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8" r:id="rId1"/>
  </p:sldMasterIdLst>
  <p:notesMasterIdLst>
    <p:notesMasterId r:id="rId29"/>
  </p:notesMasterIdLst>
  <p:sldIdLst>
    <p:sldId id="256" r:id="rId2"/>
    <p:sldId id="258" r:id="rId3"/>
    <p:sldId id="257" r:id="rId4"/>
    <p:sldId id="265" r:id="rId5"/>
    <p:sldId id="262" r:id="rId6"/>
    <p:sldId id="309" r:id="rId7"/>
    <p:sldId id="310" r:id="rId8"/>
    <p:sldId id="311" r:id="rId9"/>
    <p:sldId id="259" r:id="rId10"/>
    <p:sldId id="317" r:id="rId11"/>
    <p:sldId id="312" r:id="rId12"/>
    <p:sldId id="313" r:id="rId13"/>
    <p:sldId id="314" r:id="rId14"/>
    <p:sldId id="318" r:id="rId15"/>
    <p:sldId id="315" r:id="rId16"/>
    <p:sldId id="316" r:id="rId17"/>
    <p:sldId id="326" r:id="rId18"/>
    <p:sldId id="327" r:id="rId19"/>
    <p:sldId id="328" r:id="rId20"/>
    <p:sldId id="329" r:id="rId21"/>
    <p:sldId id="330" r:id="rId22"/>
    <p:sldId id="319" r:id="rId23"/>
    <p:sldId id="320" r:id="rId24"/>
    <p:sldId id="324" r:id="rId25"/>
    <p:sldId id="322" r:id="rId26"/>
    <p:sldId id="282" r:id="rId27"/>
    <p:sldId id="284" r:id="rId28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0"/>
    </p:embeddedFont>
    <p:embeddedFont>
      <p:font typeface="Carter One" panose="02020500000000000000" charset="0"/>
      <p:regular r:id="rId31"/>
    </p:embeddedFont>
    <p:embeddedFont>
      <p:font typeface="Jost" panose="02020500000000000000" charset="0"/>
      <p:regular r:id="rId32"/>
      <p:bold r:id="rId33"/>
      <p:italic r:id="rId34"/>
      <p:boldItalic r:id="rId35"/>
    </p:embeddedFont>
    <p:embeddedFont>
      <p:font typeface="Nunito Light" pitchFamily="2" charset="0"/>
      <p:regular r:id="rId36"/>
      <p:italic r:id="rId37"/>
    </p:embeddedFont>
    <p:embeddedFont>
      <p:font typeface="Roboto Condensed Light" panose="02000000000000000000" pitchFamily="2" charset="0"/>
      <p:regular r:id="rId38"/>
      <p:italic r:id="rId39"/>
    </p:embeddedFont>
    <p:embeddedFont>
      <p:font typeface="微軟正黑體" panose="020B0604030504040204" pitchFamily="34" charset="-120"/>
      <p:regular r:id="rId40"/>
      <p:bold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4CA231-17C8-4504-AF41-91FB2D4C0788}">
  <a:tblStyle styleId="{D64CA231-17C8-4504-AF41-91FB2D4C07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558E89E-69F8-470B-8BDD-34621670779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731" autoAdjust="0"/>
  </p:normalViewPr>
  <p:slideViewPr>
    <p:cSldViewPr snapToGrid="0">
      <p:cViewPr varScale="1">
        <p:scale>
          <a:sx n="101" d="100"/>
          <a:sy n="101" d="100"/>
        </p:scale>
        <p:origin x="28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f895c1fc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f895c1fc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87131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f895c1fca3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f895c1fca3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79146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f895c1fca3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f895c1fca3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603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f895c1fca3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f895c1fca3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591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f895c1fca3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f895c1fca3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02984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f895c1fca3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f895c1fca3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1851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f895c1fca3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f895c1fca3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5410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f895c1fca3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f895c1fca3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62948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f895c1fca3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f895c1fca3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18558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f895c1fca3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f895c1fca3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777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f895c1fca3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f895c1fca3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94837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f895c1fca3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f895c1fca3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41806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f895c1fca3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f895c1fca3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22177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f895c1fca3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f895c1fca3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92032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f895c1fca3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f895c1fca3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98239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f895c1fca3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f895c1fca3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09291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gf895c1fca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1" name="Google Shape;3171;gf895c1fca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6" name="Google Shape;3296;gf895c1fca3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7" name="Google Shape;3297;gf895c1fca3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f895c1fca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f895c1fca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f895c1fca3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f895c1fca3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f895c1fca3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f895c1fca3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1738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f895c1fca3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f895c1fca3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5712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f895c1fca3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f895c1fca3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6545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f895c1fc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f895c1fc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32" y="1329422"/>
            <a:ext cx="4325100" cy="1680000"/>
          </a:xfrm>
          <a:prstGeom prst="rect">
            <a:avLst/>
          </a:prstGeom>
          <a:effectLst>
            <a:outerShdw dist="95250" dir="30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960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49808" y="3359451"/>
            <a:ext cx="4026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grpSp>
        <p:nvGrpSpPr>
          <p:cNvPr id="11" name="Google Shape;11;p2"/>
          <p:cNvGrpSpPr/>
          <p:nvPr/>
        </p:nvGrpSpPr>
        <p:grpSpPr>
          <a:xfrm>
            <a:off x="4950759" y="0"/>
            <a:ext cx="5260293" cy="5252448"/>
            <a:chOff x="4950759" y="0"/>
            <a:chExt cx="5260293" cy="5252448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950759" y="0"/>
              <a:ext cx="5260293" cy="5143681"/>
              <a:chOff x="4950759" y="0"/>
              <a:chExt cx="5260293" cy="5143681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4950759" y="0"/>
                <a:ext cx="5260293" cy="5143681"/>
              </a:xfrm>
              <a:custGeom>
                <a:avLst/>
                <a:gdLst/>
                <a:ahLst/>
                <a:cxnLst/>
                <a:rect l="l" t="t" r="r" b="b"/>
                <a:pathLst>
                  <a:path w="164243" h="160602" extrusionOk="0">
                    <a:moveTo>
                      <a:pt x="75743" y="0"/>
                    </a:moveTo>
                    <a:cubicBezTo>
                      <a:pt x="75404" y="1053"/>
                      <a:pt x="75118" y="2141"/>
                      <a:pt x="74922" y="3194"/>
                    </a:cubicBezTo>
                    <a:cubicBezTo>
                      <a:pt x="74012" y="7779"/>
                      <a:pt x="73780" y="12650"/>
                      <a:pt x="71550" y="16772"/>
                    </a:cubicBezTo>
                    <a:cubicBezTo>
                      <a:pt x="68267" y="22767"/>
                      <a:pt x="61397" y="25872"/>
                      <a:pt x="54778" y="27531"/>
                    </a:cubicBezTo>
                    <a:cubicBezTo>
                      <a:pt x="48140" y="29173"/>
                      <a:pt x="41146" y="29851"/>
                      <a:pt x="35008" y="32884"/>
                    </a:cubicBezTo>
                    <a:cubicBezTo>
                      <a:pt x="23589" y="38522"/>
                      <a:pt x="17165" y="52725"/>
                      <a:pt x="20448" y="65036"/>
                    </a:cubicBezTo>
                    <a:cubicBezTo>
                      <a:pt x="22304" y="71995"/>
                      <a:pt x="26872" y="79275"/>
                      <a:pt x="23910" y="85823"/>
                    </a:cubicBezTo>
                    <a:cubicBezTo>
                      <a:pt x="22054" y="89945"/>
                      <a:pt x="17754" y="92300"/>
                      <a:pt x="14293" y="95190"/>
                    </a:cubicBezTo>
                    <a:cubicBezTo>
                      <a:pt x="1874" y="105628"/>
                      <a:pt x="1" y="125059"/>
                      <a:pt x="6585" y="139904"/>
                    </a:cubicBezTo>
                    <a:cubicBezTo>
                      <a:pt x="10118" y="147915"/>
                      <a:pt x="15649" y="154749"/>
                      <a:pt x="22197" y="160601"/>
                    </a:cubicBezTo>
                    <a:lnTo>
                      <a:pt x="164242" y="160601"/>
                    </a:lnTo>
                    <a:lnTo>
                      <a:pt x="1642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5161042" y="0"/>
                <a:ext cx="5050000" cy="5143104"/>
              </a:xfrm>
              <a:custGeom>
                <a:avLst/>
                <a:gdLst/>
                <a:ahLst/>
                <a:cxnLst/>
                <a:rect l="l" t="t" r="r" b="b"/>
                <a:pathLst>
                  <a:path w="157677" h="160584" extrusionOk="0">
                    <a:moveTo>
                      <a:pt x="80043" y="0"/>
                    </a:moveTo>
                    <a:cubicBezTo>
                      <a:pt x="78633" y="1124"/>
                      <a:pt x="77402" y="2462"/>
                      <a:pt x="76474" y="3997"/>
                    </a:cubicBezTo>
                    <a:cubicBezTo>
                      <a:pt x="73816" y="8386"/>
                      <a:pt x="73709" y="13989"/>
                      <a:pt x="70961" y="18324"/>
                    </a:cubicBezTo>
                    <a:cubicBezTo>
                      <a:pt x="66643" y="25194"/>
                      <a:pt x="57508" y="26710"/>
                      <a:pt x="49728" y="28994"/>
                    </a:cubicBezTo>
                    <a:cubicBezTo>
                      <a:pt x="41485" y="31457"/>
                      <a:pt x="33545" y="35596"/>
                      <a:pt x="27693" y="41930"/>
                    </a:cubicBezTo>
                    <a:cubicBezTo>
                      <a:pt x="21858" y="48282"/>
                      <a:pt x="18325" y="57007"/>
                      <a:pt x="19324" y="65572"/>
                    </a:cubicBezTo>
                    <a:cubicBezTo>
                      <a:pt x="20163" y="72548"/>
                      <a:pt x="23839" y="79810"/>
                      <a:pt x="21073" y="86269"/>
                    </a:cubicBezTo>
                    <a:cubicBezTo>
                      <a:pt x="19003" y="91140"/>
                      <a:pt x="13936" y="93852"/>
                      <a:pt x="10207" y="97599"/>
                    </a:cubicBezTo>
                    <a:cubicBezTo>
                      <a:pt x="1" y="107841"/>
                      <a:pt x="982" y="125719"/>
                      <a:pt x="9368" y="137495"/>
                    </a:cubicBezTo>
                    <a:cubicBezTo>
                      <a:pt x="17754" y="149307"/>
                      <a:pt x="31689" y="155909"/>
                      <a:pt x="45642" y="159691"/>
                    </a:cubicBezTo>
                    <a:cubicBezTo>
                      <a:pt x="46802" y="160013"/>
                      <a:pt x="47962" y="160298"/>
                      <a:pt x="49122" y="160584"/>
                    </a:cubicBezTo>
                    <a:lnTo>
                      <a:pt x="157676" y="160584"/>
                    </a:lnTo>
                    <a:lnTo>
                      <a:pt x="157676" y="0"/>
                    </a:lnTo>
                    <a:close/>
                  </a:path>
                </a:pathLst>
              </a:custGeom>
              <a:solidFill>
                <a:srgbClr val="E1C6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5469269" y="0"/>
                <a:ext cx="2665841" cy="5143104"/>
              </a:xfrm>
              <a:custGeom>
                <a:avLst/>
                <a:gdLst/>
                <a:ahLst/>
                <a:cxnLst/>
                <a:rect l="l" t="t" r="r" b="b"/>
                <a:pathLst>
                  <a:path w="83236" h="160584" extrusionOk="0">
                    <a:moveTo>
                      <a:pt x="81648" y="0"/>
                    </a:moveTo>
                    <a:cubicBezTo>
                      <a:pt x="80417" y="1249"/>
                      <a:pt x="79257" y="2569"/>
                      <a:pt x="78169" y="3925"/>
                    </a:cubicBezTo>
                    <a:cubicBezTo>
                      <a:pt x="75403" y="7387"/>
                      <a:pt x="73244" y="11152"/>
                      <a:pt x="71353" y="15131"/>
                    </a:cubicBezTo>
                    <a:cubicBezTo>
                      <a:pt x="69354" y="19270"/>
                      <a:pt x="67302" y="23606"/>
                      <a:pt x="63341" y="26211"/>
                    </a:cubicBezTo>
                    <a:cubicBezTo>
                      <a:pt x="59594" y="28655"/>
                      <a:pt x="55062" y="29422"/>
                      <a:pt x="50744" y="30208"/>
                    </a:cubicBezTo>
                    <a:cubicBezTo>
                      <a:pt x="46480" y="30957"/>
                      <a:pt x="42269" y="31831"/>
                      <a:pt x="38380" y="33812"/>
                    </a:cubicBezTo>
                    <a:cubicBezTo>
                      <a:pt x="31171" y="37487"/>
                      <a:pt x="25515" y="44018"/>
                      <a:pt x="22767" y="51601"/>
                    </a:cubicBezTo>
                    <a:cubicBezTo>
                      <a:pt x="21233" y="55847"/>
                      <a:pt x="20876" y="60201"/>
                      <a:pt x="21001" y="64662"/>
                    </a:cubicBezTo>
                    <a:cubicBezTo>
                      <a:pt x="21144" y="69783"/>
                      <a:pt x="21697" y="75117"/>
                      <a:pt x="19877" y="80024"/>
                    </a:cubicBezTo>
                    <a:cubicBezTo>
                      <a:pt x="16808" y="88232"/>
                      <a:pt x="8315" y="92782"/>
                      <a:pt x="4710" y="100686"/>
                    </a:cubicBezTo>
                    <a:cubicBezTo>
                      <a:pt x="749" y="109233"/>
                      <a:pt x="2337" y="119260"/>
                      <a:pt x="6887" y="127271"/>
                    </a:cubicBezTo>
                    <a:cubicBezTo>
                      <a:pt x="11419" y="135247"/>
                      <a:pt x="18556" y="141599"/>
                      <a:pt x="26229" y="146488"/>
                    </a:cubicBezTo>
                    <a:cubicBezTo>
                      <a:pt x="37594" y="153714"/>
                      <a:pt x="50530" y="157729"/>
                      <a:pt x="63680" y="160584"/>
                    </a:cubicBezTo>
                    <a:lnTo>
                      <a:pt x="69122" y="160584"/>
                    </a:lnTo>
                    <a:cubicBezTo>
                      <a:pt x="56579" y="158139"/>
                      <a:pt x="44196" y="154874"/>
                      <a:pt x="32848" y="149004"/>
                    </a:cubicBezTo>
                    <a:cubicBezTo>
                      <a:pt x="17486" y="141046"/>
                      <a:pt x="0" y="125237"/>
                      <a:pt x="4122" y="105985"/>
                    </a:cubicBezTo>
                    <a:cubicBezTo>
                      <a:pt x="5103" y="101417"/>
                      <a:pt x="7494" y="97617"/>
                      <a:pt x="10545" y="94173"/>
                    </a:cubicBezTo>
                    <a:cubicBezTo>
                      <a:pt x="13204" y="91158"/>
                      <a:pt x="16165" y="88392"/>
                      <a:pt x="18467" y="85074"/>
                    </a:cubicBezTo>
                    <a:cubicBezTo>
                      <a:pt x="21072" y="81291"/>
                      <a:pt x="22196" y="77062"/>
                      <a:pt x="22303" y="72495"/>
                    </a:cubicBezTo>
                    <a:cubicBezTo>
                      <a:pt x="22428" y="67552"/>
                      <a:pt x="21697" y="62592"/>
                      <a:pt x="22410" y="57685"/>
                    </a:cubicBezTo>
                    <a:cubicBezTo>
                      <a:pt x="23588" y="49495"/>
                      <a:pt x="28388" y="41912"/>
                      <a:pt x="35132" y="37113"/>
                    </a:cubicBezTo>
                    <a:cubicBezTo>
                      <a:pt x="38540" y="34686"/>
                      <a:pt x="42358" y="33098"/>
                      <a:pt x="46427" y="32188"/>
                    </a:cubicBezTo>
                    <a:cubicBezTo>
                      <a:pt x="50655" y="31242"/>
                      <a:pt x="54991" y="30832"/>
                      <a:pt x="59131" y="29440"/>
                    </a:cubicBezTo>
                    <a:cubicBezTo>
                      <a:pt x="63074" y="28120"/>
                      <a:pt x="66357" y="25836"/>
                      <a:pt x="68730" y="22392"/>
                    </a:cubicBezTo>
                    <a:cubicBezTo>
                      <a:pt x="71192" y="18735"/>
                      <a:pt x="72655" y="14524"/>
                      <a:pt x="74868" y="10706"/>
                    </a:cubicBezTo>
                    <a:cubicBezTo>
                      <a:pt x="77152" y="6780"/>
                      <a:pt x="79971" y="3176"/>
                      <a:pt x="832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6" name="Google Shape;16;p2"/>
            <p:cNvGrpSpPr/>
            <p:nvPr/>
          </p:nvGrpSpPr>
          <p:grpSpPr>
            <a:xfrm rot="-2054966">
              <a:off x="7390936" y="785609"/>
              <a:ext cx="1077206" cy="221210"/>
              <a:chOff x="7483384" y="230747"/>
              <a:chExt cx="1077200" cy="221209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7852515" y="230747"/>
                <a:ext cx="243473" cy="174678"/>
              </a:xfrm>
              <a:custGeom>
                <a:avLst/>
                <a:gdLst/>
                <a:ahLst/>
                <a:cxnLst/>
                <a:rect l="l" t="t" r="r" b="b"/>
                <a:pathLst>
                  <a:path w="7602" h="5454" extrusionOk="0">
                    <a:moveTo>
                      <a:pt x="1783" y="1"/>
                    </a:moveTo>
                    <a:cubicBezTo>
                      <a:pt x="1670" y="1"/>
                      <a:pt x="1558" y="7"/>
                      <a:pt x="1446" y="21"/>
                    </a:cubicBezTo>
                    <a:cubicBezTo>
                      <a:pt x="1072" y="93"/>
                      <a:pt x="715" y="253"/>
                      <a:pt x="447" y="485"/>
                    </a:cubicBezTo>
                    <a:cubicBezTo>
                      <a:pt x="179" y="735"/>
                      <a:pt x="19" y="1056"/>
                      <a:pt x="19" y="1413"/>
                    </a:cubicBezTo>
                    <a:cubicBezTo>
                      <a:pt x="1" y="2002"/>
                      <a:pt x="376" y="2537"/>
                      <a:pt x="804" y="2876"/>
                    </a:cubicBezTo>
                    <a:cubicBezTo>
                      <a:pt x="1232" y="3197"/>
                      <a:pt x="1750" y="3376"/>
                      <a:pt x="2213" y="3554"/>
                    </a:cubicBezTo>
                    <a:cubicBezTo>
                      <a:pt x="3034" y="3875"/>
                      <a:pt x="3819" y="4303"/>
                      <a:pt x="4533" y="4821"/>
                    </a:cubicBezTo>
                    <a:cubicBezTo>
                      <a:pt x="4908" y="5089"/>
                      <a:pt x="5282" y="5392"/>
                      <a:pt x="5782" y="5445"/>
                    </a:cubicBezTo>
                    <a:cubicBezTo>
                      <a:pt x="5835" y="5451"/>
                      <a:pt x="5888" y="5453"/>
                      <a:pt x="5940" y="5453"/>
                    </a:cubicBezTo>
                    <a:cubicBezTo>
                      <a:pt x="6600" y="5453"/>
                      <a:pt x="7137" y="5039"/>
                      <a:pt x="7352" y="4411"/>
                    </a:cubicBezTo>
                    <a:cubicBezTo>
                      <a:pt x="7602" y="3768"/>
                      <a:pt x="7477" y="2876"/>
                      <a:pt x="6906" y="2359"/>
                    </a:cubicBezTo>
                    <a:cubicBezTo>
                      <a:pt x="6282" y="1788"/>
                      <a:pt x="5479" y="1413"/>
                      <a:pt x="4747" y="1003"/>
                    </a:cubicBezTo>
                    <a:cubicBezTo>
                      <a:pt x="4265" y="735"/>
                      <a:pt x="3730" y="449"/>
                      <a:pt x="3141" y="253"/>
                    </a:cubicBezTo>
                    <a:cubicBezTo>
                      <a:pt x="2711" y="110"/>
                      <a:pt x="2246" y="1"/>
                      <a:pt x="178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8391959" y="337105"/>
                <a:ext cx="168625" cy="114851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3586" extrusionOk="0">
                    <a:moveTo>
                      <a:pt x="1209" y="0"/>
                    </a:moveTo>
                    <a:cubicBezTo>
                      <a:pt x="762" y="0"/>
                      <a:pt x="296" y="198"/>
                      <a:pt x="125" y="626"/>
                    </a:cubicBezTo>
                    <a:cubicBezTo>
                      <a:pt x="0" y="1000"/>
                      <a:pt x="125" y="1429"/>
                      <a:pt x="393" y="1714"/>
                    </a:cubicBezTo>
                    <a:cubicBezTo>
                      <a:pt x="661" y="2017"/>
                      <a:pt x="1017" y="2214"/>
                      <a:pt x="1374" y="2392"/>
                    </a:cubicBezTo>
                    <a:cubicBezTo>
                      <a:pt x="1981" y="2695"/>
                      <a:pt x="2588" y="3017"/>
                      <a:pt x="3194" y="3302"/>
                    </a:cubicBezTo>
                    <a:cubicBezTo>
                      <a:pt x="3450" y="3438"/>
                      <a:pt x="3745" y="3586"/>
                      <a:pt x="4034" y="3586"/>
                    </a:cubicBezTo>
                    <a:cubicBezTo>
                      <a:pt x="4087" y="3586"/>
                      <a:pt x="4141" y="3581"/>
                      <a:pt x="4193" y="3570"/>
                    </a:cubicBezTo>
                    <a:cubicBezTo>
                      <a:pt x="5264" y="3409"/>
                      <a:pt x="5193" y="1928"/>
                      <a:pt x="4461" y="1429"/>
                    </a:cubicBezTo>
                    <a:cubicBezTo>
                      <a:pt x="4051" y="1161"/>
                      <a:pt x="3569" y="1000"/>
                      <a:pt x="3123" y="786"/>
                    </a:cubicBezTo>
                    <a:cubicBezTo>
                      <a:pt x="2570" y="465"/>
                      <a:pt x="1945" y="19"/>
                      <a:pt x="1267" y="1"/>
                    </a:cubicBezTo>
                    <a:cubicBezTo>
                      <a:pt x="1248" y="0"/>
                      <a:pt x="1229" y="0"/>
                      <a:pt x="12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7483384" y="285095"/>
                <a:ext cx="201197" cy="149889"/>
              </a:xfrm>
              <a:custGeom>
                <a:avLst/>
                <a:gdLst/>
                <a:ahLst/>
                <a:cxnLst/>
                <a:rect l="l" t="t" r="r" b="b"/>
                <a:pathLst>
                  <a:path w="6282" h="4680" extrusionOk="0">
                    <a:moveTo>
                      <a:pt x="1433" y="1"/>
                    </a:moveTo>
                    <a:cubicBezTo>
                      <a:pt x="933" y="1"/>
                      <a:pt x="429" y="230"/>
                      <a:pt x="215" y="644"/>
                    </a:cubicBezTo>
                    <a:cubicBezTo>
                      <a:pt x="1" y="1090"/>
                      <a:pt x="161" y="1625"/>
                      <a:pt x="447" y="2000"/>
                    </a:cubicBezTo>
                    <a:cubicBezTo>
                      <a:pt x="732" y="2392"/>
                      <a:pt x="1160" y="2660"/>
                      <a:pt x="1571" y="2928"/>
                    </a:cubicBezTo>
                    <a:cubicBezTo>
                      <a:pt x="2267" y="3374"/>
                      <a:pt x="2980" y="3784"/>
                      <a:pt x="3676" y="4230"/>
                    </a:cubicBezTo>
                    <a:cubicBezTo>
                      <a:pt x="4027" y="4447"/>
                      <a:pt x="4393" y="4680"/>
                      <a:pt x="4804" y="4680"/>
                    </a:cubicBezTo>
                    <a:cubicBezTo>
                      <a:pt x="4832" y="4680"/>
                      <a:pt x="4861" y="4679"/>
                      <a:pt x="4890" y="4676"/>
                    </a:cubicBezTo>
                    <a:cubicBezTo>
                      <a:pt x="6192" y="4623"/>
                      <a:pt x="6281" y="2767"/>
                      <a:pt x="5443" y="2089"/>
                    </a:cubicBezTo>
                    <a:cubicBezTo>
                      <a:pt x="4979" y="1732"/>
                      <a:pt x="4390" y="1465"/>
                      <a:pt x="3908" y="1161"/>
                    </a:cubicBezTo>
                    <a:cubicBezTo>
                      <a:pt x="3194" y="715"/>
                      <a:pt x="2463" y="126"/>
                      <a:pt x="1678" y="19"/>
                    </a:cubicBezTo>
                    <a:cubicBezTo>
                      <a:pt x="1597" y="7"/>
                      <a:pt x="1515" y="1"/>
                      <a:pt x="143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0" name="Google Shape;20;p2"/>
            <p:cNvGrpSpPr/>
            <p:nvPr/>
          </p:nvGrpSpPr>
          <p:grpSpPr>
            <a:xfrm rot="2970597">
              <a:off x="7588092" y="4228470"/>
              <a:ext cx="682885" cy="926814"/>
              <a:chOff x="8029106" y="3994118"/>
              <a:chExt cx="682902" cy="926836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8029106" y="4446229"/>
                <a:ext cx="315471" cy="203118"/>
              </a:xfrm>
              <a:custGeom>
                <a:avLst/>
                <a:gdLst/>
                <a:ahLst/>
                <a:cxnLst/>
                <a:rect l="l" t="t" r="r" b="b"/>
                <a:pathLst>
                  <a:path w="9850" h="6342" extrusionOk="0">
                    <a:moveTo>
                      <a:pt x="2181" y="1"/>
                    </a:moveTo>
                    <a:cubicBezTo>
                      <a:pt x="1340" y="1"/>
                      <a:pt x="477" y="445"/>
                      <a:pt x="214" y="1233"/>
                    </a:cubicBezTo>
                    <a:cubicBezTo>
                      <a:pt x="0" y="1928"/>
                      <a:pt x="304" y="2714"/>
                      <a:pt x="821" y="3213"/>
                    </a:cubicBezTo>
                    <a:cubicBezTo>
                      <a:pt x="1339" y="3731"/>
                      <a:pt x="1999" y="4052"/>
                      <a:pt x="2677" y="4355"/>
                    </a:cubicBezTo>
                    <a:cubicBezTo>
                      <a:pt x="3819" y="4873"/>
                      <a:pt x="4925" y="5390"/>
                      <a:pt x="6067" y="5890"/>
                    </a:cubicBezTo>
                    <a:cubicBezTo>
                      <a:pt x="6580" y="6116"/>
                      <a:pt x="7105" y="6342"/>
                      <a:pt x="7643" y="6342"/>
                    </a:cubicBezTo>
                    <a:cubicBezTo>
                      <a:pt x="7742" y="6342"/>
                      <a:pt x="7841" y="6334"/>
                      <a:pt x="7940" y="6318"/>
                    </a:cubicBezTo>
                    <a:cubicBezTo>
                      <a:pt x="9850" y="5943"/>
                      <a:pt x="9635" y="3195"/>
                      <a:pt x="8226" y="2375"/>
                    </a:cubicBezTo>
                    <a:cubicBezTo>
                      <a:pt x="7476" y="1928"/>
                      <a:pt x="6549" y="1661"/>
                      <a:pt x="5746" y="1268"/>
                    </a:cubicBezTo>
                    <a:cubicBezTo>
                      <a:pt x="4639" y="769"/>
                      <a:pt x="3462" y="37"/>
                      <a:pt x="2231" y="1"/>
                    </a:cubicBezTo>
                    <a:cubicBezTo>
                      <a:pt x="2214" y="1"/>
                      <a:pt x="2198" y="1"/>
                      <a:pt x="21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391959" y="4351944"/>
                <a:ext cx="168625" cy="114883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3587" extrusionOk="0">
                    <a:moveTo>
                      <a:pt x="1209" y="0"/>
                    </a:moveTo>
                    <a:cubicBezTo>
                      <a:pt x="762" y="0"/>
                      <a:pt x="296" y="198"/>
                      <a:pt x="125" y="626"/>
                    </a:cubicBezTo>
                    <a:cubicBezTo>
                      <a:pt x="0" y="1001"/>
                      <a:pt x="125" y="1429"/>
                      <a:pt x="393" y="1714"/>
                    </a:cubicBezTo>
                    <a:cubicBezTo>
                      <a:pt x="661" y="2018"/>
                      <a:pt x="1017" y="2214"/>
                      <a:pt x="1374" y="2392"/>
                    </a:cubicBezTo>
                    <a:cubicBezTo>
                      <a:pt x="1981" y="2696"/>
                      <a:pt x="2588" y="3017"/>
                      <a:pt x="3194" y="3302"/>
                    </a:cubicBezTo>
                    <a:cubicBezTo>
                      <a:pt x="3450" y="3438"/>
                      <a:pt x="3745" y="3586"/>
                      <a:pt x="4034" y="3586"/>
                    </a:cubicBezTo>
                    <a:cubicBezTo>
                      <a:pt x="4087" y="3586"/>
                      <a:pt x="4141" y="3581"/>
                      <a:pt x="4193" y="3570"/>
                    </a:cubicBezTo>
                    <a:cubicBezTo>
                      <a:pt x="5264" y="3409"/>
                      <a:pt x="5193" y="1928"/>
                      <a:pt x="4461" y="1429"/>
                    </a:cubicBezTo>
                    <a:cubicBezTo>
                      <a:pt x="4051" y="1161"/>
                      <a:pt x="3569" y="1001"/>
                      <a:pt x="3123" y="787"/>
                    </a:cubicBezTo>
                    <a:cubicBezTo>
                      <a:pt x="2570" y="483"/>
                      <a:pt x="1945" y="55"/>
                      <a:pt x="1267" y="1"/>
                    </a:cubicBezTo>
                    <a:cubicBezTo>
                      <a:pt x="1248" y="1"/>
                      <a:pt x="1229" y="0"/>
                      <a:pt x="12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8047392" y="4186114"/>
                <a:ext cx="176600" cy="125580"/>
              </a:xfrm>
              <a:custGeom>
                <a:avLst/>
                <a:gdLst/>
                <a:ahLst/>
                <a:cxnLst/>
                <a:rect l="l" t="t" r="r" b="b"/>
                <a:pathLst>
                  <a:path w="5514" h="3921" extrusionOk="0">
                    <a:moveTo>
                      <a:pt x="1277" y="1"/>
                    </a:moveTo>
                    <a:cubicBezTo>
                      <a:pt x="812" y="1"/>
                      <a:pt x="342" y="200"/>
                      <a:pt x="161" y="612"/>
                    </a:cubicBezTo>
                    <a:cubicBezTo>
                      <a:pt x="0" y="986"/>
                      <a:pt x="143" y="1468"/>
                      <a:pt x="411" y="1789"/>
                    </a:cubicBezTo>
                    <a:cubicBezTo>
                      <a:pt x="678" y="2128"/>
                      <a:pt x="1053" y="2325"/>
                      <a:pt x="1428" y="2539"/>
                    </a:cubicBezTo>
                    <a:cubicBezTo>
                      <a:pt x="2052" y="2896"/>
                      <a:pt x="2677" y="3217"/>
                      <a:pt x="3301" y="3574"/>
                    </a:cubicBezTo>
                    <a:cubicBezTo>
                      <a:pt x="3604" y="3733"/>
                      <a:pt x="3921" y="3921"/>
                      <a:pt x="4253" y="3921"/>
                    </a:cubicBezTo>
                    <a:cubicBezTo>
                      <a:pt x="4292" y="3921"/>
                      <a:pt x="4332" y="3918"/>
                      <a:pt x="4372" y="3913"/>
                    </a:cubicBezTo>
                    <a:cubicBezTo>
                      <a:pt x="5514" y="3806"/>
                      <a:pt x="5496" y="2200"/>
                      <a:pt x="4729" y="1664"/>
                    </a:cubicBezTo>
                    <a:cubicBezTo>
                      <a:pt x="4300" y="1379"/>
                      <a:pt x="3801" y="1165"/>
                      <a:pt x="3355" y="897"/>
                    </a:cubicBezTo>
                    <a:cubicBezTo>
                      <a:pt x="2730" y="576"/>
                      <a:pt x="2106" y="76"/>
                      <a:pt x="1392" y="5"/>
                    </a:cubicBezTo>
                    <a:cubicBezTo>
                      <a:pt x="1354" y="2"/>
                      <a:pt x="1315" y="1"/>
                      <a:pt x="127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8159964" y="4817698"/>
                <a:ext cx="160618" cy="103257"/>
              </a:xfrm>
              <a:custGeom>
                <a:avLst/>
                <a:gdLst/>
                <a:ahLst/>
                <a:cxnLst/>
                <a:rect l="l" t="t" r="r" b="b"/>
                <a:pathLst>
                  <a:path w="5015" h="3224" extrusionOk="0">
                    <a:moveTo>
                      <a:pt x="1124" y="0"/>
                    </a:moveTo>
                    <a:cubicBezTo>
                      <a:pt x="696" y="0"/>
                      <a:pt x="232" y="232"/>
                      <a:pt x="107" y="625"/>
                    </a:cubicBezTo>
                    <a:cubicBezTo>
                      <a:pt x="0" y="982"/>
                      <a:pt x="143" y="1356"/>
                      <a:pt x="411" y="1642"/>
                    </a:cubicBezTo>
                    <a:cubicBezTo>
                      <a:pt x="678" y="1909"/>
                      <a:pt x="1017" y="2052"/>
                      <a:pt x="1356" y="2213"/>
                    </a:cubicBezTo>
                    <a:cubicBezTo>
                      <a:pt x="1927" y="2480"/>
                      <a:pt x="2498" y="2730"/>
                      <a:pt x="3069" y="2998"/>
                    </a:cubicBezTo>
                    <a:cubicBezTo>
                      <a:pt x="3312" y="3104"/>
                      <a:pt x="3594" y="3223"/>
                      <a:pt x="3882" y="3223"/>
                    </a:cubicBezTo>
                    <a:cubicBezTo>
                      <a:pt x="3932" y="3223"/>
                      <a:pt x="3982" y="3220"/>
                      <a:pt x="4033" y="3212"/>
                    </a:cubicBezTo>
                    <a:cubicBezTo>
                      <a:pt x="5014" y="3033"/>
                      <a:pt x="4871" y="1642"/>
                      <a:pt x="4193" y="1231"/>
                    </a:cubicBezTo>
                    <a:cubicBezTo>
                      <a:pt x="3801" y="1017"/>
                      <a:pt x="3337" y="874"/>
                      <a:pt x="2944" y="678"/>
                    </a:cubicBezTo>
                    <a:cubicBezTo>
                      <a:pt x="2356" y="393"/>
                      <a:pt x="1749" y="0"/>
                      <a:pt x="112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439966" y="3994118"/>
                <a:ext cx="272042" cy="203791"/>
              </a:xfrm>
              <a:custGeom>
                <a:avLst/>
                <a:gdLst/>
                <a:ahLst/>
                <a:cxnLst/>
                <a:rect l="l" t="t" r="r" b="b"/>
                <a:pathLst>
                  <a:path w="8494" h="6363" extrusionOk="0">
                    <a:moveTo>
                      <a:pt x="1931" y="1"/>
                    </a:moveTo>
                    <a:cubicBezTo>
                      <a:pt x="1257" y="1"/>
                      <a:pt x="578" y="294"/>
                      <a:pt x="286" y="879"/>
                    </a:cubicBezTo>
                    <a:cubicBezTo>
                      <a:pt x="0" y="1468"/>
                      <a:pt x="179" y="2217"/>
                      <a:pt x="571" y="2717"/>
                    </a:cubicBezTo>
                    <a:cubicBezTo>
                      <a:pt x="982" y="3252"/>
                      <a:pt x="1553" y="3609"/>
                      <a:pt x="2106" y="3966"/>
                    </a:cubicBezTo>
                    <a:cubicBezTo>
                      <a:pt x="3069" y="4573"/>
                      <a:pt x="4015" y="5161"/>
                      <a:pt x="4960" y="5750"/>
                    </a:cubicBezTo>
                    <a:cubicBezTo>
                      <a:pt x="5425" y="6049"/>
                      <a:pt x="5935" y="6363"/>
                      <a:pt x="6477" y="6363"/>
                    </a:cubicBezTo>
                    <a:cubicBezTo>
                      <a:pt x="6519" y="6363"/>
                      <a:pt x="6560" y="6361"/>
                      <a:pt x="6602" y="6357"/>
                    </a:cubicBezTo>
                    <a:cubicBezTo>
                      <a:pt x="8386" y="6250"/>
                      <a:pt x="8493" y="3752"/>
                      <a:pt x="7334" y="2860"/>
                    </a:cubicBezTo>
                    <a:cubicBezTo>
                      <a:pt x="6709" y="2360"/>
                      <a:pt x="5906" y="2003"/>
                      <a:pt x="5228" y="1593"/>
                    </a:cubicBezTo>
                    <a:cubicBezTo>
                      <a:pt x="4336" y="986"/>
                      <a:pt x="3355" y="183"/>
                      <a:pt x="2248" y="23"/>
                    </a:cubicBezTo>
                    <a:cubicBezTo>
                      <a:pt x="2144" y="8"/>
                      <a:pt x="2038" y="1"/>
                      <a:pt x="193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26" name="Google Shape;26;p2"/>
          <p:cNvSpPr/>
          <p:nvPr/>
        </p:nvSpPr>
        <p:spPr>
          <a:xfrm rot="-5400000">
            <a:off x="-2341072" y="2332791"/>
            <a:ext cx="5159931" cy="477787"/>
          </a:xfrm>
          <a:custGeom>
            <a:avLst/>
            <a:gdLst/>
            <a:ahLst/>
            <a:cxnLst/>
            <a:rect l="l" t="t" r="r" b="b"/>
            <a:pathLst>
              <a:path w="285750" h="12986" extrusionOk="0">
                <a:moveTo>
                  <a:pt x="0" y="0"/>
                </a:moveTo>
                <a:lnTo>
                  <a:pt x="0" y="7367"/>
                </a:lnTo>
                <a:lnTo>
                  <a:pt x="521" y="7181"/>
                </a:lnTo>
                <a:lnTo>
                  <a:pt x="1153" y="7069"/>
                </a:lnTo>
                <a:lnTo>
                  <a:pt x="1935" y="7032"/>
                </a:lnTo>
                <a:lnTo>
                  <a:pt x="2865" y="7069"/>
                </a:lnTo>
                <a:lnTo>
                  <a:pt x="3386" y="7144"/>
                </a:lnTo>
                <a:lnTo>
                  <a:pt x="3944" y="7218"/>
                </a:lnTo>
                <a:lnTo>
                  <a:pt x="4576" y="7330"/>
                </a:lnTo>
                <a:lnTo>
                  <a:pt x="5246" y="7479"/>
                </a:lnTo>
                <a:lnTo>
                  <a:pt x="5953" y="7627"/>
                </a:lnTo>
                <a:lnTo>
                  <a:pt x="6734" y="7851"/>
                </a:lnTo>
                <a:lnTo>
                  <a:pt x="7553" y="8111"/>
                </a:lnTo>
                <a:lnTo>
                  <a:pt x="8409" y="8409"/>
                </a:lnTo>
                <a:lnTo>
                  <a:pt x="9934" y="8930"/>
                </a:lnTo>
                <a:lnTo>
                  <a:pt x="11385" y="9376"/>
                </a:lnTo>
                <a:lnTo>
                  <a:pt x="12836" y="9748"/>
                </a:lnTo>
                <a:lnTo>
                  <a:pt x="14250" y="10009"/>
                </a:lnTo>
                <a:lnTo>
                  <a:pt x="15664" y="10232"/>
                </a:lnTo>
                <a:lnTo>
                  <a:pt x="17041" y="10344"/>
                </a:lnTo>
                <a:lnTo>
                  <a:pt x="18417" y="10381"/>
                </a:lnTo>
                <a:lnTo>
                  <a:pt x="19794" y="10344"/>
                </a:lnTo>
                <a:lnTo>
                  <a:pt x="21171" y="10232"/>
                </a:lnTo>
                <a:lnTo>
                  <a:pt x="22585" y="10046"/>
                </a:lnTo>
                <a:lnTo>
                  <a:pt x="23999" y="9748"/>
                </a:lnTo>
                <a:lnTo>
                  <a:pt x="25450" y="9376"/>
                </a:lnTo>
                <a:lnTo>
                  <a:pt x="26901" y="8930"/>
                </a:lnTo>
                <a:lnTo>
                  <a:pt x="28426" y="8372"/>
                </a:lnTo>
                <a:lnTo>
                  <a:pt x="29989" y="7739"/>
                </a:lnTo>
                <a:lnTo>
                  <a:pt x="31626" y="6995"/>
                </a:lnTo>
                <a:lnTo>
                  <a:pt x="32445" y="6623"/>
                </a:lnTo>
                <a:lnTo>
                  <a:pt x="33300" y="6325"/>
                </a:lnTo>
                <a:lnTo>
                  <a:pt x="34156" y="6028"/>
                </a:lnTo>
                <a:lnTo>
                  <a:pt x="35012" y="5767"/>
                </a:lnTo>
                <a:lnTo>
                  <a:pt x="35868" y="5581"/>
                </a:lnTo>
                <a:lnTo>
                  <a:pt x="36723" y="5395"/>
                </a:lnTo>
                <a:lnTo>
                  <a:pt x="37616" y="5246"/>
                </a:lnTo>
                <a:lnTo>
                  <a:pt x="38509" y="5172"/>
                </a:lnTo>
                <a:lnTo>
                  <a:pt x="39365" y="5097"/>
                </a:lnTo>
                <a:lnTo>
                  <a:pt x="40258" y="5060"/>
                </a:lnTo>
                <a:lnTo>
                  <a:pt x="41151" y="5023"/>
                </a:lnTo>
                <a:lnTo>
                  <a:pt x="42007" y="5060"/>
                </a:lnTo>
                <a:lnTo>
                  <a:pt x="42900" y="5097"/>
                </a:lnTo>
                <a:lnTo>
                  <a:pt x="43755" y="5209"/>
                </a:lnTo>
                <a:lnTo>
                  <a:pt x="44611" y="5283"/>
                </a:lnTo>
                <a:lnTo>
                  <a:pt x="45467" y="5432"/>
                </a:lnTo>
                <a:lnTo>
                  <a:pt x="46323" y="5581"/>
                </a:lnTo>
                <a:lnTo>
                  <a:pt x="47141" y="5767"/>
                </a:lnTo>
                <a:lnTo>
                  <a:pt x="47960" y="5953"/>
                </a:lnTo>
                <a:lnTo>
                  <a:pt x="48741" y="6176"/>
                </a:lnTo>
                <a:lnTo>
                  <a:pt x="49523" y="6437"/>
                </a:lnTo>
                <a:lnTo>
                  <a:pt x="50304" y="6697"/>
                </a:lnTo>
                <a:lnTo>
                  <a:pt x="51048" y="6995"/>
                </a:lnTo>
                <a:lnTo>
                  <a:pt x="51792" y="7293"/>
                </a:lnTo>
                <a:lnTo>
                  <a:pt x="52499" y="7590"/>
                </a:lnTo>
                <a:lnTo>
                  <a:pt x="53169" y="7925"/>
                </a:lnTo>
                <a:lnTo>
                  <a:pt x="53839" y="8260"/>
                </a:lnTo>
                <a:lnTo>
                  <a:pt x="54471" y="8632"/>
                </a:lnTo>
                <a:lnTo>
                  <a:pt x="55104" y="8967"/>
                </a:lnTo>
                <a:lnTo>
                  <a:pt x="55662" y="9339"/>
                </a:lnTo>
                <a:lnTo>
                  <a:pt x="56220" y="9748"/>
                </a:lnTo>
                <a:lnTo>
                  <a:pt x="56741" y="10120"/>
                </a:lnTo>
                <a:lnTo>
                  <a:pt x="57262" y="10492"/>
                </a:lnTo>
                <a:lnTo>
                  <a:pt x="57745" y="10790"/>
                </a:lnTo>
                <a:lnTo>
                  <a:pt x="58266" y="11050"/>
                </a:lnTo>
                <a:lnTo>
                  <a:pt x="58824" y="11236"/>
                </a:lnTo>
                <a:lnTo>
                  <a:pt x="59345" y="11348"/>
                </a:lnTo>
                <a:lnTo>
                  <a:pt x="59903" y="11423"/>
                </a:lnTo>
                <a:lnTo>
                  <a:pt x="60461" y="11460"/>
                </a:lnTo>
                <a:lnTo>
                  <a:pt x="61020" y="11460"/>
                </a:lnTo>
                <a:lnTo>
                  <a:pt x="61615" y="11385"/>
                </a:lnTo>
                <a:lnTo>
                  <a:pt x="62173" y="11311"/>
                </a:lnTo>
                <a:lnTo>
                  <a:pt x="62768" y="11162"/>
                </a:lnTo>
                <a:lnTo>
                  <a:pt x="63364" y="11013"/>
                </a:lnTo>
                <a:lnTo>
                  <a:pt x="63959" y="10827"/>
                </a:lnTo>
                <a:lnTo>
                  <a:pt x="64554" y="10604"/>
                </a:lnTo>
                <a:lnTo>
                  <a:pt x="65782" y="10120"/>
                </a:lnTo>
                <a:lnTo>
                  <a:pt x="67010" y="9599"/>
                </a:lnTo>
                <a:lnTo>
                  <a:pt x="68275" y="9004"/>
                </a:lnTo>
                <a:lnTo>
                  <a:pt x="69540" y="8409"/>
                </a:lnTo>
                <a:lnTo>
                  <a:pt x="70805" y="7851"/>
                </a:lnTo>
                <a:lnTo>
                  <a:pt x="72070" y="7293"/>
                </a:lnTo>
                <a:lnTo>
                  <a:pt x="73372" y="6846"/>
                </a:lnTo>
                <a:lnTo>
                  <a:pt x="74005" y="6623"/>
                </a:lnTo>
                <a:lnTo>
                  <a:pt x="74637" y="6474"/>
                </a:lnTo>
                <a:lnTo>
                  <a:pt x="75270" y="6325"/>
                </a:lnTo>
                <a:lnTo>
                  <a:pt x="75902" y="6214"/>
                </a:lnTo>
                <a:lnTo>
                  <a:pt x="76460" y="6139"/>
                </a:lnTo>
                <a:lnTo>
                  <a:pt x="76981" y="6139"/>
                </a:lnTo>
                <a:lnTo>
                  <a:pt x="77502" y="6176"/>
                </a:lnTo>
                <a:lnTo>
                  <a:pt x="77986" y="6251"/>
                </a:lnTo>
                <a:lnTo>
                  <a:pt x="78470" y="6400"/>
                </a:lnTo>
                <a:lnTo>
                  <a:pt x="78916" y="6548"/>
                </a:lnTo>
                <a:lnTo>
                  <a:pt x="79363" y="6734"/>
                </a:lnTo>
                <a:lnTo>
                  <a:pt x="79809" y="6995"/>
                </a:lnTo>
                <a:lnTo>
                  <a:pt x="80218" y="7218"/>
                </a:lnTo>
                <a:lnTo>
                  <a:pt x="80628" y="7516"/>
                </a:lnTo>
                <a:lnTo>
                  <a:pt x="81446" y="8148"/>
                </a:lnTo>
                <a:lnTo>
                  <a:pt x="82265" y="8818"/>
                </a:lnTo>
                <a:lnTo>
                  <a:pt x="83083" y="9525"/>
                </a:lnTo>
                <a:lnTo>
                  <a:pt x="83902" y="10232"/>
                </a:lnTo>
                <a:lnTo>
                  <a:pt x="84832" y="10902"/>
                </a:lnTo>
                <a:lnTo>
                  <a:pt x="85279" y="11236"/>
                </a:lnTo>
                <a:lnTo>
                  <a:pt x="85799" y="11534"/>
                </a:lnTo>
                <a:lnTo>
                  <a:pt x="86283" y="11832"/>
                </a:lnTo>
                <a:lnTo>
                  <a:pt x="86841" y="12092"/>
                </a:lnTo>
                <a:lnTo>
                  <a:pt x="87399" y="12316"/>
                </a:lnTo>
                <a:lnTo>
                  <a:pt x="87995" y="12502"/>
                </a:lnTo>
                <a:lnTo>
                  <a:pt x="88627" y="12688"/>
                </a:lnTo>
                <a:lnTo>
                  <a:pt x="89260" y="12836"/>
                </a:lnTo>
                <a:lnTo>
                  <a:pt x="89967" y="12911"/>
                </a:lnTo>
                <a:lnTo>
                  <a:pt x="90674" y="12985"/>
                </a:lnTo>
                <a:lnTo>
                  <a:pt x="91455" y="12985"/>
                </a:lnTo>
                <a:lnTo>
                  <a:pt x="92273" y="12911"/>
                </a:lnTo>
                <a:lnTo>
                  <a:pt x="93055" y="12985"/>
                </a:lnTo>
                <a:lnTo>
                  <a:pt x="93836" y="12985"/>
                </a:lnTo>
                <a:lnTo>
                  <a:pt x="94543" y="12911"/>
                </a:lnTo>
                <a:lnTo>
                  <a:pt x="95250" y="12836"/>
                </a:lnTo>
                <a:lnTo>
                  <a:pt x="95883" y="12688"/>
                </a:lnTo>
                <a:lnTo>
                  <a:pt x="96515" y="12502"/>
                </a:lnTo>
                <a:lnTo>
                  <a:pt x="97110" y="12316"/>
                </a:lnTo>
                <a:lnTo>
                  <a:pt x="97668" y="12092"/>
                </a:lnTo>
                <a:lnTo>
                  <a:pt x="98227" y="11832"/>
                </a:lnTo>
                <a:lnTo>
                  <a:pt x="98710" y="11534"/>
                </a:lnTo>
                <a:lnTo>
                  <a:pt x="99231" y="11236"/>
                </a:lnTo>
                <a:lnTo>
                  <a:pt x="99678" y="10902"/>
                </a:lnTo>
                <a:lnTo>
                  <a:pt x="100608" y="10232"/>
                </a:lnTo>
                <a:lnTo>
                  <a:pt x="101464" y="9525"/>
                </a:lnTo>
                <a:lnTo>
                  <a:pt x="102282" y="8818"/>
                </a:lnTo>
                <a:lnTo>
                  <a:pt x="103063" y="8148"/>
                </a:lnTo>
                <a:lnTo>
                  <a:pt x="103882" y="7516"/>
                </a:lnTo>
                <a:lnTo>
                  <a:pt x="104291" y="7218"/>
                </a:lnTo>
                <a:lnTo>
                  <a:pt x="104701" y="6995"/>
                </a:lnTo>
                <a:lnTo>
                  <a:pt x="105147" y="6734"/>
                </a:lnTo>
                <a:lnTo>
                  <a:pt x="105594" y="6548"/>
                </a:lnTo>
                <a:lnTo>
                  <a:pt x="106040" y="6400"/>
                </a:lnTo>
                <a:lnTo>
                  <a:pt x="106524" y="6251"/>
                </a:lnTo>
                <a:lnTo>
                  <a:pt x="107007" y="6176"/>
                </a:lnTo>
                <a:lnTo>
                  <a:pt x="107528" y="6139"/>
                </a:lnTo>
                <a:lnTo>
                  <a:pt x="108049" y="6139"/>
                </a:lnTo>
                <a:lnTo>
                  <a:pt x="108607" y="6214"/>
                </a:lnTo>
                <a:lnTo>
                  <a:pt x="109240" y="6325"/>
                </a:lnTo>
                <a:lnTo>
                  <a:pt x="109872" y="6474"/>
                </a:lnTo>
                <a:lnTo>
                  <a:pt x="110505" y="6623"/>
                </a:lnTo>
                <a:lnTo>
                  <a:pt x="111137" y="6846"/>
                </a:lnTo>
                <a:lnTo>
                  <a:pt x="112440" y="7293"/>
                </a:lnTo>
                <a:lnTo>
                  <a:pt x="113705" y="7851"/>
                </a:lnTo>
                <a:lnTo>
                  <a:pt x="114970" y="8409"/>
                </a:lnTo>
                <a:lnTo>
                  <a:pt x="116235" y="9004"/>
                </a:lnTo>
                <a:lnTo>
                  <a:pt x="117500" y="9599"/>
                </a:lnTo>
                <a:lnTo>
                  <a:pt x="118728" y="10120"/>
                </a:lnTo>
                <a:lnTo>
                  <a:pt x="119955" y="10604"/>
                </a:lnTo>
                <a:lnTo>
                  <a:pt x="120551" y="10827"/>
                </a:lnTo>
                <a:lnTo>
                  <a:pt x="121146" y="11013"/>
                </a:lnTo>
                <a:lnTo>
                  <a:pt x="121741" y="11162"/>
                </a:lnTo>
                <a:lnTo>
                  <a:pt x="122337" y="11311"/>
                </a:lnTo>
                <a:lnTo>
                  <a:pt x="122895" y="11385"/>
                </a:lnTo>
                <a:lnTo>
                  <a:pt x="123490" y="11460"/>
                </a:lnTo>
                <a:lnTo>
                  <a:pt x="124048" y="11460"/>
                </a:lnTo>
                <a:lnTo>
                  <a:pt x="124606" y="11423"/>
                </a:lnTo>
                <a:lnTo>
                  <a:pt x="125164" y="11348"/>
                </a:lnTo>
                <a:lnTo>
                  <a:pt x="125685" y="11236"/>
                </a:lnTo>
                <a:lnTo>
                  <a:pt x="126243" y="11050"/>
                </a:lnTo>
                <a:lnTo>
                  <a:pt x="126764" y="10790"/>
                </a:lnTo>
                <a:lnTo>
                  <a:pt x="127285" y="10492"/>
                </a:lnTo>
                <a:lnTo>
                  <a:pt x="127769" y="10120"/>
                </a:lnTo>
                <a:lnTo>
                  <a:pt x="128290" y="9748"/>
                </a:lnTo>
                <a:lnTo>
                  <a:pt x="128848" y="9339"/>
                </a:lnTo>
                <a:lnTo>
                  <a:pt x="129406" y="8967"/>
                </a:lnTo>
                <a:lnTo>
                  <a:pt x="130039" y="8632"/>
                </a:lnTo>
                <a:lnTo>
                  <a:pt x="130671" y="8260"/>
                </a:lnTo>
                <a:lnTo>
                  <a:pt x="131341" y="7925"/>
                </a:lnTo>
                <a:lnTo>
                  <a:pt x="132011" y="7590"/>
                </a:lnTo>
                <a:lnTo>
                  <a:pt x="132717" y="7293"/>
                </a:lnTo>
                <a:lnTo>
                  <a:pt x="133462" y="6995"/>
                </a:lnTo>
                <a:lnTo>
                  <a:pt x="134206" y="6697"/>
                </a:lnTo>
                <a:lnTo>
                  <a:pt x="134987" y="6437"/>
                </a:lnTo>
                <a:lnTo>
                  <a:pt x="135768" y="6176"/>
                </a:lnTo>
                <a:lnTo>
                  <a:pt x="136550" y="5953"/>
                </a:lnTo>
                <a:lnTo>
                  <a:pt x="137368" y="5767"/>
                </a:lnTo>
                <a:lnTo>
                  <a:pt x="138224" y="5581"/>
                </a:lnTo>
                <a:lnTo>
                  <a:pt x="139043" y="5432"/>
                </a:lnTo>
                <a:lnTo>
                  <a:pt x="139898" y="5283"/>
                </a:lnTo>
                <a:lnTo>
                  <a:pt x="140754" y="5209"/>
                </a:lnTo>
                <a:lnTo>
                  <a:pt x="141647" y="5097"/>
                </a:lnTo>
                <a:lnTo>
                  <a:pt x="142503" y="5060"/>
                </a:lnTo>
                <a:lnTo>
                  <a:pt x="143396" y="5023"/>
                </a:lnTo>
                <a:lnTo>
                  <a:pt x="144252" y="5060"/>
                </a:lnTo>
                <a:lnTo>
                  <a:pt x="145145" y="5097"/>
                </a:lnTo>
                <a:lnTo>
                  <a:pt x="146038" y="5172"/>
                </a:lnTo>
                <a:lnTo>
                  <a:pt x="146893" y="5246"/>
                </a:lnTo>
                <a:lnTo>
                  <a:pt x="147786" y="5395"/>
                </a:lnTo>
                <a:lnTo>
                  <a:pt x="148642" y="5581"/>
                </a:lnTo>
                <a:lnTo>
                  <a:pt x="149535" y="5767"/>
                </a:lnTo>
                <a:lnTo>
                  <a:pt x="150391" y="6028"/>
                </a:lnTo>
                <a:lnTo>
                  <a:pt x="151209" y="6325"/>
                </a:lnTo>
                <a:lnTo>
                  <a:pt x="152065" y="6623"/>
                </a:lnTo>
                <a:lnTo>
                  <a:pt x="152884" y="6995"/>
                </a:lnTo>
                <a:lnTo>
                  <a:pt x="154521" y="7739"/>
                </a:lnTo>
                <a:lnTo>
                  <a:pt x="156084" y="8372"/>
                </a:lnTo>
                <a:lnTo>
                  <a:pt x="157609" y="8930"/>
                </a:lnTo>
                <a:lnTo>
                  <a:pt x="159060" y="9376"/>
                </a:lnTo>
                <a:lnTo>
                  <a:pt x="160511" y="9748"/>
                </a:lnTo>
                <a:lnTo>
                  <a:pt x="161925" y="10046"/>
                </a:lnTo>
                <a:lnTo>
                  <a:pt x="163339" y="10232"/>
                </a:lnTo>
                <a:lnTo>
                  <a:pt x="164716" y="10344"/>
                </a:lnTo>
                <a:lnTo>
                  <a:pt x="166092" y="10381"/>
                </a:lnTo>
                <a:lnTo>
                  <a:pt x="167469" y="10344"/>
                </a:lnTo>
                <a:lnTo>
                  <a:pt x="168883" y="10232"/>
                </a:lnTo>
                <a:lnTo>
                  <a:pt x="170259" y="10009"/>
                </a:lnTo>
                <a:lnTo>
                  <a:pt x="171673" y="9748"/>
                </a:lnTo>
                <a:lnTo>
                  <a:pt x="173124" y="9376"/>
                </a:lnTo>
                <a:lnTo>
                  <a:pt x="174575" y="8930"/>
                </a:lnTo>
                <a:lnTo>
                  <a:pt x="176101" y="8409"/>
                </a:lnTo>
                <a:lnTo>
                  <a:pt x="177738" y="7888"/>
                </a:lnTo>
                <a:lnTo>
                  <a:pt x="179152" y="7479"/>
                </a:lnTo>
                <a:lnTo>
                  <a:pt x="180417" y="7218"/>
                </a:lnTo>
                <a:lnTo>
                  <a:pt x="181496" y="7069"/>
                </a:lnTo>
                <a:lnTo>
                  <a:pt x="182426" y="7032"/>
                </a:lnTo>
                <a:lnTo>
                  <a:pt x="183207" y="7069"/>
                </a:lnTo>
                <a:lnTo>
                  <a:pt x="183840" y="7144"/>
                </a:lnTo>
                <a:lnTo>
                  <a:pt x="184361" y="7293"/>
                </a:lnTo>
                <a:lnTo>
                  <a:pt x="184361" y="7367"/>
                </a:lnTo>
                <a:lnTo>
                  <a:pt x="184435" y="7330"/>
                </a:lnTo>
                <a:lnTo>
                  <a:pt x="184510" y="7367"/>
                </a:lnTo>
                <a:lnTo>
                  <a:pt x="184510" y="7293"/>
                </a:lnTo>
                <a:lnTo>
                  <a:pt x="185031" y="7144"/>
                </a:lnTo>
                <a:lnTo>
                  <a:pt x="185700" y="7069"/>
                </a:lnTo>
                <a:lnTo>
                  <a:pt x="186482" y="7032"/>
                </a:lnTo>
                <a:lnTo>
                  <a:pt x="187375" y="7069"/>
                </a:lnTo>
                <a:lnTo>
                  <a:pt x="188454" y="7218"/>
                </a:lnTo>
                <a:lnTo>
                  <a:pt x="189719" y="7479"/>
                </a:lnTo>
                <a:lnTo>
                  <a:pt x="191170" y="7888"/>
                </a:lnTo>
                <a:lnTo>
                  <a:pt x="192770" y="8409"/>
                </a:lnTo>
                <a:lnTo>
                  <a:pt x="194295" y="8930"/>
                </a:lnTo>
                <a:lnTo>
                  <a:pt x="195746" y="9376"/>
                </a:lnTo>
                <a:lnTo>
                  <a:pt x="197197" y="9748"/>
                </a:lnTo>
                <a:lnTo>
                  <a:pt x="198611" y="10009"/>
                </a:lnTo>
                <a:lnTo>
                  <a:pt x="200025" y="10232"/>
                </a:lnTo>
                <a:lnTo>
                  <a:pt x="201402" y="10344"/>
                </a:lnTo>
                <a:lnTo>
                  <a:pt x="202778" y="10381"/>
                </a:lnTo>
                <a:lnTo>
                  <a:pt x="204155" y="10344"/>
                </a:lnTo>
                <a:lnTo>
                  <a:pt x="205532" y="10232"/>
                </a:lnTo>
                <a:lnTo>
                  <a:pt x="206946" y="10046"/>
                </a:lnTo>
                <a:lnTo>
                  <a:pt x="208359" y="9748"/>
                </a:lnTo>
                <a:lnTo>
                  <a:pt x="209810" y="9376"/>
                </a:lnTo>
                <a:lnTo>
                  <a:pt x="211299" y="8930"/>
                </a:lnTo>
                <a:lnTo>
                  <a:pt x="212787" y="8372"/>
                </a:lnTo>
                <a:lnTo>
                  <a:pt x="214350" y="7739"/>
                </a:lnTo>
                <a:lnTo>
                  <a:pt x="215987" y="6995"/>
                </a:lnTo>
                <a:lnTo>
                  <a:pt x="216805" y="6623"/>
                </a:lnTo>
                <a:lnTo>
                  <a:pt x="217661" y="6325"/>
                </a:lnTo>
                <a:lnTo>
                  <a:pt x="218517" y="6028"/>
                </a:lnTo>
                <a:lnTo>
                  <a:pt x="219373" y="5767"/>
                </a:lnTo>
                <a:lnTo>
                  <a:pt x="220228" y="5581"/>
                </a:lnTo>
                <a:lnTo>
                  <a:pt x="221084" y="5395"/>
                </a:lnTo>
                <a:lnTo>
                  <a:pt x="221977" y="5246"/>
                </a:lnTo>
                <a:lnTo>
                  <a:pt x="222870" y="5172"/>
                </a:lnTo>
                <a:lnTo>
                  <a:pt x="223726" y="5097"/>
                </a:lnTo>
                <a:lnTo>
                  <a:pt x="224619" y="5060"/>
                </a:lnTo>
                <a:lnTo>
                  <a:pt x="225512" y="5023"/>
                </a:lnTo>
                <a:lnTo>
                  <a:pt x="226368" y="5060"/>
                </a:lnTo>
                <a:lnTo>
                  <a:pt x="227261" y="5097"/>
                </a:lnTo>
                <a:lnTo>
                  <a:pt x="228116" y="5209"/>
                </a:lnTo>
                <a:lnTo>
                  <a:pt x="228972" y="5283"/>
                </a:lnTo>
                <a:lnTo>
                  <a:pt x="229828" y="5432"/>
                </a:lnTo>
                <a:lnTo>
                  <a:pt x="230684" y="5581"/>
                </a:lnTo>
                <a:lnTo>
                  <a:pt x="231502" y="5767"/>
                </a:lnTo>
                <a:lnTo>
                  <a:pt x="232321" y="5953"/>
                </a:lnTo>
                <a:lnTo>
                  <a:pt x="233102" y="6176"/>
                </a:lnTo>
                <a:lnTo>
                  <a:pt x="233921" y="6437"/>
                </a:lnTo>
                <a:lnTo>
                  <a:pt x="234665" y="6697"/>
                </a:lnTo>
                <a:lnTo>
                  <a:pt x="235409" y="6995"/>
                </a:lnTo>
                <a:lnTo>
                  <a:pt x="236153" y="7293"/>
                </a:lnTo>
                <a:lnTo>
                  <a:pt x="236860" y="7590"/>
                </a:lnTo>
                <a:lnTo>
                  <a:pt x="237567" y="7925"/>
                </a:lnTo>
                <a:lnTo>
                  <a:pt x="238199" y="8260"/>
                </a:lnTo>
                <a:lnTo>
                  <a:pt x="238832" y="8632"/>
                </a:lnTo>
                <a:lnTo>
                  <a:pt x="239464" y="8967"/>
                </a:lnTo>
                <a:lnTo>
                  <a:pt x="240023" y="9339"/>
                </a:lnTo>
                <a:lnTo>
                  <a:pt x="240581" y="9748"/>
                </a:lnTo>
                <a:lnTo>
                  <a:pt x="241102" y="10120"/>
                </a:lnTo>
                <a:lnTo>
                  <a:pt x="241622" y="10492"/>
                </a:lnTo>
                <a:lnTo>
                  <a:pt x="242106" y="10790"/>
                </a:lnTo>
                <a:lnTo>
                  <a:pt x="242664" y="11050"/>
                </a:lnTo>
                <a:lnTo>
                  <a:pt x="243185" y="11236"/>
                </a:lnTo>
                <a:lnTo>
                  <a:pt x="243743" y="11348"/>
                </a:lnTo>
                <a:lnTo>
                  <a:pt x="244264" y="11423"/>
                </a:lnTo>
                <a:lnTo>
                  <a:pt x="244822" y="11460"/>
                </a:lnTo>
                <a:lnTo>
                  <a:pt x="245418" y="11460"/>
                </a:lnTo>
                <a:lnTo>
                  <a:pt x="245976" y="11385"/>
                </a:lnTo>
                <a:lnTo>
                  <a:pt x="246571" y="11311"/>
                </a:lnTo>
                <a:lnTo>
                  <a:pt x="247129" y="11162"/>
                </a:lnTo>
                <a:lnTo>
                  <a:pt x="247724" y="11013"/>
                </a:lnTo>
                <a:lnTo>
                  <a:pt x="248320" y="10827"/>
                </a:lnTo>
                <a:lnTo>
                  <a:pt x="248952" y="10604"/>
                </a:lnTo>
                <a:lnTo>
                  <a:pt x="250143" y="10120"/>
                </a:lnTo>
                <a:lnTo>
                  <a:pt x="251408" y="9599"/>
                </a:lnTo>
                <a:lnTo>
                  <a:pt x="252636" y="9004"/>
                </a:lnTo>
                <a:lnTo>
                  <a:pt x="253901" y="8409"/>
                </a:lnTo>
                <a:lnTo>
                  <a:pt x="255166" y="7851"/>
                </a:lnTo>
                <a:lnTo>
                  <a:pt x="256431" y="7293"/>
                </a:lnTo>
                <a:lnTo>
                  <a:pt x="257733" y="6846"/>
                </a:lnTo>
                <a:lnTo>
                  <a:pt x="258366" y="6623"/>
                </a:lnTo>
                <a:lnTo>
                  <a:pt x="258998" y="6474"/>
                </a:lnTo>
                <a:lnTo>
                  <a:pt x="259631" y="6325"/>
                </a:lnTo>
                <a:lnTo>
                  <a:pt x="260263" y="6214"/>
                </a:lnTo>
                <a:lnTo>
                  <a:pt x="260821" y="6139"/>
                </a:lnTo>
                <a:lnTo>
                  <a:pt x="261379" y="6139"/>
                </a:lnTo>
                <a:lnTo>
                  <a:pt x="261863" y="6176"/>
                </a:lnTo>
                <a:lnTo>
                  <a:pt x="262384" y="6251"/>
                </a:lnTo>
                <a:lnTo>
                  <a:pt x="262830" y="6400"/>
                </a:lnTo>
                <a:lnTo>
                  <a:pt x="263314" y="6548"/>
                </a:lnTo>
                <a:lnTo>
                  <a:pt x="263723" y="6734"/>
                </a:lnTo>
                <a:lnTo>
                  <a:pt x="264170" y="6995"/>
                </a:lnTo>
                <a:lnTo>
                  <a:pt x="264579" y="7218"/>
                </a:lnTo>
                <a:lnTo>
                  <a:pt x="264988" y="7516"/>
                </a:lnTo>
                <a:lnTo>
                  <a:pt x="265807" y="8148"/>
                </a:lnTo>
                <a:lnTo>
                  <a:pt x="266626" y="8818"/>
                </a:lnTo>
                <a:lnTo>
                  <a:pt x="267444" y="9525"/>
                </a:lnTo>
                <a:lnTo>
                  <a:pt x="268300" y="10232"/>
                </a:lnTo>
                <a:lnTo>
                  <a:pt x="269193" y="10902"/>
                </a:lnTo>
                <a:lnTo>
                  <a:pt x="269677" y="11236"/>
                </a:lnTo>
                <a:lnTo>
                  <a:pt x="270160" y="11534"/>
                </a:lnTo>
                <a:lnTo>
                  <a:pt x="270681" y="11832"/>
                </a:lnTo>
                <a:lnTo>
                  <a:pt x="271202" y="12092"/>
                </a:lnTo>
                <a:lnTo>
                  <a:pt x="271760" y="12316"/>
                </a:lnTo>
                <a:lnTo>
                  <a:pt x="272355" y="12502"/>
                </a:lnTo>
                <a:lnTo>
                  <a:pt x="272988" y="12688"/>
                </a:lnTo>
                <a:lnTo>
                  <a:pt x="273621" y="12836"/>
                </a:lnTo>
                <a:lnTo>
                  <a:pt x="274327" y="12911"/>
                </a:lnTo>
                <a:lnTo>
                  <a:pt x="275034" y="12985"/>
                </a:lnTo>
                <a:lnTo>
                  <a:pt x="275816" y="12985"/>
                </a:lnTo>
                <a:lnTo>
                  <a:pt x="276634" y="12911"/>
                </a:lnTo>
                <a:lnTo>
                  <a:pt x="277416" y="12985"/>
                </a:lnTo>
                <a:lnTo>
                  <a:pt x="278197" y="12985"/>
                </a:lnTo>
                <a:lnTo>
                  <a:pt x="278904" y="12911"/>
                </a:lnTo>
                <a:lnTo>
                  <a:pt x="279574" y="12836"/>
                </a:lnTo>
                <a:lnTo>
                  <a:pt x="280243" y="12688"/>
                </a:lnTo>
                <a:lnTo>
                  <a:pt x="280839" y="12539"/>
                </a:lnTo>
                <a:lnTo>
                  <a:pt x="281434" y="12316"/>
                </a:lnTo>
                <a:lnTo>
                  <a:pt x="281992" y="12092"/>
                </a:lnTo>
                <a:lnTo>
                  <a:pt x="282550" y="11832"/>
                </a:lnTo>
                <a:lnTo>
                  <a:pt x="283034" y="11571"/>
                </a:lnTo>
                <a:lnTo>
                  <a:pt x="283518" y="11274"/>
                </a:lnTo>
                <a:lnTo>
                  <a:pt x="284001" y="10939"/>
                </a:lnTo>
                <a:lnTo>
                  <a:pt x="284894" y="10269"/>
                </a:lnTo>
                <a:lnTo>
                  <a:pt x="285750" y="9562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3703125" y="4599424"/>
            <a:ext cx="1331301" cy="548686"/>
          </a:xfrm>
          <a:custGeom>
            <a:avLst/>
            <a:gdLst/>
            <a:ahLst/>
            <a:cxnLst/>
            <a:rect l="l" t="t" r="r" b="b"/>
            <a:pathLst>
              <a:path w="68668" h="28301" extrusionOk="0">
                <a:moveTo>
                  <a:pt x="51978" y="1"/>
                </a:moveTo>
                <a:lnTo>
                  <a:pt x="51396" y="19"/>
                </a:lnTo>
                <a:lnTo>
                  <a:pt x="50813" y="73"/>
                </a:lnTo>
                <a:lnTo>
                  <a:pt x="50213" y="128"/>
                </a:lnTo>
                <a:lnTo>
                  <a:pt x="49630" y="219"/>
                </a:lnTo>
                <a:lnTo>
                  <a:pt x="49048" y="328"/>
                </a:lnTo>
                <a:lnTo>
                  <a:pt x="48466" y="456"/>
                </a:lnTo>
                <a:lnTo>
                  <a:pt x="47883" y="601"/>
                </a:lnTo>
                <a:lnTo>
                  <a:pt x="47319" y="765"/>
                </a:lnTo>
                <a:lnTo>
                  <a:pt x="46773" y="947"/>
                </a:lnTo>
                <a:lnTo>
                  <a:pt x="46227" y="1129"/>
                </a:lnTo>
                <a:lnTo>
                  <a:pt x="45699" y="1329"/>
                </a:lnTo>
                <a:lnTo>
                  <a:pt x="45190" y="1548"/>
                </a:lnTo>
                <a:lnTo>
                  <a:pt x="44698" y="1766"/>
                </a:lnTo>
                <a:lnTo>
                  <a:pt x="44225" y="2003"/>
                </a:lnTo>
                <a:lnTo>
                  <a:pt x="43770" y="2257"/>
                </a:lnTo>
                <a:lnTo>
                  <a:pt x="43352" y="2494"/>
                </a:lnTo>
                <a:lnTo>
                  <a:pt x="42915" y="2803"/>
                </a:lnTo>
                <a:lnTo>
                  <a:pt x="42496" y="3113"/>
                </a:lnTo>
                <a:lnTo>
                  <a:pt x="42078" y="3440"/>
                </a:lnTo>
                <a:lnTo>
                  <a:pt x="41677" y="3786"/>
                </a:lnTo>
                <a:lnTo>
                  <a:pt x="41277" y="4132"/>
                </a:lnTo>
                <a:lnTo>
                  <a:pt x="40876" y="4496"/>
                </a:lnTo>
                <a:lnTo>
                  <a:pt x="40112" y="5260"/>
                </a:lnTo>
                <a:lnTo>
                  <a:pt x="39329" y="6025"/>
                </a:lnTo>
                <a:lnTo>
                  <a:pt x="38565" y="6825"/>
                </a:lnTo>
                <a:lnTo>
                  <a:pt x="37801" y="7608"/>
                </a:lnTo>
                <a:lnTo>
                  <a:pt x="37036" y="8391"/>
                </a:lnTo>
                <a:lnTo>
                  <a:pt x="36236" y="9137"/>
                </a:lnTo>
                <a:lnTo>
                  <a:pt x="35835" y="9501"/>
                </a:lnTo>
                <a:lnTo>
                  <a:pt x="35417" y="9847"/>
                </a:lnTo>
                <a:lnTo>
                  <a:pt x="34998" y="10192"/>
                </a:lnTo>
                <a:lnTo>
                  <a:pt x="34579" y="10520"/>
                </a:lnTo>
                <a:lnTo>
                  <a:pt x="34143" y="10829"/>
                </a:lnTo>
                <a:lnTo>
                  <a:pt x="33706" y="11121"/>
                </a:lnTo>
                <a:lnTo>
                  <a:pt x="33251" y="11394"/>
                </a:lnTo>
                <a:lnTo>
                  <a:pt x="32778" y="11648"/>
                </a:lnTo>
                <a:lnTo>
                  <a:pt x="32304" y="11885"/>
                </a:lnTo>
                <a:lnTo>
                  <a:pt x="31813" y="12103"/>
                </a:lnTo>
                <a:lnTo>
                  <a:pt x="31303" y="12285"/>
                </a:lnTo>
                <a:lnTo>
                  <a:pt x="30794" y="12449"/>
                </a:lnTo>
                <a:lnTo>
                  <a:pt x="30248" y="12577"/>
                </a:lnTo>
                <a:lnTo>
                  <a:pt x="29702" y="12686"/>
                </a:lnTo>
                <a:lnTo>
                  <a:pt x="29138" y="12759"/>
                </a:lnTo>
                <a:lnTo>
                  <a:pt x="28574" y="12795"/>
                </a:lnTo>
                <a:lnTo>
                  <a:pt x="28028" y="12795"/>
                </a:lnTo>
                <a:lnTo>
                  <a:pt x="27482" y="12777"/>
                </a:lnTo>
                <a:lnTo>
                  <a:pt x="26954" y="12722"/>
                </a:lnTo>
                <a:lnTo>
                  <a:pt x="26426" y="12649"/>
                </a:lnTo>
                <a:lnTo>
                  <a:pt x="25916" y="12558"/>
                </a:lnTo>
                <a:lnTo>
                  <a:pt x="25407" y="12431"/>
                </a:lnTo>
                <a:lnTo>
                  <a:pt x="24915" y="12285"/>
                </a:lnTo>
                <a:lnTo>
                  <a:pt x="24424" y="12122"/>
                </a:lnTo>
                <a:lnTo>
                  <a:pt x="23933" y="11921"/>
                </a:lnTo>
                <a:lnTo>
                  <a:pt x="23441" y="11721"/>
                </a:lnTo>
                <a:lnTo>
                  <a:pt x="22968" y="11503"/>
                </a:lnTo>
                <a:lnTo>
                  <a:pt x="22495" y="11284"/>
                </a:lnTo>
                <a:lnTo>
                  <a:pt x="22022" y="11030"/>
                </a:lnTo>
                <a:lnTo>
                  <a:pt x="21567" y="10793"/>
                </a:lnTo>
                <a:lnTo>
                  <a:pt x="20639" y="10265"/>
                </a:lnTo>
                <a:lnTo>
                  <a:pt x="19729" y="9701"/>
                </a:lnTo>
                <a:lnTo>
                  <a:pt x="17909" y="8609"/>
                </a:lnTo>
                <a:lnTo>
                  <a:pt x="16980" y="8063"/>
                </a:lnTo>
                <a:lnTo>
                  <a:pt x="16052" y="7572"/>
                </a:lnTo>
                <a:lnTo>
                  <a:pt x="15579" y="7335"/>
                </a:lnTo>
                <a:lnTo>
                  <a:pt x="15106" y="7117"/>
                </a:lnTo>
                <a:lnTo>
                  <a:pt x="14633" y="6916"/>
                </a:lnTo>
                <a:lnTo>
                  <a:pt x="14141" y="6735"/>
                </a:lnTo>
                <a:lnTo>
                  <a:pt x="13577" y="6553"/>
                </a:lnTo>
                <a:lnTo>
                  <a:pt x="13031" y="6407"/>
                </a:lnTo>
                <a:lnTo>
                  <a:pt x="12485" y="6316"/>
                </a:lnTo>
                <a:lnTo>
                  <a:pt x="11976" y="6243"/>
                </a:lnTo>
                <a:lnTo>
                  <a:pt x="11466" y="6207"/>
                </a:lnTo>
                <a:lnTo>
                  <a:pt x="10993" y="6207"/>
                </a:lnTo>
                <a:lnTo>
                  <a:pt x="10520" y="6243"/>
                </a:lnTo>
                <a:lnTo>
                  <a:pt x="10046" y="6316"/>
                </a:lnTo>
                <a:lnTo>
                  <a:pt x="9610" y="6407"/>
                </a:lnTo>
                <a:lnTo>
                  <a:pt x="9173" y="6534"/>
                </a:lnTo>
                <a:lnTo>
                  <a:pt x="8754" y="6680"/>
                </a:lnTo>
                <a:lnTo>
                  <a:pt x="8336" y="6844"/>
                </a:lnTo>
                <a:lnTo>
                  <a:pt x="7935" y="7044"/>
                </a:lnTo>
                <a:lnTo>
                  <a:pt x="7535" y="7262"/>
                </a:lnTo>
                <a:lnTo>
                  <a:pt x="7153" y="7499"/>
                </a:lnTo>
                <a:lnTo>
                  <a:pt x="6770" y="7754"/>
                </a:lnTo>
                <a:lnTo>
                  <a:pt x="6407" y="8027"/>
                </a:lnTo>
                <a:lnTo>
                  <a:pt x="6043" y="8318"/>
                </a:lnTo>
                <a:lnTo>
                  <a:pt x="5679" y="8627"/>
                </a:lnTo>
                <a:lnTo>
                  <a:pt x="5333" y="8955"/>
                </a:lnTo>
                <a:lnTo>
                  <a:pt x="4641" y="9610"/>
                </a:lnTo>
                <a:lnTo>
                  <a:pt x="3968" y="10320"/>
                </a:lnTo>
                <a:lnTo>
                  <a:pt x="3294" y="11048"/>
                </a:lnTo>
                <a:lnTo>
                  <a:pt x="2621" y="11794"/>
                </a:lnTo>
                <a:lnTo>
                  <a:pt x="1948" y="12522"/>
                </a:lnTo>
                <a:lnTo>
                  <a:pt x="1274" y="13250"/>
                </a:lnTo>
                <a:lnTo>
                  <a:pt x="1201" y="13687"/>
                </a:lnTo>
                <a:lnTo>
                  <a:pt x="1092" y="14087"/>
                </a:lnTo>
                <a:lnTo>
                  <a:pt x="983" y="14488"/>
                </a:lnTo>
                <a:lnTo>
                  <a:pt x="874" y="14888"/>
                </a:lnTo>
                <a:lnTo>
                  <a:pt x="601" y="15689"/>
                </a:lnTo>
                <a:lnTo>
                  <a:pt x="310" y="16526"/>
                </a:lnTo>
                <a:lnTo>
                  <a:pt x="182" y="17254"/>
                </a:lnTo>
                <a:lnTo>
                  <a:pt x="73" y="17982"/>
                </a:lnTo>
                <a:lnTo>
                  <a:pt x="18" y="18710"/>
                </a:lnTo>
                <a:lnTo>
                  <a:pt x="0" y="19456"/>
                </a:lnTo>
                <a:lnTo>
                  <a:pt x="18" y="20202"/>
                </a:lnTo>
                <a:lnTo>
                  <a:pt x="73" y="20948"/>
                </a:lnTo>
                <a:lnTo>
                  <a:pt x="146" y="21695"/>
                </a:lnTo>
                <a:lnTo>
                  <a:pt x="273" y="22441"/>
                </a:lnTo>
                <a:lnTo>
                  <a:pt x="401" y="23187"/>
                </a:lnTo>
                <a:lnTo>
                  <a:pt x="583" y="23915"/>
                </a:lnTo>
                <a:lnTo>
                  <a:pt x="765" y="24661"/>
                </a:lnTo>
                <a:lnTo>
                  <a:pt x="983" y="25407"/>
                </a:lnTo>
                <a:lnTo>
                  <a:pt x="1238" y="26135"/>
                </a:lnTo>
                <a:lnTo>
                  <a:pt x="1493" y="26863"/>
                </a:lnTo>
                <a:lnTo>
                  <a:pt x="1784" y="27591"/>
                </a:lnTo>
                <a:lnTo>
                  <a:pt x="2075" y="28301"/>
                </a:lnTo>
                <a:lnTo>
                  <a:pt x="68667" y="28301"/>
                </a:lnTo>
                <a:lnTo>
                  <a:pt x="68594" y="27882"/>
                </a:lnTo>
                <a:lnTo>
                  <a:pt x="68503" y="27464"/>
                </a:lnTo>
                <a:lnTo>
                  <a:pt x="68430" y="27245"/>
                </a:lnTo>
                <a:lnTo>
                  <a:pt x="68339" y="27027"/>
                </a:lnTo>
                <a:lnTo>
                  <a:pt x="68248" y="26809"/>
                </a:lnTo>
                <a:lnTo>
                  <a:pt x="68139" y="26608"/>
                </a:lnTo>
                <a:lnTo>
                  <a:pt x="68012" y="26408"/>
                </a:lnTo>
                <a:lnTo>
                  <a:pt x="67884" y="26226"/>
                </a:lnTo>
                <a:lnTo>
                  <a:pt x="67757" y="26044"/>
                </a:lnTo>
                <a:lnTo>
                  <a:pt x="67611" y="25862"/>
                </a:lnTo>
                <a:lnTo>
                  <a:pt x="67302" y="25535"/>
                </a:lnTo>
                <a:lnTo>
                  <a:pt x="66956" y="25243"/>
                </a:lnTo>
                <a:lnTo>
                  <a:pt x="66611" y="24970"/>
                </a:lnTo>
                <a:lnTo>
                  <a:pt x="66228" y="24716"/>
                </a:lnTo>
                <a:lnTo>
                  <a:pt x="65828" y="24479"/>
                </a:lnTo>
                <a:lnTo>
                  <a:pt x="65428" y="24261"/>
                </a:lnTo>
                <a:lnTo>
                  <a:pt x="65009" y="24061"/>
                </a:lnTo>
                <a:lnTo>
                  <a:pt x="64590" y="23879"/>
                </a:lnTo>
                <a:lnTo>
                  <a:pt x="63753" y="23551"/>
                </a:lnTo>
                <a:lnTo>
                  <a:pt x="62934" y="23242"/>
                </a:lnTo>
                <a:lnTo>
                  <a:pt x="62607" y="23114"/>
                </a:lnTo>
                <a:lnTo>
                  <a:pt x="62243" y="22969"/>
                </a:lnTo>
                <a:lnTo>
                  <a:pt x="61478" y="22714"/>
                </a:lnTo>
                <a:lnTo>
                  <a:pt x="60677" y="22441"/>
                </a:lnTo>
                <a:lnTo>
                  <a:pt x="60277" y="22277"/>
                </a:lnTo>
                <a:lnTo>
                  <a:pt x="59895" y="22113"/>
                </a:lnTo>
                <a:lnTo>
                  <a:pt x="59513" y="21931"/>
                </a:lnTo>
                <a:lnTo>
                  <a:pt x="59149" y="21749"/>
                </a:lnTo>
                <a:lnTo>
                  <a:pt x="58803" y="21513"/>
                </a:lnTo>
                <a:lnTo>
                  <a:pt x="58475" y="21276"/>
                </a:lnTo>
                <a:lnTo>
                  <a:pt x="58330" y="21149"/>
                </a:lnTo>
                <a:lnTo>
                  <a:pt x="58184" y="21003"/>
                </a:lnTo>
                <a:lnTo>
                  <a:pt x="58057" y="20857"/>
                </a:lnTo>
                <a:lnTo>
                  <a:pt x="57929" y="20694"/>
                </a:lnTo>
                <a:lnTo>
                  <a:pt x="57820" y="20530"/>
                </a:lnTo>
                <a:lnTo>
                  <a:pt x="57729" y="20366"/>
                </a:lnTo>
                <a:lnTo>
                  <a:pt x="57638" y="20166"/>
                </a:lnTo>
                <a:lnTo>
                  <a:pt x="57565" y="19984"/>
                </a:lnTo>
                <a:lnTo>
                  <a:pt x="57493" y="19765"/>
                </a:lnTo>
                <a:lnTo>
                  <a:pt x="57438" y="19547"/>
                </a:lnTo>
                <a:lnTo>
                  <a:pt x="57402" y="19310"/>
                </a:lnTo>
                <a:lnTo>
                  <a:pt x="57365" y="19092"/>
                </a:lnTo>
                <a:lnTo>
                  <a:pt x="57347" y="18855"/>
                </a:lnTo>
                <a:lnTo>
                  <a:pt x="57347" y="18637"/>
                </a:lnTo>
                <a:lnTo>
                  <a:pt x="57365" y="18164"/>
                </a:lnTo>
                <a:lnTo>
                  <a:pt x="57420" y="17691"/>
                </a:lnTo>
                <a:lnTo>
                  <a:pt x="57511" y="17217"/>
                </a:lnTo>
                <a:lnTo>
                  <a:pt x="57620" y="16744"/>
                </a:lnTo>
                <a:lnTo>
                  <a:pt x="57747" y="16253"/>
                </a:lnTo>
                <a:lnTo>
                  <a:pt x="57893" y="15780"/>
                </a:lnTo>
                <a:lnTo>
                  <a:pt x="58075" y="15307"/>
                </a:lnTo>
                <a:lnTo>
                  <a:pt x="58421" y="14397"/>
                </a:lnTo>
                <a:lnTo>
                  <a:pt x="58785" y="13505"/>
                </a:lnTo>
                <a:lnTo>
                  <a:pt x="59094" y="12686"/>
                </a:lnTo>
                <a:lnTo>
                  <a:pt x="59385" y="11648"/>
                </a:lnTo>
                <a:lnTo>
                  <a:pt x="59676" y="10575"/>
                </a:lnTo>
                <a:lnTo>
                  <a:pt x="59786" y="10029"/>
                </a:lnTo>
                <a:lnTo>
                  <a:pt x="59913" y="9464"/>
                </a:lnTo>
                <a:lnTo>
                  <a:pt x="60004" y="8900"/>
                </a:lnTo>
                <a:lnTo>
                  <a:pt x="60077" y="8336"/>
                </a:lnTo>
                <a:lnTo>
                  <a:pt x="60131" y="7772"/>
                </a:lnTo>
                <a:lnTo>
                  <a:pt x="60150" y="7189"/>
                </a:lnTo>
                <a:lnTo>
                  <a:pt x="60131" y="6625"/>
                </a:lnTo>
                <a:lnTo>
                  <a:pt x="60095" y="6061"/>
                </a:lnTo>
                <a:lnTo>
                  <a:pt x="60004" y="5497"/>
                </a:lnTo>
                <a:lnTo>
                  <a:pt x="59949" y="5224"/>
                </a:lnTo>
                <a:lnTo>
                  <a:pt x="59877" y="4951"/>
                </a:lnTo>
                <a:lnTo>
                  <a:pt x="59804" y="4660"/>
                </a:lnTo>
                <a:lnTo>
                  <a:pt x="59713" y="4387"/>
                </a:lnTo>
                <a:lnTo>
                  <a:pt x="59604" y="4114"/>
                </a:lnTo>
                <a:lnTo>
                  <a:pt x="59476" y="3841"/>
                </a:lnTo>
                <a:lnTo>
                  <a:pt x="59331" y="3586"/>
                </a:lnTo>
                <a:lnTo>
                  <a:pt x="59185" y="3331"/>
                </a:lnTo>
                <a:lnTo>
                  <a:pt x="59040" y="3076"/>
                </a:lnTo>
                <a:lnTo>
                  <a:pt x="58876" y="2858"/>
                </a:lnTo>
                <a:lnTo>
                  <a:pt x="58694" y="2621"/>
                </a:lnTo>
                <a:lnTo>
                  <a:pt x="58512" y="2421"/>
                </a:lnTo>
                <a:lnTo>
                  <a:pt x="58330" y="2221"/>
                </a:lnTo>
                <a:lnTo>
                  <a:pt x="58148" y="2021"/>
                </a:lnTo>
                <a:lnTo>
                  <a:pt x="57948" y="1839"/>
                </a:lnTo>
                <a:lnTo>
                  <a:pt x="57729" y="1675"/>
                </a:lnTo>
                <a:lnTo>
                  <a:pt x="57511" y="1511"/>
                </a:lnTo>
                <a:lnTo>
                  <a:pt x="57292" y="1347"/>
                </a:lnTo>
                <a:lnTo>
                  <a:pt x="56837" y="1074"/>
                </a:lnTo>
                <a:lnTo>
                  <a:pt x="56364" y="820"/>
                </a:lnTo>
                <a:lnTo>
                  <a:pt x="55873" y="619"/>
                </a:lnTo>
                <a:lnTo>
                  <a:pt x="55345" y="437"/>
                </a:lnTo>
                <a:lnTo>
                  <a:pt x="54817" y="292"/>
                </a:lnTo>
                <a:lnTo>
                  <a:pt x="54271" y="183"/>
                </a:lnTo>
                <a:lnTo>
                  <a:pt x="53707" y="92"/>
                </a:lnTo>
                <a:lnTo>
                  <a:pt x="53143" y="37"/>
                </a:lnTo>
                <a:lnTo>
                  <a:pt x="5257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8" name="Google Shape;28;p2"/>
          <p:cNvGrpSpPr/>
          <p:nvPr/>
        </p:nvGrpSpPr>
        <p:grpSpPr>
          <a:xfrm>
            <a:off x="1080799" y="62199"/>
            <a:ext cx="657425" cy="548700"/>
            <a:chOff x="1350550" y="462875"/>
            <a:chExt cx="968225" cy="808100"/>
          </a:xfrm>
        </p:grpSpPr>
        <p:sp>
          <p:nvSpPr>
            <p:cNvPr id="29" name="Google Shape;29;p2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6" name="Google Shape;36;p2"/>
          <p:cNvGrpSpPr/>
          <p:nvPr/>
        </p:nvGrpSpPr>
        <p:grpSpPr>
          <a:xfrm flipH="1">
            <a:off x="6096337" y="105999"/>
            <a:ext cx="657425" cy="548700"/>
            <a:chOff x="1350550" y="462875"/>
            <a:chExt cx="968225" cy="808100"/>
          </a:xfrm>
        </p:grpSpPr>
        <p:sp>
          <p:nvSpPr>
            <p:cNvPr id="37" name="Google Shape;37;p2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44" name="Google Shape;44;p2"/>
          <p:cNvSpPr/>
          <p:nvPr/>
        </p:nvSpPr>
        <p:spPr>
          <a:xfrm>
            <a:off x="3155263" y="-14187"/>
            <a:ext cx="1377080" cy="789067"/>
          </a:xfrm>
          <a:custGeom>
            <a:avLst/>
            <a:gdLst/>
            <a:ahLst/>
            <a:cxnLst/>
            <a:rect l="l" t="t" r="r" b="b"/>
            <a:pathLst>
              <a:path w="48630" h="27865" extrusionOk="0">
                <a:moveTo>
                  <a:pt x="255" y="1"/>
                </a:moveTo>
                <a:lnTo>
                  <a:pt x="146" y="347"/>
                </a:lnTo>
                <a:lnTo>
                  <a:pt x="73" y="729"/>
                </a:lnTo>
                <a:lnTo>
                  <a:pt x="36" y="1093"/>
                </a:lnTo>
                <a:lnTo>
                  <a:pt x="0" y="1475"/>
                </a:lnTo>
                <a:lnTo>
                  <a:pt x="0" y="1876"/>
                </a:lnTo>
                <a:lnTo>
                  <a:pt x="18" y="2276"/>
                </a:lnTo>
                <a:lnTo>
                  <a:pt x="73" y="2676"/>
                </a:lnTo>
                <a:lnTo>
                  <a:pt x="146" y="3095"/>
                </a:lnTo>
                <a:lnTo>
                  <a:pt x="218" y="3441"/>
                </a:lnTo>
                <a:lnTo>
                  <a:pt x="309" y="3786"/>
                </a:lnTo>
                <a:lnTo>
                  <a:pt x="419" y="4132"/>
                </a:lnTo>
                <a:lnTo>
                  <a:pt x="528" y="4478"/>
                </a:lnTo>
                <a:lnTo>
                  <a:pt x="801" y="5151"/>
                </a:lnTo>
                <a:lnTo>
                  <a:pt x="1092" y="5825"/>
                </a:lnTo>
                <a:lnTo>
                  <a:pt x="1438" y="6462"/>
                </a:lnTo>
                <a:lnTo>
                  <a:pt x="1802" y="7117"/>
                </a:lnTo>
                <a:lnTo>
                  <a:pt x="2184" y="7736"/>
                </a:lnTo>
                <a:lnTo>
                  <a:pt x="2584" y="8373"/>
                </a:lnTo>
                <a:lnTo>
                  <a:pt x="3021" y="8992"/>
                </a:lnTo>
                <a:lnTo>
                  <a:pt x="3458" y="9610"/>
                </a:lnTo>
                <a:lnTo>
                  <a:pt x="4350" y="10812"/>
                </a:lnTo>
                <a:lnTo>
                  <a:pt x="5242" y="12013"/>
                </a:lnTo>
                <a:lnTo>
                  <a:pt x="5660" y="12613"/>
                </a:lnTo>
                <a:lnTo>
                  <a:pt x="6079" y="13196"/>
                </a:lnTo>
                <a:lnTo>
                  <a:pt x="6424" y="13723"/>
                </a:lnTo>
                <a:lnTo>
                  <a:pt x="6770" y="14269"/>
                </a:lnTo>
                <a:lnTo>
                  <a:pt x="7080" y="14834"/>
                </a:lnTo>
                <a:lnTo>
                  <a:pt x="7407" y="15416"/>
                </a:lnTo>
                <a:lnTo>
                  <a:pt x="8008" y="16599"/>
                </a:lnTo>
                <a:lnTo>
                  <a:pt x="8608" y="17800"/>
                </a:lnTo>
                <a:lnTo>
                  <a:pt x="9209" y="19020"/>
                </a:lnTo>
                <a:lnTo>
                  <a:pt x="9810" y="20221"/>
                </a:lnTo>
                <a:lnTo>
                  <a:pt x="10137" y="20821"/>
                </a:lnTo>
                <a:lnTo>
                  <a:pt x="10447" y="21404"/>
                </a:lnTo>
                <a:lnTo>
                  <a:pt x="10792" y="21968"/>
                </a:lnTo>
                <a:lnTo>
                  <a:pt x="11138" y="22532"/>
                </a:lnTo>
                <a:lnTo>
                  <a:pt x="11502" y="23078"/>
                </a:lnTo>
                <a:lnTo>
                  <a:pt x="11866" y="23606"/>
                </a:lnTo>
                <a:lnTo>
                  <a:pt x="12267" y="24115"/>
                </a:lnTo>
                <a:lnTo>
                  <a:pt x="12685" y="24589"/>
                </a:lnTo>
                <a:lnTo>
                  <a:pt x="13104" y="25062"/>
                </a:lnTo>
                <a:lnTo>
                  <a:pt x="13559" y="25480"/>
                </a:lnTo>
                <a:lnTo>
                  <a:pt x="14050" y="25899"/>
                </a:lnTo>
                <a:lnTo>
                  <a:pt x="14560" y="26263"/>
                </a:lnTo>
                <a:lnTo>
                  <a:pt x="14814" y="26445"/>
                </a:lnTo>
                <a:lnTo>
                  <a:pt x="15087" y="26609"/>
                </a:lnTo>
                <a:lnTo>
                  <a:pt x="15360" y="26754"/>
                </a:lnTo>
                <a:lnTo>
                  <a:pt x="15652" y="26900"/>
                </a:lnTo>
                <a:lnTo>
                  <a:pt x="15943" y="27046"/>
                </a:lnTo>
                <a:lnTo>
                  <a:pt x="16252" y="27173"/>
                </a:lnTo>
                <a:lnTo>
                  <a:pt x="16562" y="27300"/>
                </a:lnTo>
                <a:lnTo>
                  <a:pt x="16871" y="27391"/>
                </a:lnTo>
                <a:lnTo>
                  <a:pt x="17199" y="27501"/>
                </a:lnTo>
                <a:lnTo>
                  <a:pt x="17544" y="27592"/>
                </a:lnTo>
                <a:lnTo>
                  <a:pt x="17890" y="27664"/>
                </a:lnTo>
                <a:lnTo>
                  <a:pt x="18236" y="27719"/>
                </a:lnTo>
                <a:lnTo>
                  <a:pt x="18600" y="27774"/>
                </a:lnTo>
                <a:lnTo>
                  <a:pt x="18982" y="27810"/>
                </a:lnTo>
                <a:lnTo>
                  <a:pt x="19364" y="27846"/>
                </a:lnTo>
                <a:lnTo>
                  <a:pt x="19747" y="27865"/>
                </a:lnTo>
                <a:lnTo>
                  <a:pt x="20565" y="27865"/>
                </a:lnTo>
                <a:lnTo>
                  <a:pt x="20948" y="27828"/>
                </a:lnTo>
                <a:lnTo>
                  <a:pt x="21330" y="27792"/>
                </a:lnTo>
                <a:lnTo>
                  <a:pt x="21712" y="27737"/>
                </a:lnTo>
                <a:lnTo>
                  <a:pt x="22076" y="27646"/>
                </a:lnTo>
                <a:lnTo>
                  <a:pt x="22440" y="27555"/>
                </a:lnTo>
                <a:lnTo>
                  <a:pt x="22804" y="27464"/>
                </a:lnTo>
                <a:lnTo>
                  <a:pt x="23150" y="27337"/>
                </a:lnTo>
                <a:lnTo>
                  <a:pt x="23496" y="27209"/>
                </a:lnTo>
                <a:lnTo>
                  <a:pt x="23841" y="27046"/>
                </a:lnTo>
                <a:lnTo>
                  <a:pt x="24169" y="26882"/>
                </a:lnTo>
                <a:lnTo>
                  <a:pt x="24497" y="26718"/>
                </a:lnTo>
                <a:lnTo>
                  <a:pt x="24806" y="26536"/>
                </a:lnTo>
                <a:lnTo>
                  <a:pt x="25115" y="26336"/>
                </a:lnTo>
                <a:lnTo>
                  <a:pt x="25425" y="26117"/>
                </a:lnTo>
                <a:lnTo>
                  <a:pt x="25716" y="25899"/>
                </a:lnTo>
                <a:lnTo>
                  <a:pt x="26007" y="25681"/>
                </a:lnTo>
                <a:lnTo>
                  <a:pt x="26298" y="25444"/>
                </a:lnTo>
                <a:lnTo>
                  <a:pt x="26590" y="25189"/>
                </a:lnTo>
                <a:lnTo>
                  <a:pt x="27117" y="24680"/>
                </a:lnTo>
                <a:lnTo>
                  <a:pt x="27645" y="24134"/>
                </a:lnTo>
                <a:lnTo>
                  <a:pt x="28136" y="23551"/>
                </a:lnTo>
                <a:lnTo>
                  <a:pt x="28591" y="22951"/>
                </a:lnTo>
                <a:lnTo>
                  <a:pt x="29046" y="22350"/>
                </a:lnTo>
                <a:lnTo>
                  <a:pt x="29465" y="21713"/>
                </a:lnTo>
                <a:lnTo>
                  <a:pt x="30175" y="20548"/>
                </a:lnTo>
                <a:lnTo>
                  <a:pt x="30866" y="19402"/>
                </a:lnTo>
                <a:lnTo>
                  <a:pt x="31230" y="18838"/>
                </a:lnTo>
                <a:lnTo>
                  <a:pt x="31576" y="18292"/>
                </a:lnTo>
                <a:lnTo>
                  <a:pt x="31940" y="17764"/>
                </a:lnTo>
                <a:lnTo>
                  <a:pt x="32304" y="17254"/>
                </a:lnTo>
                <a:lnTo>
                  <a:pt x="32705" y="16763"/>
                </a:lnTo>
                <a:lnTo>
                  <a:pt x="33105" y="16290"/>
                </a:lnTo>
                <a:lnTo>
                  <a:pt x="33542" y="15853"/>
                </a:lnTo>
                <a:lnTo>
                  <a:pt x="33997" y="15416"/>
                </a:lnTo>
                <a:lnTo>
                  <a:pt x="34488" y="15016"/>
                </a:lnTo>
                <a:lnTo>
                  <a:pt x="34761" y="14834"/>
                </a:lnTo>
                <a:lnTo>
                  <a:pt x="35016" y="14652"/>
                </a:lnTo>
                <a:lnTo>
                  <a:pt x="35307" y="14470"/>
                </a:lnTo>
                <a:lnTo>
                  <a:pt x="35580" y="14306"/>
                </a:lnTo>
                <a:lnTo>
                  <a:pt x="35889" y="14142"/>
                </a:lnTo>
                <a:lnTo>
                  <a:pt x="36199" y="13996"/>
                </a:lnTo>
                <a:lnTo>
                  <a:pt x="36836" y="13742"/>
                </a:lnTo>
                <a:lnTo>
                  <a:pt x="37473" y="13505"/>
                </a:lnTo>
                <a:lnTo>
                  <a:pt x="38765" y="13050"/>
                </a:lnTo>
                <a:lnTo>
                  <a:pt x="40075" y="12613"/>
                </a:lnTo>
                <a:lnTo>
                  <a:pt x="40712" y="12377"/>
                </a:lnTo>
                <a:lnTo>
                  <a:pt x="41349" y="12140"/>
                </a:lnTo>
                <a:lnTo>
                  <a:pt x="41968" y="11867"/>
                </a:lnTo>
                <a:lnTo>
                  <a:pt x="42587" y="11594"/>
                </a:lnTo>
                <a:lnTo>
                  <a:pt x="43187" y="11285"/>
                </a:lnTo>
                <a:lnTo>
                  <a:pt x="43770" y="10957"/>
                </a:lnTo>
                <a:lnTo>
                  <a:pt x="44334" y="10593"/>
                </a:lnTo>
                <a:lnTo>
                  <a:pt x="44607" y="10393"/>
                </a:lnTo>
                <a:lnTo>
                  <a:pt x="44880" y="10175"/>
                </a:lnTo>
                <a:lnTo>
                  <a:pt x="45153" y="9956"/>
                </a:lnTo>
                <a:lnTo>
                  <a:pt x="45408" y="9738"/>
                </a:lnTo>
                <a:lnTo>
                  <a:pt x="45663" y="9483"/>
                </a:lnTo>
                <a:lnTo>
                  <a:pt x="45899" y="9228"/>
                </a:lnTo>
                <a:lnTo>
                  <a:pt x="46118" y="9010"/>
                </a:lnTo>
                <a:lnTo>
                  <a:pt x="46318" y="8791"/>
                </a:lnTo>
                <a:lnTo>
                  <a:pt x="46518" y="8555"/>
                </a:lnTo>
                <a:lnTo>
                  <a:pt x="46700" y="8300"/>
                </a:lnTo>
                <a:lnTo>
                  <a:pt x="46882" y="8063"/>
                </a:lnTo>
                <a:lnTo>
                  <a:pt x="47046" y="7809"/>
                </a:lnTo>
                <a:lnTo>
                  <a:pt x="47355" y="7281"/>
                </a:lnTo>
                <a:lnTo>
                  <a:pt x="47610" y="6735"/>
                </a:lnTo>
                <a:lnTo>
                  <a:pt x="47847" y="6171"/>
                </a:lnTo>
                <a:lnTo>
                  <a:pt x="48065" y="5588"/>
                </a:lnTo>
                <a:lnTo>
                  <a:pt x="48229" y="4988"/>
                </a:lnTo>
                <a:lnTo>
                  <a:pt x="48374" y="4387"/>
                </a:lnTo>
                <a:lnTo>
                  <a:pt x="48484" y="3768"/>
                </a:lnTo>
                <a:lnTo>
                  <a:pt x="48556" y="3150"/>
                </a:lnTo>
                <a:lnTo>
                  <a:pt x="48611" y="2513"/>
                </a:lnTo>
                <a:lnTo>
                  <a:pt x="48629" y="1876"/>
                </a:lnTo>
                <a:lnTo>
                  <a:pt x="48629" y="1257"/>
                </a:lnTo>
                <a:lnTo>
                  <a:pt x="48611" y="620"/>
                </a:lnTo>
                <a:lnTo>
                  <a:pt x="48556" y="1"/>
                </a:lnTo>
                <a:close/>
              </a:path>
            </a:pathLst>
          </a:custGeom>
          <a:solidFill>
            <a:srgbClr val="7254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092B8E7-732E-5448-04DF-B0CB6DF1A3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76B77-C7E9-4009-AEE1-02471F71AEA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29"/>
          <p:cNvSpPr/>
          <p:nvPr/>
        </p:nvSpPr>
        <p:spPr>
          <a:xfrm rot="10800000" flipH="1">
            <a:off x="7197725" y="4149580"/>
            <a:ext cx="1742656" cy="998542"/>
          </a:xfrm>
          <a:custGeom>
            <a:avLst/>
            <a:gdLst/>
            <a:ahLst/>
            <a:cxnLst/>
            <a:rect l="l" t="t" r="r" b="b"/>
            <a:pathLst>
              <a:path w="48630" h="27865" extrusionOk="0">
                <a:moveTo>
                  <a:pt x="255" y="1"/>
                </a:moveTo>
                <a:lnTo>
                  <a:pt x="146" y="347"/>
                </a:lnTo>
                <a:lnTo>
                  <a:pt x="73" y="729"/>
                </a:lnTo>
                <a:lnTo>
                  <a:pt x="36" y="1093"/>
                </a:lnTo>
                <a:lnTo>
                  <a:pt x="0" y="1475"/>
                </a:lnTo>
                <a:lnTo>
                  <a:pt x="0" y="1876"/>
                </a:lnTo>
                <a:lnTo>
                  <a:pt x="18" y="2276"/>
                </a:lnTo>
                <a:lnTo>
                  <a:pt x="73" y="2676"/>
                </a:lnTo>
                <a:lnTo>
                  <a:pt x="146" y="3095"/>
                </a:lnTo>
                <a:lnTo>
                  <a:pt x="218" y="3441"/>
                </a:lnTo>
                <a:lnTo>
                  <a:pt x="309" y="3786"/>
                </a:lnTo>
                <a:lnTo>
                  <a:pt x="419" y="4132"/>
                </a:lnTo>
                <a:lnTo>
                  <a:pt x="528" y="4478"/>
                </a:lnTo>
                <a:lnTo>
                  <a:pt x="801" y="5151"/>
                </a:lnTo>
                <a:lnTo>
                  <a:pt x="1092" y="5825"/>
                </a:lnTo>
                <a:lnTo>
                  <a:pt x="1438" y="6462"/>
                </a:lnTo>
                <a:lnTo>
                  <a:pt x="1802" y="7117"/>
                </a:lnTo>
                <a:lnTo>
                  <a:pt x="2184" y="7736"/>
                </a:lnTo>
                <a:lnTo>
                  <a:pt x="2584" y="8373"/>
                </a:lnTo>
                <a:lnTo>
                  <a:pt x="3021" y="8992"/>
                </a:lnTo>
                <a:lnTo>
                  <a:pt x="3458" y="9610"/>
                </a:lnTo>
                <a:lnTo>
                  <a:pt x="4350" y="10812"/>
                </a:lnTo>
                <a:lnTo>
                  <a:pt x="5242" y="12013"/>
                </a:lnTo>
                <a:lnTo>
                  <a:pt x="5660" y="12613"/>
                </a:lnTo>
                <a:lnTo>
                  <a:pt x="6079" y="13196"/>
                </a:lnTo>
                <a:lnTo>
                  <a:pt x="6424" y="13723"/>
                </a:lnTo>
                <a:lnTo>
                  <a:pt x="6770" y="14269"/>
                </a:lnTo>
                <a:lnTo>
                  <a:pt x="7080" y="14834"/>
                </a:lnTo>
                <a:lnTo>
                  <a:pt x="7407" y="15416"/>
                </a:lnTo>
                <a:lnTo>
                  <a:pt x="8008" y="16599"/>
                </a:lnTo>
                <a:lnTo>
                  <a:pt x="8608" y="17800"/>
                </a:lnTo>
                <a:lnTo>
                  <a:pt x="9209" y="19020"/>
                </a:lnTo>
                <a:lnTo>
                  <a:pt x="9810" y="20221"/>
                </a:lnTo>
                <a:lnTo>
                  <a:pt x="10137" y="20821"/>
                </a:lnTo>
                <a:lnTo>
                  <a:pt x="10447" y="21404"/>
                </a:lnTo>
                <a:lnTo>
                  <a:pt x="10792" y="21968"/>
                </a:lnTo>
                <a:lnTo>
                  <a:pt x="11138" y="22532"/>
                </a:lnTo>
                <a:lnTo>
                  <a:pt x="11502" y="23078"/>
                </a:lnTo>
                <a:lnTo>
                  <a:pt x="11866" y="23606"/>
                </a:lnTo>
                <a:lnTo>
                  <a:pt x="12267" y="24115"/>
                </a:lnTo>
                <a:lnTo>
                  <a:pt x="12685" y="24589"/>
                </a:lnTo>
                <a:lnTo>
                  <a:pt x="13104" y="25062"/>
                </a:lnTo>
                <a:lnTo>
                  <a:pt x="13559" y="25480"/>
                </a:lnTo>
                <a:lnTo>
                  <a:pt x="14050" y="25899"/>
                </a:lnTo>
                <a:lnTo>
                  <a:pt x="14560" y="26263"/>
                </a:lnTo>
                <a:lnTo>
                  <a:pt x="14814" y="26445"/>
                </a:lnTo>
                <a:lnTo>
                  <a:pt x="15087" y="26609"/>
                </a:lnTo>
                <a:lnTo>
                  <a:pt x="15360" y="26754"/>
                </a:lnTo>
                <a:lnTo>
                  <a:pt x="15652" y="26900"/>
                </a:lnTo>
                <a:lnTo>
                  <a:pt x="15943" y="27046"/>
                </a:lnTo>
                <a:lnTo>
                  <a:pt x="16252" y="27173"/>
                </a:lnTo>
                <a:lnTo>
                  <a:pt x="16562" y="27300"/>
                </a:lnTo>
                <a:lnTo>
                  <a:pt x="16871" y="27391"/>
                </a:lnTo>
                <a:lnTo>
                  <a:pt x="17199" y="27501"/>
                </a:lnTo>
                <a:lnTo>
                  <a:pt x="17544" y="27592"/>
                </a:lnTo>
                <a:lnTo>
                  <a:pt x="17890" y="27664"/>
                </a:lnTo>
                <a:lnTo>
                  <a:pt x="18236" y="27719"/>
                </a:lnTo>
                <a:lnTo>
                  <a:pt x="18600" y="27774"/>
                </a:lnTo>
                <a:lnTo>
                  <a:pt x="18982" y="27810"/>
                </a:lnTo>
                <a:lnTo>
                  <a:pt x="19364" y="27846"/>
                </a:lnTo>
                <a:lnTo>
                  <a:pt x="19747" y="27865"/>
                </a:lnTo>
                <a:lnTo>
                  <a:pt x="20565" y="27865"/>
                </a:lnTo>
                <a:lnTo>
                  <a:pt x="20948" y="27828"/>
                </a:lnTo>
                <a:lnTo>
                  <a:pt x="21330" y="27792"/>
                </a:lnTo>
                <a:lnTo>
                  <a:pt x="21712" y="27737"/>
                </a:lnTo>
                <a:lnTo>
                  <a:pt x="22076" y="27646"/>
                </a:lnTo>
                <a:lnTo>
                  <a:pt x="22440" y="27555"/>
                </a:lnTo>
                <a:lnTo>
                  <a:pt x="22804" y="27464"/>
                </a:lnTo>
                <a:lnTo>
                  <a:pt x="23150" y="27337"/>
                </a:lnTo>
                <a:lnTo>
                  <a:pt x="23496" y="27209"/>
                </a:lnTo>
                <a:lnTo>
                  <a:pt x="23841" y="27046"/>
                </a:lnTo>
                <a:lnTo>
                  <a:pt x="24169" y="26882"/>
                </a:lnTo>
                <a:lnTo>
                  <a:pt x="24497" y="26718"/>
                </a:lnTo>
                <a:lnTo>
                  <a:pt x="24806" y="26536"/>
                </a:lnTo>
                <a:lnTo>
                  <a:pt x="25115" y="26336"/>
                </a:lnTo>
                <a:lnTo>
                  <a:pt x="25425" y="26117"/>
                </a:lnTo>
                <a:lnTo>
                  <a:pt x="25716" y="25899"/>
                </a:lnTo>
                <a:lnTo>
                  <a:pt x="26007" y="25681"/>
                </a:lnTo>
                <a:lnTo>
                  <a:pt x="26298" y="25444"/>
                </a:lnTo>
                <a:lnTo>
                  <a:pt x="26590" y="25189"/>
                </a:lnTo>
                <a:lnTo>
                  <a:pt x="27117" y="24680"/>
                </a:lnTo>
                <a:lnTo>
                  <a:pt x="27645" y="24134"/>
                </a:lnTo>
                <a:lnTo>
                  <a:pt x="28136" y="23551"/>
                </a:lnTo>
                <a:lnTo>
                  <a:pt x="28591" y="22951"/>
                </a:lnTo>
                <a:lnTo>
                  <a:pt x="29046" y="22350"/>
                </a:lnTo>
                <a:lnTo>
                  <a:pt x="29465" y="21713"/>
                </a:lnTo>
                <a:lnTo>
                  <a:pt x="30175" y="20548"/>
                </a:lnTo>
                <a:lnTo>
                  <a:pt x="30866" y="19402"/>
                </a:lnTo>
                <a:lnTo>
                  <a:pt x="31230" y="18838"/>
                </a:lnTo>
                <a:lnTo>
                  <a:pt x="31576" y="18292"/>
                </a:lnTo>
                <a:lnTo>
                  <a:pt x="31940" y="17764"/>
                </a:lnTo>
                <a:lnTo>
                  <a:pt x="32304" y="17254"/>
                </a:lnTo>
                <a:lnTo>
                  <a:pt x="32705" y="16763"/>
                </a:lnTo>
                <a:lnTo>
                  <a:pt x="33105" y="16290"/>
                </a:lnTo>
                <a:lnTo>
                  <a:pt x="33542" y="15853"/>
                </a:lnTo>
                <a:lnTo>
                  <a:pt x="33997" y="15416"/>
                </a:lnTo>
                <a:lnTo>
                  <a:pt x="34488" y="15016"/>
                </a:lnTo>
                <a:lnTo>
                  <a:pt x="34761" y="14834"/>
                </a:lnTo>
                <a:lnTo>
                  <a:pt x="35016" y="14652"/>
                </a:lnTo>
                <a:lnTo>
                  <a:pt x="35307" y="14470"/>
                </a:lnTo>
                <a:lnTo>
                  <a:pt x="35580" y="14306"/>
                </a:lnTo>
                <a:lnTo>
                  <a:pt x="35889" y="14142"/>
                </a:lnTo>
                <a:lnTo>
                  <a:pt x="36199" y="13996"/>
                </a:lnTo>
                <a:lnTo>
                  <a:pt x="36836" y="13742"/>
                </a:lnTo>
                <a:lnTo>
                  <a:pt x="37473" y="13505"/>
                </a:lnTo>
                <a:lnTo>
                  <a:pt x="38765" y="13050"/>
                </a:lnTo>
                <a:lnTo>
                  <a:pt x="40075" y="12613"/>
                </a:lnTo>
                <a:lnTo>
                  <a:pt x="40712" y="12377"/>
                </a:lnTo>
                <a:lnTo>
                  <a:pt x="41349" y="12140"/>
                </a:lnTo>
                <a:lnTo>
                  <a:pt x="41968" y="11867"/>
                </a:lnTo>
                <a:lnTo>
                  <a:pt x="42587" y="11594"/>
                </a:lnTo>
                <a:lnTo>
                  <a:pt x="43187" y="11285"/>
                </a:lnTo>
                <a:lnTo>
                  <a:pt x="43770" y="10957"/>
                </a:lnTo>
                <a:lnTo>
                  <a:pt x="44334" y="10593"/>
                </a:lnTo>
                <a:lnTo>
                  <a:pt x="44607" y="10393"/>
                </a:lnTo>
                <a:lnTo>
                  <a:pt x="44880" y="10175"/>
                </a:lnTo>
                <a:lnTo>
                  <a:pt x="45153" y="9956"/>
                </a:lnTo>
                <a:lnTo>
                  <a:pt x="45408" y="9738"/>
                </a:lnTo>
                <a:lnTo>
                  <a:pt x="45663" y="9483"/>
                </a:lnTo>
                <a:lnTo>
                  <a:pt x="45899" y="9228"/>
                </a:lnTo>
                <a:lnTo>
                  <a:pt x="46118" y="9010"/>
                </a:lnTo>
                <a:lnTo>
                  <a:pt x="46318" y="8791"/>
                </a:lnTo>
                <a:lnTo>
                  <a:pt x="46518" y="8555"/>
                </a:lnTo>
                <a:lnTo>
                  <a:pt x="46700" y="8300"/>
                </a:lnTo>
                <a:lnTo>
                  <a:pt x="46882" y="8063"/>
                </a:lnTo>
                <a:lnTo>
                  <a:pt x="47046" y="7809"/>
                </a:lnTo>
                <a:lnTo>
                  <a:pt x="47355" y="7281"/>
                </a:lnTo>
                <a:lnTo>
                  <a:pt x="47610" y="6735"/>
                </a:lnTo>
                <a:lnTo>
                  <a:pt x="47847" y="6171"/>
                </a:lnTo>
                <a:lnTo>
                  <a:pt x="48065" y="5588"/>
                </a:lnTo>
                <a:lnTo>
                  <a:pt x="48229" y="4988"/>
                </a:lnTo>
                <a:lnTo>
                  <a:pt x="48374" y="4387"/>
                </a:lnTo>
                <a:lnTo>
                  <a:pt x="48484" y="3768"/>
                </a:lnTo>
                <a:lnTo>
                  <a:pt x="48556" y="3150"/>
                </a:lnTo>
                <a:lnTo>
                  <a:pt x="48611" y="2513"/>
                </a:lnTo>
                <a:lnTo>
                  <a:pt x="48629" y="1876"/>
                </a:lnTo>
                <a:lnTo>
                  <a:pt x="48629" y="1257"/>
                </a:lnTo>
                <a:lnTo>
                  <a:pt x="48611" y="620"/>
                </a:lnTo>
                <a:lnTo>
                  <a:pt x="48556" y="1"/>
                </a:lnTo>
                <a:close/>
              </a:path>
            </a:pathLst>
          </a:custGeom>
          <a:solidFill>
            <a:srgbClr val="7254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29"/>
          <p:cNvSpPr/>
          <p:nvPr/>
        </p:nvSpPr>
        <p:spPr>
          <a:xfrm rot="5400000">
            <a:off x="-600489" y="600493"/>
            <a:ext cx="2105057" cy="904071"/>
          </a:xfrm>
          <a:custGeom>
            <a:avLst/>
            <a:gdLst/>
            <a:ahLst/>
            <a:cxnLst/>
            <a:rect l="l" t="t" r="r" b="b"/>
            <a:pathLst>
              <a:path w="66041" h="28363" extrusionOk="0">
                <a:moveTo>
                  <a:pt x="38852" y="1"/>
                </a:moveTo>
                <a:lnTo>
                  <a:pt x="38455" y="19"/>
                </a:lnTo>
                <a:lnTo>
                  <a:pt x="38058" y="55"/>
                </a:lnTo>
                <a:lnTo>
                  <a:pt x="37696" y="91"/>
                </a:lnTo>
                <a:lnTo>
                  <a:pt x="37317" y="145"/>
                </a:lnTo>
                <a:lnTo>
                  <a:pt x="36956" y="199"/>
                </a:lnTo>
                <a:lnTo>
                  <a:pt x="36595" y="289"/>
                </a:lnTo>
                <a:lnTo>
                  <a:pt x="36252" y="380"/>
                </a:lnTo>
                <a:lnTo>
                  <a:pt x="35909" y="470"/>
                </a:lnTo>
                <a:lnTo>
                  <a:pt x="35566" y="578"/>
                </a:lnTo>
                <a:lnTo>
                  <a:pt x="35223" y="705"/>
                </a:lnTo>
                <a:lnTo>
                  <a:pt x="34555" y="975"/>
                </a:lnTo>
                <a:lnTo>
                  <a:pt x="33905" y="1282"/>
                </a:lnTo>
                <a:lnTo>
                  <a:pt x="33273" y="1643"/>
                </a:lnTo>
                <a:lnTo>
                  <a:pt x="32660" y="2023"/>
                </a:lnTo>
                <a:lnTo>
                  <a:pt x="32046" y="2420"/>
                </a:lnTo>
                <a:lnTo>
                  <a:pt x="31450" y="2853"/>
                </a:lnTo>
                <a:lnTo>
                  <a:pt x="30872" y="3322"/>
                </a:lnTo>
                <a:lnTo>
                  <a:pt x="30276" y="3792"/>
                </a:lnTo>
                <a:lnTo>
                  <a:pt x="29717" y="4297"/>
                </a:lnTo>
                <a:lnTo>
                  <a:pt x="29139" y="4803"/>
                </a:lnTo>
                <a:lnTo>
                  <a:pt x="28020" y="5850"/>
                </a:lnTo>
                <a:lnTo>
                  <a:pt x="25763" y="8016"/>
                </a:lnTo>
                <a:lnTo>
                  <a:pt x="24626" y="9064"/>
                </a:lnTo>
                <a:lnTo>
                  <a:pt x="24048" y="9587"/>
                </a:lnTo>
                <a:lnTo>
                  <a:pt x="23452" y="10075"/>
                </a:lnTo>
                <a:lnTo>
                  <a:pt x="22856" y="10562"/>
                </a:lnTo>
                <a:lnTo>
                  <a:pt x="22243" y="11013"/>
                </a:lnTo>
                <a:lnTo>
                  <a:pt x="21629" y="11465"/>
                </a:lnTo>
                <a:lnTo>
                  <a:pt x="20997" y="11880"/>
                </a:lnTo>
                <a:lnTo>
                  <a:pt x="20347" y="12259"/>
                </a:lnTo>
                <a:lnTo>
                  <a:pt x="19697" y="12602"/>
                </a:lnTo>
                <a:lnTo>
                  <a:pt x="19011" y="12927"/>
                </a:lnTo>
                <a:lnTo>
                  <a:pt x="18668" y="13071"/>
                </a:lnTo>
                <a:lnTo>
                  <a:pt x="18307" y="13198"/>
                </a:lnTo>
                <a:lnTo>
                  <a:pt x="17765" y="13396"/>
                </a:lnTo>
                <a:lnTo>
                  <a:pt x="17206" y="13559"/>
                </a:lnTo>
                <a:lnTo>
                  <a:pt x="16646" y="13703"/>
                </a:lnTo>
                <a:lnTo>
                  <a:pt x="16086" y="13830"/>
                </a:lnTo>
                <a:lnTo>
                  <a:pt x="15527" y="13938"/>
                </a:lnTo>
                <a:lnTo>
                  <a:pt x="14949" y="14028"/>
                </a:lnTo>
                <a:lnTo>
                  <a:pt x="13793" y="14173"/>
                </a:lnTo>
                <a:lnTo>
                  <a:pt x="12638" y="14299"/>
                </a:lnTo>
                <a:lnTo>
                  <a:pt x="11483" y="14407"/>
                </a:lnTo>
                <a:lnTo>
                  <a:pt x="10327" y="14516"/>
                </a:lnTo>
                <a:lnTo>
                  <a:pt x="9172" y="14660"/>
                </a:lnTo>
                <a:lnTo>
                  <a:pt x="8594" y="14750"/>
                </a:lnTo>
                <a:lnTo>
                  <a:pt x="8016" y="14859"/>
                </a:lnTo>
                <a:lnTo>
                  <a:pt x="7439" y="14985"/>
                </a:lnTo>
                <a:lnTo>
                  <a:pt x="6861" y="15130"/>
                </a:lnTo>
                <a:lnTo>
                  <a:pt x="6301" y="15292"/>
                </a:lnTo>
                <a:lnTo>
                  <a:pt x="5741" y="15473"/>
                </a:lnTo>
                <a:lnTo>
                  <a:pt x="5200" y="15689"/>
                </a:lnTo>
                <a:lnTo>
                  <a:pt x="4658" y="15924"/>
                </a:lnTo>
                <a:lnTo>
                  <a:pt x="4135" y="16177"/>
                </a:lnTo>
                <a:lnTo>
                  <a:pt x="3629" y="16466"/>
                </a:lnTo>
                <a:lnTo>
                  <a:pt x="3160" y="16772"/>
                </a:lnTo>
                <a:lnTo>
                  <a:pt x="2708" y="17116"/>
                </a:lnTo>
                <a:lnTo>
                  <a:pt x="2275" y="17477"/>
                </a:lnTo>
                <a:lnTo>
                  <a:pt x="2059" y="17675"/>
                </a:lnTo>
                <a:lnTo>
                  <a:pt x="1878" y="17874"/>
                </a:lnTo>
                <a:lnTo>
                  <a:pt x="1679" y="18090"/>
                </a:lnTo>
                <a:lnTo>
                  <a:pt x="1499" y="18307"/>
                </a:lnTo>
                <a:lnTo>
                  <a:pt x="1318" y="18542"/>
                </a:lnTo>
                <a:lnTo>
                  <a:pt x="1156" y="18776"/>
                </a:lnTo>
                <a:lnTo>
                  <a:pt x="993" y="19047"/>
                </a:lnTo>
                <a:lnTo>
                  <a:pt x="831" y="19318"/>
                </a:lnTo>
                <a:lnTo>
                  <a:pt x="705" y="19589"/>
                </a:lnTo>
                <a:lnTo>
                  <a:pt x="578" y="19878"/>
                </a:lnTo>
                <a:lnTo>
                  <a:pt x="452" y="20167"/>
                </a:lnTo>
                <a:lnTo>
                  <a:pt x="361" y="20455"/>
                </a:lnTo>
                <a:lnTo>
                  <a:pt x="271" y="20762"/>
                </a:lnTo>
                <a:lnTo>
                  <a:pt x="199" y="21051"/>
                </a:lnTo>
                <a:lnTo>
                  <a:pt x="127" y="21358"/>
                </a:lnTo>
                <a:lnTo>
                  <a:pt x="91" y="21665"/>
                </a:lnTo>
                <a:lnTo>
                  <a:pt x="55" y="21972"/>
                </a:lnTo>
                <a:lnTo>
                  <a:pt x="18" y="22279"/>
                </a:lnTo>
                <a:lnTo>
                  <a:pt x="0" y="22604"/>
                </a:lnTo>
                <a:lnTo>
                  <a:pt x="0" y="22911"/>
                </a:lnTo>
                <a:lnTo>
                  <a:pt x="18" y="23236"/>
                </a:lnTo>
                <a:lnTo>
                  <a:pt x="37" y="23543"/>
                </a:lnTo>
                <a:lnTo>
                  <a:pt x="109" y="24175"/>
                </a:lnTo>
                <a:lnTo>
                  <a:pt x="217" y="24806"/>
                </a:lnTo>
                <a:lnTo>
                  <a:pt x="361" y="25420"/>
                </a:lnTo>
                <a:lnTo>
                  <a:pt x="542" y="26034"/>
                </a:lnTo>
                <a:lnTo>
                  <a:pt x="777" y="26648"/>
                </a:lnTo>
                <a:lnTo>
                  <a:pt x="1029" y="27244"/>
                </a:lnTo>
                <a:lnTo>
                  <a:pt x="1318" y="27803"/>
                </a:lnTo>
                <a:lnTo>
                  <a:pt x="1643" y="28363"/>
                </a:lnTo>
                <a:lnTo>
                  <a:pt x="66041" y="28363"/>
                </a:lnTo>
                <a:lnTo>
                  <a:pt x="65752" y="27514"/>
                </a:lnTo>
                <a:lnTo>
                  <a:pt x="65427" y="26648"/>
                </a:lnTo>
                <a:lnTo>
                  <a:pt x="65084" y="25799"/>
                </a:lnTo>
                <a:lnTo>
                  <a:pt x="64741" y="24969"/>
                </a:lnTo>
                <a:lnTo>
                  <a:pt x="64380" y="24138"/>
                </a:lnTo>
                <a:lnTo>
                  <a:pt x="64001" y="23308"/>
                </a:lnTo>
                <a:lnTo>
                  <a:pt x="63603" y="22477"/>
                </a:lnTo>
                <a:lnTo>
                  <a:pt x="63206" y="21665"/>
                </a:lnTo>
                <a:lnTo>
                  <a:pt x="62791" y="20853"/>
                </a:lnTo>
                <a:lnTo>
                  <a:pt x="62358" y="20058"/>
                </a:lnTo>
                <a:lnTo>
                  <a:pt x="61906" y="19264"/>
                </a:lnTo>
                <a:lnTo>
                  <a:pt x="61437" y="18488"/>
                </a:lnTo>
                <a:lnTo>
                  <a:pt x="60968" y="17693"/>
                </a:lnTo>
                <a:lnTo>
                  <a:pt x="60480" y="16935"/>
                </a:lnTo>
                <a:lnTo>
                  <a:pt x="59993" y="16177"/>
                </a:lnTo>
                <a:lnTo>
                  <a:pt x="59469" y="15418"/>
                </a:lnTo>
                <a:lnTo>
                  <a:pt x="58946" y="14678"/>
                </a:lnTo>
                <a:lnTo>
                  <a:pt x="58404" y="13938"/>
                </a:lnTo>
                <a:lnTo>
                  <a:pt x="57862" y="13216"/>
                </a:lnTo>
                <a:lnTo>
                  <a:pt x="57303" y="12494"/>
                </a:lnTo>
                <a:lnTo>
                  <a:pt x="56725" y="11790"/>
                </a:lnTo>
                <a:lnTo>
                  <a:pt x="56129" y="11104"/>
                </a:lnTo>
                <a:lnTo>
                  <a:pt x="55534" y="10418"/>
                </a:lnTo>
                <a:lnTo>
                  <a:pt x="54920" y="9750"/>
                </a:lnTo>
                <a:lnTo>
                  <a:pt x="54306" y="9082"/>
                </a:lnTo>
                <a:lnTo>
                  <a:pt x="53674" y="8432"/>
                </a:lnTo>
                <a:lnTo>
                  <a:pt x="53024" y="7782"/>
                </a:lnTo>
                <a:lnTo>
                  <a:pt x="52356" y="7150"/>
                </a:lnTo>
                <a:lnTo>
                  <a:pt x="51688" y="6536"/>
                </a:lnTo>
                <a:lnTo>
                  <a:pt x="51020" y="5922"/>
                </a:lnTo>
                <a:lnTo>
                  <a:pt x="50334" y="5326"/>
                </a:lnTo>
                <a:lnTo>
                  <a:pt x="49630" y="4749"/>
                </a:lnTo>
                <a:lnTo>
                  <a:pt x="48998" y="4243"/>
                </a:lnTo>
                <a:lnTo>
                  <a:pt x="48348" y="3756"/>
                </a:lnTo>
                <a:lnTo>
                  <a:pt x="47698" y="3286"/>
                </a:lnTo>
                <a:lnTo>
                  <a:pt x="47030" y="2817"/>
                </a:lnTo>
                <a:lnTo>
                  <a:pt x="46344" y="2384"/>
                </a:lnTo>
                <a:lnTo>
                  <a:pt x="45640" y="1968"/>
                </a:lnTo>
                <a:lnTo>
                  <a:pt x="44918" y="1589"/>
                </a:lnTo>
                <a:lnTo>
                  <a:pt x="44196" y="1246"/>
                </a:lnTo>
                <a:lnTo>
                  <a:pt x="43456" y="921"/>
                </a:lnTo>
                <a:lnTo>
                  <a:pt x="42715" y="650"/>
                </a:lnTo>
                <a:lnTo>
                  <a:pt x="42336" y="542"/>
                </a:lnTo>
                <a:lnTo>
                  <a:pt x="41957" y="416"/>
                </a:lnTo>
                <a:lnTo>
                  <a:pt x="41578" y="326"/>
                </a:lnTo>
                <a:lnTo>
                  <a:pt x="41199" y="235"/>
                </a:lnTo>
                <a:lnTo>
                  <a:pt x="40820" y="163"/>
                </a:lnTo>
                <a:lnTo>
                  <a:pt x="40423" y="109"/>
                </a:lnTo>
                <a:lnTo>
                  <a:pt x="40043" y="55"/>
                </a:lnTo>
                <a:lnTo>
                  <a:pt x="39646" y="19"/>
                </a:lnTo>
                <a:lnTo>
                  <a:pt x="3924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7" name="Google Shape;627;p29"/>
          <p:cNvGrpSpPr/>
          <p:nvPr/>
        </p:nvGrpSpPr>
        <p:grpSpPr>
          <a:xfrm>
            <a:off x="7151168" y="3486135"/>
            <a:ext cx="1500600" cy="1539180"/>
            <a:chOff x="5214375" y="849425"/>
            <a:chExt cx="1000600" cy="1026325"/>
          </a:xfrm>
        </p:grpSpPr>
        <p:sp>
          <p:nvSpPr>
            <p:cNvPr id="628" name="Google Shape;628;p29"/>
            <p:cNvSpPr/>
            <p:nvPr/>
          </p:nvSpPr>
          <p:spPr>
            <a:xfrm>
              <a:off x="5264350" y="1522075"/>
              <a:ext cx="218625" cy="171150"/>
            </a:xfrm>
            <a:custGeom>
              <a:avLst/>
              <a:gdLst/>
              <a:ahLst/>
              <a:cxnLst/>
              <a:rect l="l" t="t" r="r" b="b"/>
              <a:pathLst>
                <a:path w="8745" h="6846" extrusionOk="0">
                  <a:moveTo>
                    <a:pt x="20" y="1"/>
                  </a:moveTo>
                  <a:lnTo>
                    <a:pt x="0" y="476"/>
                  </a:lnTo>
                  <a:lnTo>
                    <a:pt x="0" y="931"/>
                  </a:lnTo>
                  <a:lnTo>
                    <a:pt x="20" y="1366"/>
                  </a:lnTo>
                  <a:lnTo>
                    <a:pt x="40" y="1762"/>
                  </a:lnTo>
                  <a:lnTo>
                    <a:pt x="99" y="2533"/>
                  </a:lnTo>
                  <a:lnTo>
                    <a:pt x="218" y="3245"/>
                  </a:lnTo>
                  <a:lnTo>
                    <a:pt x="356" y="3859"/>
                  </a:lnTo>
                  <a:lnTo>
                    <a:pt x="515" y="4413"/>
                  </a:lnTo>
                  <a:lnTo>
                    <a:pt x="673" y="4907"/>
                  </a:lnTo>
                  <a:lnTo>
                    <a:pt x="871" y="5342"/>
                  </a:lnTo>
                  <a:lnTo>
                    <a:pt x="1049" y="5718"/>
                  </a:lnTo>
                  <a:lnTo>
                    <a:pt x="1227" y="6035"/>
                  </a:lnTo>
                  <a:lnTo>
                    <a:pt x="1405" y="6292"/>
                  </a:lnTo>
                  <a:lnTo>
                    <a:pt x="1563" y="6490"/>
                  </a:lnTo>
                  <a:lnTo>
                    <a:pt x="1800" y="6747"/>
                  </a:lnTo>
                  <a:lnTo>
                    <a:pt x="1880" y="6846"/>
                  </a:lnTo>
                  <a:lnTo>
                    <a:pt x="6430" y="6826"/>
                  </a:lnTo>
                  <a:lnTo>
                    <a:pt x="6687" y="6609"/>
                  </a:lnTo>
                  <a:lnTo>
                    <a:pt x="6924" y="6371"/>
                  </a:lnTo>
                  <a:lnTo>
                    <a:pt x="7142" y="6134"/>
                  </a:lnTo>
                  <a:lnTo>
                    <a:pt x="7340" y="5896"/>
                  </a:lnTo>
                  <a:lnTo>
                    <a:pt x="7518" y="5639"/>
                  </a:lnTo>
                  <a:lnTo>
                    <a:pt x="7696" y="5362"/>
                  </a:lnTo>
                  <a:lnTo>
                    <a:pt x="7834" y="5105"/>
                  </a:lnTo>
                  <a:lnTo>
                    <a:pt x="7973" y="4828"/>
                  </a:lnTo>
                  <a:lnTo>
                    <a:pt x="8092" y="4551"/>
                  </a:lnTo>
                  <a:lnTo>
                    <a:pt x="8210" y="4254"/>
                  </a:lnTo>
                  <a:lnTo>
                    <a:pt x="8388" y="3681"/>
                  </a:lnTo>
                  <a:lnTo>
                    <a:pt x="8527" y="3127"/>
                  </a:lnTo>
                  <a:lnTo>
                    <a:pt x="8626" y="2573"/>
                  </a:lnTo>
                  <a:lnTo>
                    <a:pt x="8685" y="2058"/>
                  </a:lnTo>
                  <a:lnTo>
                    <a:pt x="8725" y="1564"/>
                  </a:lnTo>
                  <a:lnTo>
                    <a:pt x="8745" y="1128"/>
                  </a:lnTo>
                  <a:lnTo>
                    <a:pt x="8745" y="753"/>
                  </a:lnTo>
                  <a:lnTo>
                    <a:pt x="8725" y="199"/>
                  </a:lnTo>
                  <a:lnTo>
                    <a:pt x="87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9"/>
            <p:cNvSpPr/>
            <p:nvPr/>
          </p:nvSpPr>
          <p:spPr>
            <a:xfrm>
              <a:off x="5461200" y="1549275"/>
              <a:ext cx="71225" cy="95975"/>
            </a:xfrm>
            <a:custGeom>
              <a:avLst/>
              <a:gdLst/>
              <a:ahLst/>
              <a:cxnLst/>
              <a:rect l="l" t="t" r="r" b="b"/>
              <a:pathLst>
                <a:path w="2849" h="3839" extrusionOk="0">
                  <a:moveTo>
                    <a:pt x="2097" y="1"/>
                  </a:moveTo>
                  <a:lnTo>
                    <a:pt x="1899" y="21"/>
                  </a:lnTo>
                  <a:lnTo>
                    <a:pt x="1682" y="80"/>
                  </a:lnTo>
                  <a:lnTo>
                    <a:pt x="1424" y="159"/>
                  </a:lnTo>
                  <a:lnTo>
                    <a:pt x="1148" y="298"/>
                  </a:lnTo>
                  <a:lnTo>
                    <a:pt x="831" y="476"/>
                  </a:lnTo>
                  <a:lnTo>
                    <a:pt x="475" y="693"/>
                  </a:lnTo>
                  <a:lnTo>
                    <a:pt x="475" y="1247"/>
                  </a:lnTo>
                  <a:lnTo>
                    <a:pt x="653" y="1109"/>
                  </a:lnTo>
                  <a:lnTo>
                    <a:pt x="831" y="970"/>
                  </a:lnTo>
                  <a:lnTo>
                    <a:pt x="1068" y="812"/>
                  </a:lnTo>
                  <a:lnTo>
                    <a:pt x="1306" y="693"/>
                  </a:lnTo>
                  <a:lnTo>
                    <a:pt x="1424" y="634"/>
                  </a:lnTo>
                  <a:lnTo>
                    <a:pt x="1543" y="614"/>
                  </a:lnTo>
                  <a:lnTo>
                    <a:pt x="1662" y="594"/>
                  </a:lnTo>
                  <a:lnTo>
                    <a:pt x="1761" y="594"/>
                  </a:lnTo>
                  <a:lnTo>
                    <a:pt x="1840" y="634"/>
                  </a:lnTo>
                  <a:lnTo>
                    <a:pt x="1919" y="693"/>
                  </a:lnTo>
                  <a:lnTo>
                    <a:pt x="1978" y="812"/>
                  </a:lnTo>
                  <a:lnTo>
                    <a:pt x="2018" y="950"/>
                  </a:lnTo>
                  <a:lnTo>
                    <a:pt x="2038" y="1148"/>
                  </a:lnTo>
                  <a:lnTo>
                    <a:pt x="2058" y="1366"/>
                  </a:lnTo>
                  <a:lnTo>
                    <a:pt x="2038" y="1603"/>
                  </a:lnTo>
                  <a:lnTo>
                    <a:pt x="1998" y="1861"/>
                  </a:lnTo>
                  <a:lnTo>
                    <a:pt x="1939" y="2098"/>
                  </a:lnTo>
                  <a:lnTo>
                    <a:pt x="1860" y="2335"/>
                  </a:lnTo>
                  <a:lnTo>
                    <a:pt x="1741" y="2573"/>
                  </a:lnTo>
                  <a:lnTo>
                    <a:pt x="1622" y="2751"/>
                  </a:lnTo>
                  <a:lnTo>
                    <a:pt x="1543" y="2850"/>
                  </a:lnTo>
                  <a:lnTo>
                    <a:pt x="1464" y="2909"/>
                  </a:lnTo>
                  <a:lnTo>
                    <a:pt x="1365" y="2968"/>
                  </a:lnTo>
                  <a:lnTo>
                    <a:pt x="1286" y="3028"/>
                  </a:lnTo>
                  <a:lnTo>
                    <a:pt x="1187" y="3067"/>
                  </a:lnTo>
                  <a:lnTo>
                    <a:pt x="1068" y="3067"/>
                  </a:lnTo>
                  <a:lnTo>
                    <a:pt x="969" y="3087"/>
                  </a:lnTo>
                  <a:lnTo>
                    <a:pt x="851" y="3067"/>
                  </a:lnTo>
                  <a:lnTo>
                    <a:pt x="712" y="3028"/>
                  </a:lnTo>
                  <a:lnTo>
                    <a:pt x="574" y="2968"/>
                  </a:lnTo>
                  <a:lnTo>
                    <a:pt x="435" y="2889"/>
                  </a:lnTo>
                  <a:lnTo>
                    <a:pt x="297" y="2790"/>
                  </a:lnTo>
                  <a:lnTo>
                    <a:pt x="0" y="3522"/>
                  </a:lnTo>
                  <a:lnTo>
                    <a:pt x="277" y="3602"/>
                  </a:lnTo>
                  <a:lnTo>
                    <a:pt x="930" y="3740"/>
                  </a:lnTo>
                  <a:lnTo>
                    <a:pt x="1306" y="3799"/>
                  </a:lnTo>
                  <a:lnTo>
                    <a:pt x="1642" y="3839"/>
                  </a:lnTo>
                  <a:lnTo>
                    <a:pt x="1919" y="3839"/>
                  </a:lnTo>
                  <a:lnTo>
                    <a:pt x="2018" y="3819"/>
                  </a:lnTo>
                  <a:lnTo>
                    <a:pt x="2097" y="3799"/>
                  </a:lnTo>
                  <a:lnTo>
                    <a:pt x="2176" y="3700"/>
                  </a:lnTo>
                  <a:lnTo>
                    <a:pt x="2275" y="3483"/>
                  </a:lnTo>
                  <a:lnTo>
                    <a:pt x="2394" y="3206"/>
                  </a:lnTo>
                  <a:lnTo>
                    <a:pt x="2513" y="2850"/>
                  </a:lnTo>
                  <a:lnTo>
                    <a:pt x="2631" y="2454"/>
                  </a:lnTo>
                  <a:lnTo>
                    <a:pt x="2730" y="2039"/>
                  </a:lnTo>
                  <a:lnTo>
                    <a:pt x="2809" y="1603"/>
                  </a:lnTo>
                  <a:lnTo>
                    <a:pt x="2849" y="1188"/>
                  </a:lnTo>
                  <a:lnTo>
                    <a:pt x="2849" y="990"/>
                  </a:lnTo>
                  <a:lnTo>
                    <a:pt x="2849" y="812"/>
                  </a:lnTo>
                  <a:lnTo>
                    <a:pt x="2809" y="634"/>
                  </a:lnTo>
                  <a:lnTo>
                    <a:pt x="2770" y="476"/>
                  </a:lnTo>
                  <a:lnTo>
                    <a:pt x="2710" y="337"/>
                  </a:lnTo>
                  <a:lnTo>
                    <a:pt x="2631" y="218"/>
                  </a:lnTo>
                  <a:lnTo>
                    <a:pt x="2532" y="120"/>
                  </a:lnTo>
                  <a:lnTo>
                    <a:pt x="2414" y="60"/>
                  </a:lnTo>
                  <a:lnTo>
                    <a:pt x="2255" y="21"/>
                  </a:lnTo>
                  <a:lnTo>
                    <a:pt x="20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9"/>
            <p:cNvSpPr/>
            <p:nvPr/>
          </p:nvSpPr>
          <p:spPr>
            <a:xfrm>
              <a:off x="5270275" y="1527025"/>
              <a:ext cx="206775" cy="64825"/>
            </a:xfrm>
            <a:custGeom>
              <a:avLst/>
              <a:gdLst/>
              <a:ahLst/>
              <a:cxnLst/>
              <a:rect l="l" t="t" r="r" b="b"/>
              <a:pathLst>
                <a:path w="8271" h="2593" extrusionOk="0">
                  <a:moveTo>
                    <a:pt x="8270" y="1"/>
                  </a:moveTo>
                  <a:lnTo>
                    <a:pt x="1" y="80"/>
                  </a:lnTo>
                  <a:lnTo>
                    <a:pt x="20" y="198"/>
                  </a:lnTo>
                  <a:lnTo>
                    <a:pt x="119" y="495"/>
                  </a:lnTo>
                  <a:lnTo>
                    <a:pt x="198" y="673"/>
                  </a:lnTo>
                  <a:lnTo>
                    <a:pt x="317" y="891"/>
                  </a:lnTo>
                  <a:lnTo>
                    <a:pt x="456" y="1128"/>
                  </a:lnTo>
                  <a:lnTo>
                    <a:pt x="634" y="1366"/>
                  </a:lnTo>
                  <a:lnTo>
                    <a:pt x="851" y="1603"/>
                  </a:lnTo>
                  <a:lnTo>
                    <a:pt x="1128" y="1821"/>
                  </a:lnTo>
                  <a:lnTo>
                    <a:pt x="1445" y="2038"/>
                  </a:lnTo>
                  <a:lnTo>
                    <a:pt x="1623" y="2137"/>
                  </a:lnTo>
                  <a:lnTo>
                    <a:pt x="1801" y="2236"/>
                  </a:lnTo>
                  <a:lnTo>
                    <a:pt x="2018" y="2315"/>
                  </a:lnTo>
                  <a:lnTo>
                    <a:pt x="2236" y="2394"/>
                  </a:lnTo>
                  <a:lnTo>
                    <a:pt x="2474" y="2454"/>
                  </a:lnTo>
                  <a:lnTo>
                    <a:pt x="2711" y="2513"/>
                  </a:lnTo>
                  <a:lnTo>
                    <a:pt x="2988" y="2553"/>
                  </a:lnTo>
                  <a:lnTo>
                    <a:pt x="3265" y="2572"/>
                  </a:lnTo>
                  <a:lnTo>
                    <a:pt x="3562" y="2592"/>
                  </a:lnTo>
                  <a:lnTo>
                    <a:pt x="4214" y="2592"/>
                  </a:lnTo>
                  <a:lnTo>
                    <a:pt x="4511" y="2553"/>
                  </a:lnTo>
                  <a:lnTo>
                    <a:pt x="4808" y="2533"/>
                  </a:lnTo>
                  <a:lnTo>
                    <a:pt x="5085" y="2474"/>
                  </a:lnTo>
                  <a:lnTo>
                    <a:pt x="5342" y="2414"/>
                  </a:lnTo>
                  <a:lnTo>
                    <a:pt x="5599" y="2335"/>
                  </a:lnTo>
                  <a:lnTo>
                    <a:pt x="5837" y="2256"/>
                  </a:lnTo>
                  <a:lnTo>
                    <a:pt x="6054" y="2177"/>
                  </a:lnTo>
                  <a:lnTo>
                    <a:pt x="6450" y="1979"/>
                  </a:lnTo>
                  <a:lnTo>
                    <a:pt x="6806" y="1761"/>
                  </a:lnTo>
                  <a:lnTo>
                    <a:pt x="7123" y="1524"/>
                  </a:lnTo>
                  <a:lnTo>
                    <a:pt x="7400" y="1287"/>
                  </a:lnTo>
                  <a:lnTo>
                    <a:pt x="7617" y="1049"/>
                  </a:lnTo>
                  <a:lnTo>
                    <a:pt x="7795" y="812"/>
                  </a:lnTo>
                  <a:lnTo>
                    <a:pt x="7954" y="594"/>
                  </a:lnTo>
                  <a:lnTo>
                    <a:pt x="8072" y="396"/>
                  </a:lnTo>
                  <a:lnTo>
                    <a:pt x="8211" y="119"/>
                  </a:lnTo>
                  <a:lnTo>
                    <a:pt x="82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9"/>
            <p:cNvSpPr/>
            <p:nvPr/>
          </p:nvSpPr>
          <p:spPr>
            <a:xfrm>
              <a:off x="5291550" y="1532950"/>
              <a:ext cx="153825" cy="49500"/>
            </a:xfrm>
            <a:custGeom>
              <a:avLst/>
              <a:gdLst/>
              <a:ahLst/>
              <a:cxnLst/>
              <a:rect l="l" t="t" r="r" b="b"/>
              <a:pathLst>
                <a:path w="6153" h="1980" extrusionOk="0">
                  <a:moveTo>
                    <a:pt x="3087" y="1"/>
                  </a:moveTo>
                  <a:lnTo>
                    <a:pt x="2453" y="21"/>
                  </a:lnTo>
                  <a:lnTo>
                    <a:pt x="1880" y="80"/>
                  </a:lnTo>
                  <a:lnTo>
                    <a:pt x="1365" y="179"/>
                  </a:lnTo>
                  <a:lnTo>
                    <a:pt x="910" y="298"/>
                  </a:lnTo>
                  <a:lnTo>
                    <a:pt x="712" y="357"/>
                  </a:lnTo>
                  <a:lnTo>
                    <a:pt x="534" y="436"/>
                  </a:lnTo>
                  <a:lnTo>
                    <a:pt x="376" y="515"/>
                  </a:lnTo>
                  <a:lnTo>
                    <a:pt x="238" y="614"/>
                  </a:lnTo>
                  <a:lnTo>
                    <a:pt x="139" y="693"/>
                  </a:lnTo>
                  <a:lnTo>
                    <a:pt x="60" y="792"/>
                  </a:lnTo>
                  <a:lnTo>
                    <a:pt x="20" y="891"/>
                  </a:lnTo>
                  <a:lnTo>
                    <a:pt x="0" y="990"/>
                  </a:lnTo>
                  <a:lnTo>
                    <a:pt x="20" y="1089"/>
                  </a:lnTo>
                  <a:lnTo>
                    <a:pt x="60" y="1188"/>
                  </a:lnTo>
                  <a:lnTo>
                    <a:pt x="139" y="1287"/>
                  </a:lnTo>
                  <a:lnTo>
                    <a:pt x="238" y="1386"/>
                  </a:lnTo>
                  <a:lnTo>
                    <a:pt x="376" y="1465"/>
                  </a:lnTo>
                  <a:lnTo>
                    <a:pt x="534" y="1544"/>
                  </a:lnTo>
                  <a:lnTo>
                    <a:pt x="712" y="1623"/>
                  </a:lnTo>
                  <a:lnTo>
                    <a:pt x="910" y="1702"/>
                  </a:lnTo>
                  <a:lnTo>
                    <a:pt x="1365" y="1821"/>
                  </a:lnTo>
                  <a:lnTo>
                    <a:pt x="1880" y="1900"/>
                  </a:lnTo>
                  <a:lnTo>
                    <a:pt x="2453" y="1960"/>
                  </a:lnTo>
                  <a:lnTo>
                    <a:pt x="3087" y="1979"/>
                  </a:lnTo>
                  <a:lnTo>
                    <a:pt x="3700" y="1960"/>
                  </a:lnTo>
                  <a:lnTo>
                    <a:pt x="4274" y="1900"/>
                  </a:lnTo>
                  <a:lnTo>
                    <a:pt x="4808" y="1821"/>
                  </a:lnTo>
                  <a:lnTo>
                    <a:pt x="5263" y="1702"/>
                  </a:lnTo>
                  <a:lnTo>
                    <a:pt x="5461" y="1623"/>
                  </a:lnTo>
                  <a:lnTo>
                    <a:pt x="5639" y="1544"/>
                  </a:lnTo>
                  <a:lnTo>
                    <a:pt x="5797" y="1465"/>
                  </a:lnTo>
                  <a:lnTo>
                    <a:pt x="5916" y="1386"/>
                  </a:lnTo>
                  <a:lnTo>
                    <a:pt x="6014" y="1287"/>
                  </a:lnTo>
                  <a:lnTo>
                    <a:pt x="6094" y="1188"/>
                  </a:lnTo>
                  <a:lnTo>
                    <a:pt x="6153" y="1089"/>
                  </a:lnTo>
                  <a:lnTo>
                    <a:pt x="6153" y="990"/>
                  </a:lnTo>
                  <a:lnTo>
                    <a:pt x="6153" y="891"/>
                  </a:lnTo>
                  <a:lnTo>
                    <a:pt x="6094" y="792"/>
                  </a:lnTo>
                  <a:lnTo>
                    <a:pt x="6014" y="693"/>
                  </a:lnTo>
                  <a:lnTo>
                    <a:pt x="5916" y="614"/>
                  </a:lnTo>
                  <a:lnTo>
                    <a:pt x="5797" y="515"/>
                  </a:lnTo>
                  <a:lnTo>
                    <a:pt x="5639" y="436"/>
                  </a:lnTo>
                  <a:lnTo>
                    <a:pt x="5461" y="357"/>
                  </a:lnTo>
                  <a:lnTo>
                    <a:pt x="5263" y="298"/>
                  </a:lnTo>
                  <a:lnTo>
                    <a:pt x="4808" y="179"/>
                  </a:lnTo>
                  <a:lnTo>
                    <a:pt x="4274" y="80"/>
                  </a:lnTo>
                  <a:lnTo>
                    <a:pt x="3700" y="21"/>
                  </a:lnTo>
                  <a:lnTo>
                    <a:pt x="30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9"/>
            <p:cNvSpPr/>
            <p:nvPr/>
          </p:nvSpPr>
          <p:spPr>
            <a:xfrm>
              <a:off x="5321725" y="1539875"/>
              <a:ext cx="110800" cy="35650"/>
            </a:xfrm>
            <a:custGeom>
              <a:avLst/>
              <a:gdLst/>
              <a:ahLst/>
              <a:cxnLst/>
              <a:rect l="l" t="t" r="r" b="b"/>
              <a:pathLst>
                <a:path w="4432" h="1426" extrusionOk="0">
                  <a:moveTo>
                    <a:pt x="2216" y="1"/>
                  </a:moveTo>
                  <a:lnTo>
                    <a:pt x="1761" y="21"/>
                  </a:lnTo>
                  <a:lnTo>
                    <a:pt x="1345" y="60"/>
                  </a:lnTo>
                  <a:lnTo>
                    <a:pt x="969" y="120"/>
                  </a:lnTo>
                  <a:lnTo>
                    <a:pt x="653" y="219"/>
                  </a:lnTo>
                  <a:lnTo>
                    <a:pt x="376" y="318"/>
                  </a:lnTo>
                  <a:lnTo>
                    <a:pt x="257" y="377"/>
                  </a:lnTo>
                  <a:lnTo>
                    <a:pt x="178" y="436"/>
                  </a:lnTo>
                  <a:lnTo>
                    <a:pt x="99" y="496"/>
                  </a:lnTo>
                  <a:lnTo>
                    <a:pt x="40" y="575"/>
                  </a:lnTo>
                  <a:lnTo>
                    <a:pt x="0" y="634"/>
                  </a:lnTo>
                  <a:lnTo>
                    <a:pt x="0" y="713"/>
                  </a:lnTo>
                  <a:lnTo>
                    <a:pt x="0" y="792"/>
                  </a:lnTo>
                  <a:lnTo>
                    <a:pt x="40" y="852"/>
                  </a:lnTo>
                  <a:lnTo>
                    <a:pt x="99" y="931"/>
                  </a:lnTo>
                  <a:lnTo>
                    <a:pt x="178" y="990"/>
                  </a:lnTo>
                  <a:lnTo>
                    <a:pt x="257" y="1050"/>
                  </a:lnTo>
                  <a:lnTo>
                    <a:pt x="376" y="1109"/>
                  </a:lnTo>
                  <a:lnTo>
                    <a:pt x="653" y="1228"/>
                  </a:lnTo>
                  <a:lnTo>
                    <a:pt x="969" y="1307"/>
                  </a:lnTo>
                  <a:lnTo>
                    <a:pt x="1345" y="1366"/>
                  </a:lnTo>
                  <a:lnTo>
                    <a:pt x="1761" y="1406"/>
                  </a:lnTo>
                  <a:lnTo>
                    <a:pt x="2216" y="1425"/>
                  </a:lnTo>
                  <a:lnTo>
                    <a:pt x="2651" y="1406"/>
                  </a:lnTo>
                  <a:lnTo>
                    <a:pt x="3067" y="1366"/>
                  </a:lnTo>
                  <a:lnTo>
                    <a:pt x="3442" y="1307"/>
                  </a:lnTo>
                  <a:lnTo>
                    <a:pt x="3779" y="1228"/>
                  </a:lnTo>
                  <a:lnTo>
                    <a:pt x="4056" y="1109"/>
                  </a:lnTo>
                  <a:lnTo>
                    <a:pt x="4155" y="1050"/>
                  </a:lnTo>
                  <a:lnTo>
                    <a:pt x="4254" y="990"/>
                  </a:lnTo>
                  <a:lnTo>
                    <a:pt x="4333" y="931"/>
                  </a:lnTo>
                  <a:lnTo>
                    <a:pt x="4392" y="852"/>
                  </a:lnTo>
                  <a:lnTo>
                    <a:pt x="4412" y="792"/>
                  </a:lnTo>
                  <a:lnTo>
                    <a:pt x="4432" y="713"/>
                  </a:lnTo>
                  <a:lnTo>
                    <a:pt x="4412" y="634"/>
                  </a:lnTo>
                  <a:lnTo>
                    <a:pt x="4392" y="575"/>
                  </a:lnTo>
                  <a:lnTo>
                    <a:pt x="4333" y="496"/>
                  </a:lnTo>
                  <a:lnTo>
                    <a:pt x="4254" y="436"/>
                  </a:lnTo>
                  <a:lnTo>
                    <a:pt x="4155" y="377"/>
                  </a:lnTo>
                  <a:lnTo>
                    <a:pt x="4056" y="318"/>
                  </a:lnTo>
                  <a:lnTo>
                    <a:pt x="3779" y="219"/>
                  </a:lnTo>
                  <a:lnTo>
                    <a:pt x="3442" y="120"/>
                  </a:lnTo>
                  <a:lnTo>
                    <a:pt x="3067" y="60"/>
                  </a:lnTo>
                  <a:lnTo>
                    <a:pt x="2651" y="21"/>
                  </a:lnTo>
                  <a:lnTo>
                    <a:pt x="22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9"/>
            <p:cNvSpPr/>
            <p:nvPr/>
          </p:nvSpPr>
          <p:spPr>
            <a:xfrm>
              <a:off x="5333575" y="1544350"/>
              <a:ext cx="63350" cy="23750"/>
            </a:xfrm>
            <a:custGeom>
              <a:avLst/>
              <a:gdLst/>
              <a:ahLst/>
              <a:cxnLst/>
              <a:rect l="l" t="t" r="r" b="b"/>
              <a:pathLst>
                <a:path w="2534" h="950" extrusionOk="0">
                  <a:moveTo>
                    <a:pt x="1010" y="0"/>
                  </a:moveTo>
                  <a:lnTo>
                    <a:pt x="772" y="40"/>
                  </a:lnTo>
                  <a:lnTo>
                    <a:pt x="555" y="79"/>
                  </a:lnTo>
                  <a:lnTo>
                    <a:pt x="357" y="139"/>
                  </a:lnTo>
                  <a:lnTo>
                    <a:pt x="218" y="218"/>
                  </a:lnTo>
                  <a:lnTo>
                    <a:pt x="100" y="297"/>
                  </a:lnTo>
                  <a:lnTo>
                    <a:pt x="21" y="376"/>
                  </a:lnTo>
                  <a:lnTo>
                    <a:pt x="1" y="435"/>
                  </a:lnTo>
                  <a:lnTo>
                    <a:pt x="1" y="475"/>
                  </a:lnTo>
                  <a:lnTo>
                    <a:pt x="1" y="534"/>
                  </a:lnTo>
                  <a:lnTo>
                    <a:pt x="21" y="574"/>
                  </a:lnTo>
                  <a:lnTo>
                    <a:pt x="100" y="673"/>
                  </a:lnTo>
                  <a:lnTo>
                    <a:pt x="218" y="752"/>
                  </a:lnTo>
                  <a:lnTo>
                    <a:pt x="357" y="811"/>
                  </a:lnTo>
                  <a:lnTo>
                    <a:pt x="555" y="871"/>
                  </a:lnTo>
                  <a:lnTo>
                    <a:pt x="772" y="930"/>
                  </a:lnTo>
                  <a:lnTo>
                    <a:pt x="1010" y="950"/>
                  </a:lnTo>
                  <a:lnTo>
                    <a:pt x="1524" y="950"/>
                  </a:lnTo>
                  <a:lnTo>
                    <a:pt x="1762" y="930"/>
                  </a:lnTo>
                  <a:lnTo>
                    <a:pt x="1979" y="871"/>
                  </a:lnTo>
                  <a:lnTo>
                    <a:pt x="2157" y="811"/>
                  </a:lnTo>
                  <a:lnTo>
                    <a:pt x="2316" y="752"/>
                  </a:lnTo>
                  <a:lnTo>
                    <a:pt x="2434" y="673"/>
                  </a:lnTo>
                  <a:lnTo>
                    <a:pt x="2513" y="574"/>
                  </a:lnTo>
                  <a:lnTo>
                    <a:pt x="2533" y="534"/>
                  </a:lnTo>
                  <a:lnTo>
                    <a:pt x="2533" y="475"/>
                  </a:lnTo>
                  <a:lnTo>
                    <a:pt x="2533" y="435"/>
                  </a:lnTo>
                  <a:lnTo>
                    <a:pt x="2513" y="376"/>
                  </a:lnTo>
                  <a:lnTo>
                    <a:pt x="2434" y="297"/>
                  </a:lnTo>
                  <a:lnTo>
                    <a:pt x="2316" y="218"/>
                  </a:lnTo>
                  <a:lnTo>
                    <a:pt x="2157" y="139"/>
                  </a:lnTo>
                  <a:lnTo>
                    <a:pt x="1979" y="79"/>
                  </a:lnTo>
                  <a:lnTo>
                    <a:pt x="1762" y="40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9"/>
            <p:cNvSpPr/>
            <p:nvPr/>
          </p:nvSpPr>
          <p:spPr>
            <a:xfrm>
              <a:off x="5500250" y="1501300"/>
              <a:ext cx="148900" cy="185500"/>
            </a:xfrm>
            <a:custGeom>
              <a:avLst/>
              <a:gdLst/>
              <a:ahLst/>
              <a:cxnLst/>
              <a:rect l="l" t="t" r="r" b="b"/>
              <a:pathLst>
                <a:path w="5956" h="7420" extrusionOk="0">
                  <a:moveTo>
                    <a:pt x="2415" y="1"/>
                  </a:moveTo>
                  <a:lnTo>
                    <a:pt x="2237" y="21"/>
                  </a:lnTo>
                  <a:lnTo>
                    <a:pt x="2078" y="40"/>
                  </a:lnTo>
                  <a:lnTo>
                    <a:pt x="1920" y="100"/>
                  </a:lnTo>
                  <a:lnTo>
                    <a:pt x="1762" y="179"/>
                  </a:lnTo>
                  <a:lnTo>
                    <a:pt x="1603" y="278"/>
                  </a:lnTo>
                  <a:lnTo>
                    <a:pt x="1445" y="377"/>
                  </a:lnTo>
                  <a:lnTo>
                    <a:pt x="1287" y="515"/>
                  </a:lnTo>
                  <a:lnTo>
                    <a:pt x="1148" y="673"/>
                  </a:lnTo>
                  <a:lnTo>
                    <a:pt x="1010" y="852"/>
                  </a:lnTo>
                  <a:lnTo>
                    <a:pt x="871" y="1030"/>
                  </a:lnTo>
                  <a:lnTo>
                    <a:pt x="753" y="1247"/>
                  </a:lnTo>
                  <a:lnTo>
                    <a:pt x="634" y="1485"/>
                  </a:lnTo>
                  <a:lnTo>
                    <a:pt x="515" y="1722"/>
                  </a:lnTo>
                  <a:lnTo>
                    <a:pt x="416" y="1999"/>
                  </a:lnTo>
                  <a:lnTo>
                    <a:pt x="337" y="2276"/>
                  </a:lnTo>
                  <a:lnTo>
                    <a:pt x="199" y="2850"/>
                  </a:lnTo>
                  <a:lnTo>
                    <a:pt x="100" y="3384"/>
                  </a:lnTo>
                  <a:lnTo>
                    <a:pt x="41" y="3878"/>
                  </a:lnTo>
                  <a:lnTo>
                    <a:pt x="1" y="4353"/>
                  </a:lnTo>
                  <a:lnTo>
                    <a:pt x="21" y="4789"/>
                  </a:lnTo>
                  <a:lnTo>
                    <a:pt x="60" y="5184"/>
                  </a:lnTo>
                  <a:lnTo>
                    <a:pt x="120" y="5540"/>
                  </a:lnTo>
                  <a:lnTo>
                    <a:pt x="219" y="5877"/>
                  </a:lnTo>
                  <a:lnTo>
                    <a:pt x="318" y="6154"/>
                  </a:lnTo>
                  <a:lnTo>
                    <a:pt x="456" y="6411"/>
                  </a:lnTo>
                  <a:lnTo>
                    <a:pt x="614" y="6609"/>
                  </a:lnTo>
                  <a:lnTo>
                    <a:pt x="773" y="6787"/>
                  </a:lnTo>
                  <a:lnTo>
                    <a:pt x="931" y="6925"/>
                  </a:lnTo>
                  <a:lnTo>
                    <a:pt x="1109" y="7024"/>
                  </a:lnTo>
                  <a:lnTo>
                    <a:pt x="1287" y="7083"/>
                  </a:lnTo>
                  <a:lnTo>
                    <a:pt x="1485" y="7103"/>
                  </a:lnTo>
                  <a:lnTo>
                    <a:pt x="1643" y="7083"/>
                  </a:lnTo>
                  <a:lnTo>
                    <a:pt x="1801" y="7044"/>
                  </a:lnTo>
                  <a:lnTo>
                    <a:pt x="1960" y="6985"/>
                  </a:lnTo>
                  <a:lnTo>
                    <a:pt x="2098" y="6886"/>
                  </a:lnTo>
                  <a:lnTo>
                    <a:pt x="2217" y="6787"/>
                  </a:lnTo>
                  <a:lnTo>
                    <a:pt x="2316" y="6668"/>
                  </a:lnTo>
                  <a:lnTo>
                    <a:pt x="2415" y="6529"/>
                  </a:lnTo>
                  <a:lnTo>
                    <a:pt x="2494" y="6411"/>
                  </a:lnTo>
                  <a:lnTo>
                    <a:pt x="2632" y="6154"/>
                  </a:lnTo>
                  <a:lnTo>
                    <a:pt x="2711" y="5916"/>
                  </a:lnTo>
                  <a:lnTo>
                    <a:pt x="2790" y="5699"/>
                  </a:lnTo>
                  <a:lnTo>
                    <a:pt x="4452" y="7420"/>
                  </a:lnTo>
                  <a:lnTo>
                    <a:pt x="5956" y="7420"/>
                  </a:lnTo>
                  <a:lnTo>
                    <a:pt x="4294" y="3364"/>
                  </a:lnTo>
                  <a:lnTo>
                    <a:pt x="4254" y="2968"/>
                  </a:lnTo>
                  <a:lnTo>
                    <a:pt x="4215" y="2593"/>
                  </a:lnTo>
                  <a:lnTo>
                    <a:pt x="4175" y="2256"/>
                  </a:lnTo>
                  <a:lnTo>
                    <a:pt x="4096" y="1940"/>
                  </a:lnTo>
                  <a:lnTo>
                    <a:pt x="4017" y="1643"/>
                  </a:lnTo>
                  <a:lnTo>
                    <a:pt x="3918" y="1386"/>
                  </a:lnTo>
                  <a:lnTo>
                    <a:pt x="3819" y="1148"/>
                  </a:lnTo>
                  <a:lnTo>
                    <a:pt x="3720" y="931"/>
                  </a:lnTo>
                  <a:lnTo>
                    <a:pt x="3582" y="733"/>
                  </a:lnTo>
                  <a:lnTo>
                    <a:pt x="3463" y="555"/>
                  </a:lnTo>
                  <a:lnTo>
                    <a:pt x="3325" y="416"/>
                  </a:lnTo>
                  <a:lnTo>
                    <a:pt x="3186" y="278"/>
                  </a:lnTo>
                  <a:lnTo>
                    <a:pt x="3028" y="179"/>
                  </a:lnTo>
                  <a:lnTo>
                    <a:pt x="2889" y="100"/>
                  </a:lnTo>
                  <a:lnTo>
                    <a:pt x="2731" y="60"/>
                  </a:lnTo>
                  <a:lnTo>
                    <a:pt x="2573" y="21"/>
                  </a:lnTo>
                  <a:lnTo>
                    <a:pt x="2415" y="1"/>
                  </a:lnTo>
                  <a:close/>
                </a:path>
              </a:pathLst>
            </a:custGeom>
            <a:solidFill>
              <a:srgbClr val="FFBD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9"/>
            <p:cNvSpPr/>
            <p:nvPr/>
          </p:nvSpPr>
          <p:spPr>
            <a:xfrm>
              <a:off x="5511150" y="1519600"/>
              <a:ext cx="67275" cy="73225"/>
            </a:xfrm>
            <a:custGeom>
              <a:avLst/>
              <a:gdLst/>
              <a:ahLst/>
              <a:cxnLst/>
              <a:rect l="l" t="t" r="r" b="b"/>
              <a:pathLst>
                <a:path w="2691" h="2929" extrusionOk="0">
                  <a:moveTo>
                    <a:pt x="2295" y="1"/>
                  </a:moveTo>
                  <a:lnTo>
                    <a:pt x="2196" y="21"/>
                  </a:lnTo>
                  <a:lnTo>
                    <a:pt x="2097" y="40"/>
                  </a:lnTo>
                  <a:lnTo>
                    <a:pt x="2038" y="100"/>
                  </a:lnTo>
                  <a:lnTo>
                    <a:pt x="1741" y="693"/>
                  </a:lnTo>
                  <a:lnTo>
                    <a:pt x="1583" y="990"/>
                  </a:lnTo>
                  <a:lnTo>
                    <a:pt x="1405" y="1287"/>
                  </a:lnTo>
                  <a:lnTo>
                    <a:pt x="1306" y="1425"/>
                  </a:lnTo>
                  <a:lnTo>
                    <a:pt x="1187" y="1564"/>
                  </a:lnTo>
                  <a:lnTo>
                    <a:pt x="1069" y="1682"/>
                  </a:lnTo>
                  <a:lnTo>
                    <a:pt x="930" y="1801"/>
                  </a:lnTo>
                  <a:lnTo>
                    <a:pt x="792" y="1880"/>
                  </a:lnTo>
                  <a:lnTo>
                    <a:pt x="673" y="1920"/>
                  </a:lnTo>
                  <a:lnTo>
                    <a:pt x="554" y="1900"/>
                  </a:lnTo>
                  <a:lnTo>
                    <a:pt x="475" y="1861"/>
                  </a:lnTo>
                  <a:lnTo>
                    <a:pt x="396" y="1781"/>
                  </a:lnTo>
                  <a:lnTo>
                    <a:pt x="356" y="1682"/>
                  </a:lnTo>
                  <a:lnTo>
                    <a:pt x="317" y="1584"/>
                  </a:lnTo>
                  <a:lnTo>
                    <a:pt x="277" y="1485"/>
                  </a:lnTo>
                  <a:lnTo>
                    <a:pt x="277" y="1386"/>
                  </a:lnTo>
                  <a:lnTo>
                    <a:pt x="277" y="1267"/>
                  </a:lnTo>
                  <a:lnTo>
                    <a:pt x="297" y="1049"/>
                  </a:lnTo>
                  <a:lnTo>
                    <a:pt x="297" y="1010"/>
                  </a:lnTo>
                  <a:lnTo>
                    <a:pt x="178" y="1010"/>
                  </a:lnTo>
                  <a:lnTo>
                    <a:pt x="79" y="1030"/>
                  </a:lnTo>
                  <a:lnTo>
                    <a:pt x="40" y="1049"/>
                  </a:lnTo>
                  <a:lnTo>
                    <a:pt x="20" y="1089"/>
                  </a:lnTo>
                  <a:lnTo>
                    <a:pt x="0" y="1307"/>
                  </a:lnTo>
                  <a:lnTo>
                    <a:pt x="0" y="1445"/>
                  </a:lnTo>
                  <a:lnTo>
                    <a:pt x="0" y="1564"/>
                  </a:lnTo>
                  <a:lnTo>
                    <a:pt x="20" y="1702"/>
                  </a:lnTo>
                  <a:lnTo>
                    <a:pt x="60" y="1801"/>
                  </a:lnTo>
                  <a:lnTo>
                    <a:pt x="139" y="1880"/>
                  </a:lnTo>
                  <a:lnTo>
                    <a:pt x="238" y="1959"/>
                  </a:lnTo>
                  <a:lnTo>
                    <a:pt x="416" y="1999"/>
                  </a:lnTo>
                  <a:lnTo>
                    <a:pt x="594" y="2019"/>
                  </a:lnTo>
                  <a:lnTo>
                    <a:pt x="772" y="1999"/>
                  </a:lnTo>
                  <a:lnTo>
                    <a:pt x="950" y="1940"/>
                  </a:lnTo>
                  <a:lnTo>
                    <a:pt x="1069" y="1861"/>
                  </a:lnTo>
                  <a:lnTo>
                    <a:pt x="1187" y="1781"/>
                  </a:lnTo>
                  <a:lnTo>
                    <a:pt x="1306" y="1682"/>
                  </a:lnTo>
                  <a:lnTo>
                    <a:pt x="1405" y="1584"/>
                  </a:lnTo>
                  <a:lnTo>
                    <a:pt x="1603" y="1366"/>
                  </a:lnTo>
                  <a:lnTo>
                    <a:pt x="1781" y="1109"/>
                  </a:lnTo>
                  <a:lnTo>
                    <a:pt x="1907" y="903"/>
                  </a:lnTo>
                  <a:lnTo>
                    <a:pt x="1880" y="1208"/>
                  </a:lnTo>
                  <a:lnTo>
                    <a:pt x="1860" y="1663"/>
                  </a:lnTo>
                  <a:lnTo>
                    <a:pt x="1860" y="1880"/>
                  </a:lnTo>
                  <a:lnTo>
                    <a:pt x="1880" y="2098"/>
                  </a:lnTo>
                  <a:lnTo>
                    <a:pt x="1919" y="2296"/>
                  </a:lnTo>
                  <a:lnTo>
                    <a:pt x="1979" y="2474"/>
                  </a:lnTo>
                  <a:lnTo>
                    <a:pt x="2058" y="2632"/>
                  </a:lnTo>
                  <a:lnTo>
                    <a:pt x="2157" y="2771"/>
                  </a:lnTo>
                  <a:lnTo>
                    <a:pt x="2275" y="2869"/>
                  </a:lnTo>
                  <a:lnTo>
                    <a:pt x="2354" y="2909"/>
                  </a:lnTo>
                  <a:lnTo>
                    <a:pt x="2434" y="2929"/>
                  </a:lnTo>
                  <a:lnTo>
                    <a:pt x="2513" y="2909"/>
                  </a:lnTo>
                  <a:lnTo>
                    <a:pt x="2612" y="2889"/>
                  </a:lnTo>
                  <a:lnTo>
                    <a:pt x="2671" y="2830"/>
                  </a:lnTo>
                  <a:lnTo>
                    <a:pt x="2691" y="2810"/>
                  </a:lnTo>
                  <a:lnTo>
                    <a:pt x="2671" y="2810"/>
                  </a:lnTo>
                  <a:lnTo>
                    <a:pt x="2513" y="2751"/>
                  </a:lnTo>
                  <a:lnTo>
                    <a:pt x="2394" y="2652"/>
                  </a:lnTo>
                  <a:lnTo>
                    <a:pt x="2315" y="2533"/>
                  </a:lnTo>
                  <a:lnTo>
                    <a:pt x="2236" y="2375"/>
                  </a:lnTo>
                  <a:lnTo>
                    <a:pt x="2196" y="2197"/>
                  </a:lnTo>
                  <a:lnTo>
                    <a:pt x="2157" y="1999"/>
                  </a:lnTo>
                  <a:lnTo>
                    <a:pt x="2137" y="1781"/>
                  </a:lnTo>
                  <a:lnTo>
                    <a:pt x="2137" y="1564"/>
                  </a:lnTo>
                  <a:lnTo>
                    <a:pt x="2157" y="1129"/>
                  </a:lnTo>
                  <a:lnTo>
                    <a:pt x="2216" y="693"/>
                  </a:lnTo>
                  <a:lnTo>
                    <a:pt x="2315" y="40"/>
                  </a:lnTo>
                  <a:lnTo>
                    <a:pt x="2315" y="21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9"/>
            <p:cNvSpPr/>
            <p:nvPr/>
          </p:nvSpPr>
          <p:spPr>
            <a:xfrm>
              <a:off x="5539825" y="1561150"/>
              <a:ext cx="23275" cy="112800"/>
            </a:xfrm>
            <a:custGeom>
              <a:avLst/>
              <a:gdLst/>
              <a:ahLst/>
              <a:cxnLst/>
              <a:rect l="l" t="t" r="r" b="b"/>
              <a:pathLst>
                <a:path w="931" h="4512" extrusionOk="0">
                  <a:moveTo>
                    <a:pt x="100" y="1"/>
                  </a:moveTo>
                  <a:lnTo>
                    <a:pt x="60" y="20"/>
                  </a:lnTo>
                  <a:lnTo>
                    <a:pt x="20" y="40"/>
                  </a:lnTo>
                  <a:lnTo>
                    <a:pt x="1" y="80"/>
                  </a:lnTo>
                  <a:lnTo>
                    <a:pt x="1" y="119"/>
                  </a:lnTo>
                  <a:lnTo>
                    <a:pt x="179" y="594"/>
                  </a:lnTo>
                  <a:lnTo>
                    <a:pt x="337" y="1069"/>
                  </a:lnTo>
                  <a:lnTo>
                    <a:pt x="456" y="1564"/>
                  </a:lnTo>
                  <a:lnTo>
                    <a:pt x="535" y="2078"/>
                  </a:lnTo>
                  <a:lnTo>
                    <a:pt x="555" y="2335"/>
                  </a:lnTo>
                  <a:lnTo>
                    <a:pt x="574" y="2632"/>
                  </a:lnTo>
                  <a:lnTo>
                    <a:pt x="594" y="2968"/>
                  </a:lnTo>
                  <a:lnTo>
                    <a:pt x="574" y="3305"/>
                  </a:lnTo>
                  <a:lnTo>
                    <a:pt x="535" y="3621"/>
                  </a:lnTo>
                  <a:lnTo>
                    <a:pt x="495" y="3779"/>
                  </a:lnTo>
                  <a:lnTo>
                    <a:pt x="436" y="3938"/>
                  </a:lnTo>
                  <a:lnTo>
                    <a:pt x="377" y="4076"/>
                  </a:lnTo>
                  <a:lnTo>
                    <a:pt x="317" y="4195"/>
                  </a:lnTo>
                  <a:lnTo>
                    <a:pt x="238" y="4314"/>
                  </a:lnTo>
                  <a:lnTo>
                    <a:pt x="139" y="4412"/>
                  </a:lnTo>
                  <a:lnTo>
                    <a:pt x="119" y="4452"/>
                  </a:lnTo>
                  <a:lnTo>
                    <a:pt x="119" y="4492"/>
                  </a:lnTo>
                  <a:lnTo>
                    <a:pt x="139" y="4511"/>
                  </a:lnTo>
                  <a:lnTo>
                    <a:pt x="278" y="4511"/>
                  </a:lnTo>
                  <a:lnTo>
                    <a:pt x="337" y="4492"/>
                  </a:lnTo>
                  <a:lnTo>
                    <a:pt x="377" y="4472"/>
                  </a:lnTo>
                  <a:lnTo>
                    <a:pt x="456" y="4393"/>
                  </a:lnTo>
                  <a:lnTo>
                    <a:pt x="555" y="4274"/>
                  </a:lnTo>
                  <a:lnTo>
                    <a:pt x="693" y="4056"/>
                  </a:lnTo>
                  <a:lnTo>
                    <a:pt x="792" y="3799"/>
                  </a:lnTo>
                  <a:lnTo>
                    <a:pt x="871" y="3522"/>
                  </a:lnTo>
                  <a:lnTo>
                    <a:pt x="911" y="3245"/>
                  </a:lnTo>
                  <a:lnTo>
                    <a:pt x="931" y="2929"/>
                  </a:lnTo>
                  <a:lnTo>
                    <a:pt x="911" y="2612"/>
                  </a:lnTo>
                  <a:lnTo>
                    <a:pt x="891" y="2296"/>
                  </a:lnTo>
                  <a:lnTo>
                    <a:pt x="851" y="1979"/>
                  </a:lnTo>
                  <a:lnTo>
                    <a:pt x="792" y="1663"/>
                  </a:lnTo>
                  <a:lnTo>
                    <a:pt x="713" y="1346"/>
                  </a:lnTo>
                  <a:lnTo>
                    <a:pt x="634" y="1049"/>
                  </a:lnTo>
                  <a:lnTo>
                    <a:pt x="456" y="495"/>
                  </a:lnTo>
                  <a:lnTo>
                    <a:pt x="278" y="40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9"/>
            <p:cNvSpPr/>
            <p:nvPr/>
          </p:nvSpPr>
          <p:spPr>
            <a:xfrm>
              <a:off x="5507675" y="1632375"/>
              <a:ext cx="49500" cy="27725"/>
            </a:xfrm>
            <a:custGeom>
              <a:avLst/>
              <a:gdLst/>
              <a:ahLst/>
              <a:cxnLst/>
              <a:rect l="l" t="t" r="r" b="b"/>
              <a:pathLst>
                <a:path w="1980" h="1109" extrusionOk="0">
                  <a:moveTo>
                    <a:pt x="1801" y="1"/>
                  </a:moveTo>
                  <a:lnTo>
                    <a:pt x="1702" y="20"/>
                  </a:lnTo>
                  <a:lnTo>
                    <a:pt x="1583" y="40"/>
                  </a:lnTo>
                  <a:lnTo>
                    <a:pt x="1504" y="99"/>
                  </a:lnTo>
                  <a:lnTo>
                    <a:pt x="1425" y="159"/>
                  </a:lnTo>
                  <a:lnTo>
                    <a:pt x="1326" y="278"/>
                  </a:lnTo>
                  <a:lnTo>
                    <a:pt x="1208" y="396"/>
                  </a:lnTo>
                  <a:lnTo>
                    <a:pt x="1109" y="495"/>
                  </a:lnTo>
                  <a:lnTo>
                    <a:pt x="970" y="594"/>
                  </a:lnTo>
                  <a:lnTo>
                    <a:pt x="851" y="673"/>
                  </a:lnTo>
                  <a:lnTo>
                    <a:pt x="693" y="733"/>
                  </a:lnTo>
                  <a:lnTo>
                    <a:pt x="555" y="772"/>
                  </a:lnTo>
                  <a:lnTo>
                    <a:pt x="396" y="772"/>
                  </a:lnTo>
                  <a:lnTo>
                    <a:pt x="297" y="792"/>
                  </a:lnTo>
                  <a:lnTo>
                    <a:pt x="179" y="812"/>
                  </a:lnTo>
                  <a:lnTo>
                    <a:pt x="100" y="871"/>
                  </a:lnTo>
                  <a:lnTo>
                    <a:pt x="21" y="930"/>
                  </a:lnTo>
                  <a:lnTo>
                    <a:pt x="1" y="970"/>
                  </a:lnTo>
                  <a:lnTo>
                    <a:pt x="1" y="1010"/>
                  </a:lnTo>
                  <a:lnTo>
                    <a:pt x="21" y="1029"/>
                  </a:lnTo>
                  <a:lnTo>
                    <a:pt x="40" y="1069"/>
                  </a:lnTo>
                  <a:lnTo>
                    <a:pt x="100" y="1089"/>
                  </a:lnTo>
                  <a:lnTo>
                    <a:pt x="179" y="1108"/>
                  </a:lnTo>
                  <a:lnTo>
                    <a:pt x="436" y="1089"/>
                  </a:lnTo>
                  <a:lnTo>
                    <a:pt x="693" y="1029"/>
                  </a:lnTo>
                  <a:lnTo>
                    <a:pt x="931" y="950"/>
                  </a:lnTo>
                  <a:lnTo>
                    <a:pt x="1168" y="851"/>
                  </a:lnTo>
                  <a:lnTo>
                    <a:pt x="1386" y="713"/>
                  </a:lnTo>
                  <a:lnTo>
                    <a:pt x="1583" y="554"/>
                  </a:lnTo>
                  <a:lnTo>
                    <a:pt x="1781" y="376"/>
                  </a:lnTo>
                  <a:lnTo>
                    <a:pt x="1959" y="179"/>
                  </a:lnTo>
                  <a:lnTo>
                    <a:pt x="1979" y="139"/>
                  </a:lnTo>
                  <a:lnTo>
                    <a:pt x="1979" y="99"/>
                  </a:lnTo>
                  <a:lnTo>
                    <a:pt x="1959" y="80"/>
                  </a:lnTo>
                  <a:lnTo>
                    <a:pt x="1940" y="40"/>
                  </a:lnTo>
                  <a:lnTo>
                    <a:pt x="1860" y="20"/>
                  </a:lnTo>
                  <a:lnTo>
                    <a:pt x="1801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9"/>
            <p:cNvSpPr/>
            <p:nvPr/>
          </p:nvSpPr>
          <p:spPr>
            <a:xfrm>
              <a:off x="5494325" y="1606650"/>
              <a:ext cx="60850" cy="19825"/>
            </a:xfrm>
            <a:custGeom>
              <a:avLst/>
              <a:gdLst/>
              <a:ahLst/>
              <a:cxnLst/>
              <a:rect l="l" t="t" r="r" b="b"/>
              <a:pathLst>
                <a:path w="2434" h="793" extrusionOk="0">
                  <a:moveTo>
                    <a:pt x="2098" y="1"/>
                  </a:moveTo>
                  <a:lnTo>
                    <a:pt x="1999" y="60"/>
                  </a:lnTo>
                  <a:lnTo>
                    <a:pt x="1920" y="119"/>
                  </a:lnTo>
                  <a:lnTo>
                    <a:pt x="1742" y="238"/>
                  </a:lnTo>
                  <a:lnTo>
                    <a:pt x="1583" y="337"/>
                  </a:lnTo>
                  <a:lnTo>
                    <a:pt x="1405" y="396"/>
                  </a:lnTo>
                  <a:lnTo>
                    <a:pt x="1227" y="416"/>
                  </a:lnTo>
                  <a:lnTo>
                    <a:pt x="1029" y="416"/>
                  </a:lnTo>
                  <a:lnTo>
                    <a:pt x="851" y="396"/>
                  </a:lnTo>
                  <a:lnTo>
                    <a:pt x="653" y="357"/>
                  </a:lnTo>
                  <a:lnTo>
                    <a:pt x="456" y="298"/>
                  </a:lnTo>
                  <a:lnTo>
                    <a:pt x="357" y="298"/>
                  </a:lnTo>
                  <a:lnTo>
                    <a:pt x="258" y="317"/>
                  </a:lnTo>
                  <a:lnTo>
                    <a:pt x="159" y="357"/>
                  </a:lnTo>
                  <a:lnTo>
                    <a:pt x="80" y="416"/>
                  </a:lnTo>
                  <a:lnTo>
                    <a:pt x="20" y="476"/>
                  </a:lnTo>
                  <a:lnTo>
                    <a:pt x="1" y="535"/>
                  </a:lnTo>
                  <a:lnTo>
                    <a:pt x="1" y="575"/>
                  </a:lnTo>
                  <a:lnTo>
                    <a:pt x="20" y="594"/>
                  </a:lnTo>
                  <a:lnTo>
                    <a:pt x="119" y="634"/>
                  </a:lnTo>
                  <a:lnTo>
                    <a:pt x="416" y="713"/>
                  </a:lnTo>
                  <a:lnTo>
                    <a:pt x="733" y="772"/>
                  </a:lnTo>
                  <a:lnTo>
                    <a:pt x="1029" y="792"/>
                  </a:lnTo>
                  <a:lnTo>
                    <a:pt x="1306" y="753"/>
                  </a:lnTo>
                  <a:lnTo>
                    <a:pt x="1583" y="693"/>
                  </a:lnTo>
                  <a:lnTo>
                    <a:pt x="1860" y="594"/>
                  </a:lnTo>
                  <a:lnTo>
                    <a:pt x="2117" y="436"/>
                  </a:lnTo>
                  <a:lnTo>
                    <a:pt x="2375" y="238"/>
                  </a:lnTo>
                  <a:lnTo>
                    <a:pt x="2434" y="179"/>
                  </a:lnTo>
                  <a:lnTo>
                    <a:pt x="2434" y="100"/>
                  </a:lnTo>
                  <a:lnTo>
                    <a:pt x="2394" y="40"/>
                  </a:lnTo>
                  <a:lnTo>
                    <a:pt x="2315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9"/>
            <p:cNvSpPr/>
            <p:nvPr/>
          </p:nvSpPr>
          <p:spPr>
            <a:xfrm>
              <a:off x="5499775" y="1581925"/>
              <a:ext cx="50950" cy="19325"/>
            </a:xfrm>
            <a:custGeom>
              <a:avLst/>
              <a:gdLst/>
              <a:ahLst/>
              <a:cxnLst/>
              <a:rect l="l" t="t" r="r" b="b"/>
              <a:pathLst>
                <a:path w="2038" h="773" extrusionOk="0">
                  <a:moveTo>
                    <a:pt x="1761" y="1"/>
                  </a:moveTo>
                  <a:lnTo>
                    <a:pt x="1662" y="20"/>
                  </a:lnTo>
                  <a:lnTo>
                    <a:pt x="1583" y="60"/>
                  </a:lnTo>
                  <a:lnTo>
                    <a:pt x="1326" y="238"/>
                  </a:lnTo>
                  <a:lnTo>
                    <a:pt x="1187" y="297"/>
                  </a:lnTo>
                  <a:lnTo>
                    <a:pt x="1049" y="357"/>
                  </a:lnTo>
                  <a:lnTo>
                    <a:pt x="910" y="376"/>
                  </a:lnTo>
                  <a:lnTo>
                    <a:pt x="831" y="376"/>
                  </a:lnTo>
                  <a:lnTo>
                    <a:pt x="772" y="357"/>
                  </a:lnTo>
                  <a:lnTo>
                    <a:pt x="712" y="317"/>
                  </a:lnTo>
                  <a:lnTo>
                    <a:pt x="653" y="278"/>
                  </a:lnTo>
                  <a:lnTo>
                    <a:pt x="594" y="218"/>
                  </a:lnTo>
                  <a:lnTo>
                    <a:pt x="534" y="159"/>
                  </a:lnTo>
                  <a:lnTo>
                    <a:pt x="515" y="119"/>
                  </a:lnTo>
                  <a:lnTo>
                    <a:pt x="475" y="100"/>
                  </a:lnTo>
                  <a:lnTo>
                    <a:pt x="396" y="80"/>
                  </a:lnTo>
                  <a:lnTo>
                    <a:pt x="297" y="80"/>
                  </a:lnTo>
                  <a:lnTo>
                    <a:pt x="178" y="100"/>
                  </a:lnTo>
                  <a:lnTo>
                    <a:pt x="99" y="159"/>
                  </a:lnTo>
                  <a:lnTo>
                    <a:pt x="40" y="218"/>
                  </a:lnTo>
                  <a:lnTo>
                    <a:pt x="0" y="297"/>
                  </a:lnTo>
                  <a:lnTo>
                    <a:pt x="0" y="337"/>
                  </a:lnTo>
                  <a:lnTo>
                    <a:pt x="20" y="376"/>
                  </a:lnTo>
                  <a:lnTo>
                    <a:pt x="99" y="515"/>
                  </a:lnTo>
                  <a:lnTo>
                    <a:pt x="198" y="594"/>
                  </a:lnTo>
                  <a:lnTo>
                    <a:pt x="317" y="673"/>
                  </a:lnTo>
                  <a:lnTo>
                    <a:pt x="435" y="733"/>
                  </a:lnTo>
                  <a:lnTo>
                    <a:pt x="554" y="752"/>
                  </a:lnTo>
                  <a:lnTo>
                    <a:pt x="673" y="772"/>
                  </a:lnTo>
                  <a:lnTo>
                    <a:pt x="811" y="752"/>
                  </a:lnTo>
                  <a:lnTo>
                    <a:pt x="950" y="733"/>
                  </a:lnTo>
                  <a:lnTo>
                    <a:pt x="1227" y="653"/>
                  </a:lnTo>
                  <a:lnTo>
                    <a:pt x="1484" y="555"/>
                  </a:lnTo>
                  <a:lnTo>
                    <a:pt x="1741" y="416"/>
                  </a:lnTo>
                  <a:lnTo>
                    <a:pt x="1939" y="278"/>
                  </a:lnTo>
                  <a:lnTo>
                    <a:pt x="2018" y="198"/>
                  </a:lnTo>
                  <a:lnTo>
                    <a:pt x="2038" y="159"/>
                  </a:lnTo>
                  <a:lnTo>
                    <a:pt x="2038" y="139"/>
                  </a:lnTo>
                  <a:lnTo>
                    <a:pt x="2018" y="80"/>
                  </a:lnTo>
                  <a:lnTo>
                    <a:pt x="1959" y="40"/>
                  </a:lnTo>
                  <a:lnTo>
                    <a:pt x="1860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9"/>
            <p:cNvSpPr/>
            <p:nvPr/>
          </p:nvSpPr>
          <p:spPr>
            <a:xfrm>
              <a:off x="5570000" y="1607650"/>
              <a:ext cx="296275" cy="268100"/>
            </a:xfrm>
            <a:custGeom>
              <a:avLst/>
              <a:gdLst/>
              <a:ahLst/>
              <a:cxnLst/>
              <a:rect l="l" t="t" r="r" b="b"/>
              <a:pathLst>
                <a:path w="11851" h="10724" extrusionOk="0">
                  <a:moveTo>
                    <a:pt x="11218" y="0"/>
                  </a:moveTo>
                  <a:lnTo>
                    <a:pt x="5223" y="7340"/>
                  </a:lnTo>
                  <a:lnTo>
                    <a:pt x="5026" y="6450"/>
                  </a:lnTo>
                  <a:lnTo>
                    <a:pt x="4828" y="5540"/>
                  </a:lnTo>
                  <a:lnTo>
                    <a:pt x="4590" y="4491"/>
                  </a:lnTo>
                  <a:lnTo>
                    <a:pt x="4294" y="3443"/>
                  </a:lnTo>
                  <a:lnTo>
                    <a:pt x="4155" y="2948"/>
                  </a:lnTo>
                  <a:lnTo>
                    <a:pt x="3997" y="2513"/>
                  </a:lnTo>
                  <a:lnTo>
                    <a:pt x="3839" y="2137"/>
                  </a:lnTo>
                  <a:lnTo>
                    <a:pt x="3680" y="1840"/>
                  </a:lnTo>
                  <a:lnTo>
                    <a:pt x="3601" y="1741"/>
                  </a:lnTo>
                  <a:lnTo>
                    <a:pt x="3542" y="1642"/>
                  </a:lnTo>
                  <a:lnTo>
                    <a:pt x="3463" y="1603"/>
                  </a:lnTo>
                  <a:lnTo>
                    <a:pt x="3384" y="1563"/>
                  </a:lnTo>
                  <a:lnTo>
                    <a:pt x="3225" y="1563"/>
                  </a:lnTo>
                  <a:lnTo>
                    <a:pt x="3027" y="1603"/>
                  </a:lnTo>
                  <a:lnTo>
                    <a:pt x="2790" y="1682"/>
                  </a:lnTo>
                  <a:lnTo>
                    <a:pt x="2533" y="1781"/>
                  </a:lnTo>
                  <a:lnTo>
                    <a:pt x="2256" y="1900"/>
                  </a:lnTo>
                  <a:lnTo>
                    <a:pt x="1959" y="2038"/>
                  </a:lnTo>
                  <a:lnTo>
                    <a:pt x="1682" y="2216"/>
                  </a:lnTo>
                  <a:lnTo>
                    <a:pt x="1385" y="2394"/>
                  </a:lnTo>
                  <a:lnTo>
                    <a:pt x="1108" y="2592"/>
                  </a:lnTo>
                  <a:lnTo>
                    <a:pt x="831" y="2810"/>
                  </a:lnTo>
                  <a:lnTo>
                    <a:pt x="594" y="3027"/>
                  </a:lnTo>
                  <a:lnTo>
                    <a:pt x="396" y="3245"/>
                  </a:lnTo>
                  <a:lnTo>
                    <a:pt x="218" y="3463"/>
                  </a:lnTo>
                  <a:lnTo>
                    <a:pt x="80" y="3680"/>
                  </a:lnTo>
                  <a:lnTo>
                    <a:pt x="40" y="3799"/>
                  </a:lnTo>
                  <a:lnTo>
                    <a:pt x="20" y="3898"/>
                  </a:lnTo>
                  <a:lnTo>
                    <a:pt x="0" y="4016"/>
                  </a:lnTo>
                  <a:lnTo>
                    <a:pt x="0" y="4115"/>
                  </a:lnTo>
                  <a:lnTo>
                    <a:pt x="40" y="4373"/>
                  </a:lnTo>
                  <a:lnTo>
                    <a:pt x="119" y="4729"/>
                  </a:lnTo>
                  <a:lnTo>
                    <a:pt x="238" y="5164"/>
                  </a:lnTo>
                  <a:lnTo>
                    <a:pt x="396" y="5659"/>
                  </a:lnTo>
                  <a:lnTo>
                    <a:pt x="614" y="6193"/>
                  </a:lnTo>
                  <a:lnTo>
                    <a:pt x="851" y="6766"/>
                  </a:lnTo>
                  <a:lnTo>
                    <a:pt x="1128" y="7360"/>
                  </a:lnTo>
                  <a:lnTo>
                    <a:pt x="1445" y="7934"/>
                  </a:lnTo>
                  <a:lnTo>
                    <a:pt x="1781" y="8507"/>
                  </a:lnTo>
                  <a:lnTo>
                    <a:pt x="2137" y="9042"/>
                  </a:lnTo>
                  <a:lnTo>
                    <a:pt x="2335" y="9299"/>
                  </a:lnTo>
                  <a:lnTo>
                    <a:pt x="2533" y="9536"/>
                  </a:lnTo>
                  <a:lnTo>
                    <a:pt x="2750" y="9774"/>
                  </a:lnTo>
                  <a:lnTo>
                    <a:pt x="2948" y="9971"/>
                  </a:lnTo>
                  <a:lnTo>
                    <a:pt x="3166" y="10149"/>
                  </a:lnTo>
                  <a:lnTo>
                    <a:pt x="3384" y="10308"/>
                  </a:lnTo>
                  <a:lnTo>
                    <a:pt x="3621" y="10446"/>
                  </a:lnTo>
                  <a:lnTo>
                    <a:pt x="3858" y="10565"/>
                  </a:lnTo>
                  <a:lnTo>
                    <a:pt x="4096" y="10644"/>
                  </a:lnTo>
                  <a:lnTo>
                    <a:pt x="4333" y="10703"/>
                  </a:lnTo>
                  <a:lnTo>
                    <a:pt x="4571" y="10723"/>
                  </a:lnTo>
                  <a:lnTo>
                    <a:pt x="4828" y="10703"/>
                  </a:lnTo>
                  <a:lnTo>
                    <a:pt x="4946" y="10684"/>
                  </a:lnTo>
                  <a:lnTo>
                    <a:pt x="5085" y="10664"/>
                  </a:lnTo>
                  <a:lnTo>
                    <a:pt x="5342" y="10545"/>
                  </a:lnTo>
                  <a:lnTo>
                    <a:pt x="5619" y="10407"/>
                  </a:lnTo>
                  <a:lnTo>
                    <a:pt x="5896" y="10209"/>
                  </a:lnTo>
                  <a:lnTo>
                    <a:pt x="6173" y="9971"/>
                  </a:lnTo>
                  <a:lnTo>
                    <a:pt x="6470" y="9714"/>
                  </a:lnTo>
                  <a:lnTo>
                    <a:pt x="6747" y="9417"/>
                  </a:lnTo>
                  <a:lnTo>
                    <a:pt x="7044" y="9081"/>
                  </a:lnTo>
                  <a:lnTo>
                    <a:pt x="7340" y="8725"/>
                  </a:lnTo>
                  <a:lnTo>
                    <a:pt x="7637" y="8349"/>
                  </a:lnTo>
                  <a:lnTo>
                    <a:pt x="8211" y="7538"/>
                  </a:lnTo>
                  <a:lnTo>
                    <a:pt x="8784" y="6667"/>
                  </a:lnTo>
                  <a:lnTo>
                    <a:pt x="9338" y="5797"/>
                  </a:lnTo>
                  <a:lnTo>
                    <a:pt x="9853" y="4907"/>
                  </a:lnTo>
                  <a:lnTo>
                    <a:pt x="10328" y="4056"/>
                  </a:lnTo>
                  <a:lnTo>
                    <a:pt x="10763" y="3265"/>
                  </a:lnTo>
                  <a:lnTo>
                    <a:pt x="11139" y="2572"/>
                  </a:lnTo>
                  <a:lnTo>
                    <a:pt x="11653" y="1504"/>
                  </a:lnTo>
                  <a:lnTo>
                    <a:pt x="11851" y="1108"/>
                  </a:lnTo>
                  <a:lnTo>
                    <a:pt x="11218" y="0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9"/>
            <p:cNvSpPr/>
            <p:nvPr/>
          </p:nvSpPr>
          <p:spPr>
            <a:xfrm>
              <a:off x="5570000" y="1611100"/>
              <a:ext cx="92525" cy="87075"/>
            </a:xfrm>
            <a:custGeom>
              <a:avLst/>
              <a:gdLst/>
              <a:ahLst/>
              <a:cxnLst/>
              <a:rect l="l" t="t" r="r" b="b"/>
              <a:pathLst>
                <a:path w="3701" h="3483" extrusionOk="0">
                  <a:moveTo>
                    <a:pt x="2632" y="1"/>
                  </a:moveTo>
                  <a:lnTo>
                    <a:pt x="0" y="2276"/>
                  </a:lnTo>
                  <a:lnTo>
                    <a:pt x="950" y="3483"/>
                  </a:lnTo>
                  <a:lnTo>
                    <a:pt x="3700" y="3483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9"/>
            <p:cNvSpPr/>
            <p:nvPr/>
          </p:nvSpPr>
          <p:spPr>
            <a:xfrm>
              <a:off x="5653100" y="849425"/>
              <a:ext cx="476300" cy="743400"/>
            </a:xfrm>
            <a:custGeom>
              <a:avLst/>
              <a:gdLst/>
              <a:ahLst/>
              <a:cxnLst/>
              <a:rect l="l" t="t" r="r" b="b"/>
              <a:pathLst>
                <a:path w="19052" h="29736" extrusionOk="0">
                  <a:moveTo>
                    <a:pt x="11237" y="1"/>
                  </a:moveTo>
                  <a:lnTo>
                    <a:pt x="10209" y="21"/>
                  </a:lnTo>
                  <a:lnTo>
                    <a:pt x="9200" y="60"/>
                  </a:lnTo>
                  <a:lnTo>
                    <a:pt x="8210" y="139"/>
                  </a:lnTo>
                  <a:lnTo>
                    <a:pt x="7261" y="258"/>
                  </a:lnTo>
                  <a:lnTo>
                    <a:pt x="6311" y="377"/>
                  </a:lnTo>
                  <a:lnTo>
                    <a:pt x="5401" y="535"/>
                  </a:lnTo>
                  <a:lnTo>
                    <a:pt x="4511" y="713"/>
                  </a:lnTo>
                  <a:lnTo>
                    <a:pt x="3621" y="911"/>
                  </a:lnTo>
                  <a:lnTo>
                    <a:pt x="2790" y="1128"/>
                  </a:lnTo>
                  <a:lnTo>
                    <a:pt x="0" y="4591"/>
                  </a:lnTo>
                  <a:lnTo>
                    <a:pt x="8606" y="26511"/>
                  </a:lnTo>
                  <a:lnTo>
                    <a:pt x="9872" y="26511"/>
                  </a:lnTo>
                  <a:lnTo>
                    <a:pt x="10505" y="28944"/>
                  </a:lnTo>
                  <a:lnTo>
                    <a:pt x="16243" y="29736"/>
                  </a:lnTo>
                  <a:lnTo>
                    <a:pt x="16520" y="29419"/>
                  </a:lnTo>
                  <a:lnTo>
                    <a:pt x="16737" y="29123"/>
                  </a:lnTo>
                  <a:lnTo>
                    <a:pt x="16876" y="28865"/>
                  </a:lnTo>
                  <a:lnTo>
                    <a:pt x="16955" y="28628"/>
                  </a:lnTo>
                  <a:lnTo>
                    <a:pt x="16975" y="28430"/>
                  </a:lnTo>
                  <a:lnTo>
                    <a:pt x="16955" y="28252"/>
                  </a:lnTo>
                  <a:lnTo>
                    <a:pt x="16895" y="28094"/>
                  </a:lnTo>
                  <a:lnTo>
                    <a:pt x="16816" y="27975"/>
                  </a:lnTo>
                  <a:lnTo>
                    <a:pt x="16717" y="27856"/>
                  </a:lnTo>
                  <a:lnTo>
                    <a:pt x="16599" y="27757"/>
                  </a:lnTo>
                  <a:lnTo>
                    <a:pt x="16480" y="27698"/>
                  </a:lnTo>
                  <a:lnTo>
                    <a:pt x="16361" y="27639"/>
                  </a:lnTo>
                  <a:lnTo>
                    <a:pt x="16183" y="27579"/>
                  </a:lnTo>
                  <a:lnTo>
                    <a:pt x="16104" y="27560"/>
                  </a:lnTo>
                  <a:lnTo>
                    <a:pt x="16599" y="27382"/>
                  </a:lnTo>
                  <a:lnTo>
                    <a:pt x="17113" y="27204"/>
                  </a:lnTo>
                  <a:lnTo>
                    <a:pt x="17667" y="26946"/>
                  </a:lnTo>
                  <a:lnTo>
                    <a:pt x="17924" y="26808"/>
                  </a:lnTo>
                  <a:lnTo>
                    <a:pt x="18181" y="26669"/>
                  </a:lnTo>
                  <a:lnTo>
                    <a:pt x="18399" y="26511"/>
                  </a:lnTo>
                  <a:lnTo>
                    <a:pt x="18577" y="26353"/>
                  </a:lnTo>
                  <a:lnTo>
                    <a:pt x="18656" y="26274"/>
                  </a:lnTo>
                  <a:lnTo>
                    <a:pt x="18696" y="26175"/>
                  </a:lnTo>
                  <a:lnTo>
                    <a:pt x="18735" y="26096"/>
                  </a:lnTo>
                  <a:lnTo>
                    <a:pt x="18775" y="26016"/>
                  </a:lnTo>
                  <a:lnTo>
                    <a:pt x="18775" y="25918"/>
                  </a:lnTo>
                  <a:lnTo>
                    <a:pt x="18755" y="25838"/>
                  </a:lnTo>
                  <a:lnTo>
                    <a:pt x="18735" y="25759"/>
                  </a:lnTo>
                  <a:lnTo>
                    <a:pt x="18676" y="25660"/>
                  </a:lnTo>
                  <a:lnTo>
                    <a:pt x="18597" y="25581"/>
                  </a:lnTo>
                  <a:lnTo>
                    <a:pt x="18498" y="25522"/>
                  </a:lnTo>
                  <a:lnTo>
                    <a:pt x="18399" y="25463"/>
                  </a:lnTo>
                  <a:lnTo>
                    <a:pt x="18280" y="25403"/>
                  </a:lnTo>
                  <a:lnTo>
                    <a:pt x="18023" y="25324"/>
                  </a:lnTo>
                  <a:lnTo>
                    <a:pt x="17726" y="25265"/>
                  </a:lnTo>
                  <a:lnTo>
                    <a:pt x="17390" y="25245"/>
                  </a:lnTo>
                  <a:lnTo>
                    <a:pt x="17054" y="25245"/>
                  </a:lnTo>
                  <a:lnTo>
                    <a:pt x="16678" y="25265"/>
                  </a:lnTo>
                  <a:lnTo>
                    <a:pt x="16322" y="25284"/>
                  </a:lnTo>
                  <a:lnTo>
                    <a:pt x="15629" y="25383"/>
                  </a:lnTo>
                  <a:lnTo>
                    <a:pt x="15036" y="25482"/>
                  </a:lnTo>
                  <a:lnTo>
                    <a:pt x="14403" y="25621"/>
                  </a:lnTo>
                  <a:lnTo>
                    <a:pt x="14403" y="25621"/>
                  </a:lnTo>
                  <a:lnTo>
                    <a:pt x="14680" y="25383"/>
                  </a:lnTo>
                  <a:lnTo>
                    <a:pt x="14937" y="25166"/>
                  </a:lnTo>
                  <a:lnTo>
                    <a:pt x="15194" y="24909"/>
                  </a:lnTo>
                  <a:lnTo>
                    <a:pt x="15431" y="24632"/>
                  </a:lnTo>
                  <a:lnTo>
                    <a:pt x="15530" y="24493"/>
                  </a:lnTo>
                  <a:lnTo>
                    <a:pt x="15610" y="24374"/>
                  </a:lnTo>
                  <a:lnTo>
                    <a:pt x="15669" y="24256"/>
                  </a:lnTo>
                  <a:lnTo>
                    <a:pt x="15708" y="24137"/>
                  </a:lnTo>
                  <a:lnTo>
                    <a:pt x="15708" y="24038"/>
                  </a:lnTo>
                  <a:lnTo>
                    <a:pt x="15669" y="23959"/>
                  </a:lnTo>
                  <a:lnTo>
                    <a:pt x="15590" y="23900"/>
                  </a:lnTo>
                  <a:lnTo>
                    <a:pt x="15471" y="23880"/>
                  </a:lnTo>
                  <a:lnTo>
                    <a:pt x="15352" y="23880"/>
                  </a:lnTo>
                  <a:lnTo>
                    <a:pt x="15214" y="23900"/>
                  </a:lnTo>
                  <a:lnTo>
                    <a:pt x="15056" y="23959"/>
                  </a:lnTo>
                  <a:lnTo>
                    <a:pt x="14878" y="24018"/>
                  </a:lnTo>
                  <a:lnTo>
                    <a:pt x="14541" y="24157"/>
                  </a:lnTo>
                  <a:lnTo>
                    <a:pt x="14205" y="24335"/>
                  </a:lnTo>
                  <a:lnTo>
                    <a:pt x="13928" y="24493"/>
                  </a:lnTo>
                  <a:lnTo>
                    <a:pt x="13671" y="24651"/>
                  </a:lnTo>
                  <a:lnTo>
                    <a:pt x="15748" y="15432"/>
                  </a:lnTo>
                  <a:lnTo>
                    <a:pt x="14205" y="12583"/>
                  </a:lnTo>
                  <a:lnTo>
                    <a:pt x="16658" y="11357"/>
                  </a:lnTo>
                  <a:lnTo>
                    <a:pt x="19052" y="673"/>
                  </a:lnTo>
                  <a:lnTo>
                    <a:pt x="17865" y="476"/>
                  </a:lnTo>
                  <a:lnTo>
                    <a:pt x="16717" y="317"/>
                  </a:lnTo>
                  <a:lnTo>
                    <a:pt x="15570" y="199"/>
                  </a:lnTo>
                  <a:lnTo>
                    <a:pt x="14442" y="100"/>
                  </a:lnTo>
                  <a:lnTo>
                    <a:pt x="13354" y="40"/>
                  </a:lnTo>
                  <a:lnTo>
                    <a:pt x="12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9"/>
            <p:cNvSpPr/>
            <p:nvPr/>
          </p:nvSpPr>
          <p:spPr>
            <a:xfrm>
              <a:off x="5740150" y="889000"/>
              <a:ext cx="214175" cy="239400"/>
            </a:xfrm>
            <a:custGeom>
              <a:avLst/>
              <a:gdLst/>
              <a:ahLst/>
              <a:cxnLst/>
              <a:rect l="l" t="t" r="r" b="b"/>
              <a:pathLst>
                <a:path w="8567" h="9576" extrusionOk="0">
                  <a:moveTo>
                    <a:pt x="0" y="0"/>
                  </a:moveTo>
                  <a:lnTo>
                    <a:pt x="0" y="258"/>
                  </a:lnTo>
                  <a:lnTo>
                    <a:pt x="0" y="535"/>
                  </a:lnTo>
                  <a:lnTo>
                    <a:pt x="40" y="911"/>
                  </a:lnTo>
                  <a:lnTo>
                    <a:pt x="119" y="1385"/>
                  </a:lnTo>
                  <a:lnTo>
                    <a:pt x="178" y="1643"/>
                  </a:lnTo>
                  <a:lnTo>
                    <a:pt x="257" y="1920"/>
                  </a:lnTo>
                  <a:lnTo>
                    <a:pt x="356" y="2216"/>
                  </a:lnTo>
                  <a:lnTo>
                    <a:pt x="475" y="2533"/>
                  </a:lnTo>
                  <a:lnTo>
                    <a:pt x="613" y="2869"/>
                  </a:lnTo>
                  <a:lnTo>
                    <a:pt x="791" y="3205"/>
                  </a:lnTo>
                  <a:lnTo>
                    <a:pt x="989" y="3562"/>
                  </a:lnTo>
                  <a:lnTo>
                    <a:pt x="1207" y="3918"/>
                  </a:lnTo>
                  <a:lnTo>
                    <a:pt x="1464" y="4294"/>
                  </a:lnTo>
                  <a:lnTo>
                    <a:pt x="1761" y="4669"/>
                  </a:lnTo>
                  <a:lnTo>
                    <a:pt x="2077" y="5065"/>
                  </a:lnTo>
                  <a:lnTo>
                    <a:pt x="2433" y="5461"/>
                  </a:lnTo>
                  <a:lnTo>
                    <a:pt x="2829" y="5876"/>
                  </a:lnTo>
                  <a:lnTo>
                    <a:pt x="3284" y="6272"/>
                  </a:lnTo>
                  <a:lnTo>
                    <a:pt x="3759" y="6687"/>
                  </a:lnTo>
                  <a:lnTo>
                    <a:pt x="4293" y="7103"/>
                  </a:lnTo>
                  <a:lnTo>
                    <a:pt x="4867" y="7518"/>
                  </a:lnTo>
                  <a:lnTo>
                    <a:pt x="5480" y="7934"/>
                  </a:lnTo>
                  <a:lnTo>
                    <a:pt x="6153" y="8349"/>
                  </a:lnTo>
                  <a:lnTo>
                    <a:pt x="6885" y="8765"/>
                  </a:lnTo>
                  <a:lnTo>
                    <a:pt x="7656" y="9160"/>
                  </a:lnTo>
                  <a:lnTo>
                    <a:pt x="8507" y="9576"/>
                  </a:lnTo>
                  <a:lnTo>
                    <a:pt x="8566" y="9418"/>
                  </a:lnTo>
                  <a:lnTo>
                    <a:pt x="7755" y="9022"/>
                  </a:lnTo>
                  <a:lnTo>
                    <a:pt x="6984" y="8606"/>
                  </a:lnTo>
                  <a:lnTo>
                    <a:pt x="6272" y="8211"/>
                  </a:lnTo>
                  <a:lnTo>
                    <a:pt x="5599" y="7795"/>
                  </a:lnTo>
                  <a:lnTo>
                    <a:pt x="4986" y="7380"/>
                  </a:lnTo>
                  <a:lnTo>
                    <a:pt x="4412" y="6984"/>
                  </a:lnTo>
                  <a:lnTo>
                    <a:pt x="3897" y="6569"/>
                  </a:lnTo>
                  <a:lnTo>
                    <a:pt x="3423" y="6173"/>
                  </a:lnTo>
                  <a:lnTo>
                    <a:pt x="2987" y="5777"/>
                  </a:lnTo>
                  <a:lnTo>
                    <a:pt x="2592" y="5382"/>
                  </a:lnTo>
                  <a:lnTo>
                    <a:pt x="2236" y="4986"/>
                  </a:lnTo>
                  <a:lnTo>
                    <a:pt x="1919" y="4610"/>
                  </a:lnTo>
                  <a:lnTo>
                    <a:pt x="1642" y="4234"/>
                  </a:lnTo>
                  <a:lnTo>
                    <a:pt x="1385" y="3858"/>
                  </a:lnTo>
                  <a:lnTo>
                    <a:pt x="1148" y="3502"/>
                  </a:lnTo>
                  <a:lnTo>
                    <a:pt x="970" y="3166"/>
                  </a:lnTo>
                  <a:lnTo>
                    <a:pt x="791" y="2830"/>
                  </a:lnTo>
                  <a:lnTo>
                    <a:pt x="653" y="2513"/>
                  </a:lnTo>
                  <a:lnTo>
                    <a:pt x="534" y="2196"/>
                  </a:lnTo>
                  <a:lnTo>
                    <a:pt x="435" y="1900"/>
                  </a:lnTo>
                  <a:lnTo>
                    <a:pt x="356" y="1643"/>
                  </a:lnTo>
                  <a:lnTo>
                    <a:pt x="297" y="1385"/>
                  </a:lnTo>
                  <a:lnTo>
                    <a:pt x="218" y="930"/>
                  </a:lnTo>
                  <a:lnTo>
                    <a:pt x="178" y="554"/>
                  </a:lnTo>
                  <a:lnTo>
                    <a:pt x="158" y="277"/>
                  </a:lnTo>
                  <a:lnTo>
                    <a:pt x="178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9"/>
            <p:cNvSpPr/>
            <p:nvPr/>
          </p:nvSpPr>
          <p:spPr>
            <a:xfrm>
              <a:off x="5761900" y="918175"/>
              <a:ext cx="311125" cy="139000"/>
            </a:xfrm>
            <a:custGeom>
              <a:avLst/>
              <a:gdLst/>
              <a:ahLst/>
              <a:cxnLst/>
              <a:rect l="l" t="t" r="r" b="b"/>
              <a:pathLst>
                <a:path w="12445" h="5560" extrusionOk="0">
                  <a:moveTo>
                    <a:pt x="218" y="1"/>
                  </a:moveTo>
                  <a:lnTo>
                    <a:pt x="1" y="119"/>
                  </a:lnTo>
                  <a:lnTo>
                    <a:pt x="159" y="357"/>
                  </a:lnTo>
                  <a:lnTo>
                    <a:pt x="357" y="634"/>
                  </a:lnTo>
                  <a:lnTo>
                    <a:pt x="614" y="990"/>
                  </a:lnTo>
                  <a:lnTo>
                    <a:pt x="950" y="1405"/>
                  </a:lnTo>
                  <a:lnTo>
                    <a:pt x="1366" y="1860"/>
                  </a:lnTo>
                  <a:lnTo>
                    <a:pt x="1880" y="2355"/>
                  </a:lnTo>
                  <a:lnTo>
                    <a:pt x="2157" y="2612"/>
                  </a:lnTo>
                  <a:lnTo>
                    <a:pt x="2474" y="2869"/>
                  </a:lnTo>
                  <a:lnTo>
                    <a:pt x="2810" y="3107"/>
                  </a:lnTo>
                  <a:lnTo>
                    <a:pt x="3166" y="3364"/>
                  </a:lnTo>
                  <a:lnTo>
                    <a:pt x="3542" y="3621"/>
                  </a:lnTo>
                  <a:lnTo>
                    <a:pt x="3938" y="3859"/>
                  </a:lnTo>
                  <a:lnTo>
                    <a:pt x="4353" y="4096"/>
                  </a:lnTo>
                  <a:lnTo>
                    <a:pt x="4808" y="4314"/>
                  </a:lnTo>
                  <a:lnTo>
                    <a:pt x="5283" y="4531"/>
                  </a:lnTo>
                  <a:lnTo>
                    <a:pt x="5777" y="4729"/>
                  </a:lnTo>
                  <a:lnTo>
                    <a:pt x="6292" y="4907"/>
                  </a:lnTo>
                  <a:lnTo>
                    <a:pt x="6846" y="5065"/>
                  </a:lnTo>
                  <a:lnTo>
                    <a:pt x="7419" y="5204"/>
                  </a:lnTo>
                  <a:lnTo>
                    <a:pt x="8013" y="5323"/>
                  </a:lnTo>
                  <a:lnTo>
                    <a:pt x="8646" y="5421"/>
                  </a:lnTo>
                  <a:lnTo>
                    <a:pt x="9299" y="5501"/>
                  </a:lnTo>
                  <a:lnTo>
                    <a:pt x="9972" y="5540"/>
                  </a:lnTo>
                  <a:lnTo>
                    <a:pt x="10684" y="5560"/>
                  </a:lnTo>
                  <a:lnTo>
                    <a:pt x="11554" y="5540"/>
                  </a:lnTo>
                  <a:lnTo>
                    <a:pt x="12445" y="5481"/>
                  </a:lnTo>
                  <a:lnTo>
                    <a:pt x="12425" y="5243"/>
                  </a:lnTo>
                  <a:lnTo>
                    <a:pt x="11614" y="5303"/>
                  </a:lnTo>
                  <a:lnTo>
                    <a:pt x="10842" y="5323"/>
                  </a:lnTo>
                  <a:lnTo>
                    <a:pt x="10090" y="5323"/>
                  </a:lnTo>
                  <a:lnTo>
                    <a:pt x="9358" y="5283"/>
                  </a:lnTo>
                  <a:lnTo>
                    <a:pt x="8686" y="5204"/>
                  </a:lnTo>
                  <a:lnTo>
                    <a:pt x="8013" y="5085"/>
                  </a:lnTo>
                  <a:lnTo>
                    <a:pt x="7400" y="4966"/>
                  </a:lnTo>
                  <a:lnTo>
                    <a:pt x="6786" y="4808"/>
                  </a:lnTo>
                  <a:lnTo>
                    <a:pt x="6232" y="4630"/>
                  </a:lnTo>
                  <a:lnTo>
                    <a:pt x="5679" y="4432"/>
                  </a:lnTo>
                  <a:lnTo>
                    <a:pt x="5164" y="4215"/>
                  </a:lnTo>
                  <a:lnTo>
                    <a:pt x="4689" y="3997"/>
                  </a:lnTo>
                  <a:lnTo>
                    <a:pt x="4234" y="3760"/>
                  </a:lnTo>
                  <a:lnTo>
                    <a:pt x="3799" y="3502"/>
                  </a:lnTo>
                  <a:lnTo>
                    <a:pt x="3403" y="3245"/>
                  </a:lnTo>
                  <a:lnTo>
                    <a:pt x="3027" y="2988"/>
                  </a:lnTo>
                  <a:lnTo>
                    <a:pt x="2671" y="2711"/>
                  </a:lnTo>
                  <a:lnTo>
                    <a:pt x="2335" y="2454"/>
                  </a:lnTo>
                  <a:lnTo>
                    <a:pt x="2038" y="2177"/>
                  </a:lnTo>
                  <a:lnTo>
                    <a:pt x="1761" y="1920"/>
                  </a:lnTo>
                  <a:lnTo>
                    <a:pt x="1287" y="1425"/>
                  </a:lnTo>
                  <a:lnTo>
                    <a:pt x="891" y="970"/>
                  </a:lnTo>
                  <a:lnTo>
                    <a:pt x="594" y="594"/>
                  </a:lnTo>
                  <a:lnTo>
                    <a:pt x="396" y="27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9"/>
            <p:cNvSpPr/>
            <p:nvPr/>
          </p:nvSpPr>
          <p:spPr>
            <a:xfrm>
              <a:off x="5794550" y="871700"/>
              <a:ext cx="226050" cy="166200"/>
            </a:xfrm>
            <a:custGeom>
              <a:avLst/>
              <a:gdLst/>
              <a:ahLst/>
              <a:cxnLst/>
              <a:rect l="l" t="t" r="r" b="b"/>
              <a:pathLst>
                <a:path w="9042" h="6648" extrusionOk="0">
                  <a:moveTo>
                    <a:pt x="0" y="0"/>
                  </a:moveTo>
                  <a:lnTo>
                    <a:pt x="0" y="79"/>
                  </a:lnTo>
                  <a:lnTo>
                    <a:pt x="0" y="237"/>
                  </a:lnTo>
                  <a:lnTo>
                    <a:pt x="40" y="495"/>
                  </a:lnTo>
                  <a:lnTo>
                    <a:pt x="99" y="791"/>
                  </a:lnTo>
                  <a:lnTo>
                    <a:pt x="218" y="1167"/>
                  </a:lnTo>
                  <a:lnTo>
                    <a:pt x="297" y="1365"/>
                  </a:lnTo>
                  <a:lnTo>
                    <a:pt x="396" y="1583"/>
                  </a:lnTo>
                  <a:lnTo>
                    <a:pt x="515" y="1820"/>
                  </a:lnTo>
                  <a:lnTo>
                    <a:pt x="653" y="2058"/>
                  </a:lnTo>
                  <a:lnTo>
                    <a:pt x="831" y="2295"/>
                  </a:lnTo>
                  <a:lnTo>
                    <a:pt x="1009" y="2552"/>
                  </a:lnTo>
                  <a:lnTo>
                    <a:pt x="1227" y="2809"/>
                  </a:lnTo>
                  <a:lnTo>
                    <a:pt x="1484" y="3067"/>
                  </a:lnTo>
                  <a:lnTo>
                    <a:pt x="1761" y="3324"/>
                  </a:lnTo>
                  <a:lnTo>
                    <a:pt x="2078" y="3601"/>
                  </a:lnTo>
                  <a:lnTo>
                    <a:pt x="2414" y="3878"/>
                  </a:lnTo>
                  <a:lnTo>
                    <a:pt x="2790" y="4135"/>
                  </a:lnTo>
                  <a:lnTo>
                    <a:pt x="3225" y="4412"/>
                  </a:lnTo>
                  <a:lnTo>
                    <a:pt x="3680" y="4669"/>
                  </a:lnTo>
                  <a:lnTo>
                    <a:pt x="4175" y="4946"/>
                  </a:lnTo>
                  <a:lnTo>
                    <a:pt x="4729" y="5203"/>
                  </a:lnTo>
                  <a:lnTo>
                    <a:pt x="5302" y="5460"/>
                  </a:lnTo>
                  <a:lnTo>
                    <a:pt x="5955" y="5718"/>
                  </a:lnTo>
                  <a:lnTo>
                    <a:pt x="6628" y="5955"/>
                  </a:lnTo>
                  <a:lnTo>
                    <a:pt x="7360" y="6192"/>
                  </a:lnTo>
                  <a:lnTo>
                    <a:pt x="8151" y="6430"/>
                  </a:lnTo>
                  <a:lnTo>
                    <a:pt x="9002" y="6647"/>
                  </a:lnTo>
                  <a:lnTo>
                    <a:pt x="9041" y="6469"/>
                  </a:lnTo>
                  <a:lnTo>
                    <a:pt x="8211" y="6252"/>
                  </a:lnTo>
                  <a:lnTo>
                    <a:pt x="7439" y="6034"/>
                  </a:lnTo>
                  <a:lnTo>
                    <a:pt x="6707" y="5797"/>
                  </a:lnTo>
                  <a:lnTo>
                    <a:pt x="6034" y="5559"/>
                  </a:lnTo>
                  <a:lnTo>
                    <a:pt x="5421" y="5302"/>
                  </a:lnTo>
                  <a:lnTo>
                    <a:pt x="4847" y="5065"/>
                  </a:lnTo>
                  <a:lnTo>
                    <a:pt x="4313" y="4788"/>
                  </a:lnTo>
                  <a:lnTo>
                    <a:pt x="3819" y="4531"/>
                  </a:lnTo>
                  <a:lnTo>
                    <a:pt x="3364" y="4273"/>
                  </a:lnTo>
                  <a:lnTo>
                    <a:pt x="2948" y="3996"/>
                  </a:lnTo>
                  <a:lnTo>
                    <a:pt x="2572" y="3739"/>
                  </a:lnTo>
                  <a:lnTo>
                    <a:pt x="2236" y="3462"/>
                  </a:lnTo>
                  <a:lnTo>
                    <a:pt x="1919" y="3205"/>
                  </a:lnTo>
                  <a:lnTo>
                    <a:pt x="1642" y="2948"/>
                  </a:lnTo>
                  <a:lnTo>
                    <a:pt x="1405" y="2691"/>
                  </a:lnTo>
                  <a:lnTo>
                    <a:pt x="1187" y="2433"/>
                  </a:lnTo>
                  <a:lnTo>
                    <a:pt x="1009" y="2176"/>
                  </a:lnTo>
                  <a:lnTo>
                    <a:pt x="831" y="1939"/>
                  </a:lnTo>
                  <a:lnTo>
                    <a:pt x="693" y="1721"/>
                  </a:lnTo>
                  <a:lnTo>
                    <a:pt x="574" y="1504"/>
                  </a:lnTo>
                  <a:lnTo>
                    <a:pt x="475" y="1286"/>
                  </a:lnTo>
                  <a:lnTo>
                    <a:pt x="396" y="1088"/>
                  </a:lnTo>
                  <a:lnTo>
                    <a:pt x="277" y="732"/>
                  </a:lnTo>
                  <a:lnTo>
                    <a:pt x="218" y="435"/>
                  </a:lnTo>
                  <a:lnTo>
                    <a:pt x="178" y="218"/>
                  </a:lnTo>
                  <a:lnTo>
                    <a:pt x="178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9"/>
            <p:cNvSpPr/>
            <p:nvPr/>
          </p:nvSpPr>
          <p:spPr>
            <a:xfrm>
              <a:off x="5631325" y="1372225"/>
              <a:ext cx="238925" cy="213200"/>
            </a:xfrm>
            <a:custGeom>
              <a:avLst/>
              <a:gdLst/>
              <a:ahLst/>
              <a:cxnLst/>
              <a:rect l="l" t="t" r="r" b="b"/>
              <a:pathLst>
                <a:path w="9557" h="8528" extrusionOk="0">
                  <a:moveTo>
                    <a:pt x="1" y="0"/>
                  </a:moveTo>
                  <a:lnTo>
                    <a:pt x="4452" y="6311"/>
                  </a:lnTo>
                  <a:lnTo>
                    <a:pt x="4215" y="6292"/>
                  </a:lnTo>
                  <a:lnTo>
                    <a:pt x="3720" y="6331"/>
                  </a:lnTo>
                  <a:lnTo>
                    <a:pt x="3483" y="6351"/>
                  </a:lnTo>
                  <a:lnTo>
                    <a:pt x="3265" y="6410"/>
                  </a:lnTo>
                  <a:lnTo>
                    <a:pt x="3186" y="6450"/>
                  </a:lnTo>
                  <a:lnTo>
                    <a:pt x="3146" y="6489"/>
                  </a:lnTo>
                  <a:lnTo>
                    <a:pt x="3127" y="6529"/>
                  </a:lnTo>
                  <a:lnTo>
                    <a:pt x="3146" y="6588"/>
                  </a:lnTo>
                  <a:lnTo>
                    <a:pt x="3206" y="6667"/>
                  </a:lnTo>
                  <a:lnTo>
                    <a:pt x="3324" y="6727"/>
                  </a:lnTo>
                  <a:lnTo>
                    <a:pt x="3483" y="6786"/>
                  </a:lnTo>
                  <a:lnTo>
                    <a:pt x="3680" y="6845"/>
                  </a:lnTo>
                  <a:lnTo>
                    <a:pt x="4155" y="6964"/>
                  </a:lnTo>
                  <a:lnTo>
                    <a:pt x="4670" y="7063"/>
                  </a:lnTo>
                  <a:lnTo>
                    <a:pt x="5619" y="7221"/>
                  </a:lnTo>
                  <a:lnTo>
                    <a:pt x="6055" y="7281"/>
                  </a:lnTo>
                  <a:lnTo>
                    <a:pt x="5698" y="7360"/>
                  </a:lnTo>
                  <a:lnTo>
                    <a:pt x="5323" y="7439"/>
                  </a:lnTo>
                  <a:lnTo>
                    <a:pt x="4907" y="7577"/>
                  </a:lnTo>
                  <a:lnTo>
                    <a:pt x="4492" y="7736"/>
                  </a:lnTo>
                  <a:lnTo>
                    <a:pt x="4294" y="7815"/>
                  </a:lnTo>
                  <a:lnTo>
                    <a:pt x="4135" y="7914"/>
                  </a:lnTo>
                  <a:lnTo>
                    <a:pt x="3997" y="8013"/>
                  </a:lnTo>
                  <a:lnTo>
                    <a:pt x="3898" y="8112"/>
                  </a:lnTo>
                  <a:lnTo>
                    <a:pt x="3839" y="8230"/>
                  </a:lnTo>
                  <a:lnTo>
                    <a:pt x="3819" y="8290"/>
                  </a:lnTo>
                  <a:lnTo>
                    <a:pt x="3819" y="8349"/>
                  </a:lnTo>
                  <a:lnTo>
                    <a:pt x="3859" y="8389"/>
                  </a:lnTo>
                  <a:lnTo>
                    <a:pt x="3898" y="8448"/>
                  </a:lnTo>
                  <a:lnTo>
                    <a:pt x="3997" y="8468"/>
                  </a:lnTo>
                  <a:lnTo>
                    <a:pt x="4096" y="8507"/>
                  </a:lnTo>
                  <a:lnTo>
                    <a:pt x="4393" y="8527"/>
                  </a:lnTo>
                  <a:lnTo>
                    <a:pt x="4769" y="8527"/>
                  </a:lnTo>
                  <a:lnTo>
                    <a:pt x="5204" y="8488"/>
                  </a:lnTo>
                  <a:lnTo>
                    <a:pt x="5679" y="8448"/>
                  </a:lnTo>
                  <a:lnTo>
                    <a:pt x="6727" y="8309"/>
                  </a:lnTo>
                  <a:lnTo>
                    <a:pt x="7756" y="8151"/>
                  </a:lnTo>
                  <a:lnTo>
                    <a:pt x="8666" y="7973"/>
                  </a:lnTo>
                  <a:lnTo>
                    <a:pt x="9556" y="7815"/>
                  </a:lnTo>
                  <a:lnTo>
                    <a:pt x="7321" y="13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9"/>
            <p:cNvSpPr/>
            <p:nvPr/>
          </p:nvSpPr>
          <p:spPr>
            <a:xfrm>
              <a:off x="5313300" y="877625"/>
              <a:ext cx="780500" cy="616300"/>
            </a:xfrm>
            <a:custGeom>
              <a:avLst/>
              <a:gdLst/>
              <a:ahLst/>
              <a:cxnLst/>
              <a:rect l="l" t="t" r="r" b="b"/>
              <a:pathLst>
                <a:path w="31220" h="24652" extrusionOk="0">
                  <a:moveTo>
                    <a:pt x="16382" y="0"/>
                  </a:moveTo>
                  <a:lnTo>
                    <a:pt x="15491" y="238"/>
                  </a:lnTo>
                  <a:lnTo>
                    <a:pt x="14621" y="515"/>
                  </a:lnTo>
                  <a:lnTo>
                    <a:pt x="13790" y="812"/>
                  </a:lnTo>
                  <a:lnTo>
                    <a:pt x="12979" y="1128"/>
                  </a:lnTo>
                  <a:lnTo>
                    <a:pt x="12207" y="1464"/>
                  </a:lnTo>
                  <a:lnTo>
                    <a:pt x="11456" y="1821"/>
                  </a:lnTo>
                  <a:lnTo>
                    <a:pt x="10704" y="2177"/>
                  </a:lnTo>
                  <a:lnTo>
                    <a:pt x="10011" y="2553"/>
                  </a:lnTo>
                  <a:lnTo>
                    <a:pt x="9319" y="2948"/>
                  </a:lnTo>
                  <a:lnTo>
                    <a:pt x="8666" y="3344"/>
                  </a:lnTo>
                  <a:lnTo>
                    <a:pt x="8033" y="3759"/>
                  </a:lnTo>
                  <a:lnTo>
                    <a:pt x="7420" y="4195"/>
                  </a:lnTo>
                  <a:lnTo>
                    <a:pt x="6826" y="4610"/>
                  </a:lnTo>
                  <a:lnTo>
                    <a:pt x="6272" y="5065"/>
                  </a:lnTo>
                  <a:lnTo>
                    <a:pt x="5738" y="5500"/>
                  </a:lnTo>
                  <a:lnTo>
                    <a:pt x="5224" y="5955"/>
                  </a:lnTo>
                  <a:lnTo>
                    <a:pt x="4729" y="6410"/>
                  </a:lnTo>
                  <a:lnTo>
                    <a:pt x="4274" y="6865"/>
                  </a:lnTo>
                  <a:lnTo>
                    <a:pt x="3819" y="7320"/>
                  </a:lnTo>
                  <a:lnTo>
                    <a:pt x="3404" y="7775"/>
                  </a:lnTo>
                  <a:lnTo>
                    <a:pt x="3028" y="8231"/>
                  </a:lnTo>
                  <a:lnTo>
                    <a:pt x="2652" y="8686"/>
                  </a:lnTo>
                  <a:lnTo>
                    <a:pt x="2315" y="9121"/>
                  </a:lnTo>
                  <a:lnTo>
                    <a:pt x="1999" y="9576"/>
                  </a:lnTo>
                  <a:lnTo>
                    <a:pt x="1702" y="10011"/>
                  </a:lnTo>
                  <a:lnTo>
                    <a:pt x="1425" y="10446"/>
                  </a:lnTo>
                  <a:lnTo>
                    <a:pt x="1168" y="10862"/>
                  </a:lnTo>
                  <a:lnTo>
                    <a:pt x="950" y="11277"/>
                  </a:lnTo>
                  <a:lnTo>
                    <a:pt x="753" y="11673"/>
                  </a:lnTo>
                  <a:lnTo>
                    <a:pt x="574" y="12069"/>
                  </a:lnTo>
                  <a:lnTo>
                    <a:pt x="416" y="12444"/>
                  </a:lnTo>
                  <a:lnTo>
                    <a:pt x="297" y="12801"/>
                  </a:lnTo>
                  <a:lnTo>
                    <a:pt x="218" y="13058"/>
                  </a:lnTo>
                  <a:lnTo>
                    <a:pt x="139" y="13315"/>
                  </a:lnTo>
                  <a:lnTo>
                    <a:pt x="100" y="13572"/>
                  </a:lnTo>
                  <a:lnTo>
                    <a:pt x="60" y="13810"/>
                  </a:lnTo>
                  <a:lnTo>
                    <a:pt x="21" y="14067"/>
                  </a:lnTo>
                  <a:lnTo>
                    <a:pt x="1" y="14304"/>
                  </a:lnTo>
                  <a:lnTo>
                    <a:pt x="1" y="14799"/>
                  </a:lnTo>
                  <a:lnTo>
                    <a:pt x="60" y="15254"/>
                  </a:lnTo>
                  <a:lnTo>
                    <a:pt x="139" y="15729"/>
                  </a:lnTo>
                  <a:lnTo>
                    <a:pt x="278" y="16164"/>
                  </a:lnTo>
                  <a:lnTo>
                    <a:pt x="456" y="16599"/>
                  </a:lnTo>
                  <a:lnTo>
                    <a:pt x="673" y="17034"/>
                  </a:lnTo>
                  <a:lnTo>
                    <a:pt x="931" y="17450"/>
                  </a:lnTo>
                  <a:lnTo>
                    <a:pt x="1208" y="17845"/>
                  </a:lnTo>
                  <a:lnTo>
                    <a:pt x="1524" y="18221"/>
                  </a:lnTo>
                  <a:lnTo>
                    <a:pt x="1880" y="18577"/>
                  </a:lnTo>
                  <a:lnTo>
                    <a:pt x="2256" y="18934"/>
                  </a:lnTo>
                  <a:lnTo>
                    <a:pt x="2672" y="19270"/>
                  </a:lnTo>
                  <a:lnTo>
                    <a:pt x="3107" y="19606"/>
                  </a:lnTo>
                  <a:lnTo>
                    <a:pt x="3582" y="19903"/>
                  </a:lnTo>
                  <a:lnTo>
                    <a:pt x="4056" y="20200"/>
                  </a:lnTo>
                  <a:lnTo>
                    <a:pt x="4571" y="20457"/>
                  </a:lnTo>
                  <a:lnTo>
                    <a:pt x="5105" y="20714"/>
                  </a:lnTo>
                  <a:lnTo>
                    <a:pt x="5659" y="20951"/>
                  </a:lnTo>
                  <a:lnTo>
                    <a:pt x="6213" y="21169"/>
                  </a:lnTo>
                  <a:lnTo>
                    <a:pt x="6787" y="21367"/>
                  </a:lnTo>
                  <a:lnTo>
                    <a:pt x="7380" y="21565"/>
                  </a:lnTo>
                  <a:lnTo>
                    <a:pt x="7993" y="21723"/>
                  </a:lnTo>
                  <a:lnTo>
                    <a:pt x="8607" y="21862"/>
                  </a:lnTo>
                  <a:lnTo>
                    <a:pt x="9220" y="21980"/>
                  </a:lnTo>
                  <a:lnTo>
                    <a:pt x="9833" y="22079"/>
                  </a:lnTo>
                  <a:lnTo>
                    <a:pt x="10466" y="22158"/>
                  </a:lnTo>
                  <a:lnTo>
                    <a:pt x="11099" y="22218"/>
                  </a:lnTo>
                  <a:lnTo>
                    <a:pt x="11732" y="22237"/>
                  </a:lnTo>
                  <a:lnTo>
                    <a:pt x="12366" y="22257"/>
                  </a:lnTo>
                  <a:lnTo>
                    <a:pt x="12999" y="22257"/>
                  </a:lnTo>
                  <a:lnTo>
                    <a:pt x="13592" y="22277"/>
                  </a:lnTo>
                  <a:lnTo>
                    <a:pt x="14166" y="22317"/>
                  </a:lnTo>
                  <a:lnTo>
                    <a:pt x="14700" y="22356"/>
                  </a:lnTo>
                  <a:lnTo>
                    <a:pt x="15234" y="22415"/>
                  </a:lnTo>
                  <a:lnTo>
                    <a:pt x="15729" y="22475"/>
                  </a:lnTo>
                  <a:lnTo>
                    <a:pt x="16659" y="22633"/>
                  </a:lnTo>
                  <a:lnTo>
                    <a:pt x="17509" y="22811"/>
                  </a:lnTo>
                  <a:lnTo>
                    <a:pt x="18261" y="23009"/>
                  </a:lnTo>
                  <a:lnTo>
                    <a:pt x="18934" y="23227"/>
                  </a:lnTo>
                  <a:lnTo>
                    <a:pt x="19527" y="23464"/>
                  </a:lnTo>
                  <a:lnTo>
                    <a:pt x="20042" y="23682"/>
                  </a:lnTo>
                  <a:lnTo>
                    <a:pt x="20477" y="23899"/>
                  </a:lnTo>
                  <a:lnTo>
                    <a:pt x="20833" y="24097"/>
                  </a:lnTo>
                  <a:lnTo>
                    <a:pt x="21130" y="24275"/>
                  </a:lnTo>
                  <a:lnTo>
                    <a:pt x="21347" y="24433"/>
                  </a:lnTo>
                  <a:lnTo>
                    <a:pt x="21506" y="24552"/>
                  </a:lnTo>
                  <a:lnTo>
                    <a:pt x="21624" y="24651"/>
                  </a:lnTo>
                  <a:lnTo>
                    <a:pt x="23148" y="24156"/>
                  </a:lnTo>
                  <a:lnTo>
                    <a:pt x="24355" y="23761"/>
                  </a:lnTo>
                  <a:lnTo>
                    <a:pt x="22277" y="16619"/>
                  </a:lnTo>
                  <a:lnTo>
                    <a:pt x="22475" y="16599"/>
                  </a:lnTo>
                  <a:lnTo>
                    <a:pt x="23009" y="16520"/>
                  </a:lnTo>
                  <a:lnTo>
                    <a:pt x="23820" y="16362"/>
                  </a:lnTo>
                  <a:lnTo>
                    <a:pt x="24810" y="16124"/>
                  </a:lnTo>
                  <a:lnTo>
                    <a:pt x="25363" y="15986"/>
                  </a:lnTo>
                  <a:lnTo>
                    <a:pt x="25957" y="15808"/>
                  </a:lnTo>
                  <a:lnTo>
                    <a:pt x="26531" y="15630"/>
                  </a:lnTo>
                  <a:lnTo>
                    <a:pt x="27124" y="15412"/>
                  </a:lnTo>
                  <a:lnTo>
                    <a:pt x="27718" y="15175"/>
                  </a:lnTo>
                  <a:lnTo>
                    <a:pt x="28272" y="14917"/>
                  </a:lnTo>
                  <a:lnTo>
                    <a:pt x="28826" y="14621"/>
                  </a:lnTo>
                  <a:lnTo>
                    <a:pt x="29340" y="14304"/>
                  </a:lnTo>
                  <a:lnTo>
                    <a:pt x="29657" y="14067"/>
                  </a:lnTo>
                  <a:lnTo>
                    <a:pt x="29973" y="13829"/>
                  </a:lnTo>
                  <a:lnTo>
                    <a:pt x="30250" y="13552"/>
                  </a:lnTo>
                  <a:lnTo>
                    <a:pt x="30507" y="13275"/>
                  </a:lnTo>
                  <a:lnTo>
                    <a:pt x="30725" y="12979"/>
                  </a:lnTo>
                  <a:lnTo>
                    <a:pt x="30903" y="12682"/>
                  </a:lnTo>
                  <a:lnTo>
                    <a:pt x="31041" y="12365"/>
                  </a:lnTo>
                  <a:lnTo>
                    <a:pt x="31140" y="12029"/>
                  </a:lnTo>
                  <a:lnTo>
                    <a:pt x="31180" y="11831"/>
                  </a:lnTo>
                  <a:lnTo>
                    <a:pt x="31200" y="11653"/>
                  </a:lnTo>
                  <a:lnTo>
                    <a:pt x="31219" y="11495"/>
                  </a:lnTo>
                  <a:lnTo>
                    <a:pt x="31200" y="11337"/>
                  </a:lnTo>
                  <a:lnTo>
                    <a:pt x="31200" y="11198"/>
                  </a:lnTo>
                  <a:lnTo>
                    <a:pt x="31160" y="11060"/>
                  </a:lnTo>
                  <a:lnTo>
                    <a:pt x="31121" y="10941"/>
                  </a:lnTo>
                  <a:lnTo>
                    <a:pt x="31061" y="10822"/>
                  </a:lnTo>
                  <a:lnTo>
                    <a:pt x="31002" y="10723"/>
                  </a:lnTo>
                  <a:lnTo>
                    <a:pt x="30923" y="10624"/>
                  </a:lnTo>
                  <a:lnTo>
                    <a:pt x="30824" y="10525"/>
                  </a:lnTo>
                  <a:lnTo>
                    <a:pt x="30725" y="10446"/>
                  </a:lnTo>
                  <a:lnTo>
                    <a:pt x="30626" y="10387"/>
                  </a:lnTo>
                  <a:lnTo>
                    <a:pt x="30507" y="10328"/>
                  </a:lnTo>
                  <a:lnTo>
                    <a:pt x="30250" y="10229"/>
                  </a:lnTo>
                  <a:lnTo>
                    <a:pt x="30072" y="10169"/>
                  </a:lnTo>
                  <a:lnTo>
                    <a:pt x="29894" y="10150"/>
                  </a:lnTo>
                  <a:lnTo>
                    <a:pt x="29696" y="10110"/>
                  </a:lnTo>
                  <a:lnTo>
                    <a:pt x="29479" y="10110"/>
                  </a:lnTo>
                  <a:lnTo>
                    <a:pt x="29043" y="10130"/>
                  </a:lnTo>
                  <a:lnTo>
                    <a:pt x="28588" y="10169"/>
                  </a:lnTo>
                  <a:lnTo>
                    <a:pt x="28094" y="10268"/>
                  </a:lnTo>
                  <a:lnTo>
                    <a:pt x="27599" y="10387"/>
                  </a:lnTo>
                  <a:lnTo>
                    <a:pt x="27104" y="10565"/>
                  </a:lnTo>
                  <a:lnTo>
                    <a:pt x="26610" y="10743"/>
                  </a:lnTo>
                  <a:lnTo>
                    <a:pt x="26115" y="10961"/>
                  </a:lnTo>
                  <a:lnTo>
                    <a:pt x="25660" y="11198"/>
                  </a:lnTo>
                  <a:lnTo>
                    <a:pt x="25205" y="11475"/>
                  </a:lnTo>
                  <a:lnTo>
                    <a:pt x="24810" y="11752"/>
                  </a:lnTo>
                  <a:lnTo>
                    <a:pt x="24434" y="12049"/>
                  </a:lnTo>
                  <a:lnTo>
                    <a:pt x="24097" y="12346"/>
                  </a:lnTo>
                  <a:lnTo>
                    <a:pt x="23959" y="12504"/>
                  </a:lnTo>
                  <a:lnTo>
                    <a:pt x="23840" y="12662"/>
                  </a:lnTo>
                  <a:lnTo>
                    <a:pt x="23721" y="12820"/>
                  </a:lnTo>
                  <a:lnTo>
                    <a:pt x="23623" y="12998"/>
                  </a:lnTo>
                  <a:lnTo>
                    <a:pt x="23247" y="12781"/>
                  </a:lnTo>
                  <a:lnTo>
                    <a:pt x="22811" y="12524"/>
                  </a:lnTo>
                  <a:lnTo>
                    <a:pt x="22257" y="12148"/>
                  </a:lnTo>
                  <a:lnTo>
                    <a:pt x="21624" y="11693"/>
                  </a:lnTo>
                  <a:lnTo>
                    <a:pt x="21268" y="11416"/>
                  </a:lnTo>
                  <a:lnTo>
                    <a:pt x="20912" y="11119"/>
                  </a:lnTo>
                  <a:lnTo>
                    <a:pt x="20536" y="10802"/>
                  </a:lnTo>
                  <a:lnTo>
                    <a:pt x="20160" y="10446"/>
                  </a:lnTo>
                  <a:lnTo>
                    <a:pt x="19765" y="10070"/>
                  </a:lnTo>
                  <a:lnTo>
                    <a:pt x="19389" y="9675"/>
                  </a:lnTo>
                  <a:lnTo>
                    <a:pt x="19013" y="9259"/>
                  </a:lnTo>
                  <a:lnTo>
                    <a:pt x="18657" y="8804"/>
                  </a:lnTo>
                  <a:lnTo>
                    <a:pt x="18301" y="8329"/>
                  </a:lnTo>
                  <a:lnTo>
                    <a:pt x="17964" y="7835"/>
                  </a:lnTo>
                  <a:lnTo>
                    <a:pt x="17648" y="7320"/>
                  </a:lnTo>
                  <a:lnTo>
                    <a:pt x="17331" y="6767"/>
                  </a:lnTo>
                  <a:lnTo>
                    <a:pt x="17074" y="6213"/>
                  </a:lnTo>
                  <a:lnTo>
                    <a:pt x="16817" y="5619"/>
                  </a:lnTo>
                  <a:lnTo>
                    <a:pt x="16619" y="4986"/>
                  </a:lnTo>
                  <a:lnTo>
                    <a:pt x="16441" y="4353"/>
                  </a:lnTo>
                  <a:lnTo>
                    <a:pt x="16303" y="3680"/>
                  </a:lnTo>
                  <a:lnTo>
                    <a:pt x="16263" y="3344"/>
                  </a:lnTo>
                  <a:lnTo>
                    <a:pt x="16223" y="2988"/>
                  </a:lnTo>
                  <a:lnTo>
                    <a:pt x="16204" y="2632"/>
                  </a:lnTo>
                  <a:lnTo>
                    <a:pt x="16184" y="2276"/>
                  </a:lnTo>
                  <a:lnTo>
                    <a:pt x="16184" y="1919"/>
                  </a:lnTo>
                  <a:lnTo>
                    <a:pt x="16184" y="1544"/>
                  </a:lnTo>
                  <a:lnTo>
                    <a:pt x="16204" y="1168"/>
                  </a:lnTo>
                  <a:lnTo>
                    <a:pt x="16243" y="772"/>
                  </a:lnTo>
                  <a:lnTo>
                    <a:pt x="16303" y="396"/>
                  </a:lnTo>
                  <a:lnTo>
                    <a:pt x="16382" y="0"/>
                  </a:lnTo>
                  <a:close/>
                </a:path>
              </a:pathLst>
            </a:custGeom>
            <a:solidFill>
              <a:srgbClr val="FFBD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9"/>
            <p:cNvSpPr/>
            <p:nvPr/>
          </p:nvSpPr>
          <p:spPr>
            <a:xfrm>
              <a:off x="5659525" y="1204050"/>
              <a:ext cx="105375" cy="191925"/>
            </a:xfrm>
            <a:custGeom>
              <a:avLst/>
              <a:gdLst/>
              <a:ahLst/>
              <a:cxnLst/>
              <a:rect l="l" t="t" r="r" b="b"/>
              <a:pathLst>
                <a:path w="4215" h="7677" extrusionOk="0">
                  <a:moveTo>
                    <a:pt x="1919" y="1"/>
                  </a:moveTo>
                  <a:lnTo>
                    <a:pt x="1900" y="456"/>
                  </a:lnTo>
                  <a:lnTo>
                    <a:pt x="1860" y="851"/>
                  </a:lnTo>
                  <a:lnTo>
                    <a:pt x="1801" y="1208"/>
                  </a:lnTo>
                  <a:lnTo>
                    <a:pt x="1702" y="1544"/>
                  </a:lnTo>
                  <a:lnTo>
                    <a:pt x="1623" y="1821"/>
                  </a:lnTo>
                  <a:lnTo>
                    <a:pt x="1504" y="2078"/>
                  </a:lnTo>
                  <a:lnTo>
                    <a:pt x="1385" y="2315"/>
                  </a:lnTo>
                  <a:lnTo>
                    <a:pt x="1247" y="2513"/>
                  </a:lnTo>
                  <a:lnTo>
                    <a:pt x="1108" y="2672"/>
                  </a:lnTo>
                  <a:lnTo>
                    <a:pt x="950" y="2810"/>
                  </a:lnTo>
                  <a:lnTo>
                    <a:pt x="792" y="2929"/>
                  </a:lnTo>
                  <a:lnTo>
                    <a:pt x="633" y="3028"/>
                  </a:lnTo>
                  <a:lnTo>
                    <a:pt x="475" y="3107"/>
                  </a:lnTo>
                  <a:lnTo>
                    <a:pt x="317" y="3166"/>
                  </a:lnTo>
                  <a:lnTo>
                    <a:pt x="159" y="3206"/>
                  </a:lnTo>
                  <a:lnTo>
                    <a:pt x="0" y="3245"/>
                  </a:lnTo>
                  <a:lnTo>
                    <a:pt x="2137" y="5639"/>
                  </a:lnTo>
                  <a:lnTo>
                    <a:pt x="2275" y="7677"/>
                  </a:lnTo>
                  <a:lnTo>
                    <a:pt x="2513" y="7677"/>
                  </a:lnTo>
                  <a:lnTo>
                    <a:pt x="2750" y="7657"/>
                  </a:lnTo>
                  <a:lnTo>
                    <a:pt x="2968" y="7598"/>
                  </a:lnTo>
                  <a:lnTo>
                    <a:pt x="3166" y="7519"/>
                  </a:lnTo>
                  <a:lnTo>
                    <a:pt x="3344" y="7420"/>
                  </a:lnTo>
                  <a:lnTo>
                    <a:pt x="3522" y="7281"/>
                  </a:lnTo>
                  <a:lnTo>
                    <a:pt x="3680" y="7103"/>
                  </a:lnTo>
                  <a:lnTo>
                    <a:pt x="3819" y="6905"/>
                  </a:lnTo>
                  <a:lnTo>
                    <a:pt x="3937" y="6688"/>
                  </a:lnTo>
                  <a:lnTo>
                    <a:pt x="4036" y="6430"/>
                  </a:lnTo>
                  <a:lnTo>
                    <a:pt x="4115" y="6154"/>
                  </a:lnTo>
                  <a:lnTo>
                    <a:pt x="4175" y="5837"/>
                  </a:lnTo>
                  <a:lnTo>
                    <a:pt x="4195" y="5501"/>
                  </a:lnTo>
                  <a:lnTo>
                    <a:pt x="4214" y="5125"/>
                  </a:lnTo>
                  <a:lnTo>
                    <a:pt x="4195" y="4749"/>
                  </a:lnTo>
                  <a:lnTo>
                    <a:pt x="4155" y="4314"/>
                  </a:lnTo>
                  <a:lnTo>
                    <a:pt x="4076" y="3799"/>
                  </a:lnTo>
                  <a:lnTo>
                    <a:pt x="3957" y="3305"/>
                  </a:lnTo>
                  <a:lnTo>
                    <a:pt x="3819" y="2850"/>
                  </a:lnTo>
                  <a:lnTo>
                    <a:pt x="3641" y="2434"/>
                  </a:lnTo>
                  <a:lnTo>
                    <a:pt x="3482" y="2038"/>
                  </a:lnTo>
                  <a:lnTo>
                    <a:pt x="3284" y="1682"/>
                  </a:lnTo>
                  <a:lnTo>
                    <a:pt x="3087" y="1366"/>
                  </a:lnTo>
                  <a:lnTo>
                    <a:pt x="2909" y="1089"/>
                  </a:lnTo>
                  <a:lnTo>
                    <a:pt x="2711" y="832"/>
                  </a:lnTo>
                  <a:lnTo>
                    <a:pt x="2533" y="614"/>
                  </a:lnTo>
                  <a:lnTo>
                    <a:pt x="2216" y="278"/>
                  </a:lnTo>
                  <a:lnTo>
                    <a:pt x="1999" y="80"/>
                  </a:lnTo>
                  <a:lnTo>
                    <a:pt x="19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9"/>
            <p:cNvSpPr/>
            <p:nvPr/>
          </p:nvSpPr>
          <p:spPr>
            <a:xfrm>
              <a:off x="5635275" y="1199100"/>
              <a:ext cx="131600" cy="199350"/>
            </a:xfrm>
            <a:custGeom>
              <a:avLst/>
              <a:gdLst/>
              <a:ahLst/>
              <a:cxnLst/>
              <a:rect l="l" t="t" r="r" b="b"/>
              <a:pathLst>
                <a:path w="5264" h="7974" extrusionOk="0">
                  <a:moveTo>
                    <a:pt x="2790" y="1"/>
                  </a:moveTo>
                  <a:lnTo>
                    <a:pt x="2790" y="199"/>
                  </a:lnTo>
                  <a:lnTo>
                    <a:pt x="2771" y="713"/>
                  </a:lnTo>
                  <a:lnTo>
                    <a:pt x="2711" y="1168"/>
                  </a:lnTo>
                  <a:lnTo>
                    <a:pt x="2612" y="1584"/>
                  </a:lnTo>
                  <a:lnTo>
                    <a:pt x="2494" y="1979"/>
                  </a:lnTo>
                  <a:lnTo>
                    <a:pt x="2355" y="2296"/>
                  </a:lnTo>
                  <a:lnTo>
                    <a:pt x="2276" y="2454"/>
                  </a:lnTo>
                  <a:lnTo>
                    <a:pt x="2177" y="2593"/>
                  </a:lnTo>
                  <a:lnTo>
                    <a:pt x="2078" y="2711"/>
                  </a:lnTo>
                  <a:lnTo>
                    <a:pt x="1979" y="2830"/>
                  </a:lnTo>
                  <a:lnTo>
                    <a:pt x="1861" y="2949"/>
                  </a:lnTo>
                  <a:lnTo>
                    <a:pt x="1742" y="3048"/>
                  </a:lnTo>
                  <a:lnTo>
                    <a:pt x="1584" y="3127"/>
                  </a:lnTo>
                  <a:lnTo>
                    <a:pt x="1445" y="3206"/>
                  </a:lnTo>
                  <a:lnTo>
                    <a:pt x="1307" y="3265"/>
                  </a:lnTo>
                  <a:lnTo>
                    <a:pt x="1148" y="3305"/>
                  </a:lnTo>
                  <a:lnTo>
                    <a:pt x="871" y="3364"/>
                  </a:lnTo>
                  <a:lnTo>
                    <a:pt x="614" y="3364"/>
                  </a:lnTo>
                  <a:lnTo>
                    <a:pt x="397" y="3344"/>
                  </a:lnTo>
                  <a:lnTo>
                    <a:pt x="219" y="3325"/>
                  </a:lnTo>
                  <a:lnTo>
                    <a:pt x="60" y="3285"/>
                  </a:lnTo>
                  <a:lnTo>
                    <a:pt x="1" y="3483"/>
                  </a:lnTo>
                  <a:lnTo>
                    <a:pt x="179" y="3522"/>
                  </a:lnTo>
                  <a:lnTo>
                    <a:pt x="377" y="3542"/>
                  </a:lnTo>
                  <a:lnTo>
                    <a:pt x="614" y="3562"/>
                  </a:lnTo>
                  <a:lnTo>
                    <a:pt x="911" y="3542"/>
                  </a:lnTo>
                  <a:lnTo>
                    <a:pt x="1049" y="3522"/>
                  </a:lnTo>
                  <a:lnTo>
                    <a:pt x="1208" y="3503"/>
                  </a:lnTo>
                  <a:lnTo>
                    <a:pt x="1366" y="3443"/>
                  </a:lnTo>
                  <a:lnTo>
                    <a:pt x="1524" y="3384"/>
                  </a:lnTo>
                  <a:lnTo>
                    <a:pt x="1683" y="3305"/>
                  </a:lnTo>
                  <a:lnTo>
                    <a:pt x="1841" y="3206"/>
                  </a:lnTo>
                  <a:lnTo>
                    <a:pt x="1979" y="3107"/>
                  </a:lnTo>
                  <a:lnTo>
                    <a:pt x="2098" y="2988"/>
                  </a:lnTo>
                  <a:lnTo>
                    <a:pt x="2197" y="2870"/>
                  </a:lnTo>
                  <a:lnTo>
                    <a:pt x="2296" y="2751"/>
                  </a:lnTo>
                  <a:lnTo>
                    <a:pt x="2494" y="2454"/>
                  </a:lnTo>
                  <a:lnTo>
                    <a:pt x="2652" y="2138"/>
                  </a:lnTo>
                  <a:lnTo>
                    <a:pt x="2771" y="1762"/>
                  </a:lnTo>
                  <a:lnTo>
                    <a:pt x="2870" y="1346"/>
                  </a:lnTo>
                  <a:lnTo>
                    <a:pt x="2949" y="891"/>
                  </a:lnTo>
                  <a:lnTo>
                    <a:pt x="2988" y="416"/>
                  </a:lnTo>
                  <a:lnTo>
                    <a:pt x="3186" y="614"/>
                  </a:lnTo>
                  <a:lnTo>
                    <a:pt x="3443" y="891"/>
                  </a:lnTo>
                  <a:lnTo>
                    <a:pt x="3740" y="1287"/>
                  </a:lnTo>
                  <a:lnTo>
                    <a:pt x="3898" y="1504"/>
                  </a:lnTo>
                  <a:lnTo>
                    <a:pt x="4057" y="1742"/>
                  </a:lnTo>
                  <a:lnTo>
                    <a:pt x="4215" y="2019"/>
                  </a:lnTo>
                  <a:lnTo>
                    <a:pt x="4373" y="2316"/>
                  </a:lnTo>
                  <a:lnTo>
                    <a:pt x="4512" y="2632"/>
                  </a:lnTo>
                  <a:lnTo>
                    <a:pt x="4650" y="2968"/>
                  </a:lnTo>
                  <a:lnTo>
                    <a:pt x="4769" y="3325"/>
                  </a:lnTo>
                  <a:lnTo>
                    <a:pt x="4868" y="3700"/>
                  </a:lnTo>
                  <a:lnTo>
                    <a:pt x="4967" y="4116"/>
                  </a:lnTo>
                  <a:lnTo>
                    <a:pt x="5026" y="4531"/>
                  </a:lnTo>
                  <a:lnTo>
                    <a:pt x="5066" y="5066"/>
                  </a:lnTo>
                  <a:lnTo>
                    <a:pt x="5085" y="5540"/>
                  </a:lnTo>
                  <a:lnTo>
                    <a:pt x="5046" y="5995"/>
                  </a:lnTo>
                  <a:lnTo>
                    <a:pt x="5006" y="6193"/>
                  </a:lnTo>
                  <a:lnTo>
                    <a:pt x="4967" y="6391"/>
                  </a:lnTo>
                  <a:lnTo>
                    <a:pt x="4907" y="6569"/>
                  </a:lnTo>
                  <a:lnTo>
                    <a:pt x="4848" y="6747"/>
                  </a:lnTo>
                  <a:lnTo>
                    <a:pt x="4789" y="6905"/>
                  </a:lnTo>
                  <a:lnTo>
                    <a:pt x="4690" y="7064"/>
                  </a:lnTo>
                  <a:lnTo>
                    <a:pt x="4611" y="7202"/>
                  </a:lnTo>
                  <a:lnTo>
                    <a:pt x="4512" y="7321"/>
                  </a:lnTo>
                  <a:lnTo>
                    <a:pt x="4393" y="7420"/>
                  </a:lnTo>
                  <a:lnTo>
                    <a:pt x="4274" y="7519"/>
                  </a:lnTo>
                  <a:lnTo>
                    <a:pt x="4076" y="7637"/>
                  </a:lnTo>
                  <a:lnTo>
                    <a:pt x="3859" y="7736"/>
                  </a:lnTo>
                  <a:lnTo>
                    <a:pt x="3621" y="7776"/>
                  </a:lnTo>
                  <a:lnTo>
                    <a:pt x="3364" y="7796"/>
                  </a:lnTo>
                  <a:lnTo>
                    <a:pt x="3107" y="7776"/>
                  </a:lnTo>
                  <a:lnTo>
                    <a:pt x="2830" y="7717"/>
                  </a:lnTo>
                  <a:lnTo>
                    <a:pt x="2553" y="7618"/>
                  </a:lnTo>
                  <a:lnTo>
                    <a:pt x="2256" y="7499"/>
                  </a:lnTo>
                  <a:lnTo>
                    <a:pt x="2177" y="7657"/>
                  </a:lnTo>
                  <a:lnTo>
                    <a:pt x="2494" y="7796"/>
                  </a:lnTo>
                  <a:lnTo>
                    <a:pt x="2810" y="7895"/>
                  </a:lnTo>
                  <a:lnTo>
                    <a:pt x="3107" y="7954"/>
                  </a:lnTo>
                  <a:lnTo>
                    <a:pt x="3404" y="7974"/>
                  </a:lnTo>
                  <a:lnTo>
                    <a:pt x="3681" y="7974"/>
                  </a:lnTo>
                  <a:lnTo>
                    <a:pt x="3938" y="7914"/>
                  </a:lnTo>
                  <a:lnTo>
                    <a:pt x="4175" y="7816"/>
                  </a:lnTo>
                  <a:lnTo>
                    <a:pt x="4393" y="7677"/>
                  </a:lnTo>
                  <a:lnTo>
                    <a:pt x="4512" y="7578"/>
                  </a:lnTo>
                  <a:lnTo>
                    <a:pt x="4650" y="7459"/>
                  </a:lnTo>
                  <a:lnTo>
                    <a:pt x="4749" y="7321"/>
                  </a:lnTo>
                  <a:lnTo>
                    <a:pt x="4848" y="7182"/>
                  </a:lnTo>
                  <a:lnTo>
                    <a:pt x="4947" y="7024"/>
                  </a:lnTo>
                  <a:lnTo>
                    <a:pt x="5026" y="6846"/>
                  </a:lnTo>
                  <a:lnTo>
                    <a:pt x="5085" y="6668"/>
                  </a:lnTo>
                  <a:lnTo>
                    <a:pt x="5145" y="6470"/>
                  </a:lnTo>
                  <a:lnTo>
                    <a:pt x="5204" y="6272"/>
                  </a:lnTo>
                  <a:lnTo>
                    <a:pt x="5224" y="6055"/>
                  </a:lnTo>
                  <a:lnTo>
                    <a:pt x="5263" y="5817"/>
                  </a:lnTo>
                  <a:lnTo>
                    <a:pt x="5263" y="5580"/>
                  </a:lnTo>
                  <a:lnTo>
                    <a:pt x="5263" y="5066"/>
                  </a:lnTo>
                  <a:lnTo>
                    <a:pt x="5224" y="4512"/>
                  </a:lnTo>
                  <a:lnTo>
                    <a:pt x="5125" y="3977"/>
                  </a:lnTo>
                  <a:lnTo>
                    <a:pt x="5026" y="3483"/>
                  </a:lnTo>
                  <a:lnTo>
                    <a:pt x="4868" y="3028"/>
                  </a:lnTo>
                  <a:lnTo>
                    <a:pt x="4709" y="2612"/>
                  </a:lnTo>
                  <a:lnTo>
                    <a:pt x="4531" y="2217"/>
                  </a:lnTo>
                  <a:lnTo>
                    <a:pt x="4353" y="1861"/>
                  </a:lnTo>
                  <a:lnTo>
                    <a:pt x="4156" y="1524"/>
                  </a:lnTo>
                  <a:lnTo>
                    <a:pt x="3958" y="1247"/>
                  </a:lnTo>
                  <a:lnTo>
                    <a:pt x="3760" y="990"/>
                  </a:lnTo>
                  <a:lnTo>
                    <a:pt x="3582" y="753"/>
                  </a:lnTo>
                  <a:lnTo>
                    <a:pt x="3265" y="416"/>
                  </a:lnTo>
                  <a:lnTo>
                    <a:pt x="3028" y="199"/>
                  </a:lnTo>
                  <a:lnTo>
                    <a:pt x="2949" y="120"/>
                  </a:lnTo>
                  <a:lnTo>
                    <a:pt x="2790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9"/>
            <p:cNvSpPr/>
            <p:nvPr/>
          </p:nvSpPr>
          <p:spPr>
            <a:xfrm>
              <a:off x="5721850" y="1300000"/>
              <a:ext cx="41550" cy="40100"/>
            </a:xfrm>
            <a:custGeom>
              <a:avLst/>
              <a:gdLst/>
              <a:ahLst/>
              <a:cxnLst/>
              <a:rect l="l" t="t" r="r" b="b"/>
              <a:pathLst>
                <a:path w="1662" h="1604" extrusionOk="0">
                  <a:moveTo>
                    <a:pt x="1583" y="1"/>
                  </a:moveTo>
                  <a:lnTo>
                    <a:pt x="0" y="1603"/>
                  </a:lnTo>
                  <a:lnTo>
                    <a:pt x="1662" y="357"/>
                  </a:lnTo>
                  <a:lnTo>
                    <a:pt x="1583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9"/>
            <p:cNvSpPr/>
            <p:nvPr/>
          </p:nvSpPr>
          <p:spPr>
            <a:xfrm>
              <a:off x="5691175" y="1195650"/>
              <a:ext cx="48500" cy="14375"/>
            </a:xfrm>
            <a:custGeom>
              <a:avLst/>
              <a:gdLst/>
              <a:ahLst/>
              <a:cxnLst/>
              <a:rect l="l" t="t" r="r" b="b"/>
              <a:pathLst>
                <a:path w="1940" h="575" extrusionOk="0">
                  <a:moveTo>
                    <a:pt x="831" y="0"/>
                  </a:moveTo>
                  <a:lnTo>
                    <a:pt x="653" y="20"/>
                  </a:lnTo>
                  <a:lnTo>
                    <a:pt x="495" y="40"/>
                  </a:lnTo>
                  <a:lnTo>
                    <a:pt x="317" y="80"/>
                  </a:lnTo>
                  <a:lnTo>
                    <a:pt x="159" y="159"/>
                  </a:lnTo>
                  <a:lnTo>
                    <a:pt x="1" y="277"/>
                  </a:lnTo>
                  <a:lnTo>
                    <a:pt x="258" y="574"/>
                  </a:lnTo>
                  <a:lnTo>
                    <a:pt x="376" y="475"/>
                  </a:lnTo>
                  <a:lnTo>
                    <a:pt x="515" y="396"/>
                  </a:lnTo>
                  <a:lnTo>
                    <a:pt x="713" y="317"/>
                  </a:lnTo>
                  <a:lnTo>
                    <a:pt x="831" y="277"/>
                  </a:lnTo>
                  <a:lnTo>
                    <a:pt x="950" y="258"/>
                  </a:lnTo>
                  <a:lnTo>
                    <a:pt x="1089" y="238"/>
                  </a:lnTo>
                  <a:lnTo>
                    <a:pt x="1247" y="238"/>
                  </a:lnTo>
                  <a:lnTo>
                    <a:pt x="1405" y="258"/>
                  </a:lnTo>
                  <a:lnTo>
                    <a:pt x="1583" y="297"/>
                  </a:lnTo>
                  <a:lnTo>
                    <a:pt x="1761" y="337"/>
                  </a:lnTo>
                  <a:lnTo>
                    <a:pt x="1939" y="416"/>
                  </a:lnTo>
                  <a:lnTo>
                    <a:pt x="1761" y="297"/>
                  </a:lnTo>
                  <a:lnTo>
                    <a:pt x="1544" y="198"/>
                  </a:lnTo>
                  <a:lnTo>
                    <a:pt x="1286" y="99"/>
                  </a:lnTo>
                  <a:lnTo>
                    <a:pt x="1148" y="60"/>
                  </a:lnTo>
                  <a:lnTo>
                    <a:pt x="990" y="20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9"/>
            <p:cNvSpPr/>
            <p:nvPr/>
          </p:nvSpPr>
          <p:spPr>
            <a:xfrm>
              <a:off x="5214375" y="962700"/>
              <a:ext cx="321525" cy="278975"/>
            </a:xfrm>
            <a:custGeom>
              <a:avLst/>
              <a:gdLst/>
              <a:ahLst/>
              <a:cxnLst/>
              <a:rect l="l" t="t" r="r" b="b"/>
              <a:pathLst>
                <a:path w="12861" h="11159" extrusionOk="0">
                  <a:moveTo>
                    <a:pt x="6727" y="594"/>
                  </a:moveTo>
                  <a:lnTo>
                    <a:pt x="7024" y="614"/>
                  </a:lnTo>
                  <a:lnTo>
                    <a:pt x="7321" y="653"/>
                  </a:lnTo>
                  <a:lnTo>
                    <a:pt x="7598" y="693"/>
                  </a:lnTo>
                  <a:lnTo>
                    <a:pt x="7875" y="752"/>
                  </a:lnTo>
                  <a:lnTo>
                    <a:pt x="8152" y="811"/>
                  </a:lnTo>
                  <a:lnTo>
                    <a:pt x="8429" y="891"/>
                  </a:lnTo>
                  <a:lnTo>
                    <a:pt x="8706" y="989"/>
                  </a:lnTo>
                  <a:lnTo>
                    <a:pt x="8963" y="1088"/>
                  </a:lnTo>
                  <a:lnTo>
                    <a:pt x="9200" y="1187"/>
                  </a:lnTo>
                  <a:lnTo>
                    <a:pt x="9458" y="1306"/>
                  </a:lnTo>
                  <a:lnTo>
                    <a:pt x="9695" y="1444"/>
                  </a:lnTo>
                  <a:lnTo>
                    <a:pt x="9913" y="1583"/>
                  </a:lnTo>
                  <a:lnTo>
                    <a:pt x="10130" y="1741"/>
                  </a:lnTo>
                  <a:lnTo>
                    <a:pt x="10348" y="1900"/>
                  </a:lnTo>
                  <a:lnTo>
                    <a:pt x="10546" y="2058"/>
                  </a:lnTo>
                  <a:lnTo>
                    <a:pt x="10744" y="2236"/>
                  </a:lnTo>
                  <a:lnTo>
                    <a:pt x="10941" y="2414"/>
                  </a:lnTo>
                  <a:lnTo>
                    <a:pt x="11100" y="2592"/>
                  </a:lnTo>
                  <a:lnTo>
                    <a:pt x="11278" y="2790"/>
                  </a:lnTo>
                  <a:lnTo>
                    <a:pt x="11416" y="3007"/>
                  </a:lnTo>
                  <a:lnTo>
                    <a:pt x="11555" y="3205"/>
                  </a:lnTo>
                  <a:lnTo>
                    <a:pt x="11693" y="3423"/>
                  </a:lnTo>
                  <a:lnTo>
                    <a:pt x="11812" y="3640"/>
                  </a:lnTo>
                  <a:lnTo>
                    <a:pt x="11911" y="3878"/>
                  </a:lnTo>
                  <a:lnTo>
                    <a:pt x="12010" y="4096"/>
                  </a:lnTo>
                  <a:lnTo>
                    <a:pt x="12089" y="4333"/>
                  </a:lnTo>
                  <a:lnTo>
                    <a:pt x="12148" y="4590"/>
                  </a:lnTo>
                  <a:lnTo>
                    <a:pt x="12208" y="4828"/>
                  </a:lnTo>
                  <a:lnTo>
                    <a:pt x="12247" y="5085"/>
                  </a:lnTo>
                  <a:lnTo>
                    <a:pt x="12267" y="5322"/>
                  </a:lnTo>
                  <a:lnTo>
                    <a:pt x="12267" y="5579"/>
                  </a:lnTo>
                  <a:lnTo>
                    <a:pt x="12267" y="5836"/>
                  </a:lnTo>
                  <a:lnTo>
                    <a:pt x="12247" y="6094"/>
                  </a:lnTo>
                  <a:lnTo>
                    <a:pt x="12208" y="6351"/>
                  </a:lnTo>
                  <a:lnTo>
                    <a:pt x="12148" y="6588"/>
                  </a:lnTo>
                  <a:lnTo>
                    <a:pt x="12089" y="6826"/>
                  </a:lnTo>
                  <a:lnTo>
                    <a:pt x="12010" y="7063"/>
                  </a:lnTo>
                  <a:lnTo>
                    <a:pt x="11911" y="7300"/>
                  </a:lnTo>
                  <a:lnTo>
                    <a:pt x="11812" y="7538"/>
                  </a:lnTo>
                  <a:lnTo>
                    <a:pt x="11693" y="7756"/>
                  </a:lnTo>
                  <a:lnTo>
                    <a:pt x="11555" y="7973"/>
                  </a:lnTo>
                  <a:lnTo>
                    <a:pt x="11416" y="8171"/>
                  </a:lnTo>
                  <a:lnTo>
                    <a:pt x="11278" y="8389"/>
                  </a:lnTo>
                  <a:lnTo>
                    <a:pt x="11100" y="8567"/>
                  </a:lnTo>
                  <a:lnTo>
                    <a:pt x="10941" y="8764"/>
                  </a:lnTo>
                  <a:lnTo>
                    <a:pt x="10744" y="8943"/>
                  </a:lnTo>
                  <a:lnTo>
                    <a:pt x="10546" y="9121"/>
                  </a:lnTo>
                  <a:lnTo>
                    <a:pt x="10348" y="9279"/>
                  </a:lnTo>
                  <a:lnTo>
                    <a:pt x="10130" y="9437"/>
                  </a:lnTo>
                  <a:lnTo>
                    <a:pt x="9913" y="9595"/>
                  </a:lnTo>
                  <a:lnTo>
                    <a:pt x="9695" y="9734"/>
                  </a:lnTo>
                  <a:lnTo>
                    <a:pt x="9458" y="9853"/>
                  </a:lnTo>
                  <a:lnTo>
                    <a:pt x="9200" y="9971"/>
                  </a:lnTo>
                  <a:lnTo>
                    <a:pt x="8963" y="10090"/>
                  </a:lnTo>
                  <a:lnTo>
                    <a:pt x="8706" y="10189"/>
                  </a:lnTo>
                  <a:lnTo>
                    <a:pt x="8429" y="10288"/>
                  </a:lnTo>
                  <a:lnTo>
                    <a:pt x="8152" y="10367"/>
                  </a:lnTo>
                  <a:lnTo>
                    <a:pt x="7875" y="10426"/>
                  </a:lnTo>
                  <a:lnTo>
                    <a:pt x="7598" y="10486"/>
                  </a:lnTo>
                  <a:lnTo>
                    <a:pt x="7321" y="10525"/>
                  </a:lnTo>
                  <a:lnTo>
                    <a:pt x="7024" y="10565"/>
                  </a:lnTo>
                  <a:lnTo>
                    <a:pt x="6727" y="10585"/>
                  </a:lnTo>
                  <a:lnTo>
                    <a:pt x="6114" y="10585"/>
                  </a:lnTo>
                  <a:lnTo>
                    <a:pt x="5817" y="10565"/>
                  </a:lnTo>
                  <a:lnTo>
                    <a:pt x="5540" y="10525"/>
                  </a:lnTo>
                  <a:lnTo>
                    <a:pt x="5244" y="10486"/>
                  </a:lnTo>
                  <a:lnTo>
                    <a:pt x="4967" y="10426"/>
                  </a:lnTo>
                  <a:lnTo>
                    <a:pt x="4690" y="10367"/>
                  </a:lnTo>
                  <a:lnTo>
                    <a:pt x="4413" y="10288"/>
                  </a:lnTo>
                  <a:lnTo>
                    <a:pt x="4156" y="10189"/>
                  </a:lnTo>
                  <a:lnTo>
                    <a:pt x="3898" y="10090"/>
                  </a:lnTo>
                  <a:lnTo>
                    <a:pt x="3641" y="9971"/>
                  </a:lnTo>
                  <a:lnTo>
                    <a:pt x="3404" y="9853"/>
                  </a:lnTo>
                  <a:lnTo>
                    <a:pt x="3166" y="9734"/>
                  </a:lnTo>
                  <a:lnTo>
                    <a:pt x="2929" y="9595"/>
                  </a:lnTo>
                  <a:lnTo>
                    <a:pt x="2711" y="9437"/>
                  </a:lnTo>
                  <a:lnTo>
                    <a:pt x="2494" y="9279"/>
                  </a:lnTo>
                  <a:lnTo>
                    <a:pt x="2296" y="9121"/>
                  </a:lnTo>
                  <a:lnTo>
                    <a:pt x="2098" y="8943"/>
                  </a:lnTo>
                  <a:lnTo>
                    <a:pt x="1920" y="8764"/>
                  </a:lnTo>
                  <a:lnTo>
                    <a:pt x="1742" y="8567"/>
                  </a:lnTo>
                  <a:lnTo>
                    <a:pt x="1584" y="8389"/>
                  </a:lnTo>
                  <a:lnTo>
                    <a:pt x="1425" y="8171"/>
                  </a:lnTo>
                  <a:lnTo>
                    <a:pt x="1287" y="7973"/>
                  </a:lnTo>
                  <a:lnTo>
                    <a:pt x="1148" y="7756"/>
                  </a:lnTo>
                  <a:lnTo>
                    <a:pt x="1030" y="7538"/>
                  </a:lnTo>
                  <a:lnTo>
                    <a:pt x="931" y="7300"/>
                  </a:lnTo>
                  <a:lnTo>
                    <a:pt x="832" y="7063"/>
                  </a:lnTo>
                  <a:lnTo>
                    <a:pt x="773" y="6826"/>
                  </a:lnTo>
                  <a:lnTo>
                    <a:pt x="693" y="6588"/>
                  </a:lnTo>
                  <a:lnTo>
                    <a:pt x="654" y="6351"/>
                  </a:lnTo>
                  <a:lnTo>
                    <a:pt x="614" y="6094"/>
                  </a:lnTo>
                  <a:lnTo>
                    <a:pt x="594" y="5836"/>
                  </a:lnTo>
                  <a:lnTo>
                    <a:pt x="575" y="5579"/>
                  </a:lnTo>
                  <a:lnTo>
                    <a:pt x="594" y="5322"/>
                  </a:lnTo>
                  <a:lnTo>
                    <a:pt x="614" y="5085"/>
                  </a:lnTo>
                  <a:lnTo>
                    <a:pt x="654" y="4828"/>
                  </a:lnTo>
                  <a:lnTo>
                    <a:pt x="693" y="4590"/>
                  </a:lnTo>
                  <a:lnTo>
                    <a:pt x="773" y="4333"/>
                  </a:lnTo>
                  <a:lnTo>
                    <a:pt x="832" y="4096"/>
                  </a:lnTo>
                  <a:lnTo>
                    <a:pt x="931" y="3878"/>
                  </a:lnTo>
                  <a:lnTo>
                    <a:pt x="1030" y="3640"/>
                  </a:lnTo>
                  <a:lnTo>
                    <a:pt x="1148" y="3423"/>
                  </a:lnTo>
                  <a:lnTo>
                    <a:pt x="1287" y="3205"/>
                  </a:lnTo>
                  <a:lnTo>
                    <a:pt x="1425" y="3007"/>
                  </a:lnTo>
                  <a:lnTo>
                    <a:pt x="1584" y="2790"/>
                  </a:lnTo>
                  <a:lnTo>
                    <a:pt x="1742" y="2592"/>
                  </a:lnTo>
                  <a:lnTo>
                    <a:pt x="1920" y="2414"/>
                  </a:lnTo>
                  <a:lnTo>
                    <a:pt x="2098" y="2236"/>
                  </a:lnTo>
                  <a:lnTo>
                    <a:pt x="2296" y="2058"/>
                  </a:lnTo>
                  <a:lnTo>
                    <a:pt x="2494" y="1900"/>
                  </a:lnTo>
                  <a:lnTo>
                    <a:pt x="2711" y="1741"/>
                  </a:lnTo>
                  <a:lnTo>
                    <a:pt x="2929" y="1583"/>
                  </a:lnTo>
                  <a:lnTo>
                    <a:pt x="3166" y="1444"/>
                  </a:lnTo>
                  <a:lnTo>
                    <a:pt x="3404" y="1306"/>
                  </a:lnTo>
                  <a:lnTo>
                    <a:pt x="3641" y="1187"/>
                  </a:lnTo>
                  <a:lnTo>
                    <a:pt x="3898" y="1088"/>
                  </a:lnTo>
                  <a:lnTo>
                    <a:pt x="4156" y="989"/>
                  </a:lnTo>
                  <a:lnTo>
                    <a:pt x="4413" y="891"/>
                  </a:lnTo>
                  <a:lnTo>
                    <a:pt x="4690" y="811"/>
                  </a:lnTo>
                  <a:lnTo>
                    <a:pt x="4967" y="752"/>
                  </a:lnTo>
                  <a:lnTo>
                    <a:pt x="5244" y="693"/>
                  </a:lnTo>
                  <a:lnTo>
                    <a:pt x="5540" y="653"/>
                  </a:lnTo>
                  <a:lnTo>
                    <a:pt x="5817" y="614"/>
                  </a:lnTo>
                  <a:lnTo>
                    <a:pt x="6114" y="594"/>
                  </a:lnTo>
                  <a:close/>
                  <a:moveTo>
                    <a:pt x="6431" y="0"/>
                  </a:moveTo>
                  <a:lnTo>
                    <a:pt x="6094" y="20"/>
                  </a:lnTo>
                  <a:lnTo>
                    <a:pt x="5758" y="40"/>
                  </a:lnTo>
                  <a:lnTo>
                    <a:pt x="5442" y="79"/>
                  </a:lnTo>
                  <a:lnTo>
                    <a:pt x="5125" y="119"/>
                  </a:lnTo>
                  <a:lnTo>
                    <a:pt x="4828" y="178"/>
                  </a:lnTo>
                  <a:lnTo>
                    <a:pt x="4512" y="257"/>
                  </a:lnTo>
                  <a:lnTo>
                    <a:pt x="4215" y="356"/>
                  </a:lnTo>
                  <a:lnTo>
                    <a:pt x="3918" y="455"/>
                  </a:lnTo>
                  <a:lnTo>
                    <a:pt x="3641" y="554"/>
                  </a:lnTo>
                  <a:lnTo>
                    <a:pt x="3364" y="693"/>
                  </a:lnTo>
                  <a:lnTo>
                    <a:pt x="3087" y="811"/>
                  </a:lnTo>
                  <a:lnTo>
                    <a:pt x="2830" y="970"/>
                  </a:lnTo>
                  <a:lnTo>
                    <a:pt x="2573" y="1128"/>
                  </a:lnTo>
                  <a:lnTo>
                    <a:pt x="2335" y="1286"/>
                  </a:lnTo>
                  <a:lnTo>
                    <a:pt x="2098" y="1464"/>
                  </a:lnTo>
                  <a:lnTo>
                    <a:pt x="1880" y="1642"/>
                  </a:lnTo>
                  <a:lnTo>
                    <a:pt x="1663" y="1840"/>
                  </a:lnTo>
                  <a:lnTo>
                    <a:pt x="1465" y="2038"/>
                  </a:lnTo>
                  <a:lnTo>
                    <a:pt x="1267" y="2256"/>
                  </a:lnTo>
                  <a:lnTo>
                    <a:pt x="1089" y="2473"/>
                  </a:lnTo>
                  <a:lnTo>
                    <a:pt x="931" y="2691"/>
                  </a:lnTo>
                  <a:lnTo>
                    <a:pt x="773" y="2928"/>
                  </a:lnTo>
                  <a:lnTo>
                    <a:pt x="634" y="3166"/>
                  </a:lnTo>
                  <a:lnTo>
                    <a:pt x="496" y="3423"/>
                  </a:lnTo>
                  <a:lnTo>
                    <a:pt x="397" y="3680"/>
                  </a:lnTo>
                  <a:lnTo>
                    <a:pt x="278" y="3937"/>
                  </a:lnTo>
                  <a:lnTo>
                    <a:pt x="199" y="4194"/>
                  </a:lnTo>
                  <a:lnTo>
                    <a:pt x="120" y="4471"/>
                  </a:lnTo>
                  <a:lnTo>
                    <a:pt x="80" y="4748"/>
                  </a:lnTo>
                  <a:lnTo>
                    <a:pt x="21" y="5025"/>
                  </a:lnTo>
                  <a:lnTo>
                    <a:pt x="1" y="5302"/>
                  </a:lnTo>
                  <a:lnTo>
                    <a:pt x="1" y="5579"/>
                  </a:lnTo>
                  <a:lnTo>
                    <a:pt x="1" y="5876"/>
                  </a:lnTo>
                  <a:lnTo>
                    <a:pt x="21" y="6153"/>
                  </a:lnTo>
                  <a:lnTo>
                    <a:pt x="80" y="6430"/>
                  </a:lnTo>
                  <a:lnTo>
                    <a:pt x="120" y="6707"/>
                  </a:lnTo>
                  <a:lnTo>
                    <a:pt x="199" y="6984"/>
                  </a:lnTo>
                  <a:lnTo>
                    <a:pt x="278" y="7241"/>
                  </a:lnTo>
                  <a:lnTo>
                    <a:pt x="397" y="7498"/>
                  </a:lnTo>
                  <a:lnTo>
                    <a:pt x="496" y="7756"/>
                  </a:lnTo>
                  <a:lnTo>
                    <a:pt x="634" y="8013"/>
                  </a:lnTo>
                  <a:lnTo>
                    <a:pt x="773" y="8250"/>
                  </a:lnTo>
                  <a:lnTo>
                    <a:pt x="931" y="8488"/>
                  </a:lnTo>
                  <a:lnTo>
                    <a:pt x="1089" y="8705"/>
                  </a:lnTo>
                  <a:lnTo>
                    <a:pt x="1267" y="8923"/>
                  </a:lnTo>
                  <a:lnTo>
                    <a:pt x="1465" y="9140"/>
                  </a:lnTo>
                  <a:lnTo>
                    <a:pt x="1663" y="9338"/>
                  </a:lnTo>
                  <a:lnTo>
                    <a:pt x="1880" y="9536"/>
                  </a:lnTo>
                  <a:lnTo>
                    <a:pt x="2098" y="9714"/>
                  </a:lnTo>
                  <a:lnTo>
                    <a:pt x="2335" y="9892"/>
                  </a:lnTo>
                  <a:lnTo>
                    <a:pt x="2573" y="10050"/>
                  </a:lnTo>
                  <a:lnTo>
                    <a:pt x="2830" y="10209"/>
                  </a:lnTo>
                  <a:lnTo>
                    <a:pt x="3087" y="10367"/>
                  </a:lnTo>
                  <a:lnTo>
                    <a:pt x="3364" y="10486"/>
                  </a:lnTo>
                  <a:lnTo>
                    <a:pt x="3641" y="10624"/>
                  </a:lnTo>
                  <a:lnTo>
                    <a:pt x="3918" y="10723"/>
                  </a:lnTo>
                  <a:lnTo>
                    <a:pt x="4215" y="10822"/>
                  </a:lnTo>
                  <a:lnTo>
                    <a:pt x="4512" y="10921"/>
                  </a:lnTo>
                  <a:lnTo>
                    <a:pt x="4828" y="11000"/>
                  </a:lnTo>
                  <a:lnTo>
                    <a:pt x="5125" y="11059"/>
                  </a:lnTo>
                  <a:lnTo>
                    <a:pt x="5442" y="11099"/>
                  </a:lnTo>
                  <a:lnTo>
                    <a:pt x="5758" y="11139"/>
                  </a:lnTo>
                  <a:lnTo>
                    <a:pt x="6094" y="11158"/>
                  </a:lnTo>
                  <a:lnTo>
                    <a:pt x="6747" y="11158"/>
                  </a:lnTo>
                  <a:lnTo>
                    <a:pt x="7084" y="11139"/>
                  </a:lnTo>
                  <a:lnTo>
                    <a:pt x="7400" y="11099"/>
                  </a:lnTo>
                  <a:lnTo>
                    <a:pt x="7717" y="11059"/>
                  </a:lnTo>
                  <a:lnTo>
                    <a:pt x="8033" y="11000"/>
                  </a:lnTo>
                  <a:lnTo>
                    <a:pt x="8330" y="10921"/>
                  </a:lnTo>
                  <a:lnTo>
                    <a:pt x="8627" y="10822"/>
                  </a:lnTo>
                  <a:lnTo>
                    <a:pt x="8923" y="10723"/>
                  </a:lnTo>
                  <a:lnTo>
                    <a:pt x="9200" y="10624"/>
                  </a:lnTo>
                  <a:lnTo>
                    <a:pt x="9477" y="10486"/>
                  </a:lnTo>
                  <a:lnTo>
                    <a:pt x="9754" y="10367"/>
                  </a:lnTo>
                  <a:lnTo>
                    <a:pt x="10012" y="10209"/>
                  </a:lnTo>
                  <a:lnTo>
                    <a:pt x="10269" y="10050"/>
                  </a:lnTo>
                  <a:lnTo>
                    <a:pt x="10506" y="9892"/>
                  </a:lnTo>
                  <a:lnTo>
                    <a:pt x="10744" y="9714"/>
                  </a:lnTo>
                  <a:lnTo>
                    <a:pt x="10961" y="9536"/>
                  </a:lnTo>
                  <a:lnTo>
                    <a:pt x="11179" y="9338"/>
                  </a:lnTo>
                  <a:lnTo>
                    <a:pt x="11377" y="9140"/>
                  </a:lnTo>
                  <a:lnTo>
                    <a:pt x="11574" y="8923"/>
                  </a:lnTo>
                  <a:lnTo>
                    <a:pt x="11753" y="8705"/>
                  </a:lnTo>
                  <a:lnTo>
                    <a:pt x="11911" y="8488"/>
                  </a:lnTo>
                  <a:lnTo>
                    <a:pt x="12069" y="8250"/>
                  </a:lnTo>
                  <a:lnTo>
                    <a:pt x="12208" y="8013"/>
                  </a:lnTo>
                  <a:lnTo>
                    <a:pt x="12346" y="7756"/>
                  </a:lnTo>
                  <a:lnTo>
                    <a:pt x="12465" y="7498"/>
                  </a:lnTo>
                  <a:lnTo>
                    <a:pt x="12564" y="7241"/>
                  </a:lnTo>
                  <a:lnTo>
                    <a:pt x="12643" y="6984"/>
                  </a:lnTo>
                  <a:lnTo>
                    <a:pt x="12722" y="6707"/>
                  </a:lnTo>
                  <a:lnTo>
                    <a:pt x="12781" y="6430"/>
                  </a:lnTo>
                  <a:lnTo>
                    <a:pt x="12821" y="6153"/>
                  </a:lnTo>
                  <a:lnTo>
                    <a:pt x="12841" y="5876"/>
                  </a:lnTo>
                  <a:lnTo>
                    <a:pt x="12860" y="5579"/>
                  </a:lnTo>
                  <a:lnTo>
                    <a:pt x="12841" y="5302"/>
                  </a:lnTo>
                  <a:lnTo>
                    <a:pt x="12821" y="5025"/>
                  </a:lnTo>
                  <a:lnTo>
                    <a:pt x="12781" y="4748"/>
                  </a:lnTo>
                  <a:lnTo>
                    <a:pt x="12722" y="4471"/>
                  </a:lnTo>
                  <a:lnTo>
                    <a:pt x="12643" y="4194"/>
                  </a:lnTo>
                  <a:lnTo>
                    <a:pt x="12564" y="3937"/>
                  </a:lnTo>
                  <a:lnTo>
                    <a:pt x="12465" y="3680"/>
                  </a:lnTo>
                  <a:lnTo>
                    <a:pt x="12346" y="3423"/>
                  </a:lnTo>
                  <a:lnTo>
                    <a:pt x="12208" y="3166"/>
                  </a:lnTo>
                  <a:lnTo>
                    <a:pt x="12069" y="2928"/>
                  </a:lnTo>
                  <a:lnTo>
                    <a:pt x="11911" y="2691"/>
                  </a:lnTo>
                  <a:lnTo>
                    <a:pt x="11753" y="2473"/>
                  </a:lnTo>
                  <a:lnTo>
                    <a:pt x="11574" y="2256"/>
                  </a:lnTo>
                  <a:lnTo>
                    <a:pt x="11377" y="2038"/>
                  </a:lnTo>
                  <a:lnTo>
                    <a:pt x="11179" y="1840"/>
                  </a:lnTo>
                  <a:lnTo>
                    <a:pt x="10961" y="1642"/>
                  </a:lnTo>
                  <a:lnTo>
                    <a:pt x="10744" y="1464"/>
                  </a:lnTo>
                  <a:lnTo>
                    <a:pt x="10506" y="1286"/>
                  </a:lnTo>
                  <a:lnTo>
                    <a:pt x="10269" y="1128"/>
                  </a:lnTo>
                  <a:lnTo>
                    <a:pt x="10012" y="970"/>
                  </a:lnTo>
                  <a:lnTo>
                    <a:pt x="9754" y="811"/>
                  </a:lnTo>
                  <a:lnTo>
                    <a:pt x="9477" y="693"/>
                  </a:lnTo>
                  <a:lnTo>
                    <a:pt x="9200" y="554"/>
                  </a:lnTo>
                  <a:lnTo>
                    <a:pt x="8923" y="455"/>
                  </a:lnTo>
                  <a:lnTo>
                    <a:pt x="8627" y="356"/>
                  </a:lnTo>
                  <a:lnTo>
                    <a:pt x="8330" y="257"/>
                  </a:lnTo>
                  <a:lnTo>
                    <a:pt x="8033" y="178"/>
                  </a:lnTo>
                  <a:lnTo>
                    <a:pt x="7717" y="119"/>
                  </a:lnTo>
                  <a:lnTo>
                    <a:pt x="7400" y="79"/>
                  </a:lnTo>
                  <a:lnTo>
                    <a:pt x="7084" y="40"/>
                  </a:lnTo>
                  <a:lnTo>
                    <a:pt x="6747" y="2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9"/>
            <p:cNvSpPr/>
            <p:nvPr/>
          </p:nvSpPr>
          <p:spPr>
            <a:xfrm>
              <a:off x="5521025" y="991375"/>
              <a:ext cx="321525" cy="278975"/>
            </a:xfrm>
            <a:custGeom>
              <a:avLst/>
              <a:gdLst/>
              <a:ahLst/>
              <a:cxnLst/>
              <a:rect l="l" t="t" r="r" b="b"/>
              <a:pathLst>
                <a:path w="12861" h="11159" extrusionOk="0">
                  <a:moveTo>
                    <a:pt x="6727" y="574"/>
                  </a:moveTo>
                  <a:lnTo>
                    <a:pt x="7024" y="594"/>
                  </a:lnTo>
                  <a:lnTo>
                    <a:pt x="7321" y="634"/>
                  </a:lnTo>
                  <a:lnTo>
                    <a:pt x="7598" y="673"/>
                  </a:lnTo>
                  <a:lnTo>
                    <a:pt x="7895" y="733"/>
                  </a:lnTo>
                  <a:lnTo>
                    <a:pt x="8172" y="812"/>
                  </a:lnTo>
                  <a:lnTo>
                    <a:pt x="8449" y="871"/>
                  </a:lnTo>
                  <a:lnTo>
                    <a:pt x="8706" y="970"/>
                  </a:lnTo>
                  <a:lnTo>
                    <a:pt x="8963" y="1069"/>
                  </a:lnTo>
                  <a:lnTo>
                    <a:pt x="9220" y="1188"/>
                  </a:lnTo>
                  <a:lnTo>
                    <a:pt x="9458" y="1306"/>
                  </a:lnTo>
                  <a:lnTo>
                    <a:pt x="9695" y="1425"/>
                  </a:lnTo>
                  <a:lnTo>
                    <a:pt x="9932" y="1564"/>
                  </a:lnTo>
                  <a:lnTo>
                    <a:pt x="10150" y="1722"/>
                  </a:lnTo>
                  <a:lnTo>
                    <a:pt x="10368" y="1880"/>
                  </a:lnTo>
                  <a:lnTo>
                    <a:pt x="10565" y="2038"/>
                  </a:lnTo>
                  <a:lnTo>
                    <a:pt x="10763" y="2217"/>
                  </a:lnTo>
                  <a:lnTo>
                    <a:pt x="10941" y="2395"/>
                  </a:lnTo>
                  <a:lnTo>
                    <a:pt x="11119" y="2592"/>
                  </a:lnTo>
                  <a:lnTo>
                    <a:pt x="11278" y="2790"/>
                  </a:lnTo>
                  <a:lnTo>
                    <a:pt x="11436" y="2988"/>
                  </a:lnTo>
                  <a:lnTo>
                    <a:pt x="11574" y="3186"/>
                  </a:lnTo>
                  <a:lnTo>
                    <a:pt x="11693" y="3404"/>
                  </a:lnTo>
                  <a:lnTo>
                    <a:pt x="11812" y="3621"/>
                  </a:lnTo>
                  <a:lnTo>
                    <a:pt x="11930" y="3859"/>
                  </a:lnTo>
                  <a:lnTo>
                    <a:pt x="12010" y="4096"/>
                  </a:lnTo>
                  <a:lnTo>
                    <a:pt x="12089" y="4333"/>
                  </a:lnTo>
                  <a:lnTo>
                    <a:pt x="12148" y="4571"/>
                  </a:lnTo>
                  <a:lnTo>
                    <a:pt x="12207" y="4808"/>
                  </a:lnTo>
                  <a:lnTo>
                    <a:pt x="12247" y="5065"/>
                  </a:lnTo>
                  <a:lnTo>
                    <a:pt x="12267" y="5323"/>
                  </a:lnTo>
                  <a:lnTo>
                    <a:pt x="12267" y="5580"/>
                  </a:lnTo>
                  <a:lnTo>
                    <a:pt x="12267" y="5837"/>
                  </a:lnTo>
                  <a:lnTo>
                    <a:pt x="12247" y="6074"/>
                  </a:lnTo>
                  <a:lnTo>
                    <a:pt x="12207" y="6332"/>
                  </a:lnTo>
                  <a:lnTo>
                    <a:pt x="12148" y="6589"/>
                  </a:lnTo>
                  <a:lnTo>
                    <a:pt x="12089" y="6826"/>
                  </a:lnTo>
                  <a:lnTo>
                    <a:pt x="12010" y="7064"/>
                  </a:lnTo>
                  <a:lnTo>
                    <a:pt x="11930" y="7281"/>
                  </a:lnTo>
                  <a:lnTo>
                    <a:pt x="11812" y="7519"/>
                  </a:lnTo>
                  <a:lnTo>
                    <a:pt x="11693" y="7736"/>
                  </a:lnTo>
                  <a:lnTo>
                    <a:pt x="11574" y="7954"/>
                  </a:lnTo>
                  <a:lnTo>
                    <a:pt x="11436" y="8171"/>
                  </a:lnTo>
                  <a:lnTo>
                    <a:pt x="11278" y="8369"/>
                  </a:lnTo>
                  <a:lnTo>
                    <a:pt x="11119" y="8567"/>
                  </a:lnTo>
                  <a:lnTo>
                    <a:pt x="10941" y="8745"/>
                  </a:lnTo>
                  <a:lnTo>
                    <a:pt x="10763" y="8923"/>
                  </a:lnTo>
                  <a:lnTo>
                    <a:pt x="10565" y="9101"/>
                  </a:lnTo>
                  <a:lnTo>
                    <a:pt x="10368" y="9279"/>
                  </a:lnTo>
                  <a:lnTo>
                    <a:pt x="10150" y="9438"/>
                  </a:lnTo>
                  <a:lnTo>
                    <a:pt x="9932" y="9576"/>
                  </a:lnTo>
                  <a:lnTo>
                    <a:pt x="9695" y="9715"/>
                  </a:lnTo>
                  <a:lnTo>
                    <a:pt x="9458" y="9853"/>
                  </a:lnTo>
                  <a:lnTo>
                    <a:pt x="9220" y="9972"/>
                  </a:lnTo>
                  <a:lnTo>
                    <a:pt x="8963" y="10071"/>
                  </a:lnTo>
                  <a:lnTo>
                    <a:pt x="8706" y="10170"/>
                  </a:lnTo>
                  <a:lnTo>
                    <a:pt x="8449" y="10269"/>
                  </a:lnTo>
                  <a:lnTo>
                    <a:pt x="8172" y="10348"/>
                  </a:lnTo>
                  <a:lnTo>
                    <a:pt x="7895" y="10407"/>
                  </a:lnTo>
                  <a:lnTo>
                    <a:pt x="7598" y="10466"/>
                  </a:lnTo>
                  <a:lnTo>
                    <a:pt x="7321" y="10506"/>
                  </a:lnTo>
                  <a:lnTo>
                    <a:pt x="7024" y="10545"/>
                  </a:lnTo>
                  <a:lnTo>
                    <a:pt x="6727" y="10565"/>
                  </a:lnTo>
                  <a:lnTo>
                    <a:pt x="6134" y="10565"/>
                  </a:lnTo>
                  <a:lnTo>
                    <a:pt x="5837" y="10545"/>
                  </a:lnTo>
                  <a:lnTo>
                    <a:pt x="5540" y="10506"/>
                  </a:lnTo>
                  <a:lnTo>
                    <a:pt x="5263" y="10466"/>
                  </a:lnTo>
                  <a:lnTo>
                    <a:pt x="4967" y="10407"/>
                  </a:lnTo>
                  <a:lnTo>
                    <a:pt x="4690" y="10348"/>
                  </a:lnTo>
                  <a:lnTo>
                    <a:pt x="4432" y="10269"/>
                  </a:lnTo>
                  <a:lnTo>
                    <a:pt x="4155" y="10170"/>
                  </a:lnTo>
                  <a:lnTo>
                    <a:pt x="3898" y="10071"/>
                  </a:lnTo>
                  <a:lnTo>
                    <a:pt x="3641" y="9972"/>
                  </a:lnTo>
                  <a:lnTo>
                    <a:pt x="3404" y="9853"/>
                  </a:lnTo>
                  <a:lnTo>
                    <a:pt x="3166" y="9715"/>
                  </a:lnTo>
                  <a:lnTo>
                    <a:pt x="2929" y="9576"/>
                  </a:lnTo>
                  <a:lnTo>
                    <a:pt x="2711" y="9438"/>
                  </a:lnTo>
                  <a:lnTo>
                    <a:pt x="2494" y="9279"/>
                  </a:lnTo>
                  <a:lnTo>
                    <a:pt x="2296" y="9101"/>
                  </a:lnTo>
                  <a:lnTo>
                    <a:pt x="2098" y="8923"/>
                  </a:lnTo>
                  <a:lnTo>
                    <a:pt x="1920" y="8745"/>
                  </a:lnTo>
                  <a:lnTo>
                    <a:pt x="1742" y="8567"/>
                  </a:lnTo>
                  <a:lnTo>
                    <a:pt x="1584" y="8369"/>
                  </a:lnTo>
                  <a:lnTo>
                    <a:pt x="1425" y="8171"/>
                  </a:lnTo>
                  <a:lnTo>
                    <a:pt x="1287" y="7954"/>
                  </a:lnTo>
                  <a:lnTo>
                    <a:pt x="1168" y="7736"/>
                  </a:lnTo>
                  <a:lnTo>
                    <a:pt x="1049" y="7519"/>
                  </a:lnTo>
                  <a:lnTo>
                    <a:pt x="951" y="7281"/>
                  </a:lnTo>
                  <a:lnTo>
                    <a:pt x="852" y="7064"/>
                  </a:lnTo>
                  <a:lnTo>
                    <a:pt x="772" y="6826"/>
                  </a:lnTo>
                  <a:lnTo>
                    <a:pt x="713" y="6589"/>
                  </a:lnTo>
                  <a:lnTo>
                    <a:pt x="654" y="6332"/>
                  </a:lnTo>
                  <a:lnTo>
                    <a:pt x="614" y="6074"/>
                  </a:lnTo>
                  <a:lnTo>
                    <a:pt x="594" y="5837"/>
                  </a:lnTo>
                  <a:lnTo>
                    <a:pt x="594" y="5580"/>
                  </a:lnTo>
                  <a:lnTo>
                    <a:pt x="594" y="5323"/>
                  </a:lnTo>
                  <a:lnTo>
                    <a:pt x="614" y="5065"/>
                  </a:lnTo>
                  <a:lnTo>
                    <a:pt x="654" y="4808"/>
                  </a:lnTo>
                  <a:lnTo>
                    <a:pt x="713" y="4571"/>
                  </a:lnTo>
                  <a:lnTo>
                    <a:pt x="772" y="4333"/>
                  </a:lnTo>
                  <a:lnTo>
                    <a:pt x="852" y="4096"/>
                  </a:lnTo>
                  <a:lnTo>
                    <a:pt x="951" y="3859"/>
                  </a:lnTo>
                  <a:lnTo>
                    <a:pt x="1049" y="3621"/>
                  </a:lnTo>
                  <a:lnTo>
                    <a:pt x="1168" y="3404"/>
                  </a:lnTo>
                  <a:lnTo>
                    <a:pt x="1287" y="3186"/>
                  </a:lnTo>
                  <a:lnTo>
                    <a:pt x="1425" y="2988"/>
                  </a:lnTo>
                  <a:lnTo>
                    <a:pt x="1584" y="2790"/>
                  </a:lnTo>
                  <a:lnTo>
                    <a:pt x="1742" y="2592"/>
                  </a:lnTo>
                  <a:lnTo>
                    <a:pt x="1920" y="2395"/>
                  </a:lnTo>
                  <a:lnTo>
                    <a:pt x="2098" y="2217"/>
                  </a:lnTo>
                  <a:lnTo>
                    <a:pt x="2296" y="2038"/>
                  </a:lnTo>
                  <a:lnTo>
                    <a:pt x="2494" y="1880"/>
                  </a:lnTo>
                  <a:lnTo>
                    <a:pt x="2711" y="1722"/>
                  </a:lnTo>
                  <a:lnTo>
                    <a:pt x="2929" y="1564"/>
                  </a:lnTo>
                  <a:lnTo>
                    <a:pt x="3166" y="1425"/>
                  </a:lnTo>
                  <a:lnTo>
                    <a:pt x="3404" y="1306"/>
                  </a:lnTo>
                  <a:lnTo>
                    <a:pt x="3641" y="1188"/>
                  </a:lnTo>
                  <a:lnTo>
                    <a:pt x="3898" y="1069"/>
                  </a:lnTo>
                  <a:lnTo>
                    <a:pt x="4155" y="970"/>
                  </a:lnTo>
                  <a:lnTo>
                    <a:pt x="4432" y="871"/>
                  </a:lnTo>
                  <a:lnTo>
                    <a:pt x="4690" y="812"/>
                  </a:lnTo>
                  <a:lnTo>
                    <a:pt x="4967" y="733"/>
                  </a:lnTo>
                  <a:lnTo>
                    <a:pt x="5263" y="673"/>
                  </a:lnTo>
                  <a:lnTo>
                    <a:pt x="5540" y="634"/>
                  </a:lnTo>
                  <a:lnTo>
                    <a:pt x="5837" y="594"/>
                  </a:lnTo>
                  <a:lnTo>
                    <a:pt x="6134" y="574"/>
                  </a:lnTo>
                  <a:close/>
                  <a:moveTo>
                    <a:pt x="6094" y="1"/>
                  </a:moveTo>
                  <a:lnTo>
                    <a:pt x="5778" y="21"/>
                  </a:lnTo>
                  <a:lnTo>
                    <a:pt x="5461" y="60"/>
                  </a:lnTo>
                  <a:lnTo>
                    <a:pt x="5145" y="100"/>
                  </a:lnTo>
                  <a:lnTo>
                    <a:pt x="4828" y="179"/>
                  </a:lnTo>
                  <a:lnTo>
                    <a:pt x="4531" y="238"/>
                  </a:lnTo>
                  <a:lnTo>
                    <a:pt x="4215" y="337"/>
                  </a:lnTo>
                  <a:lnTo>
                    <a:pt x="3938" y="436"/>
                  </a:lnTo>
                  <a:lnTo>
                    <a:pt x="3641" y="555"/>
                  </a:lnTo>
                  <a:lnTo>
                    <a:pt x="3364" y="673"/>
                  </a:lnTo>
                  <a:lnTo>
                    <a:pt x="3107" y="812"/>
                  </a:lnTo>
                  <a:lnTo>
                    <a:pt x="2830" y="950"/>
                  </a:lnTo>
                  <a:lnTo>
                    <a:pt x="2593" y="1109"/>
                  </a:lnTo>
                  <a:lnTo>
                    <a:pt x="2335" y="1267"/>
                  </a:lnTo>
                  <a:lnTo>
                    <a:pt x="2118" y="1445"/>
                  </a:lnTo>
                  <a:lnTo>
                    <a:pt x="1880" y="1623"/>
                  </a:lnTo>
                  <a:lnTo>
                    <a:pt x="1683" y="1821"/>
                  </a:lnTo>
                  <a:lnTo>
                    <a:pt x="1465" y="2019"/>
                  </a:lnTo>
                  <a:lnTo>
                    <a:pt x="1287" y="2236"/>
                  </a:lnTo>
                  <a:lnTo>
                    <a:pt x="1109" y="2454"/>
                  </a:lnTo>
                  <a:lnTo>
                    <a:pt x="931" y="2691"/>
                  </a:lnTo>
                  <a:lnTo>
                    <a:pt x="772" y="2909"/>
                  </a:lnTo>
                  <a:lnTo>
                    <a:pt x="634" y="3166"/>
                  </a:lnTo>
                  <a:lnTo>
                    <a:pt x="515" y="3404"/>
                  </a:lnTo>
                  <a:lnTo>
                    <a:pt x="397" y="3661"/>
                  </a:lnTo>
                  <a:lnTo>
                    <a:pt x="298" y="3918"/>
                  </a:lnTo>
                  <a:lnTo>
                    <a:pt x="199" y="4175"/>
                  </a:lnTo>
                  <a:lnTo>
                    <a:pt x="139" y="4452"/>
                  </a:lnTo>
                  <a:lnTo>
                    <a:pt x="80" y="4729"/>
                  </a:lnTo>
                  <a:lnTo>
                    <a:pt x="40" y="5006"/>
                  </a:lnTo>
                  <a:lnTo>
                    <a:pt x="21" y="5283"/>
                  </a:lnTo>
                  <a:lnTo>
                    <a:pt x="1" y="5580"/>
                  </a:lnTo>
                  <a:lnTo>
                    <a:pt x="21" y="5857"/>
                  </a:lnTo>
                  <a:lnTo>
                    <a:pt x="40" y="6134"/>
                  </a:lnTo>
                  <a:lnTo>
                    <a:pt x="80" y="6430"/>
                  </a:lnTo>
                  <a:lnTo>
                    <a:pt x="139" y="6688"/>
                  </a:lnTo>
                  <a:lnTo>
                    <a:pt x="199" y="6965"/>
                  </a:lnTo>
                  <a:lnTo>
                    <a:pt x="298" y="7222"/>
                  </a:lnTo>
                  <a:lnTo>
                    <a:pt x="397" y="7499"/>
                  </a:lnTo>
                  <a:lnTo>
                    <a:pt x="515" y="7736"/>
                  </a:lnTo>
                  <a:lnTo>
                    <a:pt x="634" y="7993"/>
                  </a:lnTo>
                  <a:lnTo>
                    <a:pt x="772" y="8231"/>
                  </a:lnTo>
                  <a:lnTo>
                    <a:pt x="931" y="8468"/>
                  </a:lnTo>
                  <a:lnTo>
                    <a:pt x="1109" y="8686"/>
                  </a:lnTo>
                  <a:lnTo>
                    <a:pt x="1287" y="8903"/>
                  </a:lnTo>
                  <a:lnTo>
                    <a:pt x="1465" y="9121"/>
                  </a:lnTo>
                  <a:lnTo>
                    <a:pt x="1683" y="9319"/>
                  </a:lnTo>
                  <a:lnTo>
                    <a:pt x="1880" y="9517"/>
                  </a:lnTo>
                  <a:lnTo>
                    <a:pt x="2118" y="9695"/>
                  </a:lnTo>
                  <a:lnTo>
                    <a:pt x="2335" y="9873"/>
                  </a:lnTo>
                  <a:lnTo>
                    <a:pt x="2593" y="10051"/>
                  </a:lnTo>
                  <a:lnTo>
                    <a:pt x="2830" y="10189"/>
                  </a:lnTo>
                  <a:lnTo>
                    <a:pt x="3107" y="10348"/>
                  </a:lnTo>
                  <a:lnTo>
                    <a:pt x="3364" y="10486"/>
                  </a:lnTo>
                  <a:lnTo>
                    <a:pt x="3641" y="10605"/>
                  </a:lnTo>
                  <a:lnTo>
                    <a:pt x="3938" y="10704"/>
                  </a:lnTo>
                  <a:lnTo>
                    <a:pt x="4215" y="10822"/>
                  </a:lnTo>
                  <a:lnTo>
                    <a:pt x="4531" y="10902"/>
                  </a:lnTo>
                  <a:lnTo>
                    <a:pt x="4828" y="10981"/>
                  </a:lnTo>
                  <a:lnTo>
                    <a:pt x="5145" y="11040"/>
                  </a:lnTo>
                  <a:lnTo>
                    <a:pt x="5461" y="11080"/>
                  </a:lnTo>
                  <a:lnTo>
                    <a:pt x="5778" y="11119"/>
                  </a:lnTo>
                  <a:lnTo>
                    <a:pt x="6094" y="11139"/>
                  </a:lnTo>
                  <a:lnTo>
                    <a:pt x="6431" y="11159"/>
                  </a:lnTo>
                  <a:lnTo>
                    <a:pt x="6767" y="11139"/>
                  </a:lnTo>
                  <a:lnTo>
                    <a:pt x="7083" y="11119"/>
                  </a:lnTo>
                  <a:lnTo>
                    <a:pt x="7400" y="11080"/>
                  </a:lnTo>
                  <a:lnTo>
                    <a:pt x="7717" y="11040"/>
                  </a:lnTo>
                  <a:lnTo>
                    <a:pt x="8033" y="10981"/>
                  </a:lnTo>
                  <a:lnTo>
                    <a:pt x="8350" y="10902"/>
                  </a:lnTo>
                  <a:lnTo>
                    <a:pt x="8646" y="10822"/>
                  </a:lnTo>
                  <a:lnTo>
                    <a:pt x="8923" y="10704"/>
                  </a:lnTo>
                  <a:lnTo>
                    <a:pt x="9220" y="10605"/>
                  </a:lnTo>
                  <a:lnTo>
                    <a:pt x="9497" y="10486"/>
                  </a:lnTo>
                  <a:lnTo>
                    <a:pt x="9754" y="10348"/>
                  </a:lnTo>
                  <a:lnTo>
                    <a:pt x="10031" y="10189"/>
                  </a:lnTo>
                  <a:lnTo>
                    <a:pt x="10269" y="10051"/>
                  </a:lnTo>
                  <a:lnTo>
                    <a:pt x="10526" y="9873"/>
                  </a:lnTo>
                  <a:lnTo>
                    <a:pt x="10743" y="9695"/>
                  </a:lnTo>
                  <a:lnTo>
                    <a:pt x="10981" y="9517"/>
                  </a:lnTo>
                  <a:lnTo>
                    <a:pt x="11179" y="9319"/>
                  </a:lnTo>
                  <a:lnTo>
                    <a:pt x="11396" y="9121"/>
                  </a:lnTo>
                  <a:lnTo>
                    <a:pt x="11574" y="8903"/>
                  </a:lnTo>
                  <a:lnTo>
                    <a:pt x="11752" y="8686"/>
                  </a:lnTo>
                  <a:lnTo>
                    <a:pt x="11930" y="8468"/>
                  </a:lnTo>
                  <a:lnTo>
                    <a:pt x="12089" y="8231"/>
                  </a:lnTo>
                  <a:lnTo>
                    <a:pt x="12227" y="7993"/>
                  </a:lnTo>
                  <a:lnTo>
                    <a:pt x="12346" y="7736"/>
                  </a:lnTo>
                  <a:lnTo>
                    <a:pt x="12465" y="7499"/>
                  </a:lnTo>
                  <a:lnTo>
                    <a:pt x="12564" y="7222"/>
                  </a:lnTo>
                  <a:lnTo>
                    <a:pt x="12662" y="6965"/>
                  </a:lnTo>
                  <a:lnTo>
                    <a:pt x="12722" y="6688"/>
                  </a:lnTo>
                  <a:lnTo>
                    <a:pt x="12781" y="6430"/>
                  </a:lnTo>
                  <a:lnTo>
                    <a:pt x="12821" y="6134"/>
                  </a:lnTo>
                  <a:lnTo>
                    <a:pt x="12841" y="5857"/>
                  </a:lnTo>
                  <a:lnTo>
                    <a:pt x="12860" y="5580"/>
                  </a:lnTo>
                  <a:lnTo>
                    <a:pt x="12841" y="5283"/>
                  </a:lnTo>
                  <a:lnTo>
                    <a:pt x="12821" y="5006"/>
                  </a:lnTo>
                  <a:lnTo>
                    <a:pt x="12781" y="4729"/>
                  </a:lnTo>
                  <a:lnTo>
                    <a:pt x="12722" y="4452"/>
                  </a:lnTo>
                  <a:lnTo>
                    <a:pt x="12662" y="4175"/>
                  </a:lnTo>
                  <a:lnTo>
                    <a:pt x="12564" y="3918"/>
                  </a:lnTo>
                  <a:lnTo>
                    <a:pt x="12465" y="3661"/>
                  </a:lnTo>
                  <a:lnTo>
                    <a:pt x="12346" y="3404"/>
                  </a:lnTo>
                  <a:lnTo>
                    <a:pt x="12227" y="3166"/>
                  </a:lnTo>
                  <a:lnTo>
                    <a:pt x="12089" y="2909"/>
                  </a:lnTo>
                  <a:lnTo>
                    <a:pt x="11930" y="2691"/>
                  </a:lnTo>
                  <a:lnTo>
                    <a:pt x="11752" y="2454"/>
                  </a:lnTo>
                  <a:lnTo>
                    <a:pt x="11574" y="2236"/>
                  </a:lnTo>
                  <a:lnTo>
                    <a:pt x="11396" y="2019"/>
                  </a:lnTo>
                  <a:lnTo>
                    <a:pt x="11179" y="1821"/>
                  </a:lnTo>
                  <a:lnTo>
                    <a:pt x="10981" y="1623"/>
                  </a:lnTo>
                  <a:lnTo>
                    <a:pt x="10743" y="1445"/>
                  </a:lnTo>
                  <a:lnTo>
                    <a:pt x="10526" y="1267"/>
                  </a:lnTo>
                  <a:lnTo>
                    <a:pt x="10269" y="1109"/>
                  </a:lnTo>
                  <a:lnTo>
                    <a:pt x="10031" y="950"/>
                  </a:lnTo>
                  <a:lnTo>
                    <a:pt x="9754" y="812"/>
                  </a:lnTo>
                  <a:lnTo>
                    <a:pt x="9497" y="673"/>
                  </a:lnTo>
                  <a:lnTo>
                    <a:pt x="9220" y="555"/>
                  </a:lnTo>
                  <a:lnTo>
                    <a:pt x="8923" y="436"/>
                  </a:lnTo>
                  <a:lnTo>
                    <a:pt x="8646" y="337"/>
                  </a:lnTo>
                  <a:lnTo>
                    <a:pt x="8350" y="238"/>
                  </a:lnTo>
                  <a:lnTo>
                    <a:pt x="8033" y="179"/>
                  </a:lnTo>
                  <a:lnTo>
                    <a:pt x="7717" y="100"/>
                  </a:lnTo>
                  <a:lnTo>
                    <a:pt x="7400" y="60"/>
                  </a:lnTo>
                  <a:lnTo>
                    <a:pt x="7083" y="21"/>
                  </a:lnTo>
                  <a:lnTo>
                    <a:pt x="67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9"/>
            <p:cNvSpPr/>
            <p:nvPr/>
          </p:nvSpPr>
          <p:spPr>
            <a:xfrm>
              <a:off x="5819775" y="1173875"/>
              <a:ext cx="98950" cy="38125"/>
            </a:xfrm>
            <a:custGeom>
              <a:avLst/>
              <a:gdLst/>
              <a:ahLst/>
              <a:cxnLst/>
              <a:rect l="l" t="t" r="r" b="b"/>
              <a:pathLst>
                <a:path w="3958" h="1525" extrusionOk="0">
                  <a:moveTo>
                    <a:pt x="139" y="1"/>
                  </a:moveTo>
                  <a:lnTo>
                    <a:pt x="0" y="951"/>
                  </a:lnTo>
                  <a:lnTo>
                    <a:pt x="3819" y="1524"/>
                  </a:lnTo>
                  <a:lnTo>
                    <a:pt x="3957" y="555"/>
                  </a:lnTo>
                  <a:lnTo>
                    <a:pt x="1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9"/>
            <p:cNvSpPr/>
            <p:nvPr/>
          </p:nvSpPr>
          <p:spPr>
            <a:xfrm>
              <a:off x="5410250" y="1067550"/>
              <a:ext cx="94975" cy="19300"/>
            </a:xfrm>
            <a:custGeom>
              <a:avLst/>
              <a:gdLst/>
              <a:ahLst/>
              <a:cxnLst/>
              <a:rect l="l" t="t" r="r" b="b"/>
              <a:pathLst>
                <a:path w="3799" h="772" extrusionOk="0">
                  <a:moveTo>
                    <a:pt x="0" y="0"/>
                  </a:moveTo>
                  <a:lnTo>
                    <a:pt x="40" y="772"/>
                  </a:lnTo>
                  <a:lnTo>
                    <a:pt x="3799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9"/>
            <p:cNvSpPr/>
            <p:nvPr/>
          </p:nvSpPr>
          <p:spPr>
            <a:xfrm>
              <a:off x="5583850" y="1049250"/>
              <a:ext cx="109825" cy="49975"/>
            </a:xfrm>
            <a:custGeom>
              <a:avLst/>
              <a:gdLst/>
              <a:ahLst/>
              <a:cxnLst/>
              <a:rect l="l" t="t" r="r" b="b"/>
              <a:pathLst>
                <a:path w="4393" h="1999" extrusionOk="0">
                  <a:moveTo>
                    <a:pt x="297" y="0"/>
                  </a:moveTo>
                  <a:lnTo>
                    <a:pt x="0" y="732"/>
                  </a:lnTo>
                  <a:lnTo>
                    <a:pt x="4392" y="199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9"/>
            <p:cNvSpPr/>
            <p:nvPr/>
          </p:nvSpPr>
          <p:spPr>
            <a:xfrm>
              <a:off x="5405800" y="1108100"/>
              <a:ext cx="103400" cy="96975"/>
            </a:xfrm>
            <a:custGeom>
              <a:avLst/>
              <a:gdLst/>
              <a:ahLst/>
              <a:cxnLst/>
              <a:rect l="l" t="t" r="r" b="b"/>
              <a:pathLst>
                <a:path w="4136" h="3879" extrusionOk="0">
                  <a:moveTo>
                    <a:pt x="554" y="1"/>
                  </a:moveTo>
                  <a:lnTo>
                    <a:pt x="436" y="20"/>
                  </a:lnTo>
                  <a:lnTo>
                    <a:pt x="396" y="60"/>
                  </a:lnTo>
                  <a:lnTo>
                    <a:pt x="376" y="100"/>
                  </a:lnTo>
                  <a:lnTo>
                    <a:pt x="277" y="495"/>
                  </a:lnTo>
                  <a:lnTo>
                    <a:pt x="159" y="1010"/>
                  </a:lnTo>
                  <a:lnTo>
                    <a:pt x="60" y="1603"/>
                  </a:lnTo>
                  <a:lnTo>
                    <a:pt x="20" y="1920"/>
                  </a:lnTo>
                  <a:lnTo>
                    <a:pt x="0" y="2216"/>
                  </a:lnTo>
                  <a:lnTo>
                    <a:pt x="0" y="2513"/>
                  </a:lnTo>
                  <a:lnTo>
                    <a:pt x="20" y="2810"/>
                  </a:lnTo>
                  <a:lnTo>
                    <a:pt x="79" y="3067"/>
                  </a:lnTo>
                  <a:lnTo>
                    <a:pt x="139" y="3305"/>
                  </a:lnTo>
                  <a:lnTo>
                    <a:pt x="198" y="3423"/>
                  </a:lnTo>
                  <a:lnTo>
                    <a:pt x="257" y="3502"/>
                  </a:lnTo>
                  <a:lnTo>
                    <a:pt x="337" y="3601"/>
                  </a:lnTo>
                  <a:lnTo>
                    <a:pt x="396" y="3680"/>
                  </a:lnTo>
                  <a:lnTo>
                    <a:pt x="495" y="3740"/>
                  </a:lnTo>
                  <a:lnTo>
                    <a:pt x="594" y="3799"/>
                  </a:lnTo>
                  <a:lnTo>
                    <a:pt x="712" y="3839"/>
                  </a:lnTo>
                  <a:lnTo>
                    <a:pt x="831" y="3859"/>
                  </a:lnTo>
                  <a:lnTo>
                    <a:pt x="970" y="3878"/>
                  </a:lnTo>
                  <a:lnTo>
                    <a:pt x="1128" y="3859"/>
                  </a:lnTo>
                  <a:lnTo>
                    <a:pt x="1266" y="3819"/>
                  </a:lnTo>
                  <a:lnTo>
                    <a:pt x="1405" y="3779"/>
                  </a:lnTo>
                  <a:lnTo>
                    <a:pt x="1543" y="3700"/>
                  </a:lnTo>
                  <a:lnTo>
                    <a:pt x="1682" y="3621"/>
                  </a:lnTo>
                  <a:lnTo>
                    <a:pt x="1939" y="3423"/>
                  </a:lnTo>
                  <a:lnTo>
                    <a:pt x="2196" y="3206"/>
                  </a:lnTo>
                  <a:lnTo>
                    <a:pt x="2414" y="2968"/>
                  </a:lnTo>
                  <a:lnTo>
                    <a:pt x="2790" y="2533"/>
                  </a:lnTo>
                  <a:lnTo>
                    <a:pt x="3166" y="2038"/>
                  </a:lnTo>
                  <a:lnTo>
                    <a:pt x="3502" y="1544"/>
                  </a:lnTo>
                  <a:lnTo>
                    <a:pt x="3819" y="1029"/>
                  </a:lnTo>
                  <a:lnTo>
                    <a:pt x="4115" y="515"/>
                  </a:lnTo>
                  <a:lnTo>
                    <a:pt x="4135" y="476"/>
                  </a:lnTo>
                  <a:lnTo>
                    <a:pt x="4115" y="436"/>
                  </a:lnTo>
                  <a:lnTo>
                    <a:pt x="4076" y="416"/>
                  </a:lnTo>
                  <a:lnTo>
                    <a:pt x="4036" y="416"/>
                  </a:lnTo>
                  <a:lnTo>
                    <a:pt x="3917" y="436"/>
                  </a:lnTo>
                  <a:lnTo>
                    <a:pt x="3878" y="456"/>
                  </a:lnTo>
                  <a:lnTo>
                    <a:pt x="3858" y="495"/>
                  </a:lnTo>
                  <a:lnTo>
                    <a:pt x="3482" y="1109"/>
                  </a:lnTo>
                  <a:lnTo>
                    <a:pt x="3106" y="1722"/>
                  </a:lnTo>
                  <a:lnTo>
                    <a:pt x="2711" y="2296"/>
                  </a:lnTo>
                  <a:lnTo>
                    <a:pt x="2453" y="2632"/>
                  </a:lnTo>
                  <a:lnTo>
                    <a:pt x="2196" y="2948"/>
                  </a:lnTo>
                  <a:lnTo>
                    <a:pt x="1900" y="3225"/>
                  </a:lnTo>
                  <a:lnTo>
                    <a:pt x="1741" y="3364"/>
                  </a:lnTo>
                  <a:lnTo>
                    <a:pt x="1583" y="3463"/>
                  </a:lnTo>
                  <a:lnTo>
                    <a:pt x="1425" y="3562"/>
                  </a:lnTo>
                  <a:lnTo>
                    <a:pt x="1266" y="3621"/>
                  </a:lnTo>
                  <a:lnTo>
                    <a:pt x="1108" y="3661"/>
                  </a:lnTo>
                  <a:lnTo>
                    <a:pt x="930" y="3680"/>
                  </a:lnTo>
                  <a:lnTo>
                    <a:pt x="831" y="3661"/>
                  </a:lnTo>
                  <a:lnTo>
                    <a:pt x="732" y="3641"/>
                  </a:lnTo>
                  <a:lnTo>
                    <a:pt x="653" y="3601"/>
                  </a:lnTo>
                  <a:lnTo>
                    <a:pt x="594" y="3542"/>
                  </a:lnTo>
                  <a:lnTo>
                    <a:pt x="534" y="3483"/>
                  </a:lnTo>
                  <a:lnTo>
                    <a:pt x="475" y="3404"/>
                  </a:lnTo>
                  <a:lnTo>
                    <a:pt x="396" y="3206"/>
                  </a:lnTo>
                  <a:lnTo>
                    <a:pt x="337" y="2968"/>
                  </a:lnTo>
                  <a:lnTo>
                    <a:pt x="317" y="2691"/>
                  </a:lnTo>
                  <a:lnTo>
                    <a:pt x="297" y="2414"/>
                  </a:lnTo>
                  <a:lnTo>
                    <a:pt x="317" y="2098"/>
                  </a:lnTo>
                  <a:lnTo>
                    <a:pt x="337" y="1781"/>
                  </a:lnTo>
                  <a:lnTo>
                    <a:pt x="376" y="1484"/>
                  </a:lnTo>
                  <a:lnTo>
                    <a:pt x="475" y="891"/>
                  </a:lnTo>
                  <a:lnTo>
                    <a:pt x="594" y="396"/>
                  </a:lnTo>
                  <a:lnTo>
                    <a:pt x="673" y="80"/>
                  </a:lnTo>
                  <a:lnTo>
                    <a:pt x="673" y="40"/>
                  </a:lnTo>
                  <a:lnTo>
                    <a:pt x="6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9"/>
            <p:cNvSpPr/>
            <p:nvPr/>
          </p:nvSpPr>
          <p:spPr>
            <a:xfrm>
              <a:off x="5378600" y="1124925"/>
              <a:ext cx="35125" cy="16825"/>
            </a:xfrm>
            <a:custGeom>
              <a:avLst/>
              <a:gdLst/>
              <a:ahLst/>
              <a:cxnLst/>
              <a:rect l="l" t="t" r="r" b="b"/>
              <a:pathLst>
                <a:path w="1405" h="673" extrusionOk="0">
                  <a:moveTo>
                    <a:pt x="198" y="0"/>
                  </a:moveTo>
                  <a:lnTo>
                    <a:pt x="99" y="20"/>
                  </a:lnTo>
                  <a:lnTo>
                    <a:pt x="20" y="60"/>
                  </a:lnTo>
                  <a:lnTo>
                    <a:pt x="0" y="79"/>
                  </a:lnTo>
                  <a:lnTo>
                    <a:pt x="20" y="99"/>
                  </a:lnTo>
                  <a:lnTo>
                    <a:pt x="277" y="317"/>
                  </a:lnTo>
                  <a:lnTo>
                    <a:pt x="435" y="436"/>
                  </a:lnTo>
                  <a:lnTo>
                    <a:pt x="574" y="515"/>
                  </a:lnTo>
                  <a:lnTo>
                    <a:pt x="732" y="594"/>
                  </a:lnTo>
                  <a:lnTo>
                    <a:pt x="890" y="653"/>
                  </a:lnTo>
                  <a:lnTo>
                    <a:pt x="1068" y="673"/>
                  </a:lnTo>
                  <a:lnTo>
                    <a:pt x="1247" y="653"/>
                  </a:lnTo>
                  <a:lnTo>
                    <a:pt x="1326" y="614"/>
                  </a:lnTo>
                  <a:lnTo>
                    <a:pt x="1385" y="554"/>
                  </a:lnTo>
                  <a:lnTo>
                    <a:pt x="1405" y="535"/>
                  </a:lnTo>
                  <a:lnTo>
                    <a:pt x="1385" y="535"/>
                  </a:lnTo>
                  <a:lnTo>
                    <a:pt x="1365" y="515"/>
                  </a:lnTo>
                  <a:lnTo>
                    <a:pt x="1306" y="535"/>
                  </a:lnTo>
                  <a:lnTo>
                    <a:pt x="1148" y="535"/>
                  </a:lnTo>
                  <a:lnTo>
                    <a:pt x="1009" y="515"/>
                  </a:lnTo>
                  <a:lnTo>
                    <a:pt x="871" y="455"/>
                  </a:lnTo>
                  <a:lnTo>
                    <a:pt x="752" y="376"/>
                  </a:lnTo>
                  <a:lnTo>
                    <a:pt x="495" y="198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9"/>
            <p:cNvSpPr/>
            <p:nvPr/>
          </p:nvSpPr>
          <p:spPr>
            <a:xfrm>
              <a:off x="5381550" y="1104150"/>
              <a:ext cx="32175" cy="22775"/>
            </a:xfrm>
            <a:custGeom>
              <a:avLst/>
              <a:gdLst/>
              <a:ahLst/>
              <a:cxnLst/>
              <a:rect l="l" t="t" r="r" b="b"/>
              <a:pathLst>
                <a:path w="1287" h="911" extrusionOk="0">
                  <a:moveTo>
                    <a:pt x="199" y="0"/>
                  </a:moveTo>
                  <a:lnTo>
                    <a:pt x="80" y="20"/>
                  </a:lnTo>
                  <a:lnTo>
                    <a:pt x="40" y="60"/>
                  </a:lnTo>
                  <a:lnTo>
                    <a:pt x="21" y="80"/>
                  </a:lnTo>
                  <a:lnTo>
                    <a:pt x="1" y="119"/>
                  </a:lnTo>
                  <a:lnTo>
                    <a:pt x="21" y="159"/>
                  </a:lnTo>
                  <a:lnTo>
                    <a:pt x="238" y="416"/>
                  </a:lnTo>
                  <a:lnTo>
                    <a:pt x="377" y="554"/>
                  </a:lnTo>
                  <a:lnTo>
                    <a:pt x="515" y="673"/>
                  </a:lnTo>
                  <a:lnTo>
                    <a:pt x="654" y="772"/>
                  </a:lnTo>
                  <a:lnTo>
                    <a:pt x="812" y="851"/>
                  </a:lnTo>
                  <a:lnTo>
                    <a:pt x="970" y="910"/>
                  </a:lnTo>
                  <a:lnTo>
                    <a:pt x="1148" y="910"/>
                  </a:lnTo>
                  <a:lnTo>
                    <a:pt x="1208" y="891"/>
                  </a:lnTo>
                  <a:lnTo>
                    <a:pt x="1247" y="871"/>
                  </a:lnTo>
                  <a:lnTo>
                    <a:pt x="1267" y="831"/>
                  </a:lnTo>
                  <a:lnTo>
                    <a:pt x="1287" y="792"/>
                  </a:lnTo>
                  <a:lnTo>
                    <a:pt x="1287" y="752"/>
                  </a:lnTo>
                  <a:lnTo>
                    <a:pt x="1287" y="732"/>
                  </a:lnTo>
                  <a:lnTo>
                    <a:pt x="1247" y="713"/>
                  </a:lnTo>
                  <a:lnTo>
                    <a:pt x="1049" y="713"/>
                  </a:lnTo>
                  <a:lnTo>
                    <a:pt x="911" y="653"/>
                  </a:lnTo>
                  <a:lnTo>
                    <a:pt x="792" y="554"/>
                  </a:lnTo>
                  <a:lnTo>
                    <a:pt x="674" y="455"/>
                  </a:lnTo>
                  <a:lnTo>
                    <a:pt x="476" y="258"/>
                  </a:lnTo>
                  <a:lnTo>
                    <a:pt x="278" y="40"/>
                  </a:lnTo>
                  <a:lnTo>
                    <a:pt x="238" y="20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9"/>
            <p:cNvSpPr/>
            <p:nvPr/>
          </p:nvSpPr>
          <p:spPr>
            <a:xfrm>
              <a:off x="5563575" y="1121950"/>
              <a:ext cx="110325" cy="100425"/>
            </a:xfrm>
            <a:custGeom>
              <a:avLst/>
              <a:gdLst/>
              <a:ahLst/>
              <a:cxnLst/>
              <a:rect l="l" t="t" r="r" b="b"/>
              <a:pathLst>
                <a:path w="4413" h="4017" extrusionOk="0">
                  <a:moveTo>
                    <a:pt x="178" y="1"/>
                  </a:moveTo>
                  <a:lnTo>
                    <a:pt x="119" y="20"/>
                  </a:lnTo>
                  <a:lnTo>
                    <a:pt x="79" y="40"/>
                  </a:lnTo>
                  <a:lnTo>
                    <a:pt x="40" y="80"/>
                  </a:lnTo>
                  <a:lnTo>
                    <a:pt x="20" y="119"/>
                  </a:lnTo>
                  <a:lnTo>
                    <a:pt x="0" y="654"/>
                  </a:lnTo>
                  <a:lnTo>
                    <a:pt x="0" y="1247"/>
                  </a:lnTo>
                  <a:lnTo>
                    <a:pt x="20" y="1564"/>
                  </a:lnTo>
                  <a:lnTo>
                    <a:pt x="60" y="1880"/>
                  </a:lnTo>
                  <a:lnTo>
                    <a:pt x="99" y="2197"/>
                  </a:lnTo>
                  <a:lnTo>
                    <a:pt x="178" y="2513"/>
                  </a:lnTo>
                  <a:lnTo>
                    <a:pt x="277" y="2810"/>
                  </a:lnTo>
                  <a:lnTo>
                    <a:pt x="396" y="3087"/>
                  </a:lnTo>
                  <a:lnTo>
                    <a:pt x="534" y="3324"/>
                  </a:lnTo>
                  <a:lnTo>
                    <a:pt x="693" y="3542"/>
                  </a:lnTo>
                  <a:lnTo>
                    <a:pt x="792" y="3641"/>
                  </a:lnTo>
                  <a:lnTo>
                    <a:pt x="910" y="3740"/>
                  </a:lnTo>
                  <a:lnTo>
                    <a:pt x="1009" y="3819"/>
                  </a:lnTo>
                  <a:lnTo>
                    <a:pt x="1128" y="3878"/>
                  </a:lnTo>
                  <a:lnTo>
                    <a:pt x="1266" y="3918"/>
                  </a:lnTo>
                  <a:lnTo>
                    <a:pt x="1405" y="3977"/>
                  </a:lnTo>
                  <a:lnTo>
                    <a:pt x="1543" y="3997"/>
                  </a:lnTo>
                  <a:lnTo>
                    <a:pt x="1702" y="4017"/>
                  </a:lnTo>
                  <a:lnTo>
                    <a:pt x="1860" y="3997"/>
                  </a:lnTo>
                  <a:lnTo>
                    <a:pt x="1998" y="3997"/>
                  </a:lnTo>
                  <a:lnTo>
                    <a:pt x="2137" y="3957"/>
                  </a:lnTo>
                  <a:lnTo>
                    <a:pt x="2275" y="3918"/>
                  </a:lnTo>
                  <a:lnTo>
                    <a:pt x="2394" y="3858"/>
                  </a:lnTo>
                  <a:lnTo>
                    <a:pt x="2533" y="3799"/>
                  </a:lnTo>
                  <a:lnTo>
                    <a:pt x="2770" y="3621"/>
                  </a:lnTo>
                  <a:lnTo>
                    <a:pt x="2988" y="3423"/>
                  </a:lnTo>
                  <a:lnTo>
                    <a:pt x="3185" y="3186"/>
                  </a:lnTo>
                  <a:lnTo>
                    <a:pt x="3383" y="2929"/>
                  </a:lnTo>
                  <a:lnTo>
                    <a:pt x="3542" y="2652"/>
                  </a:lnTo>
                  <a:lnTo>
                    <a:pt x="3700" y="2355"/>
                  </a:lnTo>
                  <a:lnTo>
                    <a:pt x="3838" y="2058"/>
                  </a:lnTo>
                  <a:lnTo>
                    <a:pt x="3977" y="1742"/>
                  </a:lnTo>
                  <a:lnTo>
                    <a:pt x="4096" y="1425"/>
                  </a:lnTo>
                  <a:lnTo>
                    <a:pt x="4274" y="851"/>
                  </a:lnTo>
                  <a:lnTo>
                    <a:pt x="4412" y="337"/>
                  </a:lnTo>
                  <a:lnTo>
                    <a:pt x="4412" y="297"/>
                  </a:lnTo>
                  <a:lnTo>
                    <a:pt x="4392" y="258"/>
                  </a:lnTo>
                  <a:lnTo>
                    <a:pt x="4234" y="258"/>
                  </a:lnTo>
                  <a:lnTo>
                    <a:pt x="4194" y="278"/>
                  </a:lnTo>
                  <a:lnTo>
                    <a:pt x="4155" y="317"/>
                  </a:lnTo>
                  <a:lnTo>
                    <a:pt x="4135" y="357"/>
                  </a:lnTo>
                  <a:lnTo>
                    <a:pt x="3997" y="832"/>
                  </a:lnTo>
                  <a:lnTo>
                    <a:pt x="3819" y="1386"/>
                  </a:lnTo>
                  <a:lnTo>
                    <a:pt x="3601" y="1959"/>
                  </a:lnTo>
                  <a:lnTo>
                    <a:pt x="3482" y="2236"/>
                  </a:lnTo>
                  <a:lnTo>
                    <a:pt x="3344" y="2513"/>
                  </a:lnTo>
                  <a:lnTo>
                    <a:pt x="3185" y="2790"/>
                  </a:lnTo>
                  <a:lnTo>
                    <a:pt x="3007" y="3028"/>
                  </a:lnTo>
                  <a:lnTo>
                    <a:pt x="2829" y="3245"/>
                  </a:lnTo>
                  <a:lnTo>
                    <a:pt x="2632" y="3443"/>
                  </a:lnTo>
                  <a:lnTo>
                    <a:pt x="2414" y="3582"/>
                  </a:lnTo>
                  <a:lnTo>
                    <a:pt x="2177" y="3700"/>
                  </a:lnTo>
                  <a:lnTo>
                    <a:pt x="2058" y="3740"/>
                  </a:lnTo>
                  <a:lnTo>
                    <a:pt x="1939" y="3779"/>
                  </a:lnTo>
                  <a:lnTo>
                    <a:pt x="1801" y="3779"/>
                  </a:lnTo>
                  <a:lnTo>
                    <a:pt x="1662" y="3799"/>
                  </a:lnTo>
                  <a:lnTo>
                    <a:pt x="1543" y="3779"/>
                  </a:lnTo>
                  <a:lnTo>
                    <a:pt x="1405" y="3760"/>
                  </a:lnTo>
                  <a:lnTo>
                    <a:pt x="1306" y="3700"/>
                  </a:lnTo>
                  <a:lnTo>
                    <a:pt x="1187" y="3661"/>
                  </a:lnTo>
                  <a:lnTo>
                    <a:pt x="1088" y="3601"/>
                  </a:lnTo>
                  <a:lnTo>
                    <a:pt x="989" y="3522"/>
                  </a:lnTo>
                  <a:lnTo>
                    <a:pt x="831" y="3324"/>
                  </a:lnTo>
                  <a:lnTo>
                    <a:pt x="693" y="3107"/>
                  </a:lnTo>
                  <a:lnTo>
                    <a:pt x="574" y="2869"/>
                  </a:lnTo>
                  <a:lnTo>
                    <a:pt x="495" y="2592"/>
                  </a:lnTo>
                  <a:lnTo>
                    <a:pt x="416" y="2296"/>
                  </a:lnTo>
                  <a:lnTo>
                    <a:pt x="356" y="1999"/>
                  </a:lnTo>
                  <a:lnTo>
                    <a:pt x="317" y="1682"/>
                  </a:lnTo>
                  <a:lnTo>
                    <a:pt x="297" y="1386"/>
                  </a:lnTo>
                  <a:lnTo>
                    <a:pt x="277" y="1089"/>
                  </a:lnTo>
                  <a:lnTo>
                    <a:pt x="277" y="535"/>
                  </a:lnTo>
                  <a:lnTo>
                    <a:pt x="297" y="100"/>
                  </a:lnTo>
                  <a:lnTo>
                    <a:pt x="297" y="60"/>
                  </a:lnTo>
                  <a:lnTo>
                    <a:pt x="277" y="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9"/>
            <p:cNvSpPr/>
            <p:nvPr/>
          </p:nvSpPr>
          <p:spPr>
            <a:xfrm>
              <a:off x="5662500" y="1153125"/>
              <a:ext cx="37100" cy="10900"/>
            </a:xfrm>
            <a:custGeom>
              <a:avLst/>
              <a:gdLst/>
              <a:ahLst/>
              <a:cxnLst/>
              <a:rect l="l" t="t" r="r" b="b"/>
              <a:pathLst>
                <a:path w="1484" h="436" extrusionOk="0">
                  <a:moveTo>
                    <a:pt x="1246" y="0"/>
                  </a:moveTo>
                  <a:lnTo>
                    <a:pt x="1009" y="119"/>
                  </a:lnTo>
                  <a:lnTo>
                    <a:pt x="712" y="218"/>
                  </a:lnTo>
                  <a:lnTo>
                    <a:pt x="574" y="257"/>
                  </a:lnTo>
                  <a:lnTo>
                    <a:pt x="416" y="257"/>
                  </a:lnTo>
                  <a:lnTo>
                    <a:pt x="277" y="237"/>
                  </a:lnTo>
                  <a:lnTo>
                    <a:pt x="158" y="198"/>
                  </a:lnTo>
                  <a:lnTo>
                    <a:pt x="119" y="178"/>
                  </a:lnTo>
                  <a:lnTo>
                    <a:pt x="59" y="158"/>
                  </a:lnTo>
                  <a:lnTo>
                    <a:pt x="40" y="178"/>
                  </a:lnTo>
                  <a:lnTo>
                    <a:pt x="20" y="198"/>
                  </a:lnTo>
                  <a:lnTo>
                    <a:pt x="0" y="218"/>
                  </a:lnTo>
                  <a:lnTo>
                    <a:pt x="20" y="257"/>
                  </a:lnTo>
                  <a:lnTo>
                    <a:pt x="40" y="277"/>
                  </a:lnTo>
                  <a:lnTo>
                    <a:pt x="79" y="317"/>
                  </a:lnTo>
                  <a:lnTo>
                    <a:pt x="257" y="396"/>
                  </a:lnTo>
                  <a:lnTo>
                    <a:pt x="435" y="435"/>
                  </a:lnTo>
                  <a:lnTo>
                    <a:pt x="613" y="435"/>
                  </a:lnTo>
                  <a:lnTo>
                    <a:pt x="772" y="415"/>
                  </a:lnTo>
                  <a:lnTo>
                    <a:pt x="950" y="376"/>
                  </a:lnTo>
                  <a:lnTo>
                    <a:pt x="1128" y="317"/>
                  </a:lnTo>
                  <a:lnTo>
                    <a:pt x="1464" y="198"/>
                  </a:lnTo>
                  <a:lnTo>
                    <a:pt x="1484" y="178"/>
                  </a:lnTo>
                  <a:lnTo>
                    <a:pt x="1484" y="139"/>
                  </a:lnTo>
                  <a:lnTo>
                    <a:pt x="1424" y="79"/>
                  </a:lnTo>
                  <a:lnTo>
                    <a:pt x="1345" y="20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9"/>
            <p:cNvSpPr/>
            <p:nvPr/>
          </p:nvSpPr>
          <p:spPr>
            <a:xfrm>
              <a:off x="5667425" y="1133325"/>
              <a:ext cx="35650" cy="15350"/>
            </a:xfrm>
            <a:custGeom>
              <a:avLst/>
              <a:gdLst/>
              <a:ahLst/>
              <a:cxnLst/>
              <a:rect l="l" t="t" r="r" b="b"/>
              <a:pathLst>
                <a:path w="1426" h="614" extrusionOk="0">
                  <a:moveTo>
                    <a:pt x="1227" y="1"/>
                  </a:moveTo>
                  <a:lnTo>
                    <a:pt x="1188" y="20"/>
                  </a:lnTo>
                  <a:lnTo>
                    <a:pt x="931" y="159"/>
                  </a:lnTo>
                  <a:lnTo>
                    <a:pt x="674" y="297"/>
                  </a:lnTo>
                  <a:lnTo>
                    <a:pt x="535" y="357"/>
                  </a:lnTo>
                  <a:lnTo>
                    <a:pt x="397" y="396"/>
                  </a:lnTo>
                  <a:lnTo>
                    <a:pt x="238" y="416"/>
                  </a:lnTo>
                  <a:lnTo>
                    <a:pt x="179" y="416"/>
                  </a:lnTo>
                  <a:lnTo>
                    <a:pt x="100" y="396"/>
                  </a:lnTo>
                  <a:lnTo>
                    <a:pt x="60" y="377"/>
                  </a:lnTo>
                  <a:lnTo>
                    <a:pt x="21" y="377"/>
                  </a:lnTo>
                  <a:lnTo>
                    <a:pt x="1" y="396"/>
                  </a:lnTo>
                  <a:lnTo>
                    <a:pt x="1" y="416"/>
                  </a:lnTo>
                  <a:lnTo>
                    <a:pt x="21" y="475"/>
                  </a:lnTo>
                  <a:lnTo>
                    <a:pt x="100" y="535"/>
                  </a:lnTo>
                  <a:lnTo>
                    <a:pt x="179" y="574"/>
                  </a:lnTo>
                  <a:lnTo>
                    <a:pt x="258" y="594"/>
                  </a:lnTo>
                  <a:lnTo>
                    <a:pt x="436" y="614"/>
                  </a:lnTo>
                  <a:lnTo>
                    <a:pt x="614" y="574"/>
                  </a:lnTo>
                  <a:lnTo>
                    <a:pt x="772" y="535"/>
                  </a:lnTo>
                  <a:lnTo>
                    <a:pt x="951" y="456"/>
                  </a:lnTo>
                  <a:lnTo>
                    <a:pt x="1109" y="377"/>
                  </a:lnTo>
                  <a:lnTo>
                    <a:pt x="1406" y="199"/>
                  </a:lnTo>
                  <a:lnTo>
                    <a:pt x="1425" y="179"/>
                  </a:lnTo>
                  <a:lnTo>
                    <a:pt x="1425" y="139"/>
                  </a:lnTo>
                  <a:lnTo>
                    <a:pt x="1346" y="60"/>
                  </a:lnTo>
                  <a:lnTo>
                    <a:pt x="1267" y="20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9"/>
            <p:cNvSpPr/>
            <p:nvPr/>
          </p:nvSpPr>
          <p:spPr>
            <a:xfrm>
              <a:off x="5484925" y="1175375"/>
              <a:ext cx="78175" cy="85575"/>
            </a:xfrm>
            <a:custGeom>
              <a:avLst/>
              <a:gdLst/>
              <a:ahLst/>
              <a:cxnLst/>
              <a:rect l="l" t="t" r="r" b="b"/>
              <a:pathLst>
                <a:path w="3127" h="3423" extrusionOk="0">
                  <a:moveTo>
                    <a:pt x="1425" y="0"/>
                  </a:moveTo>
                  <a:lnTo>
                    <a:pt x="1465" y="1919"/>
                  </a:lnTo>
                  <a:lnTo>
                    <a:pt x="1148" y="1642"/>
                  </a:lnTo>
                  <a:lnTo>
                    <a:pt x="792" y="1385"/>
                  </a:lnTo>
                  <a:lnTo>
                    <a:pt x="614" y="1286"/>
                  </a:lnTo>
                  <a:lnTo>
                    <a:pt x="456" y="1207"/>
                  </a:lnTo>
                  <a:lnTo>
                    <a:pt x="297" y="1168"/>
                  </a:lnTo>
                  <a:lnTo>
                    <a:pt x="238" y="1148"/>
                  </a:lnTo>
                  <a:lnTo>
                    <a:pt x="179" y="1168"/>
                  </a:lnTo>
                  <a:lnTo>
                    <a:pt x="119" y="1187"/>
                  </a:lnTo>
                  <a:lnTo>
                    <a:pt x="80" y="1227"/>
                  </a:lnTo>
                  <a:lnTo>
                    <a:pt x="40" y="1286"/>
                  </a:lnTo>
                  <a:lnTo>
                    <a:pt x="1" y="1346"/>
                  </a:lnTo>
                  <a:lnTo>
                    <a:pt x="1" y="1405"/>
                  </a:lnTo>
                  <a:lnTo>
                    <a:pt x="1" y="1504"/>
                  </a:lnTo>
                  <a:lnTo>
                    <a:pt x="40" y="1721"/>
                  </a:lnTo>
                  <a:lnTo>
                    <a:pt x="119" y="1959"/>
                  </a:lnTo>
                  <a:lnTo>
                    <a:pt x="238" y="2236"/>
                  </a:lnTo>
                  <a:lnTo>
                    <a:pt x="396" y="2513"/>
                  </a:lnTo>
                  <a:lnTo>
                    <a:pt x="594" y="2770"/>
                  </a:lnTo>
                  <a:lnTo>
                    <a:pt x="713" y="2889"/>
                  </a:lnTo>
                  <a:lnTo>
                    <a:pt x="832" y="3007"/>
                  </a:lnTo>
                  <a:lnTo>
                    <a:pt x="950" y="3126"/>
                  </a:lnTo>
                  <a:lnTo>
                    <a:pt x="1089" y="3205"/>
                  </a:lnTo>
                  <a:lnTo>
                    <a:pt x="1247" y="3304"/>
                  </a:lnTo>
                  <a:lnTo>
                    <a:pt x="1425" y="3364"/>
                  </a:lnTo>
                  <a:lnTo>
                    <a:pt x="1623" y="3403"/>
                  </a:lnTo>
                  <a:lnTo>
                    <a:pt x="1821" y="3423"/>
                  </a:lnTo>
                  <a:lnTo>
                    <a:pt x="1959" y="3423"/>
                  </a:lnTo>
                  <a:lnTo>
                    <a:pt x="2098" y="3403"/>
                  </a:lnTo>
                  <a:lnTo>
                    <a:pt x="2236" y="3364"/>
                  </a:lnTo>
                  <a:lnTo>
                    <a:pt x="2395" y="3304"/>
                  </a:lnTo>
                  <a:lnTo>
                    <a:pt x="2553" y="3245"/>
                  </a:lnTo>
                  <a:lnTo>
                    <a:pt x="2711" y="3146"/>
                  </a:lnTo>
                  <a:lnTo>
                    <a:pt x="2869" y="3027"/>
                  </a:lnTo>
                  <a:lnTo>
                    <a:pt x="3047" y="2889"/>
                  </a:lnTo>
                  <a:lnTo>
                    <a:pt x="3127" y="2829"/>
                  </a:lnTo>
                  <a:lnTo>
                    <a:pt x="3067" y="2730"/>
                  </a:lnTo>
                  <a:lnTo>
                    <a:pt x="2968" y="2632"/>
                  </a:lnTo>
                  <a:lnTo>
                    <a:pt x="2830" y="2473"/>
                  </a:lnTo>
                  <a:lnTo>
                    <a:pt x="2731" y="2394"/>
                  </a:lnTo>
                  <a:lnTo>
                    <a:pt x="2632" y="2355"/>
                  </a:lnTo>
                  <a:lnTo>
                    <a:pt x="2513" y="2315"/>
                  </a:lnTo>
                  <a:lnTo>
                    <a:pt x="2414" y="2315"/>
                  </a:lnTo>
                  <a:lnTo>
                    <a:pt x="2296" y="2355"/>
                  </a:lnTo>
                  <a:lnTo>
                    <a:pt x="2197" y="2453"/>
                  </a:lnTo>
                  <a:lnTo>
                    <a:pt x="2118" y="2572"/>
                  </a:lnTo>
                  <a:lnTo>
                    <a:pt x="2078" y="2750"/>
                  </a:lnTo>
                  <a:lnTo>
                    <a:pt x="2296" y="2810"/>
                  </a:lnTo>
                  <a:lnTo>
                    <a:pt x="2335" y="2711"/>
                  </a:lnTo>
                  <a:lnTo>
                    <a:pt x="2375" y="2632"/>
                  </a:lnTo>
                  <a:lnTo>
                    <a:pt x="2414" y="2572"/>
                  </a:lnTo>
                  <a:lnTo>
                    <a:pt x="2454" y="2552"/>
                  </a:lnTo>
                  <a:lnTo>
                    <a:pt x="2533" y="2552"/>
                  </a:lnTo>
                  <a:lnTo>
                    <a:pt x="2612" y="2612"/>
                  </a:lnTo>
                  <a:lnTo>
                    <a:pt x="2711" y="2691"/>
                  </a:lnTo>
                  <a:lnTo>
                    <a:pt x="2790" y="2790"/>
                  </a:lnTo>
                  <a:lnTo>
                    <a:pt x="2592" y="2948"/>
                  </a:lnTo>
                  <a:lnTo>
                    <a:pt x="2395" y="3047"/>
                  </a:lnTo>
                  <a:lnTo>
                    <a:pt x="2177" y="3146"/>
                  </a:lnTo>
                  <a:lnTo>
                    <a:pt x="1979" y="3185"/>
                  </a:lnTo>
                  <a:lnTo>
                    <a:pt x="1781" y="3185"/>
                  </a:lnTo>
                  <a:lnTo>
                    <a:pt x="1583" y="3166"/>
                  </a:lnTo>
                  <a:lnTo>
                    <a:pt x="1405" y="3106"/>
                  </a:lnTo>
                  <a:lnTo>
                    <a:pt x="1207" y="3007"/>
                  </a:lnTo>
                  <a:lnTo>
                    <a:pt x="1089" y="2928"/>
                  </a:lnTo>
                  <a:lnTo>
                    <a:pt x="970" y="2829"/>
                  </a:lnTo>
                  <a:lnTo>
                    <a:pt x="752" y="2612"/>
                  </a:lnTo>
                  <a:lnTo>
                    <a:pt x="594" y="2374"/>
                  </a:lnTo>
                  <a:lnTo>
                    <a:pt x="436" y="2117"/>
                  </a:lnTo>
                  <a:lnTo>
                    <a:pt x="337" y="1880"/>
                  </a:lnTo>
                  <a:lnTo>
                    <a:pt x="278" y="1682"/>
                  </a:lnTo>
                  <a:lnTo>
                    <a:pt x="238" y="1504"/>
                  </a:lnTo>
                  <a:lnTo>
                    <a:pt x="238" y="1385"/>
                  </a:lnTo>
                  <a:lnTo>
                    <a:pt x="297" y="1385"/>
                  </a:lnTo>
                  <a:lnTo>
                    <a:pt x="416" y="1445"/>
                  </a:lnTo>
                  <a:lnTo>
                    <a:pt x="555" y="1524"/>
                  </a:lnTo>
                  <a:lnTo>
                    <a:pt x="713" y="1623"/>
                  </a:lnTo>
                  <a:lnTo>
                    <a:pt x="1089" y="1919"/>
                  </a:lnTo>
                  <a:lnTo>
                    <a:pt x="1504" y="2275"/>
                  </a:lnTo>
                  <a:lnTo>
                    <a:pt x="1702" y="2473"/>
                  </a:lnTo>
                  <a:lnTo>
                    <a:pt x="1663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5953300" y="1182300"/>
              <a:ext cx="119725" cy="55425"/>
            </a:xfrm>
            <a:custGeom>
              <a:avLst/>
              <a:gdLst/>
              <a:ahLst/>
              <a:cxnLst/>
              <a:rect l="l" t="t" r="r" b="b"/>
              <a:pathLst>
                <a:path w="4789" h="2217" extrusionOk="0">
                  <a:moveTo>
                    <a:pt x="2197" y="0"/>
                  </a:moveTo>
                  <a:lnTo>
                    <a:pt x="1861" y="40"/>
                  </a:lnTo>
                  <a:lnTo>
                    <a:pt x="1544" y="119"/>
                  </a:lnTo>
                  <a:lnTo>
                    <a:pt x="1247" y="198"/>
                  </a:lnTo>
                  <a:lnTo>
                    <a:pt x="970" y="317"/>
                  </a:lnTo>
                  <a:lnTo>
                    <a:pt x="713" y="455"/>
                  </a:lnTo>
                  <a:lnTo>
                    <a:pt x="476" y="614"/>
                  </a:lnTo>
                  <a:lnTo>
                    <a:pt x="298" y="792"/>
                  </a:lnTo>
                  <a:lnTo>
                    <a:pt x="139" y="970"/>
                  </a:lnTo>
                  <a:lnTo>
                    <a:pt x="60" y="1148"/>
                  </a:lnTo>
                  <a:lnTo>
                    <a:pt x="21" y="1227"/>
                  </a:lnTo>
                  <a:lnTo>
                    <a:pt x="1" y="1326"/>
                  </a:lnTo>
                  <a:lnTo>
                    <a:pt x="21" y="1405"/>
                  </a:lnTo>
                  <a:lnTo>
                    <a:pt x="21" y="1484"/>
                  </a:lnTo>
                  <a:lnTo>
                    <a:pt x="60" y="1583"/>
                  </a:lnTo>
                  <a:lnTo>
                    <a:pt x="100" y="1662"/>
                  </a:lnTo>
                  <a:lnTo>
                    <a:pt x="179" y="1741"/>
                  </a:lnTo>
                  <a:lnTo>
                    <a:pt x="258" y="1801"/>
                  </a:lnTo>
                  <a:lnTo>
                    <a:pt x="357" y="1880"/>
                  </a:lnTo>
                  <a:lnTo>
                    <a:pt x="495" y="1939"/>
                  </a:lnTo>
                  <a:lnTo>
                    <a:pt x="634" y="1998"/>
                  </a:lnTo>
                  <a:lnTo>
                    <a:pt x="792" y="2058"/>
                  </a:lnTo>
                  <a:lnTo>
                    <a:pt x="1188" y="2137"/>
                  </a:lnTo>
                  <a:lnTo>
                    <a:pt x="1603" y="2196"/>
                  </a:lnTo>
                  <a:lnTo>
                    <a:pt x="1940" y="2216"/>
                  </a:lnTo>
                  <a:lnTo>
                    <a:pt x="2217" y="2216"/>
                  </a:lnTo>
                  <a:lnTo>
                    <a:pt x="2434" y="2176"/>
                  </a:lnTo>
                  <a:lnTo>
                    <a:pt x="2593" y="2137"/>
                  </a:lnTo>
                  <a:lnTo>
                    <a:pt x="2711" y="2058"/>
                  </a:lnTo>
                  <a:lnTo>
                    <a:pt x="2771" y="1979"/>
                  </a:lnTo>
                  <a:lnTo>
                    <a:pt x="2790" y="1900"/>
                  </a:lnTo>
                  <a:lnTo>
                    <a:pt x="2771" y="1801"/>
                  </a:lnTo>
                  <a:lnTo>
                    <a:pt x="2731" y="1702"/>
                  </a:lnTo>
                  <a:lnTo>
                    <a:pt x="2652" y="1583"/>
                  </a:lnTo>
                  <a:lnTo>
                    <a:pt x="2553" y="1504"/>
                  </a:lnTo>
                  <a:lnTo>
                    <a:pt x="2434" y="1405"/>
                  </a:lnTo>
                  <a:lnTo>
                    <a:pt x="2296" y="1326"/>
                  </a:lnTo>
                  <a:lnTo>
                    <a:pt x="2157" y="1266"/>
                  </a:lnTo>
                  <a:lnTo>
                    <a:pt x="1999" y="1207"/>
                  </a:lnTo>
                  <a:lnTo>
                    <a:pt x="2711" y="1108"/>
                  </a:lnTo>
                  <a:lnTo>
                    <a:pt x="1406" y="1069"/>
                  </a:lnTo>
                  <a:lnTo>
                    <a:pt x="1643" y="1187"/>
                  </a:lnTo>
                  <a:lnTo>
                    <a:pt x="1861" y="1326"/>
                  </a:lnTo>
                  <a:lnTo>
                    <a:pt x="2118" y="1484"/>
                  </a:lnTo>
                  <a:lnTo>
                    <a:pt x="2316" y="1662"/>
                  </a:lnTo>
                  <a:lnTo>
                    <a:pt x="2395" y="1741"/>
                  </a:lnTo>
                  <a:lnTo>
                    <a:pt x="2454" y="1820"/>
                  </a:lnTo>
                  <a:lnTo>
                    <a:pt x="2474" y="1880"/>
                  </a:lnTo>
                  <a:lnTo>
                    <a:pt x="2454" y="1959"/>
                  </a:lnTo>
                  <a:lnTo>
                    <a:pt x="2395" y="2018"/>
                  </a:lnTo>
                  <a:lnTo>
                    <a:pt x="2296" y="2058"/>
                  </a:lnTo>
                  <a:lnTo>
                    <a:pt x="2138" y="2078"/>
                  </a:lnTo>
                  <a:lnTo>
                    <a:pt x="1979" y="2097"/>
                  </a:lnTo>
                  <a:lnTo>
                    <a:pt x="1781" y="2097"/>
                  </a:lnTo>
                  <a:lnTo>
                    <a:pt x="1584" y="2078"/>
                  </a:lnTo>
                  <a:lnTo>
                    <a:pt x="1386" y="2058"/>
                  </a:lnTo>
                  <a:lnTo>
                    <a:pt x="1188" y="2018"/>
                  </a:lnTo>
                  <a:lnTo>
                    <a:pt x="990" y="1959"/>
                  </a:lnTo>
                  <a:lnTo>
                    <a:pt x="792" y="1900"/>
                  </a:lnTo>
                  <a:lnTo>
                    <a:pt x="634" y="1820"/>
                  </a:lnTo>
                  <a:lnTo>
                    <a:pt x="495" y="1721"/>
                  </a:lnTo>
                  <a:lnTo>
                    <a:pt x="377" y="1623"/>
                  </a:lnTo>
                  <a:lnTo>
                    <a:pt x="317" y="1504"/>
                  </a:lnTo>
                  <a:lnTo>
                    <a:pt x="298" y="1444"/>
                  </a:lnTo>
                  <a:lnTo>
                    <a:pt x="278" y="1365"/>
                  </a:lnTo>
                  <a:lnTo>
                    <a:pt x="278" y="1306"/>
                  </a:lnTo>
                  <a:lnTo>
                    <a:pt x="298" y="1227"/>
                  </a:lnTo>
                  <a:lnTo>
                    <a:pt x="317" y="1148"/>
                  </a:lnTo>
                  <a:lnTo>
                    <a:pt x="377" y="1088"/>
                  </a:lnTo>
                  <a:lnTo>
                    <a:pt x="495" y="910"/>
                  </a:lnTo>
                  <a:lnTo>
                    <a:pt x="654" y="772"/>
                  </a:lnTo>
                  <a:lnTo>
                    <a:pt x="812" y="653"/>
                  </a:lnTo>
                  <a:lnTo>
                    <a:pt x="970" y="534"/>
                  </a:lnTo>
                  <a:lnTo>
                    <a:pt x="1129" y="436"/>
                  </a:lnTo>
                  <a:lnTo>
                    <a:pt x="1307" y="376"/>
                  </a:lnTo>
                  <a:lnTo>
                    <a:pt x="1485" y="297"/>
                  </a:lnTo>
                  <a:lnTo>
                    <a:pt x="1643" y="257"/>
                  </a:lnTo>
                  <a:lnTo>
                    <a:pt x="1821" y="218"/>
                  </a:lnTo>
                  <a:lnTo>
                    <a:pt x="2177" y="159"/>
                  </a:lnTo>
                  <a:lnTo>
                    <a:pt x="2533" y="159"/>
                  </a:lnTo>
                  <a:lnTo>
                    <a:pt x="2889" y="178"/>
                  </a:lnTo>
                  <a:lnTo>
                    <a:pt x="3226" y="238"/>
                  </a:lnTo>
                  <a:lnTo>
                    <a:pt x="3542" y="297"/>
                  </a:lnTo>
                  <a:lnTo>
                    <a:pt x="3839" y="376"/>
                  </a:lnTo>
                  <a:lnTo>
                    <a:pt x="4096" y="475"/>
                  </a:lnTo>
                  <a:lnTo>
                    <a:pt x="4334" y="554"/>
                  </a:lnTo>
                  <a:lnTo>
                    <a:pt x="4670" y="693"/>
                  </a:lnTo>
                  <a:lnTo>
                    <a:pt x="4789" y="752"/>
                  </a:lnTo>
                  <a:lnTo>
                    <a:pt x="4630" y="633"/>
                  </a:lnTo>
                  <a:lnTo>
                    <a:pt x="4432" y="495"/>
                  </a:lnTo>
                  <a:lnTo>
                    <a:pt x="4155" y="356"/>
                  </a:lnTo>
                  <a:lnTo>
                    <a:pt x="3799" y="218"/>
                  </a:lnTo>
                  <a:lnTo>
                    <a:pt x="3582" y="139"/>
                  </a:lnTo>
                  <a:lnTo>
                    <a:pt x="3344" y="99"/>
                  </a:lnTo>
                  <a:lnTo>
                    <a:pt x="3087" y="40"/>
                  </a:lnTo>
                  <a:lnTo>
                    <a:pt x="2810" y="20"/>
                  </a:lnTo>
                  <a:lnTo>
                    <a:pt x="2513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9"/>
            <p:cNvSpPr/>
            <p:nvPr/>
          </p:nvSpPr>
          <p:spPr>
            <a:xfrm>
              <a:off x="5800975" y="1394975"/>
              <a:ext cx="414000" cy="469400"/>
            </a:xfrm>
            <a:custGeom>
              <a:avLst/>
              <a:gdLst/>
              <a:ahLst/>
              <a:cxnLst/>
              <a:rect l="l" t="t" r="r" b="b"/>
              <a:pathLst>
                <a:path w="16560" h="18776" extrusionOk="0">
                  <a:moveTo>
                    <a:pt x="7320" y="8270"/>
                  </a:moveTo>
                  <a:lnTo>
                    <a:pt x="12801" y="14561"/>
                  </a:lnTo>
                  <a:lnTo>
                    <a:pt x="11693" y="14482"/>
                  </a:lnTo>
                  <a:lnTo>
                    <a:pt x="10585" y="14423"/>
                  </a:lnTo>
                  <a:lnTo>
                    <a:pt x="9299" y="14344"/>
                  </a:lnTo>
                  <a:lnTo>
                    <a:pt x="9299" y="13770"/>
                  </a:lnTo>
                  <a:lnTo>
                    <a:pt x="9240" y="13216"/>
                  </a:lnTo>
                  <a:lnTo>
                    <a:pt x="9160" y="12662"/>
                  </a:lnTo>
                  <a:lnTo>
                    <a:pt x="9042" y="12128"/>
                  </a:lnTo>
                  <a:lnTo>
                    <a:pt x="8903" y="11613"/>
                  </a:lnTo>
                  <a:lnTo>
                    <a:pt x="8745" y="11119"/>
                  </a:lnTo>
                  <a:lnTo>
                    <a:pt x="8567" y="10664"/>
                  </a:lnTo>
                  <a:lnTo>
                    <a:pt x="8389" y="10229"/>
                  </a:lnTo>
                  <a:lnTo>
                    <a:pt x="8211" y="9833"/>
                  </a:lnTo>
                  <a:lnTo>
                    <a:pt x="8033" y="9457"/>
                  </a:lnTo>
                  <a:lnTo>
                    <a:pt x="7696" y="8863"/>
                  </a:lnTo>
                  <a:lnTo>
                    <a:pt x="7459" y="8448"/>
                  </a:lnTo>
                  <a:lnTo>
                    <a:pt x="7320" y="8270"/>
                  </a:lnTo>
                  <a:close/>
                  <a:moveTo>
                    <a:pt x="4749" y="0"/>
                  </a:moveTo>
                  <a:lnTo>
                    <a:pt x="139" y="3502"/>
                  </a:lnTo>
                  <a:lnTo>
                    <a:pt x="2276" y="6292"/>
                  </a:lnTo>
                  <a:lnTo>
                    <a:pt x="0" y="10149"/>
                  </a:lnTo>
                  <a:lnTo>
                    <a:pt x="5243" y="16955"/>
                  </a:lnTo>
                  <a:lnTo>
                    <a:pt x="5243" y="17390"/>
                  </a:lnTo>
                  <a:lnTo>
                    <a:pt x="5283" y="17806"/>
                  </a:lnTo>
                  <a:lnTo>
                    <a:pt x="5303" y="17984"/>
                  </a:lnTo>
                  <a:lnTo>
                    <a:pt x="5362" y="18162"/>
                  </a:lnTo>
                  <a:lnTo>
                    <a:pt x="5401" y="18300"/>
                  </a:lnTo>
                  <a:lnTo>
                    <a:pt x="5481" y="18439"/>
                  </a:lnTo>
                  <a:lnTo>
                    <a:pt x="5520" y="18478"/>
                  </a:lnTo>
                  <a:lnTo>
                    <a:pt x="5560" y="18538"/>
                  </a:lnTo>
                  <a:lnTo>
                    <a:pt x="5718" y="18597"/>
                  </a:lnTo>
                  <a:lnTo>
                    <a:pt x="5936" y="18656"/>
                  </a:lnTo>
                  <a:lnTo>
                    <a:pt x="6213" y="18716"/>
                  </a:lnTo>
                  <a:lnTo>
                    <a:pt x="6529" y="18755"/>
                  </a:lnTo>
                  <a:lnTo>
                    <a:pt x="6885" y="18775"/>
                  </a:lnTo>
                  <a:lnTo>
                    <a:pt x="7736" y="18775"/>
                  </a:lnTo>
                  <a:lnTo>
                    <a:pt x="8191" y="18755"/>
                  </a:lnTo>
                  <a:lnTo>
                    <a:pt x="8705" y="18716"/>
                  </a:lnTo>
                  <a:lnTo>
                    <a:pt x="9220" y="18656"/>
                  </a:lnTo>
                  <a:lnTo>
                    <a:pt x="9754" y="18577"/>
                  </a:lnTo>
                  <a:lnTo>
                    <a:pt x="10288" y="18498"/>
                  </a:lnTo>
                  <a:lnTo>
                    <a:pt x="10842" y="18379"/>
                  </a:lnTo>
                  <a:lnTo>
                    <a:pt x="11396" y="18261"/>
                  </a:lnTo>
                  <a:lnTo>
                    <a:pt x="11950" y="18102"/>
                  </a:lnTo>
                  <a:lnTo>
                    <a:pt x="12484" y="17944"/>
                  </a:lnTo>
                  <a:lnTo>
                    <a:pt x="13018" y="17746"/>
                  </a:lnTo>
                  <a:lnTo>
                    <a:pt x="13513" y="17549"/>
                  </a:lnTo>
                  <a:lnTo>
                    <a:pt x="14007" y="17311"/>
                  </a:lnTo>
                  <a:lnTo>
                    <a:pt x="14462" y="17054"/>
                  </a:lnTo>
                  <a:lnTo>
                    <a:pt x="14898" y="16777"/>
                  </a:lnTo>
                  <a:lnTo>
                    <a:pt x="15274" y="16480"/>
                  </a:lnTo>
                  <a:lnTo>
                    <a:pt x="15471" y="16302"/>
                  </a:lnTo>
                  <a:lnTo>
                    <a:pt x="15630" y="16144"/>
                  </a:lnTo>
                  <a:lnTo>
                    <a:pt x="15788" y="15966"/>
                  </a:lnTo>
                  <a:lnTo>
                    <a:pt x="15926" y="15788"/>
                  </a:lnTo>
                  <a:lnTo>
                    <a:pt x="16065" y="15610"/>
                  </a:lnTo>
                  <a:lnTo>
                    <a:pt x="16184" y="15412"/>
                  </a:lnTo>
                  <a:lnTo>
                    <a:pt x="16283" y="15214"/>
                  </a:lnTo>
                  <a:lnTo>
                    <a:pt x="16362" y="15016"/>
                  </a:lnTo>
                  <a:lnTo>
                    <a:pt x="16441" y="14799"/>
                  </a:lnTo>
                  <a:lnTo>
                    <a:pt x="16500" y="14581"/>
                  </a:lnTo>
                  <a:lnTo>
                    <a:pt x="16540" y="14344"/>
                  </a:lnTo>
                  <a:lnTo>
                    <a:pt x="16559" y="14126"/>
                  </a:lnTo>
                  <a:lnTo>
                    <a:pt x="16559" y="13889"/>
                  </a:lnTo>
                  <a:lnTo>
                    <a:pt x="16540" y="13631"/>
                  </a:lnTo>
                  <a:lnTo>
                    <a:pt x="16520" y="13374"/>
                  </a:lnTo>
                  <a:lnTo>
                    <a:pt x="16461" y="13117"/>
                  </a:lnTo>
                  <a:lnTo>
                    <a:pt x="16381" y="12840"/>
                  </a:lnTo>
                  <a:lnTo>
                    <a:pt x="16302" y="12583"/>
                  </a:lnTo>
                  <a:lnTo>
                    <a:pt x="16065" y="12029"/>
                  </a:lnTo>
                  <a:lnTo>
                    <a:pt x="15808" y="11514"/>
                  </a:lnTo>
                  <a:lnTo>
                    <a:pt x="15531" y="11020"/>
                  </a:lnTo>
                  <a:lnTo>
                    <a:pt x="15214" y="10545"/>
                  </a:lnTo>
                  <a:lnTo>
                    <a:pt x="14878" y="10110"/>
                  </a:lnTo>
                  <a:lnTo>
                    <a:pt x="14522" y="9694"/>
                  </a:lnTo>
                  <a:lnTo>
                    <a:pt x="14146" y="9299"/>
                  </a:lnTo>
                  <a:lnTo>
                    <a:pt x="13750" y="8943"/>
                  </a:lnTo>
                  <a:lnTo>
                    <a:pt x="13355" y="8586"/>
                  </a:lnTo>
                  <a:lnTo>
                    <a:pt x="12939" y="8270"/>
                  </a:lnTo>
                  <a:lnTo>
                    <a:pt x="12524" y="7973"/>
                  </a:lnTo>
                  <a:lnTo>
                    <a:pt x="12088" y="7696"/>
                  </a:lnTo>
                  <a:lnTo>
                    <a:pt x="11653" y="7439"/>
                  </a:lnTo>
                  <a:lnTo>
                    <a:pt x="11218" y="7202"/>
                  </a:lnTo>
                  <a:lnTo>
                    <a:pt x="10783" y="6964"/>
                  </a:lnTo>
                  <a:lnTo>
                    <a:pt x="10347" y="6766"/>
                  </a:lnTo>
                  <a:lnTo>
                    <a:pt x="9932" y="6588"/>
                  </a:lnTo>
                  <a:lnTo>
                    <a:pt x="9516" y="6410"/>
                  </a:lnTo>
                  <a:lnTo>
                    <a:pt x="8725" y="6114"/>
                  </a:lnTo>
                  <a:lnTo>
                    <a:pt x="8013" y="5896"/>
                  </a:lnTo>
                  <a:lnTo>
                    <a:pt x="7360" y="5718"/>
                  </a:lnTo>
                  <a:lnTo>
                    <a:pt x="6846" y="5579"/>
                  </a:lnTo>
                  <a:lnTo>
                    <a:pt x="6430" y="5500"/>
                  </a:lnTo>
                  <a:lnTo>
                    <a:pt x="6094" y="544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9"/>
            <p:cNvSpPr/>
            <p:nvPr/>
          </p:nvSpPr>
          <p:spPr>
            <a:xfrm>
              <a:off x="5798000" y="1393475"/>
              <a:ext cx="139500" cy="428850"/>
            </a:xfrm>
            <a:custGeom>
              <a:avLst/>
              <a:gdLst/>
              <a:ahLst/>
              <a:cxnLst/>
              <a:rect l="l" t="t" r="r" b="b"/>
              <a:pathLst>
                <a:path w="5580" h="17154" extrusionOk="0">
                  <a:moveTo>
                    <a:pt x="4808" y="1"/>
                  </a:moveTo>
                  <a:lnTo>
                    <a:pt x="119" y="3542"/>
                  </a:lnTo>
                  <a:lnTo>
                    <a:pt x="2276" y="6352"/>
                  </a:lnTo>
                  <a:lnTo>
                    <a:pt x="1" y="10209"/>
                  </a:lnTo>
                  <a:lnTo>
                    <a:pt x="5422" y="17154"/>
                  </a:lnTo>
                  <a:lnTo>
                    <a:pt x="5580" y="17035"/>
                  </a:lnTo>
                  <a:lnTo>
                    <a:pt x="238" y="10209"/>
                  </a:lnTo>
                  <a:lnTo>
                    <a:pt x="2513" y="6352"/>
                  </a:lnTo>
                  <a:lnTo>
                    <a:pt x="396" y="3582"/>
                  </a:lnTo>
                  <a:lnTo>
                    <a:pt x="4927" y="139"/>
                  </a:lnTo>
                  <a:lnTo>
                    <a:pt x="48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9"/>
            <p:cNvSpPr/>
            <p:nvPr/>
          </p:nvSpPr>
          <p:spPr>
            <a:xfrm>
              <a:off x="5771800" y="1702125"/>
              <a:ext cx="164225" cy="153825"/>
            </a:xfrm>
            <a:custGeom>
              <a:avLst/>
              <a:gdLst/>
              <a:ahLst/>
              <a:cxnLst/>
              <a:rect l="l" t="t" r="r" b="b"/>
              <a:pathLst>
                <a:path w="6569" h="6153" extrusionOk="0">
                  <a:moveTo>
                    <a:pt x="1049" y="0"/>
                  </a:moveTo>
                  <a:lnTo>
                    <a:pt x="811" y="20"/>
                  </a:lnTo>
                  <a:lnTo>
                    <a:pt x="712" y="59"/>
                  </a:lnTo>
                  <a:lnTo>
                    <a:pt x="633" y="79"/>
                  </a:lnTo>
                  <a:lnTo>
                    <a:pt x="594" y="119"/>
                  </a:lnTo>
                  <a:lnTo>
                    <a:pt x="574" y="158"/>
                  </a:lnTo>
                  <a:lnTo>
                    <a:pt x="594" y="218"/>
                  </a:lnTo>
                  <a:lnTo>
                    <a:pt x="614" y="257"/>
                  </a:lnTo>
                  <a:lnTo>
                    <a:pt x="673" y="297"/>
                  </a:lnTo>
                  <a:lnTo>
                    <a:pt x="732" y="356"/>
                  </a:lnTo>
                  <a:lnTo>
                    <a:pt x="910" y="435"/>
                  </a:lnTo>
                  <a:lnTo>
                    <a:pt x="1128" y="514"/>
                  </a:lnTo>
                  <a:lnTo>
                    <a:pt x="1405" y="594"/>
                  </a:lnTo>
                  <a:lnTo>
                    <a:pt x="1702" y="653"/>
                  </a:lnTo>
                  <a:lnTo>
                    <a:pt x="2374" y="772"/>
                  </a:lnTo>
                  <a:lnTo>
                    <a:pt x="3027" y="851"/>
                  </a:lnTo>
                  <a:lnTo>
                    <a:pt x="3601" y="910"/>
                  </a:lnTo>
                  <a:lnTo>
                    <a:pt x="4175" y="969"/>
                  </a:lnTo>
                  <a:lnTo>
                    <a:pt x="3502" y="1167"/>
                  </a:lnTo>
                  <a:lnTo>
                    <a:pt x="2829" y="1405"/>
                  </a:lnTo>
                  <a:lnTo>
                    <a:pt x="2058" y="1682"/>
                  </a:lnTo>
                  <a:lnTo>
                    <a:pt x="1286" y="1978"/>
                  </a:lnTo>
                  <a:lnTo>
                    <a:pt x="930" y="2137"/>
                  </a:lnTo>
                  <a:lnTo>
                    <a:pt x="614" y="2295"/>
                  </a:lnTo>
                  <a:lnTo>
                    <a:pt x="356" y="2433"/>
                  </a:lnTo>
                  <a:lnTo>
                    <a:pt x="159" y="2592"/>
                  </a:lnTo>
                  <a:lnTo>
                    <a:pt x="79" y="2651"/>
                  </a:lnTo>
                  <a:lnTo>
                    <a:pt x="40" y="2710"/>
                  </a:lnTo>
                  <a:lnTo>
                    <a:pt x="0" y="2770"/>
                  </a:lnTo>
                  <a:lnTo>
                    <a:pt x="0" y="2829"/>
                  </a:lnTo>
                  <a:lnTo>
                    <a:pt x="20" y="2888"/>
                  </a:lnTo>
                  <a:lnTo>
                    <a:pt x="60" y="2908"/>
                  </a:lnTo>
                  <a:lnTo>
                    <a:pt x="99" y="2948"/>
                  </a:lnTo>
                  <a:lnTo>
                    <a:pt x="376" y="2948"/>
                  </a:lnTo>
                  <a:lnTo>
                    <a:pt x="614" y="2908"/>
                  </a:lnTo>
                  <a:lnTo>
                    <a:pt x="891" y="2829"/>
                  </a:lnTo>
                  <a:lnTo>
                    <a:pt x="1207" y="2750"/>
                  </a:lnTo>
                  <a:lnTo>
                    <a:pt x="1880" y="2513"/>
                  </a:lnTo>
                  <a:lnTo>
                    <a:pt x="2533" y="2236"/>
                  </a:lnTo>
                  <a:lnTo>
                    <a:pt x="3126" y="1998"/>
                  </a:lnTo>
                  <a:lnTo>
                    <a:pt x="3680" y="1741"/>
                  </a:lnTo>
                  <a:lnTo>
                    <a:pt x="3126" y="2156"/>
                  </a:lnTo>
                  <a:lnTo>
                    <a:pt x="2572" y="2592"/>
                  </a:lnTo>
                  <a:lnTo>
                    <a:pt x="1919" y="3086"/>
                  </a:lnTo>
                  <a:lnTo>
                    <a:pt x="1286" y="3620"/>
                  </a:lnTo>
                  <a:lnTo>
                    <a:pt x="1009" y="3878"/>
                  </a:lnTo>
                  <a:lnTo>
                    <a:pt x="752" y="4115"/>
                  </a:lnTo>
                  <a:lnTo>
                    <a:pt x="554" y="4333"/>
                  </a:lnTo>
                  <a:lnTo>
                    <a:pt x="416" y="4511"/>
                  </a:lnTo>
                  <a:lnTo>
                    <a:pt x="376" y="4590"/>
                  </a:lnTo>
                  <a:lnTo>
                    <a:pt x="337" y="4669"/>
                  </a:lnTo>
                  <a:lnTo>
                    <a:pt x="337" y="4728"/>
                  </a:lnTo>
                  <a:lnTo>
                    <a:pt x="337" y="4768"/>
                  </a:lnTo>
                  <a:lnTo>
                    <a:pt x="376" y="4808"/>
                  </a:lnTo>
                  <a:lnTo>
                    <a:pt x="416" y="4827"/>
                  </a:lnTo>
                  <a:lnTo>
                    <a:pt x="475" y="4808"/>
                  </a:lnTo>
                  <a:lnTo>
                    <a:pt x="554" y="4808"/>
                  </a:lnTo>
                  <a:lnTo>
                    <a:pt x="752" y="4728"/>
                  </a:lnTo>
                  <a:lnTo>
                    <a:pt x="970" y="4610"/>
                  </a:lnTo>
                  <a:lnTo>
                    <a:pt x="1247" y="4451"/>
                  </a:lnTo>
                  <a:lnTo>
                    <a:pt x="1524" y="4254"/>
                  </a:lnTo>
                  <a:lnTo>
                    <a:pt x="2137" y="3818"/>
                  </a:lnTo>
                  <a:lnTo>
                    <a:pt x="2750" y="3363"/>
                  </a:lnTo>
                  <a:lnTo>
                    <a:pt x="3265" y="2948"/>
                  </a:lnTo>
                  <a:lnTo>
                    <a:pt x="3759" y="2532"/>
                  </a:lnTo>
                  <a:lnTo>
                    <a:pt x="3759" y="2532"/>
                  </a:lnTo>
                  <a:lnTo>
                    <a:pt x="3324" y="3067"/>
                  </a:lnTo>
                  <a:lnTo>
                    <a:pt x="2889" y="3640"/>
                  </a:lnTo>
                  <a:lnTo>
                    <a:pt x="2414" y="4273"/>
                  </a:lnTo>
                  <a:lnTo>
                    <a:pt x="1979" y="4926"/>
                  </a:lnTo>
                  <a:lnTo>
                    <a:pt x="1801" y="5243"/>
                  </a:lnTo>
                  <a:lnTo>
                    <a:pt x="1642" y="5520"/>
                  </a:lnTo>
                  <a:lnTo>
                    <a:pt x="1543" y="5757"/>
                  </a:lnTo>
                  <a:lnTo>
                    <a:pt x="1484" y="5955"/>
                  </a:lnTo>
                  <a:lnTo>
                    <a:pt x="1484" y="6034"/>
                  </a:lnTo>
                  <a:lnTo>
                    <a:pt x="1484" y="6093"/>
                  </a:lnTo>
                  <a:lnTo>
                    <a:pt x="1524" y="6133"/>
                  </a:lnTo>
                  <a:lnTo>
                    <a:pt x="1583" y="6153"/>
                  </a:lnTo>
                  <a:lnTo>
                    <a:pt x="1721" y="6153"/>
                  </a:lnTo>
                  <a:lnTo>
                    <a:pt x="1781" y="6113"/>
                  </a:lnTo>
                  <a:lnTo>
                    <a:pt x="1880" y="6074"/>
                  </a:lnTo>
                  <a:lnTo>
                    <a:pt x="2058" y="5935"/>
                  </a:lnTo>
                  <a:lnTo>
                    <a:pt x="2236" y="5737"/>
                  </a:lnTo>
                  <a:lnTo>
                    <a:pt x="2434" y="5520"/>
                  </a:lnTo>
                  <a:lnTo>
                    <a:pt x="2651" y="5263"/>
                  </a:lnTo>
                  <a:lnTo>
                    <a:pt x="3067" y="4689"/>
                  </a:lnTo>
                  <a:lnTo>
                    <a:pt x="3443" y="4095"/>
                  </a:lnTo>
                  <a:lnTo>
                    <a:pt x="3759" y="3581"/>
                  </a:lnTo>
                  <a:lnTo>
                    <a:pt x="4056" y="3086"/>
                  </a:lnTo>
                  <a:lnTo>
                    <a:pt x="4036" y="3165"/>
                  </a:lnTo>
                  <a:lnTo>
                    <a:pt x="4016" y="3383"/>
                  </a:lnTo>
                  <a:lnTo>
                    <a:pt x="4016" y="3522"/>
                  </a:lnTo>
                  <a:lnTo>
                    <a:pt x="4016" y="3680"/>
                  </a:lnTo>
                  <a:lnTo>
                    <a:pt x="4056" y="3858"/>
                  </a:lnTo>
                  <a:lnTo>
                    <a:pt x="4115" y="4036"/>
                  </a:lnTo>
                  <a:lnTo>
                    <a:pt x="4214" y="4234"/>
                  </a:lnTo>
                  <a:lnTo>
                    <a:pt x="4353" y="4412"/>
                  </a:lnTo>
                  <a:lnTo>
                    <a:pt x="4511" y="4570"/>
                  </a:lnTo>
                  <a:lnTo>
                    <a:pt x="4729" y="4728"/>
                  </a:lnTo>
                  <a:lnTo>
                    <a:pt x="5006" y="4847"/>
                  </a:lnTo>
                  <a:lnTo>
                    <a:pt x="5164" y="4906"/>
                  </a:lnTo>
                  <a:lnTo>
                    <a:pt x="5342" y="4966"/>
                  </a:lnTo>
                  <a:lnTo>
                    <a:pt x="5738" y="5025"/>
                  </a:lnTo>
                  <a:lnTo>
                    <a:pt x="6212" y="5065"/>
                  </a:lnTo>
                  <a:lnTo>
                    <a:pt x="6568" y="2908"/>
                  </a:lnTo>
                  <a:lnTo>
                    <a:pt x="5144" y="2790"/>
                  </a:lnTo>
                  <a:lnTo>
                    <a:pt x="5599" y="633"/>
                  </a:lnTo>
                  <a:lnTo>
                    <a:pt x="4827" y="475"/>
                  </a:lnTo>
                  <a:lnTo>
                    <a:pt x="4016" y="336"/>
                  </a:lnTo>
                  <a:lnTo>
                    <a:pt x="3106" y="198"/>
                  </a:lnTo>
                  <a:lnTo>
                    <a:pt x="2176" y="79"/>
                  </a:lnTo>
                  <a:lnTo>
                    <a:pt x="1761" y="40"/>
                  </a:lnTo>
                  <a:lnTo>
                    <a:pt x="1385" y="0"/>
                  </a:lnTo>
                  <a:close/>
                </a:path>
              </a:pathLst>
            </a:custGeom>
            <a:solidFill>
              <a:srgbClr val="FFBD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905825" y="1758500"/>
              <a:ext cx="59375" cy="91025"/>
            </a:xfrm>
            <a:custGeom>
              <a:avLst/>
              <a:gdLst/>
              <a:ahLst/>
              <a:cxnLst/>
              <a:rect l="l" t="t" r="r" b="b"/>
              <a:pathLst>
                <a:path w="2375" h="3641" extrusionOk="0">
                  <a:moveTo>
                    <a:pt x="357" y="0"/>
                  </a:moveTo>
                  <a:lnTo>
                    <a:pt x="1" y="3641"/>
                  </a:lnTo>
                  <a:lnTo>
                    <a:pt x="2236" y="3522"/>
                  </a:lnTo>
                  <a:lnTo>
                    <a:pt x="2375" y="159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9"/>
            <p:cNvSpPr/>
            <p:nvPr/>
          </p:nvSpPr>
          <p:spPr>
            <a:xfrm>
              <a:off x="5903350" y="1599725"/>
              <a:ext cx="223575" cy="249800"/>
            </a:xfrm>
            <a:custGeom>
              <a:avLst/>
              <a:gdLst/>
              <a:ahLst/>
              <a:cxnLst/>
              <a:rect l="l" t="t" r="r" b="b"/>
              <a:pathLst>
                <a:path w="8943" h="9992" extrusionOk="0">
                  <a:moveTo>
                    <a:pt x="3305" y="1"/>
                  </a:moveTo>
                  <a:lnTo>
                    <a:pt x="3146" y="120"/>
                  </a:lnTo>
                  <a:lnTo>
                    <a:pt x="8488" y="6252"/>
                  </a:lnTo>
                  <a:lnTo>
                    <a:pt x="7123" y="6173"/>
                  </a:lnTo>
                  <a:lnTo>
                    <a:pt x="5164" y="6055"/>
                  </a:lnTo>
                  <a:lnTo>
                    <a:pt x="4155" y="6015"/>
                  </a:lnTo>
                  <a:lnTo>
                    <a:pt x="3265" y="6015"/>
                  </a:lnTo>
                  <a:lnTo>
                    <a:pt x="2553" y="6035"/>
                  </a:lnTo>
                  <a:lnTo>
                    <a:pt x="2315" y="6055"/>
                  </a:lnTo>
                  <a:lnTo>
                    <a:pt x="2137" y="6094"/>
                  </a:lnTo>
                  <a:lnTo>
                    <a:pt x="2038" y="6134"/>
                  </a:lnTo>
                  <a:lnTo>
                    <a:pt x="1940" y="6193"/>
                  </a:lnTo>
                  <a:lnTo>
                    <a:pt x="1860" y="6272"/>
                  </a:lnTo>
                  <a:lnTo>
                    <a:pt x="1781" y="6351"/>
                  </a:lnTo>
                  <a:lnTo>
                    <a:pt x="377" y="6252"/>
                  </a:lnTo>
                  <a:lnTo>
                    <a:pt x="1" y="9972"/>
                  </a:lnTo>
                  <a:lnTo>
                    <a:pt x="199" y="9992"/>
                  </a:lnTo>
                  <a:lnTo>
                    <a:pt x="555" y="6450"/>
                  </a:lnTo>
                  <a:lnTo>
                    <a:pt x="1860" y="6569"/>
                  </a:lnTo>
                  <a:lnTo>
                    <a:pt x="1900" y="6510"/>
                  </a:lnTo>
                  <a:lnTo>
                    <a:pt x="1979" y="6431"/>
                  </a:lnTo>
                  <a:lnTo>
                    <a:pt x="2038" y="6351"/>
                  </a:lnTo>
                  <a:lnTo>
                    <a:pt x="2118" y="6312"/>
                  </a:lnTo>
                  <a:lnTo>
                    <a:pt x="2197" y="6272"/>
                  </a:lnTo>
                  <a:lnTo>
                    <a:pt x="2335" y="6233"/>
                  </a:lnTo>
                  <a:lnTo>
                    <a:pt x="2553" y="6213"/>
                  </a:lnTo>
                  <a:lnTo>
                    <a:pt x="3186" y="6193"/>
                  </a:lnTo>
                  <a:lnTo>
                    <a:pt x="3997" y="6213"/>
                  </a:lnTo>
                  <a:lnTo>
                    <a:pt x="4927" y="6252"/>
                  </a:lnTo>
                  <a:lnTo>
                    <a:pt x="6925" y="6351"/>
                  </a:lnTo>
                  <a:lnTo>
                    <a:pt x="8706" y="6470"/>
                  </a:lnTo>
                  <a:lnTo>
                    <a:pt x="8943" y="6490"/>
                  </a:lnTo>
                  <a:lnTo>
                    <a:pt x="33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" name="Google Shape;670;p29"/>
          <p:cNvGrpSpPr/>
          <p:nvPr/>
        </p:nvGrpSpPr>
        <p:grpSpPr>
          <a:xfrm>
            <a:off x="322909" y="195860"/>
            <a:ext cx="1166236" cy="1318592"/>
            <a:chOff x="1441725" y="2170400"/>
            <a:chExt cx="1123325" cy="1270075"/>
          </a:xfrm>
        </p:grpSpPr>
        <p:sp>
          <p:nvSpPr>
            <p:cNvPr id="671" name="Google Shape;671;p29"/>
            <p:cNvSpPr/>
            <p:nvPr/>
          </p:nvSpPr>
          <p:spPr>
            <a:xfrm>
              <a:off x="1695450" y="2253700"/>
              <a:ext cx="774925" cy="739900"/>
            </a:xfrm>
            <a:custGeom>
              <a:avLst/>
              <a:gdLst/>
              <a:ahLst/>
              <a:cxnLst/>
              <a:rect l="l" t="t" r="r" b="b"/>
              <a:pathLst>
                <a:path w="30997" h="29596" extrusionOk="0">
                  <a:moveTo>
                    <a:pt x="16284" y="1"/>
                  </a:moveTo>
                  <a:lnTo>
                    <a:pt x="228" y="12308"/>
                  </a:lnTo>
                  <a:lnTo>
                    <a:pt x="0" y="28573"/>
                  </a:lnTo>
                  <a:lnTo>
                    <a:pt x="5473" y="29596"/>
                  </a:lnTo>
                  <a:lnTo>
                    <a:pt x="6817" y="28990"/>
                  </a:lnTo>
                  <a:lnTo>
                    <a:pt x="6817" y="28895"/>
                  </a:lnTo>
                  <a:lnTo>
                    <a:pt x="6836" y="28763"/>
                  </a:lnTo>
                  <a:lnTo>
                    <a:pt x="6874" y="28611"/>
                  </a:lnTo>
                  <a:lnTo>
                    <a:pt x="6949" y="28422"/>
                  </a:lnTo>
                  <a:lnTo>
                    <a:pt x="7044" y="28195"/>
                  </a:lnTo>
                  <a:lnTo>
                    <a:pt x="7177" y="27929"/>
                  </a:lnTo>
                  <a:lnTo>
                    <a:pt x="7347" y="27664"/>
                  </a:lnTo>
                  <a:lnTo>
                    <a:pt x="7574" y="27361"/>
                  </a:lnTo>
                  <a:lnTo>
                    <a:pt x="7858" y="27040"/>
                  </a:lnTo>
                  <a:lnTo>
                    <a:pt x="8218" y="26718"/>
                  </a:lnTo>
                  <a:lnTo>
                    <a:pt x="8616" y="26396"/>
                  </a:lnTo>
                  <a:lnTo>
                    <a:pt x="9108" y="26055"/>
                  </a:lnTo>
                  <a:lnTo>
                    <a:pt x="9373" y="25903"/>
                  </a:lnTo>
                  <a:lnTo>
                    <a:pt x="9676" y="25733"/>
                  </a:lnTo>
                  <a:lnTo>
                    <a:pt x="9998" y="25563"/>
                  </a:lnTo>
                  <a:lnTo>
                    <a:pt x="10320" y="25411"/>
                  </a:lnTo>
                  <a:lnTo>
                    <a:pt x="10680" y="25241"/>
                  </a:lnTo>
                  <a:lnTo>
                    <a:pt x="11077" y="25089"/>
                  </a:lnTo>
                  <a:lnTo>
                    <a:pt x="17591" y="25941"/>
                  </a:lnTo>
                  <a:lnTo>
                    <a:pt x="27247" y="19825"/>
                  </a:lnTo>
                  <a:lnTo>
                    <a:pt x="30996" y="11475"/>
                  </a:lnTo>
                  <a:lnTo>
                    <a:pt x="16284" y="1"/>
                  </a:lnTo>
                  <a:close/>
                </a:path>
              </a:pathLst>
            </a:custGeom>
            <a:solidFill>
              <a:srgbClr val="FFBD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2076975" y="2578450"/>
              <a:ext cx="145350" cy="145325"/>
            </a:xfrm>
            <a:custGeom>
              <a:avLst/>
              <a:gdLst/>
              <a:ahLst/>
              <a:cxnLst/>
              <a:rect l="l" t="t" r="r" b="b"/>
              <a:pathLst>
                <a:path w="5814" h="5813" extrusionOk="0">
                  <a:moveTo>
                    <a:pt x="2727" y="0"/>
                  </a:moveTo>
                  <a:lnTo>
                    <a:pt x="2330" y="57"/>
                  </a:lnTo>
                  <a:lnTo>
                    <a:pt x="2936" y="4582"/>
                  </a:lnTo>
                  <a:lnTo>
                    <a:pt x="3220" y="4412"/>
                  </a:lnTo>
                  <a:lnTo>
                    <a:pt x="3560" y="4204"/>
                  </a:lnTo>
                  <a:lnTo>
                    <a:pt x="3901" y="3995"/>
                  </a:lnTo>
                  <a:lnTo>
                    <a:pt x="4242" y="3825"/>
                  </a:lnTo>
                  <a:lnTo>
                    <a:pt x="4583" y="3692"/>
                  </a:lnTo>
                  <a:lnTo>
                    <a:pt x="4867" y="3598"/>
                  </a:lnTo>
                  <a:lnTo>
                    <a:pt x="5113" y="3541"/>
                  </a:lnTo>
                  <a:lnTo>
                    <a:pt x="5302" y="3541"/>
                  </a:lnTo>
                  <a:lnTo>
                    <a:pt x="5359" y="3560"/>
                  </a:lnTo>
                  <a:lnTo>
                    <a:pt x="5416" y="3598"/>
                  </a:lnTo>
                  <a:lnTo>
                    <a:pt x="5397" y="3654"/>
                  </a:lnTo>
                  <a:lnTo>
                    <a:pt x="5359" y="3749"/>
                  </a:lnTo>
                  <a:lnTo>
                    <a:pt x="5284" y="3863"/>
                  </a:lnTo>
                  <a:lnTo>
                    <a:pt x="5170" y="3995"/>
                  </a:lnTo>
                  <a:lnTo>
                    <a:pt x="4999" y="4147"/>
                  </a:lnTo>
                  <a:lnTo>
                    <a:pt x="4791" y="4298"/>
                  </a:lnTo>
                  <a:lnTo>
                    <a:pt x="4545" y="4488"/>
                  </a:lnTo>
                  <a:lnTo>
                    <a:pt x="4242" y="4677"/>
                  </a:lnTo>
                  <a:lnTo>
                    <a:pt x="3807" y="4904"/>
                  </a:lnTo>
                  <a:lnTo>
                    <a:pt x="3352" y="5093"/>
                  </a:lnTo>
                  <a:lnTo>
                    <a:pt x="3125" y="5169"/>
                  </a:lnTo>
                  <a:lnTo>
                    <a:pt x="2879" y="5245"/>
                  </a:lnTo>
                  <a:lnTo>
                    <a:pt x="2633" y="5321"/>
                  </a:lnTo>
                  <a:lnTo>
                    <a:pt x="2405" y="5359"/>
                  </a:lnTo>
                  <a:lnTo>
                    <a:pt x="2159" y="5396"/>
                  </a:lnTo>
                  <a:lnTo>
                    <a:pt x="1913" y="5415"/>
                  </a:lnTo>
                  <a:lnTo>
                    <a:pt x="1667" y="5415"/>
                  </a:lnTo>
                  <a:lnTo>
                    <a:pt x="1440" y="5396"/>
                  </a:lnTo>
                  <a:lnTo>
                    <a:pt x="1213" y="5359"/>
                  </a:lnTo>
                  <a:lnTo>
                    <a:pt x="1004" y="5283"/>
                  </a:lnTo>
                  <a:lnTo>
                    <a:pt x="796" y="5207"/>
                  </a:lnTo>
                  <a:lnTo>
                    <a:pt x="588" y="5093"/>
                  </a:lnTo>
                  <a:lnTo>
                    <a:pt x="682" y="5018"/>
                  </a:lnTo>
                  <a:lnTo>
                    <a:pt x="796" y="4961"/>
                  </a:lnTo>
                  <a:lnTo>
                    <a:pt x="929" y="4904"/>
                  </a:lnTo>
                  <a:lnTo>
                    <a:pt x="1118" y="4904"/>
                  </a:lnTo>
                  <a:lnTo>
                    <a:pt x="1194" y="4923"/>
                  </a:lnTo>
                  <a:lnTo>
                    <a:pt x="1326" y="4999"/>
                  </a:lnTo>
                  <a:lnTo>
                    <a:pt x="1440" y="5131"/>
                  </a:lnTo>
                  <a:lnTo>
                    <a:pt x="1572" y="5302"/>
                  </a:lnTo>
                  <a:lnTo>
                    <a:pt x="1913" y="5093"/>
                  </a:lnTo>
                  <a:lnTo>
                    <a:pt x="1818" y="4942"/>
                  </a:lnTo>
                  <a:lnTo>
                    <a:pt x="1724" y="4828"/>
                  </a:lnTo>
                  <a:lnTo>
                    <a:pt x="1629" y="4734"/>
                  </a:lnTo>
                  <a:lnTo>
                    <a:pt x="1516" y="4658"/>
                  </a:lnTo>
                  <a:lnTo>
                    <a:pt x="1421" y="4582"/>
                  </a:lnTo>
                  <a:lnTo>
                    <a:pt x="1307" y="4525"/>
                  </a:lnTo>
                  <a:lnTo>
                    <a:pt x="1194" y="4506"/>
                  </a:lnTo>
                  <a:lnTo>
                    <a:pt x="1080" y="4488"/>
                  </a:lnTo>
                  <a:lnTo>
                    <a:pt x="966" y="4488"/>
                  </a:lnTo>
                  <a:lnTo>
                    <a:pt x="872" y="4506"/>
                  </a:lnTo>
                  <a:lnTo>
                    <a:pt x="701" y="4563"/>
                  </a:lnTo>
                  <a:lnTo>
                    <a:pt x="531" y="4639"/>
                  </a:lnTo>
                  <a:lnTo>
                    <a:pt x="398" y="4734"/>
                  </a:lnTo>
                  <a:lnTo>
                    <a:pt x="285" y="4828"/>
                  </a:lnTo>
                  <a:lnTo>
                    <a:pt x="190" y="4904"/>
                  </a:lnTo>
                  <a:lnTo>
                    <a:pt x="114" y="4999"/>
                  </a:lnTo>
                  <a:lnTo>
                    <a:pt x="1" y="5150"/>
                  </a:lnTo>
                  <a:lnTo>
                    <a:pt x="152" y="5283"/>
                  </a:lnTo>
                  <a:lnTo>
                    <a:pt x="323" y="5415"/>
                  </a:lnTo>
                  <a:lnTo>
                    <a:pt x="512" y="5529"/>
                  </a:lnTo>
                  <a:lnTo>
                    <a:pt x="720" y="5624"/>
                  </a:lnTo>
                  <a:lnTo>
                    <a:pt x="910" y="5699"/>
                  </a:lnTo>
                  <a:lnTo>
                    <a:pt x="1137" y="5756"/>
                  </a:lnTo>
                  <a:lnTo>
                    <a:pt x="1345" y="5794"/>
                  </a:lnTo>
                  <a:lnTo>
                    <a:pt x="1572" y="5813"/>
                  </a:lnTo>
                  <a:lnTo>
                    <a:pt x="2046" y="5813"/>
                  </a:lnTo>
                  <a:lnTo>
                    <a:pt x="2292" y="5775"/>
                  </a:lnTo>
                  <a:lnTo>
                    <a:pt x="2557" y="5737"/>
                  </a:lnTo>
                  <a:lnTo>
                    <a:pt x="2822" y="5680"/>
                  </a:lnTo>
                  <a:lnTo>
                    <a:pt x="3068" y="5624"/>
                  </a:lnTo>
                  <a:lnTo>
                    <a:pt x="3314" y="5529"/>
                  </a:lnTo>
                  <a:lnTo>
                    <a:pt x="3807" y="5340"/>
                  </a:lnTo>
                  <a:lnTo>
                    <a:pt x="4261" y="5131"/>
                  </a:lnTo>
                  <a:lnTo>
                    <a:pt x="4678" y="4885"/>
                  </a:lnTo>
                  <a:lnTo>
                    <a:pt x="5056" y="4620"/>
                  </a:lnTo>
                  <a:lnTo>
                    <a:pt x="5359" y="4355"/>
                  </a:lnTo>
                  <a:lnTo>
                    <a:pt x="5549" y="4185"/>
                  </a:lnTo>
                  <a:lnTo>
                    <a:pt x="5662" y="4014"/>
                  </a:lnTo>
                  <a:lnTo>
                    <a:pt x="5757" y="3863"/>
                  </a:lnTo>
                  <a:lnTo>
                    <a:pt x="5795" y="3749"/>
                  </a:lnTo>
                  <a:lnTo>
                    <a:pt x="5814" y="3635"/>
                  </a:lnTo>
                  <a:lnTo>
                    <a:pt x="5814" y="3522"/>
                  </a:lnTo>
                  <a:lnTo>
                    <a:pt x="5795" y="3446"/>
                  </a:lnTo>
                  <a:lnTo>
                    <a:pt x="5738" y="3370"/>
                  </a:lnTo>
                  <a:lnTo>
                    <a:pt x="5662" y="3276"/>
                  </a:lnTo>
                  <a:lnTo>
                    <a:pt x="5549" y="3200"/>
                  </a:lnTo>
                  <a:lnTo>
                    <a:pt x="5416" y="3162"/>
                  </a:lnTo>
                  <a:lnTo>
                    <a:pt x="5265" y="3143"/>
                  </a:lnTo>
                  <a:lnTo>
                    <a:pt x="5113" y="3143"/>
                  </a:lnTo>
                  <a:lnTo>
                    <a:pt x="4943" y="3162"/>
                  </a:lnTo>
                  <a:lnTo>
                    <a:pt x="4772" y="3200"/>
                  </a:lnTo>
                  <a:lnTo>
                    <a:pt x="4602" y="3238"/>
                  </a:lnTo>
                  <a:lnTo>
                    <a:pt x="4242" y="3389"/>
                  </a:lnTo>
                  <a:lnTo>
                    <a:pt x="3882" y="3541"/>
                  </a:lnTo>
                  <a:lnTo>
                    <a:pt x="3542" y="3730"/>
                  </a:lnTo>
                  <a:lnTo>
                    <a:pt x="3257" y="3901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9"/>
            <p:cNvSpPr/>
            <p:nvPr/>
          </p:nvSpPr>
          <p:spPr>
            <a:xfrm>
              <a:off x="1943025" y="2719025"/>
              <a:ext cx="62025" cy="51150"/>
            </a:xfrm>
            <a:custGeom>
              <a:avLst/>
              <a:gdLst/>
              <a:ahLst/>
              <a:cxnLst/>
              <a:rect l="l" t="t" r="r" b="b"/>
              <a:pathLst>
                <a:path w="2481" h="2046" extrusionOk="0">
                  <a:moveTo>
                    <a:pt x="1080" y="1"/>
                  </a:moveTo>
                  <a:lnTo>
                    <a:pt x="871" y="20"/>
                  </a:lnTo>
                  <a:lnTo>
                    <a:pt x="682" y="76"/>
                  </a:lnTo>
                  <a:lnTo>
                    <a:pt x="493" y="133"/>
                  </a:lnTo>
                  <a:lnTo>
                    <a:pt x="341" y="190"/>
                  </a:lnTo>
                  <a:lnTo>
                    <a:pt x="95" y="304"/>
                  </a:lnTo>
                  <a:lnTo>
                    <a:pt x="0" y="360"/>
                  </a:lnTo>
                  <a:lnTo>
                    <a:pt x="474" y="2046"/>
                  </a:lnTo>
                  <a:lnTo>
                    <a:pt x="2481" y="1496"/>
                  </a:lnTo>
                  <a:lnTo>
                    <a:pt x="2424" y="1288"/>
                  </a:lnTo>
                  <a:lnTo>
                    <a:pt x="2367" y="1080"/>
                  </a:lnTo>
                  <a:lnTo>
                    <a:pt x="2310" y="909"/>
                  </a:lnTo>
                  <a:lnTo>
                    <a:pt x="2235" y="739"/>
                  </a:lnTo>
                  <a:lnTo>
                    <a:pt x="2159" y="607"/>
                  </a:lnTo>
                  <a:lnTo>
                    <a:pt x="2083" y="474"/>
                  </a:lnTo>
                  <a:lnTo>
                    <a:pt x="2007" y="379"/>
                  </a:lnTo>
                  <a:lnTo>
                    <a:pt x="1913" y="285"/>
                  </a:lnTo>
                  <a:lnTo>
                    <a:pt x="1818" y="209"/>
                  </a:lnTo>
                  <a:lnTo>
                    <a:pt x="1704" y="152"/>
                  </a:lnTo>
                  <a:lnTo>
                    <a:pt x="1610" y="95"/>
                  </a:lnTo>
                  <a:lnTo>
                    <a:pt x="1496" y="57"/>
                  </a:lnTo>
                  <a:lnTo>
                    <a:pt x="1288" y="20"/>
                  </a:lnTo>
                  <a:lnTo>
                    <a:pt x="10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9"/>
            <p:cNvSpPr/>
            <p:nvPr/>
          </p:nvSpPr>
          <p:spPr>
            <a:xfrm>
              <a:off x="1893800" y="2809925"/>
              <a:ext cx="58225" cy="55400"/>
            </a:xfrm>
            <a:custGeom>
              <a:avLst/>
              <a:gdLst/>
              <a:ahLst/>
              <a:cxnLst/>
              <a:rect l="l" t="t" r="r" b="b"/>
              <a:pathLst>
                <a:path w="2329" h="2216" extrusionOk="0">
                  <a:moveTo>
                    <a:pt x="133" y="0"/>
                  </a:moveTo>
                  <a:lnTo>
                    <a:pt x="114" y="152"/>
                  </a:lnTo>
                  <a:lnTo>
                    <a:pt x="38" y="568"/>
                  </a:lnTo>
                  <a:lnTo>
                    <a:pt x="19" y="814"/>
                  </a:lnTo>
                  <a:lnTo>
                    <a:pt x="0" y="1098"/>
                  </a:lnTo>
                  <a:lnTo>
                    <a:pt x="19" y="1363"/>
                  </a:lnTo>
                  <a:lnTo>
                    <a:pt x="57" y="1628"/>
                  </a:lnTo>
                  <a:lnTo>
                    <a:pt x="95" y="1742"/>
                  </a:lnTo>
                  <a:lnTo>
                    <a:pt x="133" y="1856"/>
                  </a:lnTo>
                  <a:lnTo>
                    <a:pt x="189" y="1950"/>
                  </a:lnTo>
                  <a:lnTo>
                    <a:pt x="265" y="2045"/>
                  </a:lnTo>
                  <a:lnTo>
                    <a:pt x="341" y="2121"/>
                  </a:lnTo>
                  <a:lnTo>
                    <a:pt x="436" y="2159"/>
                  </a:lnTo>
                  <a:lnTo>
                    <a:pt x="549" y="2196"/>
                  </a:lnTo>
                  <a:lnTo>
                    <a:pt x="663" y="2215"/>
                  </a:lnTo>
                  <a:lnTo>
                    <a:pt x="814" y="2215"/>
                  </a:lnTo>
                  <a:lnTo>
                    <a:pt x="966" y="2178"/>
                  </a:lnTo>
                  <a:lnTo>
                    <a:pt x="1136" y="2121"/>
                  </a:lnTo>
                  <a:lnTo>
                    <a:pt x="1325" y="2026"/>
                  </a:lnTo>
                  <a:lnTo>
                    <a:pt x="1553" y="1912"/>
                  </a:lnTo>
                  <a:lnTo>
                    <a:pt x="1780" y="1780"/>
                  </a:lnTo>
                  <a:lnTo>
                    <a:pt x="2045" y="1591"/>
                  </a:lnTo>
                  <a:lnTo>
                    <a:pt x="2329" y="1363"/>
                  </a:lnTo>
                  <a:lnTo>
                    <a:pt x="1553" y="1420"/>
                  </a:lnTo>
                  <a:lnTo>
                    <a:pt x="1363" y="227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9"/>
            <p:cNvSpPr/>
            <p:nvPr/>
          </p:nvSpPr>
          <p:spPr>
            <a:xfrm>
              <a:off x="1897100" y="2700575"/>
              <a:ext cx="106050" cy="147700"/>
            </a:xfrm>
            <a:custGeom>
              <a:avLst/>
              <a:gdLst/>
              <a:ahLst/>
              <a:cxnLst/>
              <a:rect l="l" t="t" r="r" b="b"/>
              <a:pathLst>
                <a:path w="4242" h="5908" extrusionOk="0">
                  <a:moveTo>
                    <a:pt x="2330" y="0"/>
                  </a:moveTo>
                  <a:lnTo>
                    <a:pt x="2216" y="76"/>
                  </a:lnTo>
                  <a:lnTo>
                    <a:pt x="1951" y="303"/>
                  </a:lnTo>
                  <a:lnTo>
                    <a:pt x="1610" y="644"/>
                  </a:lnTo>
                  <a:lnTo>
                    <a:pt x="1402" y="852"/>
                  </a:lnTo>
                  <a:lnTo>
                    <a:pt x="1193" y="1079"/>
                  </a:lnTo>
                  <a:lnTo>
                    <a:pt x="985" y="1363"/>
                  </a:lnTo>
                  <a:lnTo>
                    <a:pt x="777" y="1647"/>
                  </a:lnTo>
                  <a:lnTo>
                    <a:pt x="588" y="1969"/>
                  </a:lnTo>
                  <a:lnTo>
                    <a:pt x="417" y="2310"/>
                  </a:lnTo>
                  <a:lnTo>
                    <a:pt x="266" y="2689"/>
                  </a:lnTo>
                  <a:lnTo>
                    <a:pt x="152" y="3068"/>
                  </a:lnTo>
                  <a:lnTo>
                    <a:pt x="57" y="3484"/>
                  </a:lnTo>
                  <a:lnTo>
                    <a:pt x="38" y="3692"/>
                  </a:lnTo>
                  <a:lnTo>
                    <a:pt x="20" y="3920"/>
                  </a:lnTo>
                  <a:lnTo>
                    <a:pt x="1" y="4204"/>
                  </a:lnTo>
                  <a:lnTo>
                    <a:pt x="20" y="4450"/>
                  </a:lnTo>
                  <a:lnTo>
                    <a:pt x="57" y="4696"/>
                  </a:lnTo>
                  <a:lnTo>
                    <a:pt x="114" y="4904"/>
                  </a:lnTo>
                  <a:lnTo>
                    <a:pt x="171" y="5113"/>
                  </a:lnTo>
                  <a:lnTo>
                    <a:pt x="247" y="5283"/>
                  </a:lnTo>
                  <a:lnTo>
                    <a:pt x="360" y="5434"/>
                  </a:lnTo>
                  <a:lnTo>
                    <a:pt x="474" y="5567"/>
                  </a:lnTo>
                  <a:lnTo>
                    <a:pt x="588" y="5662"/>
                  </a:lnTo>
                  <a:lnTo>
                    <a:pt x="720" y="5756"/>
                  </a:lnTo>
                  <a:lnTo>
                    <a:pt x="872" y="5832"/>
                  </a:lnTo>
                  <a:lnTo>
                    <a:pt x="1042" y="5870"/>
                  </a:lnTo>
                  <a:lnTo>
                    <a:pt x="1193" y="5908"/>
                  </a:lnTo>
                  <a:lnTo>
                    <a:pt x="1553" y="5908"/>
                  </a:lnTo>
                  <a:lnTo>
                    <a:pt x="1743" y="5870"/>
                  </a:lnTo>
                  <a:lnTo>
                    <a:pt x="4242" y="2253"/>
                  </a:lnTo>
                  <a:lnTo>
                    <a:pt x="4242" y="2253"/>
                  </a:lnTo>
                  <a:lnTo>
                    <a:pt x="4015" y="2272"/>
                  </a:lnTo>
                  <a:lnTo>
                    <a:pt x="3617" y="2272"/>
                  </a:lnTo>
                  <a:lnTo>
                    <a:pt x="3447" y="2253"/>
                  </a:lnTo>
                  <a:lnTo>
                    <a:pt x="3295" y="2216"/>
                  </a:lnTo>
                  <a:lnTo>
                    <a:pt x="3144" y="2159"/>
                  </a:lnTo>
                  <a:lnTo>
                    <a:pt x="3011" y="2102"/>
                  </a:lnTo>
                  <a:lnTo>
                    <a:pt x="2898" y="2045"/>
                  </a:lnTo>
                  <a:lnTo>
                    <a:pt x="2784" y="1969"/>
                  </a:lnTo>
                  <a:lnTo>
                    <a:pt x="2689" y="1875"/>
                  </a:lnTo>
                  <a:lnTo>
                    <a:pt x="2614" y="1780"/>
                  </a:lnTo>
                  <a:lnTo>
                    <a:pt x="2538" y="1685"/>
                  </a:lnTo>
                  <a:lnTo>
                    <a:pt x="2424" y="1477"/>
                  </a:lnTo>
                  <a:lnTo>
                    <a:pt x="2348" y="1269"/>
                  </a:lnTo>
                  <a:lnTo>
                    <a:pt x="2292" y="1042"/>
                  </a:lnTo>
                  <a:lnTo>
                    <a:pt x="2273" y="814"/>
                  </a:lnTo>
                  <a:lnTo>
                    <a:pt x="2273" y="606"/>
                  </a:lnTo>
                  <a:lnTo>
                    <a:pt x="2273" y="417"/>
                  </a:lnTo>
                  <a:lnTo>
                    <a:pt x="2311" y="114"/>
                  </a:lnTo>
                  <a:lnTo>
                    <a:pt x="23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1893325" y="2691575"/>
              <a:ext cx="134925" cy="160500"/>
            </a:xfrm>
            <a:custGeom>
              <a:avLst/>
              <a:gdLst/>
              <a:ahLst/>
              <a:cxnLst/>
              <a:rect l="l" t="t" r="r" b="b"/>
              <a:pathLst>
                <a:path w="5397" h="6420" extrusionOk="0">
                  <a:moveTo>
                    <a:pt x="2727" y="0"/>
                  </a:moveTo>
                  <a:lnTo>
                    <a:pt x="2405" y="228"/>
                  </a:lnTo>
                  <a:lnTo>
                    <a:pt x="2272" y="322"/>
                  </a:lnTo>
                  <a:lnTo>
                    <a:pt x="2007" y="550"/>
                  </a:lnTo>
                  <a:lnTo>
                    <a:pt x="1628" y="890"/>
                  </a:lnTo>
                  <a:lnTo>
                    <a:pt x="1420" y="1099"/>
                  </a:lnTo>
                  <a:lnTo>
                    <a:pt x="1212" y="1364"/>
                  </a:lnTo>
                  <a:lnTo>
                    <a:pt x="1004" y="1629"/>
                  </a:lnTo>
                  <a:lnTo>
                    <a:pt x="795" y="1932"/>
                  </a:lnTo>
                  <a:lnTo>
                    <a:pt x="606" y="2254"/>
                  </a:lnTo>
                  <a:lnTo>
                    <a:pt x="417" y="2613"/>
                  </a:lnTo>
                  <a:lnTo>
                    <a:pt x="265" y="2992"/>
                  </a:lnTo>
                  <a:lnTo>
                    <a:pt x="152" y="3390"/>
                  </a:lnTo>
                  <a:lnTo>
                    <a:pt x="57" y="3825"/>
                  </a:lnTo>
                  <a:lnTo>
                    <a:pt x="19" y="4033"/>
                  </a:lnTo>
                  <a:lnTo>
                    <a:pt x="0" y="4261"/>
                  </a:lnTo>
                  <a:lnTo>
                    <a:pt x="0" y="4639"/>
                  </a:lnTo>
                  <a:lnTo>
                    <a:pt x="38" y="4961"/>
                  </a:lnTo>
                  <a:lnTo>
                    <a:pt x="95" y="5264"/>
                  </a:lnTo>
                  <a:lnTo>
                    <a:pt x="189" y="5548"/>
                  </a:lnTo>
                  <a:lnTo>
                    <a:pt x="322" y="5775"/>
                  </a:lnTo>
                  <a:lnTo>
                    <a:pt x="398" y="5889"/>
                  </a:lnTo>
                  <a:lnTo>
                    <a:pt x="473" y="5984"/>
                  </a:lnTo>
                  <a:lnTo>
                    <a:pt x="568" y="6078"/>
                  </a:lnTo>
                  <a:lnTo>
                    <a:pt x="663" y="6154"/>
                  </a:lnTo>
                  <a:lnTo>
                    <a:pt x="757" y="6230"/>
                  </a:lnTo>
                  <a:lnTo>
                    <a:pt x="871" y="6287"/>
                  </a:lnTo>
                  <a:lnTo>
                    <a:pt x="1023" y="6344"/>
                  </a:lnTo>
                  <a:lnTo>
                    <a:pt x="1193" y="6400"/>
                  </a:lnTo>
                  <a:lnTo>
                    <a:pt x="1363" y="6419"/>
                  </a:lnTo>
                  <a:lnTo>
                    <a:pt x="1799" y="6419"/>
                  </a:lnTo>
                  <a:lnTo>
                    <a:pt x="2045" y="6362"/>
                  </a:lnTo>
                  <a:lnTo>
                    <a:pt x="2329" y="6287"/>
                  </a:lnTo>
                  <a:lnTo>
                    <a:pt x="2594" y="6173"/>
                  </a:lnTo>
                  <a:lnTo>
                    <a:pt x="2878" y="6022"/>
                  </a:lnTo>
                  <a:lnTo>
                    <a:pt x="3143" y="5851"/>
                  </a:lnTo>
                  <a:lnTo>
                    <a:pt x="3427" y="5643"/>
                  </a:lnTo>
                  <a:lnTo>
                    <a:pt x="3692" y="5416"/>
                  </a:lnTo>
                  <a:lnTo>
                    <a:pt x="3484" y="5189"/>
                  </a:lnTo>
                  <a:lnTo>
                    <a:pt x="3162" y="5473"/>
                  </a:lnTo>
                  <a:lnTo>
                    <a:pt x="2821" y="5700"/>
                  </a:lnTo>
                  <a:lnTo>
                    <a:pt x="2481" y="5870"/>
                  </a:lnTo>
                  <a:lnTo>
                    <a:pt x="2159" y="6003"/>
                  </a:lnTo>
                  <a:lnTo>
                    <a:pt x="1988" y="6059"/>
                  </a:lnTo>
                  <a:lnTo>
                    <a:pt x="1837" y="6097"/>
                  </a:lnTo>
                  <a:lnTo>
                    <a:pt x="1685" y="6116"/>
                  </a:lnTo>
                  <a:lnTo>
                    <a:pt x="1401" y="6116"/>
                  </a:lnTo>
                  <a:lnTo>
                    <a:pt x="1250" y="6097"/>
                  </a:lnTo>
                  <a:lnTo>
                    <a:pt x="1136" y="6059"/>
                  </a:lnTo>
                  <a:lnTo>
                    <a:pt x="1004" y="6003"/>
                  </a:lnTo>
                  <a:lnTo>
                    <a:pt x="833" y="5908"/>
                  </a:lnTo>
                  <a:lnTo>
                    <a:pt x="682" y="5757"/>
                  </a:lnTo>
                  <a:lnTo>
                    <a:pt x="549" y="5586"/>
                  </a:lnTo>
                  <a:lnTo>
                    <a:pt x="455" y="5397"/>
                  </a:lnTo>
                  <a:lnTo>
                    <a:pt x="379" y="5151"/>
                  </a:lnTo>
                  <a:lnTo>
                    <a:pt x="341" y="4886"/>
                  </a:lnTo>
                  <a:lnTo>
                    <a:pt x="322" y="4602"/>
                  </a:lnTo>
                  <a:lnTo>
                    <a:pt x="322" y="4280"/>
                  </a:lnTo>
                  <a:lnTo>
                    <a:pt x="341" y="3958"/>
                  </a:lnTo>
                  <a:lnTo>
                    <a:pt x="398" y="3636"/>
                  </a:lnTo>
                  <a:lnTo>
                    <a:pt x="492" y="3333"/>
                  </a:lnTo>
                  <a:lnTo>
                    <a:pt x="587" y="3049"/>
                  </a:lnTo>
                  <a:lnTo>
                    <a:pt x="701" y="2784"/>
                  </a:lnTo>
                  <a:lnTo>
                    <a:pt x="814" y="2519"/>
                  </a:lnTo>
                  <a:lnTo>
                    <a:pt x="966" y="2273"/>
                  </a:lnTo>
                  <a:lnTo>
                    <a:pt x="1117" y="2026"/>
                  </a:lnTo>
                  <a:lnTo>
                    <a:pt x="1269" y="1818"/>
                  </a:lnTo>
                  <a:lnTo>
                    <a:pt x="1420" y="1610"/>
                  </a:lnTo>
                  <a:lnTo>
                    <a:pt x="1742" y="1250"/>
                  </a:lnTo>
                  <a:lnTo>
                    <a:pt x="2026" y="947"/>
                  </a:lnTo>
                  <a:lnTo>
                    <a:pt x="2272" y="720"/>
                  </a:lnTo>
                  <a:lnTo>
                    <a:pt x="2272" y="909"/>
                  </a:lnTo>
                  <a:lnTo>
                    <a:pt x="2272" y="1099"/>
                  </a:lnTo>
                  <a:lnTo>
                    <a:pt x="2291" y="1326"/>
                  </a:lnTo>
                  <a:lnTo>
                    <a:pt x="2329" y="1553"/>
                  </a:lnTo>
                  <a:lnTo>
                    <a:pt x="2386" y="1780"/>
                  </a:lnTo>
                  <a:lnTo>
                    <a:pt x="2481" y="1989"/>
                  </a:lnTo>
                  <a:lnTo>
                    <a:pt x="2613" y="2197"/>
                  </a:lnTo>
                  <a:lnTo>
                    <a:pt x="2689" y="2291"/>
                  </a:lnTo>
                  <a:lnTo>
                    <a:pt x="2765" y="2386"/>
                  </a:lnTo>
                  <a:lnTo>
                    <a:pt x="2878" y="2462"/>
                  </a:lnTo>
                  <a:lnTo>
                    <a:pt x="2992" y="2538"/>
                  </a:lnTo>
                  <a:lnTo>
                    <a:pt x="3105" y="2613"/>
                  </a:lnTo>
                  <a:lnTo>
                    <a:pt x="3238" y="2670"/>
                  </a:lnTo>
                  <a:lnTo>
                    <a:pt x="3370" y="2708"/>
                  </a:lnTo>
                  <a:lnTo>
                    <a:pt x="3503" y="2746"/>
                  </a:lnTo>
                  <a:lnTo>
                    <a:pt x="3825" y="2784"/>
                  </a:lnTo>
                  <a:lnTo>
                    <a:pt x="4166" y="2784"/>
                  </a:lnTo>
                  <a:lnTo>
                    <a:pt x="4544" y="2746"/>
                  </a:lnTo>
                  <a:lnTo>
                    <a:pt x="4942" y="2670"/>
                  </a:lnTo>
                  <a:lnTo>
                    <a:pt x="5396" y="2538"/>
                  </a:lnTo>
                  <a:lnTo>
                    <a:pt x="5302" y="2254"/>
                  </a:lnTo>
                  <a:lnTo>
                    <a:pt x="4904" y="2348"/>
                  </a:lnTo>
                  <a:lnTo>
                    <a:pt x="4525" y="2443"/>
                  </a:lnTo>
                  <a:lnTo>
                    <a:pt x="4204" y="2481"/>
                  </a:lnTo>
                  <a:lnTo>
                    <a:pt x="3901" y="2481"/>
                  </a:lnTo>
                  <a:lnTo>
                    <a:pt x="3617" y="2462"/>
                  </a:lnTo>
                  <a:lnTo>
                    <a:pt x="3370" y="2386"/>
                  </a:lnTo>
                  <a:lnTo>
                    <a:pt x="3162" y="2291"/>
                  </a:lnTo>
                  <a:lnTo>
                    <a:pt x="3068" y="2235"/>
                  </a:lnTo>
                  <a:lnTo>
                    <a:pt x="2992" y="2159"/>
                  </a:lnTo>
                  <a:lnTo>
                    <a:pt x="2878" y="2045"/>
                  </a:lnTo>
                  <a:lnTo>
                    <a:pt x="2783" y="1913"/>
                  </a:lnTo>
                  <a:lnTo>
                    <a:pt x="2727" y="1780"/>
                  </a:lnTo>
                  <a:lnTo>
                    <a:pt x="2670" y="1648"/>
                  </a:lnTo>
                  <a:lnTo>
                    <a:pt x="2632" y="1496"/>
                  </a:lnTo>
                  <a:lnTo>
                    <a:pt x="2594" y="1345"/>
                  </a:lnTo>
                  <a:lnTo>
                    <a:pt x="2575" y="1061"/>
                  </a:lnTo>
                  <a:lnTo>
                    <a:pt x="2575" y="796"/>
                  </a:lnTo>
                  <a:lnTo>
                    <a:pt x="2594" y="587"/>
                  </a:lnTo>
                  <a:lnTo>
                    <a:pt x="2632" y="398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9"/>
            <p:cNvSpPr/>
            <p:nvPr/>
          </p:nvSpPr>
          <p:spPr>
            <a:xfrm>
              <a:off x="1927875" y="2687775"/>
              <a:ext cx="47825" cy="12825"/>
            </a:xfrm>
            <a:custGeom>
              <a:avLst/>
              <a:gdLst/>
              <a:ahLst/>
              <a:cxnLst/>
              <a:rect l="l" t="t" r="r" b="b"/>
              <a:pathLst>
                <a:path w="1913" h="513" extrusionOk="0">
                  <a:moveTo>
                    <a:pt x="985" y="1"/>
                  </a:moveTo>
                  <a:lnTo>
                    <a:pt x="833" y="39"/>
                  </a:lnTo>
                  <a:lnTo>
                    <a:pt x="682" y="96"/>
                  </a:lnTo>
                  <a:lnTo>
                    <a:pt x="549" y="133"/>
                  </a:lnTo>
                  <a:lnTo>
                    <a:pt x="322" y="266"/>
                  </a:lnTo>
                  <a:lnTo>
                    <a:pt x="152" y="380"/>
                  </a:lnTo>
                  <a:lnTo>
                    <a:pt x="0" y="512"/>
                  </a:lnTo>
                  <a:lnTo>
                    <a:pt x="0" y="512"/>
                  </a:lnTo>
                  <a:lnTo>
                    <a:pt x="171" y="436"/>
                  </a:lnTo>
                  <a:lnTo>
                    <a:pt x="322" y="380"/>
                  </a:lnTo>
                  <a:lnTo>
                    <a:pt x="493" y="342"/>
                  </a:lnTo>
                  <a:lnTo>
                    <a:pt x="644" y="323"/>
                  </a:lnTo>
                  <a:lnTo>
                    <a:pt x="909" y="323"/>
                  </a:lnTo>
                  <a:lnTo>
                    <a:pt x="1155" y="342"/>
                  </a:lnTo>
                  <a:lnTo>
                    <a:pt x="1345" y="399"/>
                  </a:lnTo>
                  <a:lnTo>
                    <a:pt x="1496" y="455"/>
                  </a:lnTo>
                  <a:lnTo>
                    <a:pt x="1629" y="512"/>
                  </a:lnTo>
                  <a:lnTo>
                    <a:pt x="1913" y="133"/>
                  </a:lnTo>
                  <a:lnTo>
                    <a:pt x="1704" y="58"/>
                  </a:lnTo>
                  <a:lnTo>
                    <a:pt x="1515" y="20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9"/>
            <p:cNvSpPr/>
            <p:nvPr/>
          </p:nvSpPr>
          <p:spPr>
            <a:xfrm>
              <a:off x="1920300" y="2754525"/>
              <a:ext cx="59200" cy="93750"/>
            </a:xfrm>
            <a:custGeom>
              <a:avLst/>
              <a:gdLst/>
              <a:ahLst/>
              <a:cxnLst/>
              <a:rect l="l" t="t" r="r" b="b"/>
              <a:pathLst>
                <a:path w="2368" h="3750" extrusionOk="0">
                  <a:moveTo>
                    <a:pt x="2235" y="1"/>
                  </a:moveTo>
                  <a:lnTo>
                    <a:pt x="0" y="3655"/>
                  </a:lnTo>
                  <a:lnTo>
                    <a:pt x="133" y="3750"/>
                  </a:lnTo>
                  <a:lnTo>
                    <a:pt x="2367" y="76"/>
                  </a:lnTo>
                  <a:lnTo>
                    <a:pt x="2235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9"/>
            <p:cNvSpPr/>
            <p:nvPr/>
          </p:nvSpPr>
          <p:spPr>
            <a:xfrm>
              <a:off x="1901825" y="2743650"/>
              <a:ext cx="62050" cy="84275"/>
            </a:xfrm>
            <a:custGeom>
              <a:avLst/>
              <a:gdLst/>
              <a:ahLst/>
              <a:cxnLst/>
              <a:rect l="l" t="t" r="r" b="b"/>
              <a:pathLst>
                <a:path w="2482" h="3371" extrusionOk="0">
                  <a:moveTo>
                    <a:pt x="2349" y="0"/>
                  </a:moveTo>
                  <a:lnTo>
                    <a:pt x="1" y="3276"/>
                  </a:lnTo>
                  <a:lnTo>
                    <a:pt x="115" y="3371"/>
                  </a:lnTo>
                  <a:lnTo>
                    <a:pt x="2481" y="95"/>
                  </a:lnTo>
                  <a:lnTo>
                    <a:pt x="2349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9"/>
            <p:cNvSpPr/>
            <p:nvPr/>
          </p:nvSpPr>
          <p:spPr>
            <a:xfrm>
              <a:off x="1900425" y="2732750"/>
              <a:ext cx="57300" cy="43100"/>
            </a:xfrm>
            <a:custGeom>
              <a:avLst/>
              <a:gdLst/>
              <a:ahLst/>
              <a:cxnLst/>
              <a:rect l="l" t="t" r="r" b="b"/>
              <a:pathLst>
                <a:path w="2292" h="1724" extrusionOk="0">
                  <a:moveTo>
                    <a:pt x="2197" y="1"/>
                  </a:moveTo>
                  <a:lnTo>
                    <a:pt x="0" y="1610"/>
                  </a:lnTo>
                  <a:lnTo>
                    <a:pt x="95" y="1724"/>
                  </a:lnTo>
                  <a:lnTo>
                    <a:pt x="2291" y="133"/>
                  </a:lnTo>
                  <a:lnTo>
                    <a:pt x="2197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9"/>
            <p:cNvSpPr/>
            <p:nvPr/>
          </p:nvSpPr>
          <p:spPr>
            <a:xfrm>
              <a:off x="1959125" y="2502225"/>
              <a:ext cx="152900" cy="76700"/>
            </a:xfrm>
            <a:custGeom>
              <a:avLst/>
              <a:gdLst/>
              <a:ahLst/>
              <a:cxnLst/>
              <a:rect l="l" t="t" r="r" b="b"/>
              <a:pathLst>
                <a:path w="6116" h="3068" extrusionOk="0">
                  <a:moveTo>
                    <a:pt x="4715" y="1"/>
                  </a:moveTo>
                  <a:lnTo>
                    <a:pt x="4298" y="19"/>
                  </a:lnTo>
                  <a:lnTo>
                    <a:pt x="3825" y="76"/>
                  </a:lnTo>
                  <a:lnTo>
                    <a:pt x="3579" y="133"/>
                  </a:lnTo>
                  <a:lnTo>
                    <a:pt x="3333" y="190"/>
                  </a:lnTo>
                  <a:lnTo>
                    <a:pt x="3086" y="266"/>
                  </a:lnTo>
                  <a:lnTo>
                    <a:pt x="2840" y="360"/>
                  </a:lnTo>
                  <a:lnTo>
                    <a:pt x="2575" y="474"/>
                  </a:lnTo>
                  <a:lnTo>
                    <a:pt x="2329" y="588"/>
                  </a:lnTo>
                  <a:lnTo>
                    <a:pt x="2064" y="739"/>
                  </a:lnTo>
                  <a:lnTo>
                    <a:pt x="1818" y="890"/>
                  </a:lnTo>
                  <a:lnTo>
                    <a:pt x="1572" y="1080"/>
                  </a:lnTo>
                  <a:lnTo>
                    <a:pt x="1325" y="1288"/>
                  </a:lnTo>
                  <a:lnTo>
                    <a:pt x="1079" y="1515"/>
                  </a:lnTo>
                  <a:lnTo>
                    <a:pt x="852" y="1780"/>
                  </a:lnTo>
                  <a:lnTo>
                    <a:pt x="625" y="2064"/>
                  </a:lnTo>
                  <a:lnTo>
                    <a:pt x="398" y="2367"/>
                  </a:lnTo>
                  <a:lnTo>
                    <a:pt x="189" y="2708"/>
                  </a:lnTo>
                  <a:lnTo>
                    <a:pt x="0" y="3068"/>
                  </a:lnTo>
                  <a:lnTo>
                    <a:pt x="0" y="3068"/>
                  </a:lnTo>
                  <a:lnTo>
                    <a:pt x="6116" y="152"/>
                  </a:lnTo>
                  <a:lnTo>
                    <a:pt x="5945" y="114"/>
                  </a:lnTo>
                  <a:lnTo>
                    <a:pt x="5718" y="76"/>
                  </a:lnTo>
                  <a:lnTo>
                    <a:pt x="5453" y="38"/>
                  </a:lnTo>
                  <a:lnTo>
                    <a:pt x="5112" y="1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9"/>
            <p:cNvSpPr/>
            <p:nvPr/>
          </p:nvSpPr>
          <p:spPr>
            <a:xfrm>
              <a:off x="2121475" y="2445425"/>
              <a:ext cx="169500" cy="31725"/>
            </a:xfrm>
            <a:custGeom>
              <a:avLst/>
              <a:gdLst/>
              <a:ahLst/>
              <a:cxnLst/>
              <a:rect l="l" t="t" r="r" b="b"/>
              <a:pathLst>
                <a:path w="6780" h="1269" extrusionOk="0">
                  <a:moveTo>
                    <a:pt x="3182" y="0"/>
                  </a:moveTo>
                  <a:lnTo>
                    <a:pt x="2879" y="19"/>
                  </a:lnTo>
                  <a:lnTo>
                    <a:pt x="2595" y="57"/>
                  </a:lnTo>
                  <a:lnTo>
                    <a:pt x="2273" y="133"/>
                  </a:lnTo>
                  <a:lnTo>
                    <a:pt x="1970" y="209"/>
                  </a:lnTo>
                  <a:lnTo>
                    <a:pt x="1648" y="303"/>
                  </a:lnTo>
                  <a:lnTo>
                    <a:pt x="1326" y="436"/>
                  </a:lnTo>
                  <a:lnTo>
                    <a:pt x="1004" y="587"/>
                  </a:lnTo>
                  <a:lnTo>
                    <a:pt x="663" y="777"/>
                  </a:lnTo>
                  <a:lnTo>
                    <a:pt x="341" y="985"/>
                  </a:lnTo>
                  <a:lnTo>
                    <a:pt x="1" y="1231"/>
                  </a:lnTo>
                  <a:lnTo>
                    <a:pt x="6779" y="1269"/>
                  </a:lnTo>
                  <a:lnTo>
                    <a:pt x="6647" y="1136"/>
                  </a:lnTo>
                  <a:lnTo>
                    <a:pt x="6457" y="1023"/>
                  </a:lnTo>
                  <a:lnTo>
                    <a:pt x="6230" y="871"/>
                  </a:lnTo>
                  <a:lnTo>
                    <a:pt x="5946" y="701"/>
                  </a:lnTo>
                  <a:lnTo>
                    <a:pt x="5586" y="512"/>
                  </a:lnTo>
                  <a:lnTo>
                    <a:pt x="5189" y="360"/>
                  </a:lnTo>
                  <a:lnTo>
                    <a:pt x="4753" y="209"/>
                  </a:lnTo>
                  <a:lnTo>
                    <a:pt x="4507" y="152"/>
                  </a:lnTo>
                  <a:lnTo>
                    <a:pt x="4261" y="95"/>
                  </a:lnTo>
                  <a:lnTo>
                    <a:pt x="3996" y="57"/>
                  </a:lnTo>
                  <a:lnTo>
                    <a:pt x="3731" y="19"/>
                  </a:lnTo>
                  <a:lnTo>
                    <a:pt x="3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9"/>
            <p:cNvSpPr/>
            <p:nvPr/>
          </p:nvSpPr>
          <p:spPr>
            <a:xfrm>
              <a:off x="1988925" y="2555725"/>
              <a:ext cx="136375" cy="129250"/>
            </a:xfrm>
            <a:custGeom>
              <a:avLst/>
              <a:gdLst/>
              <a:ahLst/>
              <a:cxnLst/>
              <a:rect l="l" t="t" r="r" b="b"/>
              <a:pathLst>
                <a:path w="5455" h="5170" extrusionOk="0">
                  <a:moveTo>
                    <a:pt x="5019" y="0"/>
                  </a:moveTo>
                  <a:lnTo>
                    <a:pt x="4905" y="19"/>
                  </a:lnTo>
                  <a:lnTo>
                    <a:pt x="4810" y="57"/>
                  </a:lnTo>
                  <a:lnTo>
                    <a:pt x="4716" y="133"/>
                  </a:lnTo>
                  <a:lnTo>
                    <a:pt x="4659" y="208"/>
                  </a:lnTo>
                  <a:lnTo>
                    <a:pt x="4659" y="246"/>
                  </a:lnTo>
                  <a:lnTo>
                    <a:pt x="4659" y="303"/>
                  </a:lnTo>
                  <a:lnTo>
                    <a:pt x="4753" y="739"/>
                  </a:lnTo>
                  <a:lnTo>
                    <a:pt x="4810" y="1193"/>
                  </a:lnTo>
                  <a:lnTo>
                    <a:pt x="4848" y="1666"/>
                  </a:lnTo>
                  <a:lnTo>
                    <a:pt x="4829" y="2140"/>
                  </a:lnTo>
                  <a:lnTo>
                    <a:pt x="4791" y="2594"/>
                  </a:lnTo>
                  <a:lnTo>
                    <a:pt x="4716" y="3049"/>
                  </a:lnTo>
                  <a:lnTo>
                    <a:pt x="4659" y="3276"/>
                  </a:lnTo>
                  <a:lnTo>
                    <a:pt x="4602" y="3503"/>
                  </a:lnTo>
                  <a:lnTo>
                    <a:pt x="4507" y="3711"/>
                  </a:lnTo>
                  <a:lnTo>
                    <a:pt x="4432" y="3920"/>
                  </a:lnTo>
                  <a:lnTo>
                    <a:pt x="4318" y="4109"/>
                  </a:lnTo>
                  <a:lnTo>
                    <a:pt x="4223" y="4279"/>
                  </a:lnTo>
                  <a:lnTo>
                    <a:pt x="4091" y="4412"/>
                  </a:lnTo>
                  <a:lnTo>
                    <a:pt x="3977" y="4526"/>
                  </a:lnTo>
                  <a:lnTo>
                    <a:pt x="3845" y="4620"/>
                  </a:lnTo>
                  <a:lnTo>
                    <a:pt x="3712" y="4677"/>
                  </a:lnTo>
                  <a:lnTo>
                    <a:pt x="3561" y="4715"/>
                  </a:lnTo>
                  <a:lnTo>
                    <a:pt x="3409" y="4734"/>
                  </a:lnTo>
                  <a:lnTo>
                    <a:pt x="3277" y="4734"/>
                  </a:lnTo>
                  <a:lnTo>
                    <a:pt x="3106" y="4715"/>
                  </a:lnTo>
                  <a:lnTo>
                    <a:pt x="2955" y="4696"/>
                  </a:lnTo>
                  <a:lnTo>
                    <a:pt x="2803" y="4639"/>
                  </a:lnTo>
                  <a:lnTo>
                    <a:pt x="2652" y="4563"/>
                  </a:lnTo>
                  <a:lnTo>
                    <a:pt x="2500" y="4488"/>
                  </a:lnTo>
                  <a:lnTo>
                    <a:pt x="2178" y="4279"/>
                  </a:lnTo>
                  <a:lnTo>
                    <a:pt x="1894" y="4033"/>
                  </a:lnTo>
                  <a:lnTo>
                    <a:pt x="1610" y="3768"/>
                  </a:lnTo>
                  <a:lnTo>
                    <a:pt x="1345" y="3465"/>
                  </a:lnTo>
                  <a:lnTo>
                    <a:pt x="1118" y="3143"/>
                  </a:lnTo>
                  <a:lnTo>
                    <a:pt x="929" y="2821"/>
                  </a:lnTo>
                  <a:lnTo>
                    <a:pt x="758" y="2500"/>
                  </a:lnTo>
                  <a:lnTo>
                    <a:pt x="664" y="2197"/>
                  </a:lnTo>
                  <a:lnTo>
                    <a:pt x="626" y="2045"/>
                  </a:lnTo>
                  <a:lnTo>
                    <a:pt x="607" y="1913"/>
                  </a:lnTo>
                  <a:lnTo>
                    <a:pt x="588" y="1875"/>
                  </a:lnTo>
                  <a:lnTo>
                    <a:pt x="569" y="1837"/>
                  </a:lnTo>
                  <a:lnTo>
                    <a:pt x="531" y="1799"/>
                  </a:lnTo>
                  <a:lnTo>
                    <a:pt x="493" y="1780"/>
                  </a:lnTo>
                  <a:lnTo>
                    <a:pt x="285" y="1780"/>
                  </a:lnTo>
                  <a:lnTo>
                    <a:pt x="171" y="1837"/>
                  </a:lnTo>
                  <a:lnTo>
                    <a:pt x="77" y="1894"/>
                  </a:lnTo>
                  <a:lnTo>
                    <a:pt x="20" y="1969"/>
                  </a:lnTo>
                  <a:lnTo>
                    <a:pt x="1" y="2026"/>
                  </a:lnTo>
                  <a:lnTo>
                    <a:pt x="1" y="2064"/>
                  </a:lnTo>
                  <a:lnTo>
                    <a:pt x="58" y="2386"/>
                  </a:lnTo>
                  <a:lnTo>
                    <a:pt x="171" y="2727"/>
                  </a:lnTo>
                  <a:lnTo>
                    <a:pt x="323" y="3049"/>
                  </a:lnTo>
                  <a:lnTo>
                    <a:pt x="512" y="3371"/>
                  </a:lnTo>
                  <a:lnTo>
                    <a:pt x="720" y="3692"/>
                  </a:lnTo>
                  <a:lnTo>
                    <a:pt x="985" y="3995"/>
                  </a:lnTo>
                  <a:lnTo>
                    <a:pt x="1251" y="4279"/>
                  </a:lnTo>
                  <a:lnTo>
                    <a:pt x="1554" y="4544"/>
                  </a:lnTo>
                  <a:lnTo>
                    <a:pt x="1875" y="4753"/>
                  </a:lnTo>
                  <a:lnTo>
                    <a:pt x="2197" y="4942"/>
                  </a:lnTo>
                  <a:lnTo>
                    <a:pt x="2368" y="4999"/>
                  </a:lnTo>
                  <a:lnTo>
                    <a:pt x="2538" y="5075"/>
                  </a:lnTo>
                  <a:lnTo>
                    <a:pt x="2709" y="5113"/>
                  </a:lnTo>
                  <a:lnTo>
                    <a:pt x="2898" y="5150"/>
                  </a:lnTo>
                  <a:lnTo>
                    <a:pt x="3068" y="5169"/>
                  </a:lnTo>
                  <a:lnTo>
                    <a:pt x="3239" y="5169"/>
                  </a:lnTo>
                  <a:lnTo>
                    <a:pt x="3409" y="5150"/>
                  </a:lnTo>
                  <a:lnTo>
                    <a:pt x="3580" y="5131"/>
                  </a:lnTo>
                  <a:lnTo>
                    <a:pt x="3769" y="5075"/>
                  </a:lnTo>
                  <a:lnTo>
                    <a:pt x="3939" y="4999"/>
                  </a:lnTo>
                  <a:lnTo>
                    <a:pt x="4091" y="4923"/>
                  </a:lnTo>
                  <a:lnTo>
                    <a:pt x="4261" y="4810"/>
                  </a:lnTo>
                  <a:lnTo>
                    <a:pt x="4507" y="4620"/>
                  </a:lnTo>
                  <a:lnTo>
                    <a:pt x="4716" y="4393"/>
                  </a:lnTo>
                  <a:lnTo>
                    <a:pt x="4886" y="4147"/>
                  </a:lnTo>
                  <a:lnTo>
                    <a:pt x="5038" y="3882"/>
                  </a:lnTo>
                  <a:lnTo>
                    <a:pt x="5170" y="3598"/>
                  </a:lnTo>
                  <a:lnTo>
                    <a:pt x="5265" y="3295"/>
                  </a:lnTo>
                  <a:lnTo>
                    <a:pt x="5340" y="2992"/>
                  </a:lnTo>
                  <a:lnTo>
                    <a:pt x="5397" y="2670"/>
                  </a:lnTo>
                  <a:lnTo>
                    <a:pt x="5435" y="2329"/>
                  </a:lnTo>
                  <a:lnTo>
                    <a:pt x="5454" y="2007"/>
                  </a:lnTo>
                  <a:lnTo>
                    <a:pt x="5454" y="1685"/>
                  </a:lnTo>
                  <a:lnTo>
                    <a:pt x="5435" y="1363"/>
                  </a:lnTo>
                  <a:lnTo>
                    <a:pt x="5397" y="1042"/>
                  </a:lnTo>
                  <a:lnTo>
                    <a:pt x="5359" y="720"/>
                  </a:lnTo>
                  <a:lnTo>
                    <a:pt x="5322" y="417"/>
                  </a:lnTo>
                  <a:lnTo>
                    <a:pt x="5246" y="152"/>
                  </a:lnTo>
                  <a:lnTo>
                    <a:pt x="5246" y="95"/>
                  </a:lnTo>
                  <a:lnTo>
                    <a:pt x="5208" y="57"/>
                  </a:lnTo>
                  <a:lnTo>
                    <a:pt x="5132" y="19"/>
                  </a:lnTo>
                  <a:lnTo>
                    <a:pt x="5019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9"/>
            <p:cNvSpPr/>
            <p:nvPr/>
          </p:nvSpPr>
          <p:spPr>
            <a:xfrm>
              <a:off x="1954375" y="2616300"/>
              <a:ext cx="43575" cy="11875"/>
            </a:xfrm>
            <a:custGeom>
              <a:avLst/>
              <a:gdLst/>
              <a:ahLst/>
              <a:cxnLst/>
              <a:rect l="l" t="t" r="r" b="b"/>
              <a:pathLst>
                <a:path w="1743" h="475" extrusionOk="0">
                  <a:moveTo>
                    <a:pt x="1402" y="1"/>
                  </a:moveTo>
                  <a:lnTo>
                    <a:pt x="1156" y="58"/>
                  </a:lnTo>
                  <a:lnTo>
                    <a:pt x="891" y="77"/>
                  </a:lnTo>
                  <a:lnTo>
                    <a:pt x="644" y="77"/>
                  </a:lnTo>
                  <a:lnTo>
                    <a:pt x="398" y="58"/>
                  </a:lnTo>
                  <a:lnTo>
                    <a:pt x="285" y="77"/>
                  </a:lnTo>
                  <a:lnTo>
                    <a:pt x="171" y="95"/>
                  </a:lnTo>
                  <a:lnTo>
                    <a:pt x="76" y="152"/>
                  </a:lnTo>
                  <a:lnTo>
                    <a:pt x="39" y="190"/>
                  </a:lnTo>
                  <a:lnTo>
                    <a:pt x="20" y="228"/>
                  </a:lnTo>
                  <a:lnTo>
                    <a:pt x="1" y="285"/>
                  </a:lnTo>
                  <a:lnTo>
                    <a:pt x="1" y="323"/>
                  </a:lnTo>
                  <a:lnTo>
                    <a:pt x="1" y="361"/>
                  </a:lnTo>
                  <a:lnTo>
                    <a:pt x="20" y="398"/>
                  </a:lnTo>
                  <a:lnTo>
                    <a:pt x="95" y="436"/>
                  </a:lnTo>
                  <a:lnTo>
                    <a:pt x="190" y="474"/>
                  </a:lnTo>
                  <a:lnTo>
                    <a:pt x="853" y="474"/>
                  </a:lnTo>
                  <a:lnTo>
                    <a:pt x="1175" y="455"/>
                  </a:lnTo>
                  <a:lnTo>
                    <a:pt x="1326" y="417"/>
                  </a:lnTo>
                  <a:lnTo>
                    <a:pt x="1497" y="379"/>
                  </a:lnTo>
                  <a:lnTo>
                    <a:pt x="1591" y="342"/>
                  </a:lnTo>
                  <a:lnTo>
                    <a:pt x="1667" y="285"/>
                  </a:lnTo>
                  <a:lnTo>
                    <a:pt x="1705" y="247"/>
                  </a:lnTo>
                  <a:lnTo>
                    <a:pt x="1743" y="209"/>
                  </a:lnTo>
                  <a:lnTo>
                    <a:pt x="1743" y="171"/>
                  </a:lnTo>
                  <a:lnTo>
                    <a:pt x="1743" y="114"/>
                  </a:lnTo>
                  <a:lnTo>
                    <a:pt x="1724" y="77"/>
                  </a:lnTo>
                  <a:lnTo>
                    <a:pt x="1686" y="39"/>
                  </a:lnTo>
                  <a:lnTo>
                    <a:pt x="1648" y="20"/>
                  </a:lnTo>
                  <a:lnTo>
                    <a:pt x="1591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9"/>
            <p:cNvSpPr/>
            <p:nvPr/>
          </p:nvSpPr>
          <p:spPr>
            <a:xfrm>
              <a:off x="1963375" y="2625300"/>
              <a:ext cx="45475" cy="23225"/>
            </a:xfrm>
            <a:custGeom>
              <a:avLst/>
              <a:gdLst/>
              <a:ahLst/>
              <a:cxnLst/>
              <a:rect l="l" t="t" r="r" b="b"/>
              <a:pathLst>
                <a:path w="1819" h="929" extrusionOk="0">
                  <a:moveTo>
                    <a:pt x="1515" y="1"/>
                  </a:moveTo>
                  <a:lnTo>
                    <a:pt x="1402" y="38"/>
                  </a:lnTo>
                  <a:lnTo>
                    <a:pt x="1118" y="190"/>
                  </a:lnTo>
                  <a:lnTo>
                    <a:pt x="834" y="304"/>
                  </a:lnTo>
                  <a:lnTo>
                    <a:pt x="247" y="493"/>
                  </a:lnTo>
                  <a:lnTo>
                    <a:pt x="152" y="531"/>
                  </a:lnTo>
                  <a:lnTo>
                    <a:pt x="76" y="588"/>
                  </a:lnTo>
                  <a:lnTo>
                    <a:pt x="38" y="644"/>
                  </a:lnTo>
                  <a:lnTo>
                    <a:pt x="19" y="682"/>
                  </a:lnTo>
                  <a:lnTo>
                    <a:pt x="0" y="720"/>
                  </a:lnTo>
                  <a:lnTo>
                    <a:pt x="0" y="777"/>
                  </a:lnTo>
                  <a:lnTo>
                    <a:pt x="38" y="834"/>
                  </a:lnTo>
                  <a:lnTo>
                    <a:pt x="57" y="872"/>
                  </a:lnTo>
                  <a:lnTo>
                    <a:pt x="114" y="890"/>
                  </a:lnTo>
                  <a:lnTo>
                    <a:pt x="152" y="909"/>
                  </a:lnTo>
                  <a:lnTo>
                    <a:pt x="266" y="928"/>
                  </a:lnTo>
                  <a:lnTo>
                    <a:pt x="360" y="909"/>
                  </a:lnTo>
                  <a:lnTo>
                    <a:pt x="1023" y="682"/>
                  </a:lnTo>
                  <a:lnTo>
                    <a:pt x="1345" y="550"/>
                  </a:lnTo>
                  <a:lnTo>
                    <a:pt x="1667" y="398"/>
                  </a:lnTo>
                  <a:lnTo>
                    <a:pt x="1761" y="322"/>
                  </a:lnTo>
                  <a:lnTo>
                    <a:pt x="1799" y="285"/>
                  </a:lnTo>
                  <a:lnTo>
                    <a:pt x="1818" y="247"/>
                  </a:lnTo>
                  <a:lnTo>
                    <a:pt x="1818" y="171"/>
                  </a:lnTo>
                  <a:lnTo>
                    <a:pt x="1780" y="95"/>
                  </a:lnTo>
                  <a:lnTo>
                    <a:pt x="1705" y="38"/>
                  </a:lnTo>
                  <a:lnTo>
                    <a:pt x="1610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9"/>
            <p:cNvSpPr/>
            <p:nvPr/>
          </p:nvSpPr>
          <p:spPr>
            <a:xfrm>
              <a:off x="2154625" y="2505550"/>
              <a:ext cx="136350" cy="126400"/>
            </a:xfrm>
            <a:custGeom>
              <a:avLst/>
              <a:gdLst/>
              <a:ahLst/>
              <a:cxnLst/>
              <a:rect l="l" t="t" r="r" b="b"/>
              <a:pathLst>
                <a:path w="5454" h="5056" extrusionOk="0">
                  <a:moveTo>
                    <a:pt x="5037" y="0"/>
                  </a:moveTo>
                  <a:lnTo>
                    <a:pt x="4923" y="19"/>
                  </a:lnTo>
                  <a:lnTo>
                    <a:pt x="4809" y="57"/>
                  </a:lnTo>
                  <a:lnTo>
                    <a:pt x="4734" y="114"/>
                  </a:lnTo>
                  <a:lnTo>
                    <a:pt x="4677" y="189"/>
                  </a:lnTo>
                  <a:lnTo>
                    <a:pt x="4658" y="227"/>
                  </a:lnTo>
                  <a:lnTo>
                    <a:pt x="4658" y="265"/>
                  </a:lnTo>
                  <a:lnTo>
                    <a:pt x="4753" y="720"/>
                  </a:lnTo>
                  <a:lnTo>
                    <a:pt x="4809" y="1174"/>
                  </a:lnTo>
                  <a:lnTo>
                    <a:pt x="4847" y="1647"/>
                  </a:lnTo>
                  <a:lnTo>
                    <a:pt x="4847" y="2102"/>
                  </a:lnTo>
                  <a:lnTo>
                    <a:pt x="4790" y="2575"/>
                  </a:lnTo>
                  <a:lnTo>
                    <a:pt x="4715" y="3030"/>
                  </a:lnTo>
                  <a:lnTo>
                    <a:pt x="4658" y="3257"/>
                  </a:lnTo>
                  <a:lnTo>
                    <a:pt x="4601" y="3484"/>
                  </a:lnTo>
                  <a:lnTo>
                    <a:pt x="4525" y="3692"/>
                  </a:lnTo>
                  <a:lnTo>
                    <a:pt x="4431" y="3901"/>
                  </a:lnTo>
                  <a:lnTo>
                    <a:pt x="4336" y="4090"/>
                  </a:lnTo>
                  <a:lnTo>
                    <a:pt x="4222" y="4260"/>
                  </a:lnTo>
                  <a:lnTo>
                    <a:pt x="4109" y="4393"/>
                  </a:lnTo>
                  <a:lnTo>
                    <a:pt x="3976" y="4507"/>
                  </a:lnTo>
                  <a:lnTo>
                    <a:pt x="3844" y="4601"/>
                  </a:lnTo>
                  <a:lnTo>
                    <a:pt x="3711" y="4658"/>
                  </a:lnTo>
                  <a:lnTo>
                    <a:pt x="3560" y="4715"/>
                  </a:lnTo>
                  <a:lnTo>
                    <a:pt x="3408" y="4734"/>
                  </a:lnTo>
                  <a:lnTo>
                    <a:pt x="3276" y="4734"/>
                  </a:lnTo>
                  <a:lnTo>
                    <a:pt x="3124" y="4715"/>
                  </a:lnTo>
                  <a:lnTo>
                    <a:pt x="2954" y="4677"/>
                  </a:lnTo>
                  <a:lnTo>
                    <a:pt x="2802" y="4620"/>
                  </a:lnTo>
                  <a:lnTo>
                    <a:pt x="2651" y="4544"/>
                  </a:lnTo>
                  <a:lnTo>
                    <a:pt x="2499" y="4469"/>
                  </a:lnTo>
                  <a:lnTo>
                    <a:pt x="2178" y="4260"/>
                  </a:lnTo>
                  <a:lnTo>
                    <a:pt x="1893" y="4014"/>
                  </a:lnTo>
                  <a:lnTo>
                    <a:pt x="1609" y="3730"/>
                  </a:lnTo>
                  <a:lnTo>
                    <a:pt x="1344" y="3427"/>
                  </a:lnTo>
                  <a:lnTo>
                    <a:pt x="1117" y="3124"/>
                  </a:lnTo>
                  <a:lnTo>
                    <a:pt x="928" y="2783"/>
                  </a:lnTo>
                  <a:lnTo>
                    <a:pt x="757" y="2481"/>
                  </a:lnTo>
                  <a:lnTo>
                    <a:pt x="663" y="2159"/>
                  </a:lnTo>
                  <a:lnTo>
                    <a:pt x="625" y="2026"/>
                  </a:lnTo>
                  <a:lnTo>
                    <a:pt x="606" y="1875"/>
                  </a:lnTo>
                  <a:lnTo>
                    <a:pt x="587" y="1837"/>
                  </a:lnTo>
                  <a:lnTo>
                    <a:pt x="568" y="1818"/>
                  </a:lnTo>
                  <a:lnTo>
                    <a:pt x="492" y="1780"/>
                  </a:lnTo>
                  <a:lnTo>
                    <a:pt x="398" y="1761"/>
                  </a:lnTo>
                  <a:lnTo>
                    <a:pt x="284" y="1780"/>
                  </a:lnTo>
                  <a:lnTo>
                    <a:pt x="170" y="1818"/>
                  </a:lnTo>
                  <a:lnTo>
                    <a:pt x="76" y="1875"/>
                  </a:lnTo>
                  <a:lnTo>
                    <a:pt x="19" y="1950"/>
                  </a:lnTo>
                  <a:lnTo>
                    <a:pt x="0" y="1988"/>
                  </a:lnTo>
                  <a:lnTo>
                    <a:pt x="0" y="2045"/>
                  </a:lnTo>
                  <a:lnTo>
                    <a:pt x="76" y="2386"/>
                  </a:lnTo>
                  <a:lnTo>
                    <a:pt x="170" y="2727"/>
                  </a:lnTo>
                  <a:lnTo>
                    <a:pt x="322" y="3067"/>
                  </a:lnTo>
                  <a:lnTo>
                    <a:pt x="511" y="3389"/>
                  </a:lnTo>
                  <a:lnTo>
                    <a:pt x="720" y="3692"/>
                  </a:lnTo>
                  <a:lnTo>
                    <a:pt x="966" y="3976"/>
                  </a:lnTo>
                  <a:lnTo>
                    <a:pt x="1231" y="4241"/>
                  </a:lnTo>
                  <a:lnTo>
                    <a:pt x="1534" y="4469"/>
                  </a:lnTo>
                  <a:lnTo>
                    <a:pt x="1837" y="4677"/>
                  </a:lnTo>
                  <a:lnTo>
                    <a:pt x="2159" y="4828"/>
                  </a:lnTo>
                  <a:lnTo>
                    <a:pt x="2329" y="4904"/>
                  </a:lnTo>
                  <a:lnTo>
                    <a:pt x="2499" y="4961"/>
                  </a:lnTo>
                  <a:lnTo>
                    <a:pt x="2670" y="4999"/>
                  </a:lnTo>
                  <a:lnTo>
                    <a:pt x="2859" y="5018"/>
                  </a:lnTo>
                  <a:lnTo>
                    <a:pt x="3030" y="5037"/>
                  </a:lnTo>
                  <a:lnTo>
                    <a:pt x="3200" y="5056"/>
                  </a:lnTo>
                  <a:lnTo>
                    <a:pt x="3389" y="5037"/>
                  </a:lnTo>
                  <a:lnTo>
                    <a:pt x="3560" y="5018"/>
                  </a:lnTo>
                  <a:lnTo>
                    <a:pt x="3730" y="4980"/>
                  </a:lnTo>
                  <a:lnTo>
                    <a:pt x="3919" y="4923"/>
                  </a:lnTo>
                  <a:lnTo>
                    <a:pt x="4090" y="4847"/>
                  </a:lnTo>
                  <a:lnTo>
                    <a:pt x="4260" y="4772"/>
                  </a:lnTo>
                  <a:lnTo>
                    <a:pt x="4393" y="4677"/>
                  </a:lnTo>
                  <a:lnTo>
                    <a:pt x="4506" y="4601"/>
                  </a:lnTo>
                  <a:lnTo>
                    <a:pt x="4620" y="4507"/>
                  </a:lnTo>
                  <a:lnTo>
                    <a:pt x="4734" y="4393"/>
                  </a:lnTo>
                  <a:lnTo>
                    <a:pt x="4904" y="4147"/>
                  </a:lnTo>
                  <a:lnTo>
                    <a:pt x="5056" y="3882"/>
                  </a:lnTo>
                  <a:lnTo>
                    <a:pt x="5188" y="3598"/>
                  </a:lnTo>
                  <a:lnTo>
                    <a:pt x="5283" y="3295"/>
                  </a:lnTo>
                  <a:lnTo>
                    <a:pt x="5359" y="2973"/>
                  </a:lnTo>
                  <a:lnTo>
                    <a:pt x="5415" y="2632"/>
                  </a:lnTo>
                  <a:lnTo>
                    <a:pt x="5434" y="2310"/>
                  </a:lnTo>
                  <a:lnTo>
                    <a:pt x="5453" y="1969"/>
                  </a:lnTo>
                  <a:lnTo>
                    <a:pt x="5453" y="1628"/>
                  </a:lnTo>
                  <a:lnTo>
                    <a:pt x="5434" y="1288"/>
                  </a:lnTo>
                  <a:lnTo>
                    <a:pt x="5396" y="966"/>
                  </a:lnTo>
                  <a:lnTo>
                    <a:pt x="5359" y="663"/>
                  </a:lnTo>
                  <a:lnTo>
                    <a:pt x="5245" y="114"/>
                  </a:lnTo>
                  <a:lnTo>
                    <a:pt x="5245" y="76"/>
                  </a:lnTo>
                  <a:lnTo>
                    <a:pt x="5207" y="38"/>
                  </a:lnTo>
                  <a:lnTo>
                    <a:pt x="5131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9"/>
            <p:cNvSpPr/>
            <p:nvPr/>
          </p:nvSpPr>
          <p:spPr>
            <a:xfrm>
              <a:off x="2275800" y="2502700"/>
              <a:ext cx="40250" cy="28900"/>
            </a:xfrm>
            <a:custGeom>
              <a:avLst/>
              <a:gdLst/>
              <a:ahLst/>
              <a:cxnLst/>
              <a:rect l="l" t="t" r="r" b="b"/>
              <a:pathLst>
                <a:path w="1610" h="1156" extrusionOk="0">
                  <a:moveTo>
                    <a:pt x="1420" y="0"/>
                  </a:moveTo>
                  <a:lnTo>
                    <a:pt x="1326" y="19"/>
                  </a:lnTo>
                  <a:lnTo>
                    <a:pt x="1212" y="38"/>
                  </a:lnTo>
                  <a:lnTo>
                    <a:pt x="1117" y="95"/>
                  </a:lnTo>
                  <a:lnTo>
                    <a:pt x="1042" y="171"/>
                  </a:lnTo>
                  <a:lnTo>
                    <a:pt x="947" y="284"/>
                  </a:lnTo>
                  <a:lnTo>
                    <a:pt x="871" y="398"/>
                  </a:lnTo>
                  <a:lnTo>
                    <a:pt x="758" y="474"/>
                  </a:lnTo>
                  <a:lnTo>
                    <a:pt x="663" y="569"/>
                  </a:lnTo>
                  <a:lnTo>
                    <a:pt x="436" y="720"/>
                  </a:lnTo>
                  <a:lnTo>
                    <a:pt x="171" y="834"/>
                  </a:lnTo>
                  <a:lnTo>
                    <a:pt x="114" y="871"/>
                  </a:lnTo>
                  <a:lnTo>
                    <a:pt x="38" y="928"/>
                  </a:lnTo>
                  <a:lnTo>
                    <a:pt x="19" y="966"/>
                  </a:lnTo>
                  <a:lnTo>
                    <a:pt x="0" y="1004"/>
                  </a:lnTo>
                  <a:lnTo>
                    <a:pt x="0" y="1042"/>
                  </a:lnTo>
                  <a:lnTo>
                    <a:pt x="19" y="1080"/>
                  </a:lnTo>
                  <a:lnTo>
                    <a:pt x="57" y="1118"/>
                  </a:lnTo>
                  <a:lnTo>
                    <a:pt x="114" y="1137"/>
                  </a:lnTo>
                  <a:lnTo>
                    <a:pt x="209" y="1155"/>
                  </a:lnTo>
                  <a:lnTo>
                    <a:pt x="322" y="1137"/>
                  </a:lnTo>
                  <a:lnTo>
                    <a:pt x="417" y="1099"/>
                  </a:lnTo>
                  <a:lnTo>
                    <a:pt x="587" y="1023"/>
                  </a:lnTo>
                  <a:lnTo>
                    <a:pt x="758" y="947"/>
                  </a:lnTo>
                  <a:lnTo>
                    <a:pt x="928" y="853"/>
                  </a:lnTo>
                  <a:lnTo>
                    <a:pt x="1080" y="739"/>
                  </a:lnTo>
                  <a:lnTo>
                    <a:pt x="1212" y="625"/>
                  </a:lnTo>
                  <a:lnTo>
                    <a:pt x="1364" y="493"/>
                  </a:lnTo>
                  <a:lnTo>
                    <a:pt x="1477" y="360"/>
                  </a:lnTo>
                  <a:lnTo>
                    <a:pt x="1591" y="190"/>
                  </a:lnTo>
                  <a:lnTo>
                    <a:pt x="1610" y="152"/>
                  </a:lnTo>
                  <a:lnTo>
                    <a:pt x="1610" y="114"/>
                  </a:lnTo>
                  <a:lnTo>
                    <a:pt x="1610" y="95"/>
                  </a:lnTo>
                  <a:lnTo>
                    <a:pt x="1572" y="57"/>
                  </a:lnTo>
                  <a:lnTo>
                    <a:pt x="1515" y="19"/>
                  </a:lnTo>
                  <a:lnTo>
                    <a:pt x="1420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9"/>
            <p:cNvSpPr/>
            <p:nvPr/>
          </p:nvSpPr>
          <p:spPr>
            <a:xfrm>
              <a:off x="2277700" y="2523050"/>
              <a:ext cx="45450" cy="23700"/>
            </a:xfrm>
            <a:custGeom>
              <a:avLst/>
              <a:gdLst/>
              <a:ahLst/>
              <a:cxnLst/>
              <a:rect l="l" t="t" r="r" b="b"/>
              <a:pathLst>
                <a:path w="1818" h="948" extrusionOk="0">
                  <a:moveTo>
                    <a:pt x="1647" y="1"/>
                  </a:moveTo>
                  <a:lnTo>
                    <a:pt x="1534" y="20"/>
                  </a:lnTo>
                  <a:lnTo>
                    <a:pt x="1420" y="39"/>
                  </a:lnTo>
                  <a:lnTo>
                    <a:pt x="1325" y="95"/>
                  </a:lnTo>
                  <a:lnTo>
                    <a:pt x="1098" y="247"/>
                  </a:lnTo>
                  <a:lnTo>
                    <a:pt x="871" y="417"/>
                  </a:lnTo>
                  <a:lnTo>
                    <a:pt x="738" y="493"/>
                  </a:lnTo>
                  <a:lnTo>
                    <a:pt x="606" y="550"/>
                  </a:lnTo>
                  <a:lnTo>
                    <a:pt x="473" y="588"/>
                  </a:lnTo>
                  <a:lnTo>
                    <a:pt x="341" y="607"/>
                  </a:lnTo>
                  <a:lnTo>
                    <a:pt x="246" y="626"/>
                  </a:lnTo>
                  <a:lnTo>
                    <a:pt x="152" y="663"/>
                  </a:lnTo>
                  <a:lnTo>
                    <a:pt x="57" y="739"/>
                  </a:lnTo>
                  <a:lnTo>
                    <a:pt x="19" y="777"/>
                  </a:lnTo>
                  <a:lnTo>
                    <a:pt x="0" y="815"/>
                  </a:lnTo>
                  <a:lnTo>
                    <a:pt x="0" y="872"/>
                  </a:lnTo>
                  <a:lnTo>
                    <a:pt x="19" y="891"/>
                  </a:lnTo>
                  <a:lnTo>
                    <a:pt x="57" y="928"/>
                  </a:lnTo>
                  <a:lnTo>
                    <a:pt x="95" y="947"/>
                  </a:lnTo>
                  <a:lnTo>
                    <a:pt x="265" y="947"/>
                  </a:lnTo>
                  <a:lnTo>
                    <a:pt x="473" y="928"/>
                  </a:lnTo>
                  <a:lnTo>
                    <a:pt x="663" y="891"/>
                  </a:lnTo>
                  <a:lnTo>
                    <a:pt x="852" y="815"/>
                  </a:lnTo>
                  <a:lnTo>
                    <a:pt x="1023" y="720"/>
                  </a:lnTo>
                  <a:lnTo>
                    <a:pt x="1193" y="626"/>
                  </a:lnTo>
                  <a:lnTo>
                    <a:pt x="1363" y="512"/>
                  </a:lnTo>
                  <a:lnTo>
                    <a:pt x="1704" y="285"/>
                  </a:lnTo>
                  <a:lnTo>
                    <a:pt x="1761" y="228"/>
                  </a:lnTo>
                  <a:lnTo>
                    <a:pt x="1799" y="171"/>
                  </a:lnTo>
                  <a:lnTo>
                    <a:pt x="1818" y="133"/>
                  </a:lnTo>
                  <a:lnTo>
                    <a:pt x="1799" y="95"/>
                  </a:lnTo>
                  <a:lnTo>
                    <a:pt x="1780" y="57"/>
                  </a:lnTo>
                  <a:lnTo>
                    <a:pt x="1742" y="39"/>
                  </a:lnTo>
                  <a:lnTo>
                    <a:pt x="1647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9"/>
            <p:cNvSpPr/>
            <p:nvPr/>
          </p:nvSpPr>
          <p:spPr>
            <a:xfrm>
              <a:off x="2173550" y="3030025"/>
              <a:ext cx="229600" cy="179900"/>
            </a:xfrm>
            <a:custGeom>
              <a:avLst/>
              <a:gdLst/>
              <a:ahLst/>
              <a:cxnLst/>
              <a:rect l="l" t="t" r="r" b="b"/>
              <a:pathLst>
                <a:path w="9184" h="7196" extrusionOk="0">
                  <a:moveTo>
                    <a:pt x="38" y="1"/>
                  </a:moveTo>
                  <a:lnTo>
                    <a:pt x="19" y="209"/>
                  </a:lnTo>
                  <a:lnTo>
                    <a:pt x="0" y="796"/>
                  </a:lnTo>
                  <a:lnTo>
                    <a:pt x="0" y="1194"/>
                  </a:lnTo>
                  <a:lnTo>
                    <a:pt x="19" y="1667"/>
                  </a:lnTo>
                  <a:lnTo>
                    <a:pt x="57" y="2178"/>
                  </a:lnTo>
                  <a:lnTo>
                    <a:pt x="133" y="2727"/>
                  </a:lnTo>
                  <a:lnTo>
                    <a:pt x="228" y="3295"/>
                  </a:lnTo>
                  <a:lnTo>
                    <a:pt x="379" y="3882"/>
                  </a:lnTo>
                  <a:lnTo>
                    <a:pt x="455" y="4185"/>
                  </a:lnTo>
                  <a:lnTo>
                    <a:pt x="568" y="4488"/>
                  </a:lnTo>
                  <a:lnTo>
                    <a:pt x="682" y="4791"/>
                  </a:lnTo>
                  <a:lnTo>
                    <a:pt x="815" y="5075"/>
                  </a:lnTo>
                  <a:lnTo>
                    <a:pt x="947" y="5378"/>
                  </a:lnTo>
                  <a:lnTo>
                    <a:pt x="1118" y="5662"/>
                  </a:lnTo>
                  <a:lnTo>
                    <a:pt x="1288" y="5927"/>
                  </a:lnTo>
                  <a:lnTo>
                    <a:pt x="1477" y="6211"/>
                  </a:lnTo>
                  <a:lnTo>
                    <a:pt x="1686" y="6457"/>
                  </a:lnTo>
                  <a:lnTo>
                    <a:pt x="1913" y="6722"/>
                  </a:lnTo>
                  <a:lnTo>
                    <a:pt x="2159" y="6950"/>
                  </a:lnTo>
                  <a:lnTo>
                    <a:pt x="2424" y="7177"/>
                  </a:lnTo>
                  <a:lnTo>
                    <a:pt x="7215" y="7196"/>
                  </a:lnTo>
                  <a:lnTo>
                    <a:pt x="7309" y="7101"/>
                  </a:lnTo>
                  <a:lnTo>
                    <a:pt x="7404" y="6988"/>
                  </a:lnTo>
                  <a:lnTo>
                    <a:pt x="7555" y="6836"/>
                  </a:lnTo>
                  <a:lnTo>
                    <a:pt x="7707" y="6609"/>
                  </a:lnTo>
                  <a:lnTo>
                    <a:pt x="7896" y="6344"/>
                  </a:lnTo>
                  <a:lnTo>
                    <a:pt x="8086" y="6022"/>
                  </a:lnTo>
                  <a:lnTo>
                    <a:pt x="8275" y="5624"/>
                  </a:lnTo>
                  <a:lnTo>
                    <a:pt x="8464" y="5170"/>
                  </a:lnTo>
                  <a:lnTo>
                    <a:pt x="8654" y="4659"/>
                  </a:lnTo>
                  <a:lnTo>
                    <a:pt x="8824" y="4072"/>
                  </a:lnTo>
                  <a:lnTo>
                    <a:pt x="8956" y="3409"/>
                  </a:lnTo>
                  <a:lnTo>
                    <a:pt x="9013" y="3049"/>
                  </a:lnTo>
                  <a:lnTo>
                    <a:pt x="9070" y="2689"/>
                  </a:lnTo>
                  <a:lnTo>
                    <a:pt x="9127" y="2292"/>
                  </a:lnTo>
                  <a:lnTo>
                    <a:pt x="9146" y="1875"/>
                  </a:lnTo>
                  <a:lnTo>
                    <a:pt x="9165" y="1440"/>
                  </a:lnTo>
                  <a:lnTo>
                    <a:pt x="9184" y="985"/>
                  </a:lnTo>
                  <a:lnTo>
                    <a:pt x="9184" y="512"/>
                  </a:lnTo>
                  <a:lnTo>
                    <a:pt x="9165" y="20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9"/>
            <p:cNvSpPr/>
            <p:nvPr/>
          </p:nvSpPr>
          <p:spPr>
            <a:xfrm>
              <a:off x="2121475" y="3058900"/>
              <a:ext cx="74825" cy="101325"/>
            </a:xfrm>
            <a:custGeom>
              <a:avLst/>
              <a:gdLst/>
              <a:ahLst/>
              <a:cxnLst/>
              <a:rect l="l" t="t" r="r" b="b"/>
              <a:pathLst>
                <a:path w="2993" h="4053" extrusionOk="0">
                  <a:moveTo>
                    <a:pt x="796" y="1"/>
                  </a:moveTo>
                  <a:lnTo>
                    <a:pt x="607" y="20"/>
                  </a:lnTo>
                  <a:lnTo>
                    <a:pt x="455" y="58"/>
                  </a:lnTo>
                  <a:lnTo>
                    <a:pt x="341" y="133"/>
                  </a:lnTo>
                  <a:lnTo>
                    <a:pt x="228" y="228"/>
                  </a:lnTo>
                  <a:lnTo>
                    <a:pt x="152" y="360"/>
                  </a:lnTo>
                  <a:lnTo>
                    <a:pt x="76" y="512"/>
                  </a:lnTo>
                  <a:lnTo>
                    <a:pt x="38" y="663"/>
                  </a:lnTo>
                  <a:lnTo>
                    <a:pt x="1" y="853"/>
                  </a:lnTo>
                  <a:lnTo>
                    <a:pt x="1" y="1042"/>
                  </a:lnTo>
                  <a:lnTo>
                    <a:pt x="1" y="1250"/>
                  </a:lnTo>
                  <a:lnTo>
                    <a:pt x="38" y="1686"/>
                  </a:lnTo>
                  <a:lnTo>
                    <a:pt x="114" y="2140"/>
                  </a:lnTo>
                  <a:lnTo>
                    <a:pt x="228" y="2576"/>
                  </a:lnTo>
                  <a:lnTo>
                    <a:pt x="360" y="2992"/>
                  </a:lnTo>
                  <a:lnTo>
                    <a:pt x="493" y="3371"/>
                  </a:lnTo>
                  <a:lnTo>
                    <a:pt x="607" y="3674"/>
                  </a:lnTo>
                  <a:lnTo>
                    <a:pt x="720" y="3882"/>
                  </a:lnTo>
                  <a:lnTo>
                    <a:pt x="796" y="3996"/>
                  </a:lnTo>
                  <a:lnTo>
                    <a:pt x="872" y="4015"/>
                  </a:lnTo>
                  <a:lnTo>
                    <a:pt x="985" y="4034"/>
                  </a:lnTo>
                  <a:lnTo>
                    <a:pt x="1118" y="4053"/>
                  </a:lnTo>
                  <a:lnTo>
                    <a:pt x="1269" y="4034"/>
                  </a:lnTo>
                  <a:lnTo>
                    <a:pt x="1629" y="3996"/>
                  </a:lnTo>
                  <a:lnTo>
                    <a:pt x="2008" y="3939"/>
                  </a:lnTo>
                  <a:lnTo>
                    <a:pt x="2689" y="3788"/>
                  </a:lnTo>
                  <a:lnTo>
                    <a:pt x="2992" y="3712"/>
                  </a:lnTo>
                  <a:lnTo>
                    <a:pt x="2689" y="2936"/>
                  </a:lnTo>
                  <a:lnTo>
                    <a:pt x="2538" y="3049"/>
                  </a:lnTo>
                  <a:lnTo>
                    <a:pt x="2386" y="3125"/>
                  </a:lnTo>
                  <a:lnTo>
                    <a:pt x="2235" y="3182"/>
                  </a:lnTo>
                  <a:lnTo>
                    <a:pt x="2102" y="3220"/>
                  </a:lnTo>
                  <a:lnTo>
                    <a:pt x="1989" y="3239"/>
                  </a:lnTo>
                  <a:lnTo>
                    <a:pt x="1875" y="3239"/>
                  </a:lnTo>
                  <a:lnTo>
                    <a:pt x="1762" y="3220"/>
                  </a:lnTo>
                  <a:lnTo>
                    <a:pt x="1648" y="3182"/>
                  </a:lnTo>
                  <a:lnTo>
                    <a:pt x="1553" y="3125"/>
                  </a:lnTo>
                  <a:lnTo>
                    <a:pt x="1459" y="3068"/>
                  </a:lnTo>
                  <a:lnTo>
                    <a:pt x="1383" y="2992"/>
                  </a:lnTo>
                  <a:lnTo>
                    <a:pt x="1307" y="2898"/>
                  </a:lnTo>
                  <a:lnTo>
                    <a:pt x="1156" y="2689"/>
                  </a:lnTo>
                  <a:lnTo>
                    <a:pt x="1042" y="2462"/>
                  </a:lnTo>
                  <a:lnTo>
                    <a:pt x="966" y="2216"/>
                  </a:lnTo>
                  <a:lnTo>
                    <a:pt x="909" y="1951"/>
                  </a:lnTo>
                  <a:lnTo>
                    <a:pt x="853" y="1686"/>
                  </a:lnTo>
                  <a:lnTo>
                    <a:pt x="834" y="1440"/>
                  </a:lnTo>
                  <a:lnTo>
                    <a:pt x="853" y="1213"/>
                  </a:lnTo>
                  <a:lnTo>
                    <a:pt x="872" y="1004"/>
                  </a:lnTo>
                  <a:lnTo>
                    <a:pt x="909" y="834"/>
                  </a:lnTo>
                  <a:lnTo>
                    <a:pt x="966" y="739"/>
                  </a:lnTo>
                  <a:lnTo>
                    <a:pt x="1061" y="663"/>
                  </a:lnTo>
                  <a:lnTo>
                    <a:pt x="1156" y="626"/>
                  </a:lnTo>
                  <a:lnTo>
                    <a:pt x="1250" y="626"/>
                  </a:lnTo>
                  <a:lnTo>
                    <a:pt x="1383" y="644"/>
                  </a:lnTo>
                  <a:lnTo>
                    <a:pt x="1496" y="682"/>
                  </a:lnTo>
                  <a:lnTo>
                    <a:pt x="1629" y="720"/>
                  </a:lnTo>
                  <a:lnTo>
                    <a:pt x="1875" y="853"/>
                  </a:lnTo>
                  <a:lnTo>
                    <a:pt x="2121" y="1004"/>
                  </a:lnTo>
                  <a:lnTo>
                    <a:pt x="2311" y="1156"/>
                  </a:lnTo>
                  <a:lnTo>
                    <a:pt x="2500" y="1307"/>
                  </a:lnTo>
                  <a:lnTo>
                    <a:pt x="2500" y="720"/>
                  </a:lnTo>
                  <a:lnTo>
                    <a:pt x="2121" y="493"/>
                  </a:lnTo>
                  <a:lnTo>
                    <a:pt x="1799" y="323"/>
                  </a:lnTo>
                  <a:lnTo>
                    <a:pt x="1496" y="171"/>
                  </a:lnTo>
                  <a:lnTo>
                    <a:pt x="1231" y="76"/>
                  </a:lnTo>
                  <a:lnTo>
                    <a:pt x="1004" y="20"/>
                  </a:lnTo>
                  <a:lnTo>
                    <a:pt x="7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9"/>
            <p:cNvSpPr/>
            <p:nvPr/>
          </p:nvSpPr>
          <p:spPr>
            <a:xfrm>
              <a:off x="2179700" y="3035700"/>
              <a:ext cx="217300" cy="68200"/>
            </a:xfrm>
            <a:custGeom>
              <a:avLst/>
              <a:gdLst/>
              <a:ahLst/>
              <a:cxnLst/>
              <a:rect l="l" t="t" r="r" b="b"/>
              <a:pathLst>
                <a:path w="8692" h="2728" extrusionOk="0">
                  <a:moveTo>
                    <a:pt x="1" y="1"/>
                  </a:moveTo>
                  <a:lnTo>
                    <a:pt x="57" y="115"/>
                  </a:lnTo>
                  <a:lnTo>
                    <a:pt x="209" y="417"/>
                  </a:lnTo>
                  <a:lnTo>
                    <a:pt x="341" y="626"/>
                  </a:lnTo>
                  <a:lnTo>
                    <a:pt x="493" y="853"/>
                  </a:lnTo>
                  <a:lnTo>
                    <a:pt x="682" y="1080"/>
                  </a:lnTo>
                  <a:lnTo>
                    <a:pt x="928" y="1345"/>
                  </a:lnTo>
                  <a:lnTo>
                    <a:pt x="1212" y="1591"/>
                  </a:lnTo>
                  <a:lnTo>
                    <a:pt x="1534" y="1838"/>
                  </a:lnTo>
                  <a:lnTo>
                    <a:pt x="1913" y="2065"/>
                  </a:lnTo>
                  <a:lnTo>
                    <a:pt x="2121" y="2178"/>
                  </a:lnTo>
                  <a:lnTo>
                    <a:pt x="2330" y="2273"/>
                  </a:lnTo>
                  <a:lnTo>
                    <a:pt x="2557" y="2368"/>
                  </a:lnTo>
                  <a:lnTo>
                    <a:pt x="2803" y="2443"/>
                  </a:lnTo>
                  <a:lnTo>
                    <a:pt x="3068" y="2519"/>
                  </a:lnTo>
                  <a:lnTo>
                    <a:pt x="3352" y="2595"/>
                  </a:lnTo>
                  <a:lnTo>
                    <a:pt x="3636" y="2652"/>
                  </a:lnTo>
                  <a:lnTo>
                    <a:pt x="3939" y="2690"/>
                  </a:lnTo>
                  <a:lnTo>
                    <a:pt x="4261" y="2709"/>
                  </a:lnTo>
                  <a:lnTo>
                    <a:pt x="4602" y="2727"/>
                  </a:lnTo>
                  <a:lnTo>
                    <a:pt x="4943" y="2727"/>
                  </a:lnTo>
                  <a:lnTo>
                    <a:pt x="5264" y="2709"/>
                  </a:lnTo>
                  <a:lnTo>
                    <a:pt x="5548" y="2671"/>
                  </a:lnTo>
                  <a:lnTo>
                    <a:pt x="5832" y="2633"/>
                  </a:lnTo>
                  <a:lnTo>
                    <a:pt x="6098" y="2576"/>
                  </a:lnTo>
                  <a:lnTo>
                    <a:pt x="6344" y="2500"/>
                  </a:lnTo>
                  <a:lnTo>
                    <a:pt x="6571" y="2425"/>
                  </a:lnTo>
                  <a:lnTo>
                    <a:pt x="6798" y="2330"/>
                  </a:lnTo>
                  <a:lnTo>
                    <a:pt x="6987" y="2235"/>
                  </a:lnTo>
                  <a:lnTo>
                    <a:pt x="7177" y="2141"/>
                  </a:lnTo>
                  <a:lnTo>
                    <a:pt x="7347" y="2027"/>
                  </a:lnTo>
                  <a:lnTo>
                    <a:pt x="7518" y="1913"/>
                  </a:lnTo>
                  <a:lnTo>
                    <a:pt x="7802" y="1667"/>
                  </a:lnTo>
                  <a:lnTo>
                    <a:pt x="8029" y="1421"/>
                  </a:lnTo>
                  <a:lnTo>
                    <a:pt x="8218" y="1175"/>
                  </a:lnTo>
                  <a:lnTo>
                    <a:pt x="8370" y="929"/>
                  </a:lnTo>
                  <a:lnTo>
                    <a:pt x="8483" y="701"/>
                  </a:lnTo>
                  <a:lnTo>
                    <a:pt x="8559" y="512"/>
                  </a:lnTo>
                  <a:lnTo>
                    <a:pt x="8635" y="342"/>
                  </a:lnTo>
                  <a:lnTo>
                    <a:pt x="8654" y="209"/>
                  </a:lnTo>
                  <a:lnTo>
                    <a:pt x="8692" y="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9"/>
            <p:cNvSpPr/>
            <p:nvPr/>
          </p:nvSpPr>
          <p:spPr>
            <a:xfrm>
              <a:off x="2217575" y="3043275"/>
              <a:ext cx="137300" cy="48325"/>
            </a:xfrm>
            <a:custGeom>
              <a:avLst/>
              <a:gdLst/>
              <a:ahLst/>
              <a:cxnLst/>
              <a:rect l="l" t="t" r="r" b="b"/>
              <a:pathLst>
                <a:path w="5492" h="1933" extrusionOk="0">
                  <a:moveTo>
                    <a:pt x="2746" y="1"/>
                  </a:moveTo>
                  <a:lnTo>
                    <a:pt x="2178" y="20"/>
                  </a:lnTo>
                  <a:lnTo>
                    <a:pt x="1667" y="77"/>
                  </a:lnTo>
                  <a:lnTo>
                    <a:pt x="1212" y="152"/>
                  </a:lnTo>
                  <a:lnTo>
                    <a:pt x="796" y="285"/>
                  </a:lnTo>
                  <a:lnTo>
                    <a:pt x="625" y="342"/>
                  </a:lnTo>
                  <a:lnTo>
                    <a:pt x="455" y="417"/>
                  </a:lnTo>
                  <a:lnTo>
                    <a:pt x="322" y="512"/>
                  </a:lnTo>
                  <a:lnTo>
                    <a:pt x="209" y="588"/>
                  </a:lnTo>
                  <a:lnTo>
                    <a:pt x="114" y="683"/>
                  </a:lnTo>
                  <a:lnTo>
                    <a:pt x="57" y="777"/>
                  </a:lnTo>
                  <a:lnTo>
                    <a:pt x="0" y="872"/>
                  </a:lnTo>
                  <a:lnTo>
                    <a:pt x="0" y="967"/>
                  </a:lnTo>
                  <a:lnTo>
                    <a:pt x="0" y="1061"/>
                  </a:lnTo>
                  <a:lnTo>
                    <a:pt x="57" y="1156"/>
                  </a:lnTo>
                  <a:lnTo>
                    <a:pt x="114" y="1251"/>
                  </a:lnTo>
                  <a:lnTo>
                    <a:pt x="209" y="1345"/>
                  </a:lnTo>
                  <a:lnTo>
                    <a:pt x="322" y="1421"/>
                  </a:lnTo>
                  <a:lnTo>
                    <a:pt x="455" y="1516"/>
                  </a:lnTo>
                  <a:lnTo>
                    <a:pt x="625" y="1591"/>
                  </a:lnTo>
                  <a:lnTo>
                    <a:pt x="796" y="1648"/>
                  </a:lnTo>
                  <a:lnTo>
                    <a:pt x="1212" y="1762"/>
                  </a:lnTo>
                  <a:lnTo>
                    <a:pt x="1667" y="1856"/>
                  </a:lnTo>
                  <a:lnTo>
                    <a:pt x="2178" y="1913"/>
                  </a:lnTo>
                  <a:lnTo>
                    <a:pt x="2746" y="1932"/>
                  </a:lnTo>
                  <a:lnTo>
                    <a:pt x="3295" y="1913"/>
                  </a:lnTo>
                  <a:lnTo>
                    <a:pt x="3806" y="1856"/>
                  </a:lnTo>
                  <a:lnTo>
                    <a:pt x="4280" y="1762"/>
                  </a:lnTo>
                  <a:lnTo>
                    <a:pt x="4677" y="1648"/>
                  </a:lnTo>
                  <a:lnTo>
                    <a:pt x="4867" y="1591"/>
                  </a:lnTo>
                  <a:lnTo>
                    <a:pt x="5018" y="1516"/>
                  </a:lnTo>
                  <a:lnTo>
                    <a:pt x="5151" y="1421"/>
                  </a:lnTo>
                  <a:lnTo>
                    <a:pt x="5264" y="1345"/>
                  </a:lnTo>
                  <a:lnTo>
                    <a:pt x="5359" y="1251"/>
                  </a:lnTo>
                  <a:lnTo>
                    <a:pt x="5435" y="1156"/>
                  </a:lnTo>
                  <a:lnTo>
                    <a:pt x="5472" y="1061"/>
                  </a:lnTo>
                  <a:lnTo>
                    <a:pt x="5491" y="967"/>
                  </a:lnTo>
                  <a:lnTo>
                    <a:pt x="5472" y="872"/>
                  </a:lnTo>
                  <a:lnTo>
                    <a:pt x="5435" y="777"/>
                  </a:lnTo>
                  <a:lnTo>
                    <a:pt x="5359" y="683"/>
                  </a:lnTo>
                  <a:lnTo>
                    <a:pt x="5264" y="588"/>
                  </a:lnTo>
                  <a:lnTo>
                    <a:pt x="5151" y="512"/>
                  </a:lnTo>
                  <a:lnTo>
                    <a:pt x="5018" y="417"/>
                  </a:lnTo>
                  <a:lnTo>
                    <a:pt x="4867" y="342"/>
                  </a:lnTo>
                  <a:lnTo>
                    <a:pt x="4677" y="285"/>
                  </a:lnTo>
                  <a:lnTo>
                    <a:pt x="4280" y="152"/>
                  </a:lnTo>
                  <a:lnTo>
                    <a:pt x="3806" y="77"/>
                  </a:lnTo>
                  <a:lnTo>
                    <a:pt x="3295" y="20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9"/>
            <p:cNvSpPr/>
            <p:nvPr/>
          </p:nvSpPr>
          <p:spPr>
            <a:xfrm>
              <a:off x="2267275" y="3054650"/>
              <a:ext cx="73400" cy="25575"/>
            </a:xfrm>
            <a:custGeom>
              <a:avLst/>
              <a:gdLst/>
              <a:ahLst/>
              <a:cxnLst/>
              <a:rect l="l" t="t" r="r" b="b"/>
              <a:pathLst>
                <a:path w="2936" h="1023" extrusionOk="0">
                  <a:moveTo>
                    <a:pt x="1174" y="0"/>
                  </a:moveTo>
                  <a:lnTo>
                    <a:pt x="890" y="38"/>
                  </a:lnTo>
                  <a:lnTo>
                    <a:pt x="644" y="76"/>
                  </a:lnTo>
                  <a:lnTo>
                    <a:pt x="417" y="152"/>
                  </a:lnTo>
                  <a:lnTo>
                    <a:pt x="247" y="228"/>
                  </a:lnTo>
                  <a:lnTo>
                    <a:pt x="114" y="303"/>
                  </a:lnTo>
                  <a:lnTo>
                    <a:pt x="57" y="360"/>
                  </a:lnTo>
                  <a:lnTo>
                    <a:pt x="19" y="398"/>
                  </a:lnTo>
                  <a:lnTo>
                    <a:pt x="0" y="455"/>
                  </a:lnTo>
                  <a:lnTo>
                    <a:pt x="0" y="512"/>
                  </a:lnTo>
                  <a:lnTo>
                    <a:pt x="0" y="568"/>
                  </a:lnTo>
                  <a:lnTo>
                    <a:pt x="19" y="606"/>
                  </a:lnTo>
                  <a:lnTo>
                    <a:pt x="57" y="663"/>
                  </a:lnTo>
                  <a:lnTo>
                    <a:pt x="114" y="720"/>
                  </a:lnTo>
                  <a:lnTo>
                    <a:pt x="247" y="796"/>
                  </a:lnTo>
                  <a:lnTo>
                    <a:pt x="417" y="871"/>
                  </a:lnTo>
                  <a:lnTo>
                    <a:pt x="644" y="947"/>
                  </a:lnTo>
                  <a:lnTo>
                    <a:pt x="890" y="985"/>
                  </a:lnTo>
                  <a:lnTo>
                    <a:pt x="1174" y="1023"/>
                  </a:lnTo>
                  <a:lnTo>
                    <a:pt x="1761" y="1023"/>
                  </a:lnTo>
                  <a:lnTo>
                    <a:pt x="2026" y="985"/>
                  </a:lnTo>
                  <a:lnTo>
                    <a:pt x="2273" y="947"/>
                  </a:lnTo>
                  <a:lnTo>
                    <a:pt x="2500" y="871"/>
                  </a:lnTo>
                  <a:lnTo>
                    <a:pt x="2670" y="796"/>
                  </a:lnTo>
                  <a:lnTo>
                    <a:pt x="2822" y="720"/>
                  </a:lnTo>
                  <a:lnTo>
                    <a:pt x="2860" y="663"/>
                  </a:lnTo>
                  <a:lnTo>
                    <a:pt x="2897" y="606"/>
                  </a:lnTo>
                  <a:lnTo>
                    <a:pt x="2916" y="568"/>
                  </a:lnTo>
                  <a:lnTo>
                    <a:pt x="2935" y="512"/>
                  </a:lnTo>
                  <a:lnTo>
                    <a:pt x="2916" y="455"/>
                  </a:lnTo>
                  <a:lnTo>
                    <a:pt x="2897" y="398"/>
                  </a:lnTo>
                  <a:lnTo>
                    <a:pt x="2860" y="360"/>
                  </a:lnTo>
                  <a:lnTo>
                    <a:pt x="2822" y="303"/>
                  </a:lnTo>
                  <a:lnTo>
                    <a:pt x="2670" y="228"/>
                  </a:lnTo>
                  <a:lnTo>
                    <a:pt x="2500" y="152"/>
                  </a:lnTo>
                  <a:lnTo>
                    <a:pt x="2273" y="76"/>
                  </a:lnTo>
                  <a:lnTo>
                    <a:pt x="2026" y="38"/>
                  </a:lnTo>
                  <a:lnTo>
                    <a:pt x="17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9"/>
            <p:cNvSpPr/>
            <p:nvPr/>
          </p:nvSpPr>
          <p:spPr>
            <a:xfrm>
              <a:off x="1984200" y="3050375"/>
              <a:ext cx="181800" cy="221100"/>
            </a:xfrm>
            <a:custGeom>
              <a:avLst/>
              <a:gdLst/>
              <a:ahLst/>
              <a:cxnLst/>
              <a:rect l="l" t="t" r="r" b="b"/>
              <a:pathLst>
                <a:path w="7272" h="8844" extrusionOk="0">
                  <a:moveTo>
                    <a:pt x="4526" y="1"/>
                  </a:moveTo>
                  <a:lnTo>
                    <a:pt x="4337" y="20"/>
                  </a:lnTo>
                  <a:lnTo>
                    <a:pt x="4166" y="58"/>
                  </a:lnTo>
                  <a:lnTo>
                    <a:pt x="3996" y="114"/>
                  </a:lnTo>
                  <a:lnTo>
                    <a:pt x="3825" y="190"/>
                  </a:lnTo>
                  <a:lnTo>
                    <a:pt x="3674" y="285"/>
                  </a:lnTo>
                  <a:lnTo>
                    <a:pt x="3541" y="399"/>
                  </a:lnTo>
                  <a:lnTo>
                    <a:pt x="3409" y="531"/>
                  </a:lnTo>
                  <a:lnTo>
                    <a:pt x="3276" y="683"/>
                  </a:lnTo>
                  <a:lnTo>
                    <a:pt x="3163" y="834"/>
                  </a:lnTo>
                  <a:lnTo>
                    <a:pt x="3049" y="1004"/>
                  </a:lnTo>
                  <a:lnTo>
                    <a:pt x="2935" y="1175"/>
                  </a:lnTo>
                  <a:lnTo>
                    <a:pt x="2765" y="1554"/>
                  </a:lnTo>
                  <a:lnTo>
                    <a:pt x="2595" y="1951"/>
                  </a:lnTo>
                  <a:lnTo>
                    <a:pt x="2481" y="2368"/>
                  </a:lnTo>
                  <a:lnTo>
                    <a:pt x="2367" y="2765"/>
                  </a:lnTo>
                  <a:lnTo>
                    <a:pt x="2273" y="3163"/>
                  </a:lnTo>
                  <a:lnTo>
                    <a:pt x="2216" y="3523"/>
                  </a:lnTo>
                  <a:lnTo>
                    <a:pt x="2159" y="3845"/>
                  </a:lnTo>
                  <a:lnTo>
                    <a:pt x="2102" y="4318"/>
                  </a:lnTo>
                  <a:lnTo>
                    <a:pt x="2083" y="4507"/>
                  </a:lnTo>
                  <a:lnTo>
                    <a:pt x="1" y="6514"/>
                  </a:lnTo>
                  <a:lnTo>
                    <a:pt x="1042" y="8843"/>
                  </a:lnTo>
                  <a:lnTo>
                    <a:pt x="3087" y="7499"/>
                  </a:lnTo>
                  <a:lnTo>
                    <a:pt x="3163" y="7688"/>
                  </a:lnTo>
                  <a:lnTo>
                    <a:pt x="3257" y="7878"/>
                  </a:lnTo>
                  <a:lnTo>
                    <a:pt x="3352" y="8029"/>
                  </a:lnTo>
                  <a:lnTo>
                    <a:pt x="3466" y="8181"/>
                  </a:lnTo>
                  <a:lnTo>
                    <a:pt x="3579" y="8313"/>
                  </a:lnTo>
                  <a:lnTo>
                    <a:pt x="3712" y="8427"/>
                  </a:lnTo>
                  <a:lnTo>
                    <a:pt x="3844" y="8521"/>
                  </a:lnTo>
                  <a:lnTo>
                    <a:pt x="3977" y="8597"/>
                  </a:lnTo>
                  <a:lnTo>
                    <a:pt x="4128" y="8654"/>
                  </a:lnTo>
                  <a:lnTo>
                    <a:pt x="4299" y="8692"/>
                  </a:lnTo>
                  <a:lnTo>
                    <a:pt x="4450" y="8730"/>
                  </a:lnTo>
                  <a:lnTo>
                    <a:pt x="4791" y="8730"/>
                  </a:lnTo>
                  <a:lnTo>
                    <a:pt x="4942" y="8711"/>
                  </a:lnTo>
                  <a:lnTo>
                    <a:pt x="5113" y="8673"/>
                  </a:lnTo>
                  <a:lnTo>
                    <a:pt x="5283" y="8616"/>
                  </a:lnTo>
                  <a:lnTo>
                    <a:pt x="5454" y="8540"/>
                  </a:lnTo>
                  <a:lnTo>
                    <a:pt x="5624" y="8446"/>
                  </a:lnTo>
                  <a:lnTo>
                    <a:pt x="5776" y="8351"/>
                  </a:lnTo>
                  <a:lnTo>
                    <a:pt x="5946" y="8219"/>
                  </a:lnTo>
                  <a:lnTo>
                    <a:pt x="6098" y="8086"/>
                  </a:lnTo>
                  <a:lnTo>
                    <a:pt x="6249" y="7935"/>
                  </a:lnTo>
                  <a:lnTo>
                    <a:pt x="6382" y="7764"/>
                  </a:lnTo>
                  <a:lnTo>
                    <a:pt x="6514" y="7575"/>
                  </a:lnTo>
                  <a:lnTo>
                    <a:pt x="6647" y="7366"/>
                  </a:lnTo>
                  <a:lnTo>
                    <a:pt x="6760" y="7158"/>
                  </a:lnTo>
                  <a:lnTo>
                    <a:pt x="6874" y="6931"/>
                  </a:lnTo>
                  <a:lnTo>
                    <a:pt x="6968" y="6666"/>
                  </a:lnTo>
                  <a:lnTo>
                    <a:pt x="7044" y="6401"/>
                  </a:lnTo>
                  <a:lnTo>
                    <a:pt x="7120" y="6136"/>
                  </a:lnTo>
                  <a:lnTo>
                    <a:pt x="7177" y="5833"/>
                  </a:lnTo>
                  <a:lnTo>
                    <a:pt x="7215" y="5530"/>
                  </a:lnTo>
                  <a:lnTo>
                    <a:pt x="7271" y="4905"/>
                  </a:lnTo>
                  <a:lnTo>
                    <a:pt x="7271" y="4299"/>
                  </a:lnTo>
                  <a:lnTo>
                    <a:pt x="7253" y="3731"/>
                  </a:lnTo>
                  <a:lnTo>
                    <a:pt x="7196" y="3182"/>
                  </a:lnTo>
                  <a:lnTo>
                    <a:pt x="7101" y="2690"/>
                  </a:lnTo>
                  <a:lnTo>
                    <a:pt x="6987" y="2216"/>
                  </a:lnTo>
                  <a:lnTo>
                    <a:pt x="6836" y="1781"/>
                  </a:lnTo>
                  <a:lnTo>
                    <a:pt x="6666" y="1402"/>
                  </a:lnTo>
                  <a:lnTo>
                    <a:pt x="6552" y="1213"/>
                  </a:lnTo>
                  <a:lnTo>
                    <a:pt x="6457" y="1042"/>
                  </a:lnTo>
                  <a:lnTo>
                    <a:pt x="6344" y="891"/>
                  </a:lnTo>
                  <a:lnTo>
                    <a:pt x="6211" y="739"/>
                  </a:lnTo>
                  <a:lnTo>
                    <a:pt x="6098" y="607"/>
                  </a:lnTo>
                  <a:lnTo>
                    <a:pt x="5965" y="493"/>
                  </a:lnTo>
                  <a:lnTo>
                    <a:pt x="5813" y="380"/>
                  </a:lnTo>
                  <a:lnTo>
                    <a:pt x="5681" y="285"/>
                  </a:lnTo>
                  <a:lnTo>
                    <a:pt x="5529" y="209"/>
                  </a:lnTo>
                  <a:lnTo>
                    <a:pt x="5378" y="133"/>
                  </a:lnTo>
                  <a:lnTo>
                    <a:pt x="5208" y="77"/>
                  </a:lnTo>
                  <a:lnTo>
                    <a:pt x="5056" y="39"/>
                  </a:lnTo>
                  <a:lnTo>
                    <a:pt x="4886" y="1"/>
                  </a:lnTo>
                  <a:close/>
                </a:path>
              </a:pathLst>
            </a:custGeom>
            <a:solidFill>
              <a:srgbClr val="FFBD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9"/>
            <p:cNvSpPr/>
            <p:nvPr/>
          </p:nvSpPr>
          <p:spPr>
            <a:xfrm>
              <a:off x="2056625" y="3082575"/>
              <a:ext cx="59200" cy="25575"/>
            </a:xfrm>
            <a:custGeom>
              <a:avLst/>
              <a:gdLst/>
              <a:ahLst/>
              <a:cxnLst/>
              <a:rect l="l" t="t" r="r" b="b"/>
              <a:pathLst>
                <a:path w="2368" h="1023" extrusionOk="0">
                  <a:moveTo>
                    <a:pt x="2197" y="0"/>
                  </a:moveTo>
                  <a:lnTo>
                    <a:pt x="1894" y="19"/>
                  </a:lnTo>
                  <a:lnTo>
                    <a:pt x="1591" y="57"/>
                  </a:lnTo>
                  <a:lnTo>
                    <a:pt x="1307" y="133"/>
                  </a:lnTo>
                  <a:lnTo>
                    <a:pt x="1004" y="228"/>
                  </a:lnTo>
                  <a:lnTo>
                    <a:pt x="739" y="341"/>
                  </a:lnTo>
                  <a:lnTo>
                    <a:pt x="474" y="493"/>
                  </a:lnTo>
                  <a:lnTo>
                    <a:pt x="247" y="682"/>
                  </a:lnTo>
                  <a:lnTo>
                    <a:pt x="133" y="796"/>
                  </a:lnTo>
                  <a:lnTo>
                    <a:pt x="38" y="909"/>
                  </a:lnTo>
                  <a:lnTo>
                    <a:pt x="19" y="928"/>
                  </a:lnTo>
                  <a:lnTo>
                    <a:pt x="1" y="966"/>
                  </a:lnTo>
                  <a:lnTo>
                    <a:pt x="19" y="985"/>
                  </a:lnTo>
                  <a:lnTo>
                    <a:pt x="38" y="1004"/>
                  </a:lnTo>
                  <a:lnTo>
                    <a:pt x="114" y="1023"/>
                  </a:lnTo>
                  <a:lnTo>
                    <a:pt x="209" y="1023"/>
                  </a:lnTo>
                  <a:lnTo>
                    <a:pt x="322" y="1004"/>
                  </a:lnTo>
                  <a:lnTo>
                    <a:pt x="436" y="985"/>
                  </a:lnTo>
                  <a:lnTo>
                    <a:pt x="512" y="947"/>
                  </a:lnTo>
                  <a:lnTo>
                    <a:pt x="569" y="890"/>
                  </a:lnTo>
                  <a:lnTo>
                    <a:pt x="720" y="758"/>
                  </a:lnTo>
                  <a:lnTo>
                    <a:pt x="853" y="625"/>
                  </a:lnTo>
                  <a:lnTo>
                    <a:pt x="1023" y="531"/>
                  </a:lnTo>
                  <a:lnTo>
                    <a:pt x="1193" y="436"/>
                  </a:lnTo>
                  <a:lnTo>
                    <a:pt x="1383" y="379"/>
                  </a:lnTo>
                  <a:lnTo>
                    <a:pt x="1572" y="341"/>
                  </a:lnTo>
                  <a:lnTo>
                    <a:pt x="1761" y="303"/>
                  </a:lnTo>
                  <a:lnTo>
                    <a:pt x="1951" y="303"/>
                  </a:lnTo>
                  <a:lnTo>
                    <a:pt x="2064" y="284"/>
                  </a:lnTo>
                  <a:lnTo>
                    <a:pt x="2159" y="266"/>
                  </a:lnTo>
                  <a:lnTo>
                    <a:pt x="2273" y="209"/>
                  </a:lnTo>
                  <a:lnTo>
                    <a:pt x="2348" y="152"/>
                  </a:lnTo>
                  <a:lnTo>
                    <a:pt x="2367" y="114"/>
                  </a:lnTo>
                  <a:lnTo>
                    <a:pt x="2367" y="76"/>
                  </a:lnTo>
                  <a:lnTo>
                    <a:pt x="2348" y="57"/>
                  </a:lnTo>
                  <a:lnTo>
                    <a:pt x="2330" y="38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9"/>
            <p:cNvSpPr/>
            <p:nvPr/>
          </p:nvSpPr>
          <p:spPr>
            <a:xfrm>
              <a:off x="2088350" y="3091575"/>
              <a:ext cx="40725" cy="176575"/>
            </a:xfrm>
            <a:custGeom>
              <a:avLst/>
              <a:gdLst/>
              <a:ahLst/>
              <a:cxnLst/>
              <a:rect l="l" t="t" r="r" b="b"/>
              <a:pathLst>
                <a:path w="1629" h="7063" extrusionOk="0">
                  <a:moveTo>
                    <a:pt x="1382" y="0"/>
                  </a:moveTo>
                  <a:lnTo>
                    <a:pt x="1307" y="19"/>
                  </a:lnTo>
                  <a:lnTo>
                    <a:pt x="1231" y="38"/>
                  </a:lnTo>
                  <a:lnTo>
                    <a:pt x="1155" y="95"/>
                  </a:lnTo>
                  <a:lnTo>
                    <a:pt x="1117" y="152"/>
                  </a:lnTo>
                  <a:lnTo>
                    <a:pt x="1098" y="227"/>
                  </a:lnTo>
                  <a:lnTo>
                    <a:pt x="1155" y="1061"/>
                  </a:lnTo>
                  <a:lnTo>
                    <a:pt x="1174" y="1477"/>
                  </a:lnTo>
                  <a:lnTo>
                    <a:pt x="1174" y="1913"/>
                  </a:lnTo>
                  <a:lnTo>
                    <a:pt x="1174" y="2348"/>
                  </a:lnTo>
                  <a:lnTo>
                    <a:pt x="1155" y="2784"/>
                  </a:lnTo>
                  <a:lnTo>
                    <a:pt x="1117" y="3219"/>
                  </a:lnTo>
                  <a:lnTo>
                    <a:pt x="1061" y="3655"/>
                  </a:lnTo>
                  <a:lnTo>
                    <a:pt x="1004" y="4090"/>
                  </a:lnTo>
                  <a:lnTo>
                    <a:pt x="928" y="4507"/>
                  </a:lnTo>
                  <a:lnTo>
                    <a:pt x="814" y="4942"/>
                  </a:lnTo>
                  <a:lnTo>
                    <a:pt x="701" y="5340"/>
                  </a:lnTo>
                  <a:lnTo>
                    <a:pt x="568" y="5756"/>
                  </a:lnTo>
                  <a:lnTo>
                    <a:pt x="398" y="6154"/>
                  </a:lnTo>
                  <a:lnTo>
                    <a:pt x="227" y="6533"/>
                  </a:lnTo>
                  <a:lnTo>
                    <a:pt x="19" y="6911"/>
                  </a:lnTo>
                  <a:lnTo>
                    <a:pt x="0" y="6968"/>
                  </a:lnTo>
                  <a:lnTo>
                    <a:pt x="19" y="7025"/>
                  </a:lnTo>
                  <a:lnTo>
                    <a:pt x="76" y="7044"/>
                  </a:lnTo>
                  <a:lnTo>
                    <a:pt x="152" y="7063"/>
                  </a:lnTo>
                  <a:lnTo>
                    <a:pt x="246" y="7063"/>
                  </a:lnTo>
                  <a:lnTo>
                    <a:pt x="322" y="7044"/>
                  </a:lnTo>
                  <a:lnTo>
                    <a:pt x="398" y="7006"/>
                  </a:lnTo>
                  <a:lnTo>
                    <a:pt x="436" y="6949"/>
                  </a:lnTo>
                  <a:lnTo>
                    <a:pt x="644" y="6571"/>
                  </a:lnTo>
                  <a:lnTo>
                    <a:pt x="833" y="6173"/>
                  </a:lnTo>
                  <a:lnTo>
                    <a:pt x="1004" y="5756"/>
                  </a:lnTo>
                  <a:lnTo>
                    <a:pt x="1136" y="5340"/>
                  </a:lnTo>
                  <a:lnTo>
                    <a:pt x="1269" y="4923"/>
                  </a:lnTo>
                  <a:lnTo>
                    <a:pt x="1363" y="4488"/>
                  </a:lnTo>
                  <a:lnTo>
                    <a:pt x="1458" y="4052"/>
                  </a:lnTo>
                  <a:lnTo>
                    <a:pt x="1515" y="3617"/>
                  </a:lnTo>
                  <a:lnTo>
                    <a:pt x="1572" y="3181"/>
                  </a:lnTo>
                  <a:lnTo>
                    <a:pt x="1591" y="2727"/>
                  </a:lnTo>
                  <a:lnTo>
                    <a:pt x="1629" y="2291"/>
                  </a:lnTo>
                  <a:lnTo>
                    <a:pt x="1629" y="1837"/>
                  </a:lnTo>
                  <a:lnTo>
                    <a:pt x="1629" y="1401"/>
                  </a:lnTo>
                  <a:lnTo>
                    <a:pt x="1610" y="966"/>
                  </a:lnTo>
                  <a:lnTo>
                    <a:pt x="1534" y="114"/>
                  </a:lnTo>
                  <a:lnTo>
                    <a:pt x="1515" y="57"/>
                  </a:lnTo>
                  <a:lnTo>
                    <a:pt x="1458" y="19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9"/>
            <p:cNvSpPr/>
            <p:nvPr/>
          </p:nvSpPr>
          <p:spPr>
            <a:xfrm>
              <a:off x="2120050" y="3119500"/>
              <a:ext cx="42625" cy="17050"/>
            </a:xfrm>
            <a:custGeom>
              <a:avLst/>
              <a:gdLst/>
              <a:ahLst/>
              <a:cxnLst/>
              <a:rect l="l" t="t" r="r" b="b"/>
              <a:pathLst>
                <a:path w="1705" h="682" extrusionOk="0">
                  <a:moveTo>
                    <a:pt x="1534" y="0"/>
                  </a:moveTo>
                  <a:lnTo>
                    <a:pt x="1440" y="19"/>
                  </a:lnTo>
                  <a:lnTo>
                    <a:pt x="1326" y="38"/>
                  </a:lnTo>
                  <a:lnTo>
                    <a:pt x="1213" y="95"/>
                  </a:lnTo>
                  <a:lnTo>
                    <a:pt x="1137" y="152"/>
                  </a:lnTo>
                  <a:lnTo>
                    <a:pt x="1080" y="228"/>
                  </a:lnTo>
                  <a:lnTo>
                    <a:pt x="1004" y="303"/>
                  </a:lnTo>
                  <a:lnTo>
                    <a:pt x="929" y="341"/>
                  </a:lnTo>
                  <a:lnTo>
                    <a:pt x="853" y="379"/>
                  </a:lnTo>
                  <a:lnTo>
                    <a:pt x="758" y="398"/>
                  </a:lnTo>
                  <a:lnTo>
                    <a:pt x="379" y="398"/>
                  </a:lnTo>
                  <a:lnTo>
                    <a:pt x="266" y="417"/>
                  </a:lnTo>
                  <a:lnTo>
                    <a:pt x="152" y="455"/>
                  </a:lnTo>
                  <a:lnTo>
                    <a:pt x="58" y="493"/>
                  </a:lnTo>
                  <a:lnTo>
                    <a:pt x="20" y="549"/>
                  </a:lnTo>
                  <a:lnTo>
                    <a:pt x="1" y="606"/>
                  </a:lnTo>
                  <a:lnTo>
                    <a:pt x="39" y="644"/>
                  </a:lnTo>
                  <a:lnTo>
                    <a:pt x="95" y="663"/>
                  </a:lnTo>
                  <a:lnTo>
                    <a:pt x="323" y="682"/>
                  </a:lnTo>
                  <a:lnTo>
                    <a:pt x="531" y="663"/>
                  </a:lnTo>
                  <a:lnTo>
                    <a:pt x="758" y="644"/>
                  </a:lnTo>
                  <a:lnTo>
                    <a:pt x="966" y="587"/>
                  </a:lnTo>
                  <a:lnTo>
                    <a:pt x="1175" y="531"/>
                  </a:lnTo>
                  <a:lnTo>
                    <a:pt x="1364" y="417"/>
                  </a:lnTo>
                  <a:lnTo>
                    <a:pt x="1534" y="284"/>
                  </a:lnTo>
                  <a:lnTo>
                    <a:pt x="1686" y="133"/>
                  </a:lnTo>
                  <a:lnTo>
                    <a:pt x="1705" y="95"/>
                  </a:lnTo>
                  <a:lnTo>
                    <a:pt x="1705" y="76"/>
                  </a:lnTo>
                  <a:lnTo>
                    <a:pt x="1686" y="38"/>
                  </a:lnTo>
                  <a:lnTo>
                    <a:pt x="1667" y="19"/>
                  </a:lnTo>
                  <a:lnTo>
                    <a:pt x="1610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9"/>
            <p:cNvSpPr/>
            <p:nvPr/>
          </p:nvSpPr>
          <p:spPr>
            <a:xfrm>
              <a:off x="2113900" y="3169675"/>
              <a:ext cx="49725" cy="23225"/>
            </a:xfrm>
            <a:custGeom>
              <a:avLst/>
              <a:gdLst/>
              <a:ahLst/>
              <a:cxnLst/>
              <a:rect l="l" t="t" r="r" b="b"/>
              <a:pathLst>
                <a:path w="1989" h="929" extrusionOk="0">
                  <a:moveTo>
                    <a:pt x="1724" y="0"/>
                  </a:moveTo>
                  <a:lnTo>
                    <a:pt x="1610" y="19"/>
                  </a:lnTo>
                  <a:lnTo>
                    <a:pt x="1515" y="57"/>
                  </a:lnTo>
                  <a:lnTo>
                    <a:pt x="1440" y="114"/>
                  </a:lnTo>
                  <a:lnTo>
                    <a:pt x="1250" y="284"/>
                  </a:lnTo>
                  <a:lnTo>
                    <a:pt x="1156" y="379"/>
                  </a:lnTo>
                  <a:lnTo>
                    <a:pt x="1042" y="455"/>
                  </a:lnTo>
                  <a:lnTo>
                    <a:pt x="910" y="512"/>
                  </a:lnTo>
                  <a:lnTo>
                    <a:pt x="796" y="531"/>
                  </a:lnTo>
                  <a:lnTo>
                    <a:pt x="663" y="531"/>
                  </a:lnTo>
                  <a:lnTo>
                    <a:pt x="531" y="474"/>
                  </a:lnTo>
                  <a:lnTo>
                    <a:pt x="455" y="455"/>
                  </a:lnTo>
                  <a:lnTo>
                    <a:pt x="341" y="455"/>
                  </a:lnTo>
                  <a:lnTo>
                    <a:pt x="228" y="493"/>
                  </a:lnTo>
                  <a:lnTo>
                    <a:pt x="133" y="531"/>
                  </a:lnTo>
                  <a:lnTo>
                    <a:pt x="57" y="587"/>
                  </a:lnTo>
                  <a:lnTo>
                    <a:pt x="1" y="663"/>
                  </a:lnTo>
                  <a:lnTo>
                    <a:pt x="1" y="701"/>
                  </a:lnTo>
                  <a:lnTo>
                    <a:pt x="20" y="720"/>
                  </a:lnTo>
                  <a:lnTo>
                    <a:pt x="39" y="758"/>
                  </a:lnTo>
                  <a:lnTo>
                    <a:pt x="76" y="796"/>
                  </a:lnTo>
                  <a:lnTo>
                    <a:pt x="190" y="852"/>
                  </a:lnTo>
                  <a:lnTo>
                    <a:pt x="323" y="890"/>
                  </a:lnTo>
                  <a:lnTo>
                    <a:pt x="436" y="909"/>
                  </a:lnTo>
                  <a:lnTo>
                    <a:pt x="569" y="928"/>
                  </a:lnTo>
                  <a:lnTo>
                    <a:pt x="701" y="909"/>
                  </a:lnTo>
                  <a:lnTo>
                    <a:pt x="815" y="909"/>
                  </a:lnTo>
                  <a:lnTo>
                    <a:pt x="1080" y="834"/>
                  </a:lnTo>
                  <a:lnTo>
                    <a:pt x="1307" y="720"/>
                  </a:lnTo>
                  <a:lnTo>
                    <a:pt x="1534" y="587"/>
                  </a:lnTo>
                  <a:lnTo>
                    <a:pt x="1743" y="417"/>
                  </a:lnTo>
                  <a:lnTo>
                    <a:pt x="1932" y="247"/>
                  </a:lnTo>
                  <a:lnTo>
                    <a:pt x="1970" y="190"/>
                  </a:lnTo>
                  <a:lnTo>
                    <a:pt x="1989" y="152"/>
                  </a:lnTo>
                  <a:lnTo>
                    <a:pt x="1989" y="114"/>
                  </a:lnTo>
                  <a:lnTo>
                    <a:pt x="1970" y="76"/>
                  </a:lnTo>
                  <a:lnTo>
                    <a:pt x="1913" y="38"/>
                  </a:lnTo>
                  <a:lnTo>
                    <a:pt x="1837" y="19"/>
                  </a:lnTo>
                  <a:lnTo>
                    <a:pt x="1724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9"/>
            <p:cNvSpPr/>
            <p:nvPr/>
          </p:nvSpPr>
          <p:spPr>
            <a:xfrm>
              <a:off x="2103500" y="3224575"/>
              <a:ext cx="52075" cy="16125"/>
            </a:xfrm>
            <a:custGeom>
              <a:avLst/>
              <a:gdLst/>
              <a:ahLst/>
              <a:cxnLst/>
              <a:rect l="l" t="t" r="r" b="b"/>
              <a:pathLst>
                <a:path w="2083" h="645" extrusionOk="0">
                  <a:moveTo>
                    <a:pt x="1875" y="1"/>
                  </a:moveTo>
                  <a:lnTo>
                    <a:pt x="1666" y="58"/>
                  </a:lnTo>
                  <a:lnTo>
                    <a:pt x="1591" y="77"/>
                  </a:lnTo>
                  <a:lnTo>
                    <a:pt x="1534" y="114"/>
                  </a:lnTo>
                  <a:lnTo>
                    <a:pt x="1439" y="209"/>
                  </a:lnTo>
                  <a:lnTo>
                    <a:pt x="1326" y="323"/>
                  </a:lnTo>
                  <a:lnTo>
                    <a:pt x="1212" y="398"/>
                  </a:lnTo>
                  <a:lnTo>
                    <a:pt x="1155" y="417"/>
                  </a:lnTo>
                  <a:lnTo>
                    <a:pt x="947" y="417"/>
                  </a:lnTo>
                  <a:lnTo>
                    <a:pt x="814" y="361"/>
                  </a:lnTo>
                  <a:lnTo>
                    <a:pt x="682" y="304"/>
                  </a:lnTo>
                  <a:lnTo>
                    <a:pt x="568" y="247"/>
                  </a:lnTo>
                  <a:lnTo>
                    <a:pt x="473" y="228"/>
                  </a:lnTo>
                  <a:lnTo>
                    <a:pt x="379" y="228"/>
                  </a:lnTo>
                  <a:lnTo>
                    <a:pt x="284" y="247"/>
                  </a:lnTo>
                  <a:lnTo>
                    <a:pt x="189" y="285"/>
                  </a:lnTo>
                  <a:lnTo>
                    <a:pt x="57" y="342"/>
                  </a:lnTo>
                  <a:lnTo>
                    <a:pt x="0" y="398"/>
                  </a:lnTo>
                  <a:lnTo>
                    <a:pt x="0" y="436"/>
                  </a:lnTo>
                  <a:lnTo>
                    <a:pt x="19" y="455"/>
                  </a:lnTo>
                  <a:lnTo>
                    <a:pt x="152" y="512"/>
                  </a:lnTo>
                  <a:lnTo>
                    <a:pt x="284" y="569"/>
                  </a:lnTo>
                  <a:lnTo>
                    <a:pt x="417" y="607"/>
                  </a:lnTo>
                  <a:lnTo>
                    <a:pt x="549" y="626"/>
                  </a:lnTo>
                  <a:lnTo>
                    <a:pt x="682" y="645"/>
                  </a:lnTo>
                  <a:lnTo>
                    <a:pt x="966" y="645"/>
                  </a:lnTo>
                  <a:lnTo>
                    <a:pt x="1098" y="626"/>
                  </a:lnTo>
                  <a:lnTo>
                    <a:pt x="1363" y="550"/>
                  </a:lnTo>
                  <a:lnTo>
                    <a:pt x="1610" y="417"/>
                  </a:lnTo>
                  <a:lnTo>
                    <a:pt x="1856" y="266"/>
                  </a:lnTo>
                  <a:lnTo>
                    <a:pt x="2064" y="77"/>
                  </a:lnTo>
                  <a:lnTo>
                    <a:pt x="2083" y="58"/>
                  </a:lnTo>
                  <a:lnTo>
                    <a:pt x="2083" y="39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9"/>
            <p:cNvSpPr/>
            <p:nvPr/>
          </p:nvSpPr>
          <p:spPr>
            <a:xfrm>
              <a:off x="1702075" y="2879500"/>
              <a:ext cx="341325" cy="560975"/>
            </a:xfrm>
            <a:custGeom>
              <a:avLst/>
              <a:gdLst/>
              <a:ahLst/>
              <a:cxnLst/>
              <a:rect l="l" t="t" r="r" b="b"/>
              <a:pathLst>
                <a:path w="13653" h="22439" extrusionOk="0">
                  <a:moveTo>
                    <a:pt x="853" y="0"/>
                  </a:moveTo>
                  <a:lnTo>
                    <a:pt x="720" y="853"/>
                  </a:lnTo>
                  <a:lnTo>
                    <a:pt x="569" y="1837"/>
                  </a:lnTo>
                  <a:lnTo>
                    <a:pt x="417" y="3125"/>
                  </a:lnTo>
                  <a:lnTo>
                    <a:pt x="266" y="4639"/>
                  </a:lnTo>
                  <a:lnTo>
                    <a:pt x="190" y="5492"/>
                  </a:lnTo>
                  <a:lnTo>
                    <a:pt x="133" y="6363"/>
                  </a:lnTo>
                  <a:lnTo>
                    <a:pt x="76" y="7290"/>
                  </a:lnTo>
                  <a:lnTo>
                    <a:pt x="38" y="8218"/>
                  </a:lnTo>
                  <a:lnTo>
                    <a:pt x="0" y="9184"/>
                  </a:lnTo>
                  <a:lnTo>
                    <a:pt x="0" y="10168"/>
                  </a:lnTo>
                  <a:lnTo>
                    <a:pt x="19" y="11153"/>
                  </a:lnTo>
                  <a:lnTo>
                    <a:pt x="57" y="12138"/>
                  </a:lnTo>
                  <a:lnTo>
                    <a:pt x="114" y="13103"/>
                  </a:lnTo>
                  <a:lnTo>
                    <a:pt x="209" y="14069"/>
                  </a:lnTo>
                  <a:lnTo>
                    <a:pt x="341" y="15016"/>
                  </a:lnTo>
                  <a:lnTo>
                    <a:pt x="493" y="15925"/>
                  </a:lnTo>
                  <a:lnTo>
                    <a:pt x="587" y="16360"/>
                  </a:lnTo>
                  <a:lnTo>
                    <a:pt x="682" y="16796"/>
                  </a:lnTo>
                  <a:lnTo>
                    <a:pt x="796" y="17231"/>
                  </a:lnTo>
                  <a:lnTo>
                    <a:pt x="928" y="17648"/>
                  </a:lnTo>
                  <a:lnTo>
                    <a:pt x="1061" y="18045"/>
                  </a:lnTo>
                  <a:lnTo>
                    <a:pt x="1193" y="18443"/>
                  </a:lnTo>
                  <a:lnTo>
                    <a:pt x="1345" y="18803"/>
                  </a:lnTo>
                  <a:lnTo>
                    <a:pt x="1515" y="19162"/>
                  </a:lnTo>
                  <a:lnTo>
                    <a:pt x="1686" y="19522"/>
                  </a:lnTo>
                  <a:lnTo>
                    <a:pt x="1875" y="19844"/>
                  </a:lnTo>
                  <a:lnTo>
                    <a:pt x="2083" y="20166"/>
                  </a:lnTo>
                  <a:lnTo>
                    <a:pt x="2292" y="20450"/>
                  </a:lnTo>
                  <a:lnTo>
                    <a:pt x="2519" y="20734"/>
                  </a:lnTo>
                  <a:lnTo>
                    <a:pt x="2765" y="20980"/>
                  </a:lnTo>
                  <a:lnTo>
                    <a:pt x="3011" y="21226"/>
                  </a:lnTo>
                  <a:lnTo>
                    <a:pt x="3295" y="21435"/>
                  </a:lnTo>
                  <a:lnTo>
                    <a:pt x="3560" y="21624"/>
                  </a:lnTo>
                  <a:lnTo>
                    <a:pt x="3863" y="21794"/>
                  </a:lnTo>
                  <a:lnTo>
                    <a:pt x="4185" y="21946"/>
                  </a:lnTo>
                  <a:lnTo>
                    <a:pt x="4507" y="22059"/>
                  </a:lnTo>
                  <a:lnTo>
                    <a:pt x="4829" y="22173"/>
                  </a:lnTo>
                  <a:lnTo>
                    <a:pt x="5151" y="22249"/>
                  </a:lnTo>
                  <a:lnTo>
                    <a:pt x="5473" y="22324"/>
                  </a:lnTo>
                  <a:lnTo>
                    <a:pt x="5776" y="22381"/>
                  </a:lnTo>
                  <a:lnTo>
                    <a:pt x="6079" y="22419"/>
                  </a:lnTo>
                  <a:lnTo>
                    <a:pt x="6381" y="22438"/>
                  </a:lnTo>
                  <a:lnTo>
                    <a:pt x="7215" y="22438"/>
                  </a:lnTo>
                  <a:lnTo>
                    <a:pt x="7480" y="22400"/>
                  </a:lnTo>
                  <a:lnTo>
                    <a:pt x="7745" y="22362"/>
                  </a:lnTo>
                  <a:lnTo>
                    <a:pt x="7991" y="22306"/>
                  </a:lnTo>
                  <a:lnTo>
                    <a:pt x="8237" y="22249"/>
                  </a:lnTo>
                  <a:lnTo>
                    <a:pt x="8483" y="22173"/>
                  </a:lnTo>
                  <a:lnTo>
                    <a:pt x="8710" y="22097"/>
                  </a:lnTo>
                  <a:lnTo>
                    <a:pt x="8938" y="22003"/>
                  </a:lnTo>
                  <a:lnTo>
                    <a:pt x="9373" y="21794"/>
                  </a:lnTo>
                  <a:lnTo>
                    <a:pt x="9790" y="21548"/>
                  </a:lnTo>
                  <a:lnTo>
                    <a:pt x="10168" y="21283"/>
                  </a:lnTo>
                  <a:lnTo>
                    <a:pt x="10528" y="20980"/>
                  </a:lnTo>
                  <a:lnTo>
                    <a:pt x="10869" y="20658"/>
                  </a:lnTo>
                  <a:lnTo>
                    <a:pt x="11191" y="20336"/>
                  </a:lnTo>
                  <a:lnTo>
                    <a:pt x="11475" y="19977"/>
                  </a:lnTo>
                  <a:lnTo>
                    <a:pt x="11759" y="19617"/>
                  </a:lnTo>
                  <a:lnTo>
                    <a:pt x="12005" y="19257"/>
                  </a:lnTo>
                  <a:lnTo>
                    <a:pt x="12232" y="18878"/>
                  </a:lnTo>
                  <a:lnTo>
                    <a:pt x="12441" y="18519"/>
                  </a:lnTo>
                  <a:lnTo>
                    <a:pt x="12630" y="18140"/>
                  </a:lnTo>
                  <a:lnTo>
                    <a:pt x="12800" y="17780"/>
                  </a:lnTo>
                  <a:lnTo>
                    <a:pt x="12971" y="17439"/>
                  </a:lnTo>
                  <a:lnTo>
                    <a:pt x="13217" y="16796"/>
                  </a:lnTo>
                  <a:lnTo>
                    <a:pt x="13406" y="16246"/>
                  </a:lnTo>
                  <a:lnTo>
                    <a:pt x="13539" y="15811"/>
                  </a:lnTo>
                  <a:lnTo>
                    <a:pt x="13652" y="15432"/>
                  </a:lnTo>
                  <a:lnTo>
                    <a:pt x="12422" y="11399"/>
                  </a:lnTo>
                  <a:lnTo>
                    <a:pt x="9998" y="14864"/>
                  </a:lnTo>
                  <a:lnTo>
                    <a:pt x="8691" y="10339"/>
                  </a:lnTo>
                  <a:lnTo>
                    <a:pt x="11664" y="7423"/>
                  </a:lnTo>
                  <a:lnTo>
                    <a:pt x="7120" y="4337"/>
                  </a:lnTo>
                  <a:lnTo>
                    <a:pt x="8086" y="2689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9"/>
            <p:cNvSpPr/>
            <p:nvPr/>
          </p:nvSpPr>
          <p:spPr>
            <a:xfrm>
              <a:off x="1766925" y="3080200"/>
              <a:ext cx="281200" cy="294950"/>
            </a:xfrm>
            <a:custGeom>
              <a:avLst/>
              <a:gdLst/>
              <a:ahLst/>
              <a:cxnLst/>
              <a:rect l="l" t="t" r="r" b="b"/>
              <a:pathLst>
                <a:path w="11248" h="11798" extrusionOk="0">
                  <a:moveTo>
                    <a:pt x="417" y="1"/>
                  </a:moveTo>
                  <a:lnTo>
                    <a:pt x="1" y="20"/>
                  </a:lnTo>
                  <a:lnTo>
                    <a:pt x="38" y="985"/>
                  </a:lnTo>
                  <a:lnTo>
                    <a:pt x="76" y="1913"/>
                  </a:lnTo>
                  <a:lnTo>
                    <a:pt x="152" y="2784"/>
                  </a:lnTo>
                  <a:lnTo>
                    <a:pt x="228" y="3598"/>
                  </a:lnTo>
                  <a:lnTo>
                    <a:pt x="322" y="4356"/>
                  </a:lnTo>
                  <a:lnTo>
                    <a:pt x="436" y="5075"/>
                  </a:lnTo>
                  <a:lnTo>
                    <a:pt x="550" y="5757"/>
                  </a:lnTo>
                  <a:lnTo>
                    <a:pt x="682" y="6382"/>
                  </a:lnTo>
                  <a:lnTo>
                    <a:pt x="834" y="6950"/>
                  </a:lnTo>
                  <a:lnTo>
                    <a:pt x="985" y="7480"/>
                  </a:lnTo>
                  <a:lnTo>
                    <a:pt x="1156" y="7991"/>
                  </a:lnTo>
                  <a:lnTo>
                    <a:pt x="1326" y="8446"/>
                  </a:lnTo>
                  <a:lnTo>
                    <a:pt x="1496" y="8862"/>
                  </a:lnTo>
                  <a:lnTo>
                    <a:pt x="1667" y="9241"/>
                  </a:lnTo>
                  <a:lnTo>
                    <a:pt x="1856" y="9582"/>
                  </a:lnTo>
                  <a:lnTo>
                    <a:pt x="2045" y="9904"/>
                  </a:lnTo>
                  <a:lnTo>
                    <a:pt x="2216" y="10188"/>
                  </a:lnTo>
                  <a:lnTo>
                    <a:pt x="2405" y="10434"/>
                  </a:lnTo>
                  <a:lnTo>
                    <a:pt x="2576" y="10661"/>
                  </a:lnTo>
                  <a:lnTo>
                    <a:pt x="2746" y="10850"/>
                  </a:lnTo>
                  <a:lnTo>
                    <a:pt x="2916" y="11040"/>
                  </a:lnTo>
                  <a:lnTo>
                    <a:pt x="3087" y="11191"/>
                  </a:lnTo>
                  <a:lnTo>
                    <a:pt x="3390" y="11418"/>
                  </a:lnTo>
                  <a:lnTo>
                    <a:pt x="3636" y="11589"/>
                  </a:lnTo>
                  <a:lnTo>
                    <a:pt x="3844" y="11683"/>
                  </a:lnTo>
                  <a:lnTo>
                    <a:pt x="3996" y="11740"/>
                  </a:lnTo>
                  <a:lnTo>
                    <a:pt x="4053" y="11759"/>
                  </a:lnTo>
                  <a:lnTo>
                    <a:pt x="4204" y="11797"/>
                  </a:lnTo>
                  <a:lnTo>
                    <a:pt x="9752" y="3863"/>
                  </a:lnTo>
                  <a:lnTo>
                    <a:pt x="10850" y="7518"/>
                  </a:lnTo>
                  <a:lnTo>
                    <a:pt x="11248" y="7385"/>
                  </a:lnTo>
                  <a:lnTo>
                    <a:pt x="9903" y="2955"/>
                  </a:lnTo>
                  <a:lnTo>
                    <a:pt x="4034" y="11324"/>
                  </a:lnTo>
                  <a:lnTo>
                    <a:pt x="3882" y="11248"/>
                  </a:lnTo>
                  <a:lnTo>
                    <a:pt x="3693" y="11134"/>
                  </a:lnTo>
                  <a:lnTo>
                    <a:pt x="3466" y="10964"/>
                  </a:lnTo>
                  <a:lnTo>
                    <a:pt x="3219" y="10737"/>
                  </a:lnTo>
                  <a:lnTo>
                    <a:pt x="2935" y="10434"/>
                  </a:lnTo>
                  <a:lnTo>
                    <a:pt x="2651" y="10055"/>
                  </a:lnTo>
                  <a:lnTo>
                    <a:pt x="2500" y="9828"/>
                  </a:lnTo>
                  <a:lnTo>
                    <a:pt x="2348" y="9582"/>
                  </a:lnTo>
                  <a:lnTo>
                    <a:pt x="2197" y="9317"/>
                  </a:lnTo>
                  <a:lnTo>
                    <a:pt x="2045" y="9014"/>
                  </a:lnTo>
                  <a:lnTo>
                    <a:pt x="1894" y="8711"/>
                  </a:lnTo>
                  <a:lnTo>
                    <a:pt x="1743" y="8351"/>
                  </a:lnTo>
                  <a:lnTo>
                    <a:pt x="1591" y="7972"/>
                  </a:lnTo>
                  <a:lnTo>
                    <a:pt x="1459" y="7575"/>
                  </a:lnTo>
                  <a:lnTo>
                    <a:pt x="1326" y="7139"/>
                  </a:lnTo>
                  <a:lnTo>
                    <a:pt x="1193" y="6666"/>
                  </a:lnTo>
                  <a:lnTo>
                    <a:pt x="1061" y="6173"/>
                  </a:lnTo>
                  <a:lnTo>
                    <a:pt x="947" y="5643"/>
                  </a:lnTo>
                  <a:lnTo>
                    <a:pt x="853" y="5056"/>
                  </a:lnTo>
                  <a:lnTo>
                    <a:pt x="758" y="4450"/>
                  </a:lnTo>
                  <a:lnTo>
                    <a:pt x="663" y="3807"/>
                  </a:lnTo>
                  <a:lnTo>
                    <a:pt x="588" y="3125"/>
                  </a:lnTo>
                  <a:lnTo>
                    <a:pt x="531" y="2405"/>
                  </a:lnTo>
                  <a:lnTo>
                    <a:pt x="474" y="1648"/>
                  </a:lnTo>
                  <a:lnTo>
                    <a:pt x="436" y="853"/>
                  </a:lnTo>
                  <a:lnTo>
                    <a:pt x="41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9"/>
            <p:cNvSpPr/>
            <p:nvPr/>
          </p:nvSpPr>
          <p:spPr>
            <a:xfrm>
              <a:off x="1441725" y="2170400"/>
              <a:ext cx="1123325" cy="864850"/>
            </a:xfrm>
            <a:custGeom>
              <a:avLst/>
              <a:gdLst/>
              <a:ahLst/>
              <a:cxnLst/>
              <a:rect l="l" t="t" r="r" b="b"/>
              <a:pathLst>
                <a:path w="44933" h="34594" extrusionOk="0">
                  <a:moveTo>
                    <a:pt x="26301" y="0"/>
                  </a:moveTo>
                  <a:lnTo>
                    <a:pt x="25184" y="228"/>
                  </a:lnTo>
                  <a:lnTo>
                    <a:pt x="24047" y="493"/>
                  </a:lnTo>
                  <a:lnTo>
                    <a:pt x="22892" y="796"/>
                  </a:lnTo>
                  <a:lnTo>
                    <a:pt x="21737" y="1117"/>
                  </a:lnTo>
                  <a:lnTo>
                    <a:pt x="20582" y="1477"/>
                  </a:lnTo>
                  <a:lnTo>
                    <a:pt x="19408" y="1875"/>
                  </a:lnTo>
                  <a:lnTo>
                    <a:pt x="18253" y="2272"/>
                  </a:lnTo>
                  <a:lnTo>
                    <a:pt x="17098" y="2708"/>
                  </a:lnTo>
                  <a:lnTo>
                    <a:pt x="15962" y="3181"/>
                  </a:lnTo>
                  <a:lnTo>
                    <a:pt x="14826" y="3636"/>
                  </a:lnTo>
                  <a:lnTo>
                    <a:pt x="13709" y="4128"/>
                  </a:lnTo>
                  <a:lnTo>
                    <a:pt x="12611" y="4639"/>
                  </a:lnTo>
                  <a:lnTo>
                    <a:pt x="11551" y="5132"/>
                  </a:lnTo>
                  <a:lnTo>
                    <a:pt x="10509" y="5662"/>
                  </a:lnTo>
                  <a:lnTo>
                    <a:pt x="9487" y="6173"/>
                  </a:lnTo>
                  <a:lnTo>
                    <a:pt x="8502" y="6703"/>
                  </a:lnTo>
                  <a:lnTo>
                    <a:pt x="7555" y="7214"/>
                  </a:lnTo>
                  <a:lnTo>
                    <a:pt x="6646" y="7726"/>
                  </a:lnTo>
                  <a:lnTo>
                    <a:pt x="5776" y="8237"/>
                  </a:lnTo>
                  <a:lnTo>
                    <a:pt x="4961" y="8729"/>
                  </a:lnTo>
                  <a:lnTo>
                    <a:pt x="4204" y="9222"/>
                  </a:lnTo>
                  <a:lnTo>
                    <a:pt x="3484" y="9695"/>
                  </a:lnTo>
                  <a:lnTo>
                    <a:pt x="2822" y="10149"/>
                  </a:lnTo>
                  <a:lnTo>
                    <a:pt x="2235" y="10585"/>
                  </a:lnTo>
                  <a:lnTo>
                    <a:pt x="1705" y="11001"/>
                  </a:lnTo>
                  <a:lnTo>
                    <a:pt x="1231" y="11399"/>
                  </a:lnTo>
                  <a:lnTo>
                    <a:pt x="834" y="11759"/>
                  </a:lnTo>
                  <a:lnTo>
                    <a:pt x="512" y="12081"/>
                  </a:lnTo>
                  <a:lnTo>
                    <a:pt x="266" y="12384"/>
                  </a:lnTo>
                  <a:lnTo>
                    <a:pt x="171" y="12516"/>
                  </a:lnTo>
                  <a:lnTo>
                    <a:pt x="95" y="12649"/>
                  </a:lnTo>
                  <a:lnTo>
                    <a:pt x="57" y="12762"/>
                  </a:lnTo>
                  <a:lnTo>
                    <a:pt x="19" y="12876"/>
                  </a:lnTo>
                  <a:lnTo>
                    <a:pt x="0" y="12971"/>
                  </a:lnTo>
                  <a:lnTo>
                    <a:pt x="19" y="13046"/>
                  </a:lnTo>
                  <a:lnTo>
                    <a:pt x="76" y="13217"/>
                  </a:lnTo>
                  <a:lnTo>
                    <a:pt x="152" y="13349"/>
                  </a:lnTo>
                  <a:lnTo>
                    <a:pt x="247" y="13501"/>
                  </a:lnTo>
                  <a:lnTo>
                    <a:pt x="341" y="13614"/>
                  </a:lnTo>
                  <a:lnTo>
                    <a:pt x="474" y="13747"/>
                  </a:lnTo>
                  <a:lnTo>
                    <a:pt x="587" y="13842"/>
                  </a:lnTo>
                  <a:lnTo>
                    <a:pt x="739" y="13955"/>
                  </a:lnTo>
                  <a:lnTo>
                    <a:pt x="871" y="14050"/>
                  </a:lnTo>
                  <a:lnTo>
                    <a:pt x="1193" y="14201"/>
                  </a:lnTo>
                  <a:lnTo>
                    <a:pt x="1534" y="14334"/>
                  </a:lnTo>
                  <a:lnTo>
                    <a:pt x="1875" y="14447"/>
                  </a:lnTo>
                  <a:lnTo>
                    <a:pt x="2235" y="14542"/>
                  </a:lnTo>
                  <a:lnTo>
                    <a:pt x="2576" y="14599"/>
                  </a:lnTo>
                  <a:lnTo>
                    <a:pt x="2916" y="14656"/>
                  </a:lnTo>
                  <a:lnTo>
                    <a:pt x="3484" y="14694"/>
                  </a:lnTo>
                  <a:lnTo>
                    <a:pt x="3901" y="14713"/>
                  </a:lnTo>
                  <a:lnTo>
                    <a:pt x="4034" y="14713"/>
                  </a:lnTo>
                  <a:lnTo>
                    <a:pt x="3731" y="14940"/>
                  </a:lnTo>
                  <a:lnTo>
                    <a:pt x="3371" y="15224"/>
                  </a:lnTo>
                  <a:lnTo>
                    <a:pt x="2935" y="15584"/>
                  </a:lnTo>
                  <a:lnTo>
                    <a:pt x="2443" y="16038"/>
                  </a:lnTo>
                  <a:lnTo>
                    <a:pt x="1913" y="16549"/>
                  </a:lnTo>
                  <a:lnTo>
                    <a:pt x="1648" y="16833"/>
                  </a:lnTo>
                  <a:lnTo>
                    <a:pt x="1402" y="17136"/>
                  </a:lnTo>
                  <a:lnTo>
                    <a:pt x="1155" y="17439"/>
                  </a:lnTo>
                  <a:lnTo>
                    <a:pt x="928" y="17761"/>
                  </a:lnTo>
                  <a:lnTo>
                    <a:pt x="720" y="18102"/>
                  </a:lnTo>
                  <a:lnTo>
                    <a:pt x="531" y="18443"/>
                  </a:lnTo>
                  <a:lnTo>
                    <a:pt x="360" y="18784"/>
                  </a:lnTo>
                  <a:lnTo>
                    <a:pt x="228" y="19143"/>
                  </a:lnTo>
                  <a:lnTo>
                    <a:pt x="114" y="19503"/>
                  </a:lnTo>
                  <a:lnTo>
                    <a:pt x="57" y="19882"/>
                  </a:lnTo>
                  <a:lnTo>
                    <a:pt x="19" y="20241"/>
                  </a:lnTo>
                  <a:lnTo>
                    <a:pt x="19" y="20431"/>
                  </a:lnTo>
                  <a:lnTo>
                    <a:pt x="38" y="20620"/>
                  </a:lnTo>
                  <a:lnTo>
                    <a:pt x="76" y="20810"/>
                  </a:lnTo>
                  <a:lnTo>
                    <a:pt x="114" y="20999"/>
                  </a:lnTo>
                  <a:lnTo>
                    <a:pt x="171" y="21188"/>
                  </a:lnTo>
                  <a:lnTo>
                    <a:pt x="228" y="21378"/>
                  </a:lnTo>
                  <a:lnTo>
                    <a:pt x="303" y="21567"/>
                  </a:lnTo>
                  <a:lnTo>
                    <a:pt x="398" y="21756"/>
                  </a:lnTo>
                  <a:lnTo>
                    <a:pt x="512" y="21927"/>
                  </a:lnTo>
                  <a:lnTo>
                    <a:pt x="644" y="22116"/>
                  </a:lnTo>
                  <a:lnTo>
                    <a:pt x="796" y="22305"/>
                  </a:lnTo>
                  <a:lnTo>
                    <a:pt x="947" y="22495"/>
                  </a:lnTo>
                  <a:lnTo>
                    <a:pt x="1118" y="22665"/>
                  </a:lnTo>
                  <a:lnTo>
                    <a:pt x="1307" y="22854"/>
                  </a:lnTo>
                  <a:lnTo>
                    <a:pt x="1534" y="23025"/>
                  </a:lnTo>
                  <a:lnTo>
                    <a:pt x="1761" y="23214"/>
                  </a:lnTo>
                  <a:lnTo>
                    <a:pt x="2008" y="23385"/>
                  </a:lnTo>
                  <a:lnTo>
                    <a:pt x="2273" y="23555"/>
                  </a:lnTo>
                  <a:lnTo>
                    <a:pt x="2784" y="23896"/>
                  </a:lnTo>
                  <a:lnTo>
                    <a:pt x="3219" y="24237"/>
                  </a:lnTo>
                  <a:lnTo>
                    <a:pt x="3579" y="24559"/>
                  </a:lnTo>
                  <a:lnTo>
                    <a:pt x="3731" y="24710"/>
                  </a:lnTo>
                  <a:lnTo>
                    <a:pt x="3882" y="24880"/>
                  </a:lnTo>
                  <a:lnTo>
                    <a:pt x="3996" y="25032"/>
                  </a:lnTo>
                  <a:lnTo>
                    <a:pt x="4090" y="25183"/>
                  </a:lnTo>
                  <a:lnTo>
                    <a:pt x="4185" y="25354"/>
                  </a:lnTo>
                  <a:lnTo>
                    <a:pt x="4261" y="25505"/>
                  </a:lnTo>
                  <a:lnTo>
                    <a:pt x="4318" y="25657"/>
                  </a:lnTo>
                  <a:lnTo>
                    <a:pt x="4355" y="25808"/>
                  </a:lnTo>
                  <a:lnTo>
                    <a:pt x="4393" y="25960"/>
                  </a:lnTo>
                  <a:lnTo>
                    <a:pt x="4393" y="26111"/>
                  </a:lnTo>
                  <a:lnTo>
                    <a:pt x="4412" y="26263"/>
                  </a:lnTo>
                  <a:lnTo>
                    <a:pt x="4393" y="26395"/>
                  </a:lnTo>
                  <a:lnTo>
                    <a:pt x="4355" y="26698"/>
                  </a:lnTo>
                  <a:lnTo>
                    <a:pt x="4261" y="26982"/>
                  </a:lnTo>
                  <a:lnTo>
                    <a:pt x="4147" y="27266"/>
                  </a:lnTo>
                  <a:lnTo>
                    <a:pt x="3996" y="27550"/>
                  </a:lnTo>
                  <a:lnTo>
                    <a:pt x="3825" y="27834"/>
                  </a:lnTo>
                  <a:lnTo>
                    <a:pt x="3617" y="28118"/>
                  </a:lnTo>
                  <a:lnTo>
                    <a:pt x="3409" y="28402"/>
                  </a:lnTo>
                  <a:lnTo>
                    <a:pt x="2935" y="28951"/>
                  </a:lnTo>
                  <a:lnTo>
                    <a:pt x="2462" y="29519"/>
                  </a:lnTo>
                  <a:lnTo>
                    <a:pt x="1989" y="30088"/>
                  </a:lnTo>
                  <a:lnTo>
                    <a:pt x="1780" y="30372"/>
                  </a:lnTo>
                  <a:lnTo>
                    <a:pt x="1591" y="30656"/>
                  </a:lnTo>
                  <a:lnTo>
                    <a:pt x="1421" y="30940"/>
                  </a:lnTo>
                  <a:lnTo>
                    <a:pt x="1288" y="31224"/>
                  </a:lnTo>
                  <a:lnTo>
                    <a:pt x="1174" y="31527"/>
                  </a:lnTo>
                  <a:lnTo>
                    <a:pt x="1099" y="31830"/>
                  </a:lnTo>
                  <a:lnTo>
                    <a:pt x="1080" y="32132"/>
                  </a:lnTo>
                  <a:lnTo>
                    <a:pt x="1080" y="32284"/>
                  </a:lnTo>
                  <a:lnTo>
                    <a:pt x="1099" y="32435"/>
                  </a:lnTo>
                  <a:lnTo>
                    <a:pt x="1118" y="32587"/>
                  </a:lnTo>
                  <a:lnTo>
                    <a:pt x="1174" y="32757"/>
                  </a:lnTo>
                  <a:lnTo>
                    <a:pt x="1212" y="32909"/>
                  </a:lnTo>
                  <a:lnTo>
                    <a:pt x="1288" y="33079"/>
                  </a:lnTo>
                  <a:lnTo>
                    <a:pt x="1383" y="33231"/>
                  </a:lnTo>
                  <a:lnTo>
                    <a:pt x="1477" y="33363"/>
                  </a:lnTo>
                  <a:lnTo>
                    <a:pt x="1610" y="33515"/>
                  </a:lnTo>
                  <a:lnTo>
                    <a:pt x="1742" y="33628"/>
                  </a:lnTo>
                  <a:lnTo>
                    <a:pt x="1894" y="33761"/>
                  </a:lnTo>
                  <a:lnTo>
                    <a:pt x="2083" y="33856"/>
                  </a:lnTo>
                  <a:lnTo>
                    <a:pt x="2273" y="33969"/>
                  </a:lnTo>
                  <a:lnTo>
                    <a:pt x="2462" y="34064"/>
                  </a:lnTo>
                  <a:lnTo>
                    <a:pt x="2689" y="34140"/>
                  </a:lnTo>
                  <a:lnTo>
                    <a:pt x="2916" y="34215"/>
                  </a:lnTo>
                  <a:lnTo>
                    <a:pt x="3428" y="34348"/>
                  </a:lnTo>
                  <a:lnTo>
                    <a:pt x="3977" y="34442"/>
                  </a:lnTo>
                  <a:lnTo>
                    <a:pt x="4564" y="34518"/>
                  </a:lnTo>
                  <a:lnTo>
                    <a:pt x="5189" y="34575"/>
                  </a:lnTo>
                  <a:lnTo>
                    <a:pt x="5851" y="34594"/>
                  </a:lnTo>
                  <a:lnTo>
                    <a:pt x="6533" y="34594"/>
                  </a:lnTo>
                  <a:lnTo>
                    <a:pt x="7252" y="34575"/>
                  </a:lnTo>
                  <a:lnTo>
                    <a:pt x="7972" y="34537"/>
                  </a:lnTo>
                  <a:lnTo>
                    <a:pt x="8691" y="34499"/>
                  </a:lnTo>
                  <a:lnTo>
                    <a:pt x="9430" y="34424"/>
                  </a:lnTo>
                  <a:lnTo>
                    <a:pt x="10168" y="34348"/>
                  </a:lnTo>
                  <a:lnTo>
                    <a:pt x="11626" y="34177"/>
                  </a:lnTo>
                  <a:lnTo>
                    <a:pt x="13027" y="33969"/>
                  </a:lnTo>
                  <a:lnTo>
                    <a:pt x="14334" y="33761"/>
                  </a:lnTo>
                  <a:lnTo>
                    <a:pt x="15489" y="33553"/>
                  </a:lnTo>
                  <a:lnTo>
                    <a:pt x="16455" y="33363"/>
                  </a:lnTo>
                  <a:lnTo>
                    <a:pt x="17193" y="33212"/>
                  </a:lnTo>
                  <a:lnTo>
                    <a:pt x="17837" y="33079"/>
                  </a:lnTo>
                  <a:lnTo>
                    <a:pt x="17742" y="33022"/>
                  </a:lnTo>
                  <a:lnTo>
                    <a:pt x="17496" y="32909"/>
                  </a:lnTo>
                  <a:lnTo>
                    <a:pt x="17117" y="32682"/>
                  </a:lnTo>
                  <a:lnTo>
                    <a:pt x="16890" y="32549"/>
                  </a:lnTo>
                  <a:lnTo>
                    <a:pt x="16644" y="32360"/>
                  </a:lnTo>
                  <a:lnTo>
                    <a:pt x="16284" y="32095"/>
                  </a:lnTo>
                  <a:lnTo>
                    <a:pt x="15906" y="31792"/>
                  </a:lnTo>
                  <a:lnTo>
                    <a:pt x="15527" y="31413"/>
                  </a:lnTo>
                  <a:lnTo>
                    <a:pt x="15148" y="30996"/>
                  </a:lnTo>
                  <a:lnTo>
                    <a:pt x="14959" y="30769"/>
                  </a:lnTo>
                  <a:lnTo>
                    <a:pt x="14769" y="30523"/>
                  </a:lnTo>
                  <a:lnTo>
                    <a:pt x="14580" y="30258"/>
                  </a:lnTo>
                  <a:lnTo>
                    <a:pt x="14410" y="29993"/>
                  </a:lnTo>
                  <a:lnTo>
                    <a:pt x="14239" y="29709"/>
                  </a:lnTo>
                  <a:lnTo>
                    <a:pt x="14069" y="29406"/>
                  </a:lnTo>
                  <a:lnTo>
                    <a:pt x="13917" y="29084"/>
                  </a:lnTo>
                  <a:lnTo>
                    <a:pt x="13766" y="28743"/>
                  </a:lnTo>
                  <a:lnTo>
                    <a:pt x="13633" y="28402"/>
                  </a:lnTo>
                  <a:lnTo>
                    <a:pt x="13501" y="28024"/>
                  </a:lnTo>
                  <a:lnTo>
                    <a:pt x="13406" y="27645"/>
                  </a:lnTo>
                  <a:lnTo>
                    <a:pt x="13293" y="27247"/>
                  </a:lnTo>
                  <a:lnTo>
                    <a:pt x="13217" y="26831"/>
                  </a:lnTo>
                  <a:lnTo>
                    <a:pt x="13160" y="26395"/>
                  </a:lnTo>
                  <a:lnTo>
                    <a:pt x="13103" y="25941"/>
                  </a:lnTo>
                  <a:lnTo>
                    <a:pt x="13065" y="25467"/>
                  </a:lnTo>
                  <a:lnTo>
                    <a:pt x="13065" y="24975"/>
                  </a:lnTo>
                  <a:lnTo>
                    <a:pt x="13065" y="24464"/>
                  </a:lnTo>
                  <a:lnTo>
                    <a:pt x="13103" y="23934"/>
                  </a:lnTo>
                  <a:lnTo>
                    <a:pt x="13160" y="23385"/>
                  </a:lnTo>
                  <a:lnTo>
                    <a:pt x="13236" y="22817"/>
                  </a:lnTo>
                  <a:lnTo>
                    <a:pt x="13330" y="22230"/>
                  </a:lnTo>
                  <a:lnTo>
                    <a:pt x="13463" y="21624"/>
                  </a:lnTo>
                  <a:lnTo>
                    <a:pt x="13633" y="20999"/>
                  </a:lnTo>
                  <a:lnTo>
                    <a:pt x="13747" y="20563"/>
                  </a:lnTo>
                  <a:lnTo>
                    <a:pt x="13880" y="20128"/>
                  </a:lnTo>
                  <a:lnTo>
                    <a:pt x="14182" y="19276"/>
                  </a:lnTo>
                  <a:lnTo>
                    <a:pt x="14523" y="18443"/>
                  </a:lnTo>
                  <a:lnTo>
                    <a:pt x="14902" y="17629"/>
                  </a:lnTo>
                  <a:lnTo>
                    <a:pt x="15300" y="16833"/>
                  </a:lnTo>
                  <a:lnTo>
                    <a:pt x="15735" y="16038"/>
                  </a:lnTo>
                  <a:lnTo>
                    <a:pt x="16190" y="15281"/>
                  </a:lnTo>
                  <a:lnTo>
                    <a:pt x="16682" y="14542"/>
                  </a:lnTo>
                  <a:lnTo>
                    <a:pt x="17174" y="13823"/>
                  </a:lnTo>
                  <a:lnTo>
                    <a:pt x="17685" y="13141"/>
                  </a:lnTo>
                  <a:lnTo>
                    <a:pt x="18216" y="12459"/>
                  </a:lnTo>
                  <a:lnTo>
                    <a:pt x="18746" y="11816"/>
                  </a:lnTo>
                  <a:lnTo>
                    <a:pt x="19295" y="11191"/>
                  </a:lnTo>
                  <a:lnTo>
                    <a:pt x="19844" y="10604"/>
                  </a:lnTo>
                  <a:lnTo>
                    <a:pt x="20393" y="10036"/>
                  </a:lnTo>
                  <a:lnTo>
                    <a:pt x="20923" y="9487"/>
                  </a:lnTo>
                  <a:lnTo>
                    <a:pt x="21453" y="8975"/>
                  </a:lnTo>
                  <a:lnTo>
                    <a:pt x="21984" y="8483"/>
                  </a:lnTo>
                  <a:lnTo>
                    <a:pt x="22987" y="7593"/>
                  </a:lnTo>
                  <a:lnTo>
                    <a:pt x="23896" y="6817"/>
                  </a:lnTo>
                  <a:lnTo>
                    <a:pt x="24710" y="6173"/>
                  </a:lnTo>
                  <a:lnTo>
                    <a:pt x="25373" y="5681"/>
                  </a:lnTo>
                  <a:lnTo>
                    <a:pt x="25903" y="5302"/>
                  </a:lnTo>
                  <a:lnTo>
                    <a:pt x="26339" y="4999"/>
                  </a:lnTo>
                  <a:lnTo>
                    <a:pt x="26869" y="5359"/>
                  </a:lnTo>
                  <a:lnTo>
                    <a:pt x="27494" y="5775"/>
                  </a:lnTo>
                  <a:lnTo>
                    <a:pt x="28289" y="6343"/>
                  </a:lnTo>
                  <a:lnTo>
                    <a:pt x="29217" y="7025"/>
                  </a:lnTo>
                  <a:lnTo>
                    <a:pt x="30258" y="7820"/>
                  </a:lnTo>
                  <a:lnTo>
                    <a:pt x="31375" y="8691"/>
                  </a:lnTo>
                  <a:lnTo>
                    <a:pt x="32530" y="9638"/>
                  </a:lnTo>
                  <a:lnTo>
                    <a:pt x="33117" y="10130"/>
                  </a:lnTo>
                  <a:lnTo>
                    <a:pt x="33685" y="10642"/>
                  </a:lnTo>
                  <a:lnTo>
                    <a:pt x="34234" y="11153"/>
                  </a:lnTo>
                  <a:lnTo>
                    <a:pt x="34783" y="11683"/>
                  </a:lnTo>
                  <a:lnTo>
                    <a:pt x="35314" y="12194"/>
                  </a:lnTo>
                  <a:lnTo>
                    <a:pt x="35825" y="12724"/>
                  </a:lnTo>
                  <a:lnTo>
                    <a:pt x="36298" y="13255"/>
                  </a:lnTo>
                  <a:lnTo>
                    <a:pt x="36734" y="13766"/>
                  </a:lnTo>
                  <a:lnTo>
                    <a:pt x="37131" y="14296"/>
                  </a:lnTo>
                  <a:lnTo>
                    <a:pt x="37491" y="14807"/>
                  </a:lnTo>
                  <a:lnTo>
                    <a:pt x="37813" y="15300"/>
                  </a:lnTo>
                  <a:lnTo>
                    <a:pt x="38059" y="15792"/>
                  </a:lnTo>
                  <a:lnTo>
                    <a:pt x="38173" y="16038"/>
                  </a:lnTo>
                  <a:lnTo>
                    <a:pt x="38267" y="16265"/>
                  </a:lnTo>
                  <a:lnTo>
                    <a:pt x="38343" y="16511"/>
                  </a:lnTo>
                  <a:lnTo>
                    <a:pt x="38419" y="16739"/>
                  </a:lnTo>
                  <a:lnTo>
                    <a:pt x="38457" y="16966"/>
                  </a:lnTo>
                  <a:lnTo>
                    <a:pt x="38495" y="17174"/>
                  </a:lnTo>
                  <a:lnTo>
                    <a:pt x="38514" y="17401"/>
                  </a:lnTo>
                  <a:lnTo>
                    <a:pt x="38495" y="17610"/>
                  </a:lnTo>
                  <a:lnTo>
                    <a:pt x="38457" y="18026"/>
                  </a:lnTo>
                  <a:lnTo>
                    <a:pt x="38400" y="18424"/>
                  </a:lnTo>
                  <a:lnTo>
                    <a:pt x="38305" y="18840"/>
                  </a:lnTo>
                  <a:lnTo>
                    <a:pt x="38211" y="19238"/>
                  </a:lnTo>
                  <a:lnTo>
                    <a:pt x="38078" y="19636"/>
                  </a:lnTo>
                  <a:lnTo>
                    <a:pt x="37927" y="20014"/>
                  </a:lnTo>
                  <a:lnTo>
                    <a:pt x="37737" y="20412"/>
                  </a:lnTo>
                  <a:lnTo>
                    <a:pt x="37548" y="20791"/>
                  </a:lnTo>
                  <a:lnTo>
                    <a:pt x="37321" y="21150"/>
                  </a:lnTo>
                  <a:lnTo>
                    <a:pt x="37074" y="21529"/>
                  </a:lnTo>
                  <a:lnTo>
                    <a:pt x="36809" y="21889"/>
                  </a:lnTo>
                  <a:lnTo>
                    <a:pt x="36506" y="22230"/>
                  </a:lnTo>
                  <a:lnTo>
                    <a:pt x="36185" y="22589"/>
                  </a:lnTo>
                  <a:lnTo>
                    <a:pt x="35844" y="22911"/>
                  </a:lnTo>
                  <a:lnTo>
                    <a:pt x="35484" y="23252"/>
                  </a:lnTo>
                  <a:lnTo>
                    <a:pt x="35105" y="23574"/>
                  </a:lnTo>
                  <a:lnTo>
                    <a:pt x="34689" y="23877"/>
                  </a:lnTo>
                  <a:lnTo>
                    <a:pt x="34253" y="24180"/>
                  </a:lnTo>
                  <a:lnTo>
                    <a:pt x="33780" y="24483"/>
                  </a:lnTo>
                  <a:lnTo>
                    <a:pt x="33306" y="24767"/>
                  </a:lnTo>
                  <a:lnTo>
                    <a:pt x="32795" y="25032"/>
                  </a:lnTo>
                  <a:lnTo>
                    <a:pt x="32246" y="25297"/>
                  </a:lnTo>
                  <a:lnTo>
                    <a:pt x="31697" y="25562"/>
                  </a:lnTo>
                  <a:lnTo>
                    <a:pt x="31110" y="25789"/>
                  </a:lnTo>
                  <a:lnTo>
                    <a:pt x="30504" y="26036"/>
                  </a:lnTo>
                  <a:lnTo>
                    <a:pt x="29860" y="26244"/>
                  </a:lnTo>
                  <a:lnTo>
                    <a:pt x="29217" y="26452"/>
                  </a:lnTo>
                  <a:lnTo>
                    <a:pt x="28516" y="26641"/>
                  </a:lnTo>
                  <a:lnTo>
                    <a:pt x="27815" y="26831"/>
                  </a:lnTo>
                  <a:lnTo>
                    <a:pt x="27077" y="27001"/>
                  </a:lnTo>
                  <a:lnTo>
                    <a:pt x="26320" y="27153"/>
                  </a:lnTo>
                  <a:lnTo>
                    <a:pt x="25524" y="27285"/>
                  </a:lnTo>
                  <a:lnTo>
                    <a:pt x="24881" y="27399"/>
                  </a:lnTo>
                  <a:lnTo>
                    <a:pt x="24256" y="27531"/>
                  </a:lnTo>
                  <a:lnTo>
                    <a:pt x="23688" y="27664"/>
                  </a:lnTo>
                  <a:lnTo>
                    <a:pt x="23120" y="27796"/>
                  </a:lnTo>
                  <a:lnTo>
                    <a:pt x="22608" y="27948"/>
                  </a:lnTo>
                  <a:lnTo>
                    <a:pt x="22116" y="28099"/>
                  </a:lnTo>
                  <a:lnTo>
                    <a:pt x="21662" y="28251"/>
                  </a:lnTo>
                  <a:lnTo>
                    <a:pt x="21226" y="28421"/>
                  </a:lnTo>
                  <a:lnTo>
                    <a:pt x="21434" y="28611"/>
                  </a:lnTo>
                  <a:lnTo>
                    <a:pt x="21643" y="28781"/>
                  </a:lnTo>
                  <a:lnTo>
                    <a:pt x="21870" y="28951"/>
                  </a:lnTo>
                  <a:lnTo>
                    <a:pt x="22097" y="29103"/>
                  </a:lnTo>
                  <a:lnTo>
                    <a:pt x="22343" y="29254"/>
                  </a:lnTo>
                  <a:lnTo>
                    <a:pt x="22608" y="29387"/>
                  </a:lnTo>
                  <a:lnTo>
                    <a:pt x="22855" y="29501"/>
                  </a:lnTo>
                  <a:lnTo>
                    <a:pt x="23120" y="29614"/>
                  </a:lnTo>
                  <a:lnTo>
                    <a:pt x="23688" y="29822"/>
                  </a:lnTo>
                  <a:lnTo>
                    <a:pt x="24256" y="29993"/>
                  </a:lnTo>
                  <a:lnTo>
                    <a:pt x="24862" y="30125"/>
                  </a:lnTo>
                  <a:lnTo>
                    <a:pt x="25468" y="30239"/>
                  </a:lnTo>
                  <a:lnTo>
                    <a:pt x="26092" y="30315"/>
                  </a:lnTo>
                  <a:lnTo>
                    <a:pt x="26736" y="30353"/>
                  </a:lnTo>
                  <a:lnTo>
                    <a:pt x="27380" y="30390"/>
                  </a:lnTo>
                  <a:lnTo>
                    <a:pt x="28043" y="30390"/>
                  </a:lnTo>
                  <a:lnTo>
                    <a:pt x="28686" y="30372"/>
                  </a:lnTo>
                  <a:lnTo>
                    <a:pt x="29330" y="30334"/>
                  </a:lnTo>
                  <a:lnTo>
                    <a:pt x="29974" y="30296"/>
                  </a:lnTo>
                  <a:lnTo>
                    <a:pt x="30618" y="30220"/>
                  </a:lnTo>
                  <a:lnTo>
                    <a:pt x="31224" y="30144"/>
                  </a:lnTo>
                  <a:lnTo>
                    <a:pt x="31830" y="30069"/>
                  </a:lnTo>
                  <a:lnTo>
                    <a:pt x="32985" y="29860"/>
                  </a:lnTo>
                  <a:lnTo>
                    <a:pt x="34026" y="29652"/>
                  </a:lnTo>
                  <a:lnTo>
                    <a:pt x="34954" y="29444"/>
                  </a:lnTo>
                  <a:lnTo>
                    <a:pt x="35711" y="29254"/>
                  </a:lnTo>
                  <a:lnTo>
                    <a:pt x="36279" y="29103"/>
                  </a:lnTo>
                  <a:lnTo>
                    <a:pt x="36772" y="28951"/>
                  </a:lnTo>
                  <a:lnTo>
                    <a:pt x="36639" y="28933"/>
                  </a:lnTo>
                  <a:lnTo>
                    <a:pt x="36298" y="28876"/>
                  </a:lnTo>
                  <a:lnTo>
                    <a:pt x="36090" y="28819"/>
                  </a:lnTo>
                  <a:lnTo>
                    <a:pt x="35863" y="28743"/>
                  </a:lnTo>
                  <a:lnTo>
                    <a:pt x="35617" y="28648"/>
                  </a:lnTo>
                  <a:lnTo>
                    <a:pt x="35370" y="28535"/>
                  </a:lnTo>
                  <a:lnTo>
                    <a:pt x="35143" y="28402"/>
                  </a:lnTo>
                  <a:lnTo>
                    <a:pt x="34954" y="28232"/>
                  </a:lnTo>
                  <a:lnTo>
                    <a:pt x="34859" y="28137"/>
                  </a:lnTo>
                  <a:lnTo>
                    <a:pt x="34783" y="28043"/>
                  </a:lnTo>
                  <a:lnTo>
                    <a:pt x="34727" y="27948"/>
                  </a:lnTo>
                  <a:lnTo>
                    <a:pt x="34670" y="27834"/>
                  </a:lnTo>
                  <a:lnTo>
                    <a:pt x="34632" y="27702"/>
                  </a:lnTo>
                  <a:lnTo>
                    <a:pt x="34613" y="27569"/>
                  </a:lnTo>
                  <a:lnTo>
                    <a:pt x="34613" y="27437"/>
                  </a:lnTo>
                  <a:lnTo>
                    <a:pt x="34632" y="27285"/>
                  </a:lnTo>
                  <a:lnTo>
                    <a:pt x="34670" y="27134"/>
                  </a:lnTo>
                  <a:lnTo>
                    <a:pt x="34727" y="26963"/>
                  </a:lnTo>
                  <a:lnTo>
                    <a:pt x="34802" y="26793"/>
                  </a:lnTo>
                  <a:lnTo>
                    <a:pt x="34897" y="26604"/>
                  </a:lnTo>
                  <a:lnTo>
                    <a:pt x="35086" y="26357"/>
                  </a:lnTo>
                  <a:lnTo>
                    <a:pt x="35276" y="26130"/>
                  </a:lnTo>
                  <a:lnTo>
                    <a:pt x="35484" y="25922"/>
                  </a:lnTo>
                  <a:lnTo>
                    <a:pt x="35730" y="25751"/>
                  </a:lnTo>
                  <a:lnTo>
                    <a:pt x="35976" y="25600"/>
                  </a:lnTo>
                  <a:lnTo>
                    <a:pt x="36241" y="25467"/>
                  </a:lnTo>
                  <a:lnTo>
                    <a:pt x="36506" y="25354"/>
                  </a:lnTo>
                  <a:lnTo>
                    <a:pt x="36790" y="25259"/>
                  </a:lnTo>
                  <a:lnTo>
                    <a:pt x="37093" y="25183"/>
                  </a:lnTo>
                  <a:lnTo>
                    <a:pt x="37396" y="25127"/>
                  </a:lnTo>
                  <a:lnTo>
                    <a:pt x="37699" y="25089"/>
                  </a:lnTo>
                  <a:lnTo>
                    <a:pt x="38021" y="25051"/>
                  </a:lnTo>
                  <a:lnTo>
                    <a:pt x="38665" y="25013"/>
                  </a:lnTo>
                  <a:lnTo>
                    <a:pt x="39309" y="25013"/>
                  </a:lnTo>
                  <a:lnTo>
                    <a:pt x="40540" y="25051"/>
                  </a:lnTo>
                  <a:lnTo>
                    <a:pt x="41127" y="25070"/>
                  </a:lnTo>
                  <a:lnTo>
                    <a:pt x="41638" y="25051"/>
                  </a:lnTo>
                  <a:lnTo>
                    <a:pt x="41884" y="25051"/>
                  </a:lnTo>
                  <a:lnTo>
                    <a:pt x="42111" y="25013"/>
                  </a:lnTo>
                  <a:lnTo>
                    <a:pt x="42319" y="24975"/>
                  </a:lnTo>
                  <a:lnTo>
                    <a:pt x="42509" y="24937"/>
                  </a:lnTo>
                  <a:lnTo>
                    <a:pt x="42660" y="24862"/>
                  </a:lnTo>
                  <a:lnTo>
                    <a:pt x="42812" y="24786"/>
                  </a:lnTo>
                  <a:lnTo>
                    <a:pt x="42925" y="24691"/>
                  </a:lnTo>
                  <a:lnTo>
                    <a:pt x="43020" y="24578"/>
                  </a:lnTo>
                  <a:lnTo>
                    <a:pt x="43096" y="24445"/>
                  </a:lnTo>
                  <a:lnTo>
                    <a:pt x="43134" y="24312"/>
                  </a:lnTo>
                  <a:lnTo>
                    <a:pt x="43153" y="24161"/>
                  </a:lnTo>
                  <a:lnTo>
                    <a:pt x="43153" y="24009"/>
                  </a:lnTo>
                  <a:lnTo>
                    <a:pt x="43134" y="23858"/>
                  </a:lnTo>
                  <a:lnTo>
                    <a:pt x="43096" y="23688"/>
                  </a:lnTo>
                  <a:lnTo>
                    <a:pt x="43039" y="23536"/>
                  </a:lnTo>
                  <a:lnTo>
                    <a:pt x="42982" y="23366"/>
                  </a:lnTo>
                  <a:lnTo>
                    <a:pt x="42793" y="23025"/>
                  </a:lnTo>
                  <a:lnTo>
                    <a:pt x="42584" y="22684"/>
                  </a:lnTo>
                  <a:lnTo>
                    <a:pt x="42319" y="22343"/>
                  </a:lnTo>
                  <a:lnTo>
                    <a:pt x="42054" y="22021"/>
                  </a:lnTo>
                  <a:lnTo>
                    <a:pt x="41770" y="21718"/>
                  </a:lnTo>
                  <a:lnTo>
                    <a:pt x="41486" y="21434"/>
                  </a:lnTo>
                  <a:lnTo>
                    <a:pt x="40956" y="20942"/>
                  </a:lnTo>
                  <a:lnTo>
                    <a:pt x="40577" y="20620"/>
                  </a:lnTo>
                  <a:lnTo>
                    <a:pt x="40445" y="20488"/>
                  </a:lnTo>
                  <a:lnTo>
                    <a:pt x="41051" y="20109"/>
                  </a:lnTo>
                  <a:lnTo>
                    <a:pt x="41619" y="19692"/>
                  </a:lnTo>
                  <a:lnTo>
                    <a:pt x="42149" y="19257"/>
                  </a:lnTo>
                  <a:lnTo>
                    <a:pt x="42622" y="18821"/>
                  </a:lnTo>
                  <a:lnTo>
                    <a:pt x="43058" y="18348"/>
                  </a:lnTo>
                  <a:lnTo>
                    <a:pt x="43437" y="17894"/>
                  </a:lnTo>
                  <a:lnTo>
                    <a:pt x="43777" y="17401"/>
                  </a:lnTo>
                  <a:lnTo>
                    <a:pt x="44061" y="16928"/>
                  </a:lnTo>
                  <a:lnTo>
                    <a:pt x="44326" y="16436"/>
                  </a:lnTo>
                  <a:lnTo>
                    <a:pt x="44535" y="15943"/>
                  </a:lnTo>
                  <a:lnTo>
                    <a:pt x="44686" y="15432"/>
                  </a:lnTo>
                  <a:lnTo>
                    <a:pt x="44819" y="14940"/>
                  </a:lnTo>
                  <a:lnTo>
                    <a:pt x="44894" y="14447"/>
                  </a:lnTo>
                  <a:lnTo>
                    <a:pt x="44932" y="13955"/>
                  </a:lnTo>
                  <a:lnTo>
                    <a:pt x="44932" y="13463"/>
                  </a:lnTo>
                  <a:lnTo>
                    <a:pt x="44894" y="12990"/>
                  </a:lnTo>
                  <a:lnTo>
                    <a:pt x="44800" y="12516"/>
                  </a:lnTo>
                  <a:lnTo>
                    <a:pt x="44686" y="12043"/>
                  </a:lnTo>
                  <a:lnTo>
                    <a:pt x="44516" y="11607"/>
                  </a:lnTo>
                  <a:lnTo>
                    <a:pt x="44326" y="11172"/>
                  </a:lnTo>
                  <a:lnTo>
                    <a:pt x="44080" y="10755"/>
                  </a:lnTo>
                  <a:lnTo>
                    <a:pt x="43815" y="10358"/>
                  </a:lnTo>
                  <a:lnTo>
                    <a:pt x="43493" y="9979"/>
                  </a:lnTo>
                  <a:lnTo>
                    <a:pt x="43153" y="9619"/>
                  </a:lnTo>
                  <a:lnTo>
                    <a:pt x="42774" y="9297"/>
                  </a:lnTo>
                  <a:lnTo>
                    <a:pt x="42338" y="8994"/>
                  </a:lnTo>
                  <a:lnTo>
                    <a:pt x="41884" y="8710"/>
                  </a:lnTo>
                  <a:lnTo>
                    <a:pt x="41411" y="8464"/>
                  </a:lnTo>
                  <a:lnTo>
                    <a:pt x="40880" y="8256"/>
                  </a:lnTo>
                  <a:lnTo>
                    <a:pt x="40331" y="8066"/>
                  </a:lnTo>
                  <a:lnTo>
                    <a:pt x="39725" y="7934"/>
                  </a:lnTo>
                  <a:lnTo>
                    <a:pt x="39119" y="7820"/>
                  </a:lnTo>
                  <a:lnTo>
                    <a:pt x="38476" y="7707"/>
                  </a:lnTo>
                  <a:lnTo>
                    <a:pt x="37851" y="7574"/>
                  </a:lnTo>
                  <a:lnTo>
                    <a:pt x="37226" y="7404"/>
                  </a:lnTo>
                  <a:lnTo>
                    <a:pt x="36620" y="7214"/>
                  </a:lnTo>
                  <a:lnTo>
                    <a:pt x="36014" y="6987"/>
                  </a:lnTo>
                  <a:lnTo>
                    <a:pt x="35408" y="6741"/>
                  </a:lnTo>
                  <a:lnTo>
                    <a:pt x="34821" y="6476"/>
                  </a:lnTo>
                  <a:lnTo>
                    <a:pt x="34253" y="6192"/>
                  </a:lnTo>
                  <a:lnTo>
                    <a:pt x="33685" y="5889"/>
                  </a:lnTo>
                  <a:lnTo>
                    <a:pt x="33136" y="5586"/>
                  </a:lnTo>
                  <a:lnTo>
                    <a:pt x="32587" y="5264"/>
                  </a:lnTo>
                  <a:lnTo>
                    <a:pt x="32076" y="4923"/>
                  </a:lnTo>
                  <a:lnTo>
                    <a:pt x="31565" y="4583"/>
                  </a:lnTo>
                  <a:lnTo>
                    <a:pt x="31072" y="4242"/>
                  </a:lnTo>
                  <a:lnTo>
                    <a:pt x="30618" y="3901"/>
                  </a:lnTo>
                  <a:lnTo>
                    <a:pt x="30163" y="3560"/>
                  </a:lnTo>
                  <a:lnTo>
                    <a:pt x="29311" y="2878"/>
                  </a:lnTo>
                  <a:lnTo>
                    <a:pt x="28573" y="2235"/>
                  </a:lnTo>
                  <a:lnTo>
                    <a:pt x="27910" y="1629"/>
                  </a:lnTo>
                  <a:lnTo>
                    <a:pt x="27342" y="1099"/>
                  </a:lnTo>
                  <a:lnTo>
                    <a:pt x="26907" y="644"/>
                  </a:lnTo>
                  <a:lnTo>
                    <a:pt x="26566" y="303"/>
                  </a:lnTo>
                  <a:lnTo>
                    <a:pt x="263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9"/>
            <p:cNvSpPr/>
            <p:nvPr/>
          </p:nvSpPr>
          <p:spPr>
            <a:xfrm>
              <a:off x="1509900" y="2426025"/>
              <a:ext cx="195975" cy="571850"/>
            </a:xfrm>
            <a:custGeom>
              <a:avLst/>
              <a:gdLst/>
              <a:ahLst/>
              <a:cxnLst/>
              <a:rect l="l" t="t" r="r" b="b"/>
              <a:pathLst>
                <a:path w="7839" h="22874" extrusionOk="0">
                  <a:moveTo>
                    <a:pt x="7706" y="0"/>
                  </a:moveTo>
                  <a:lnTo>
                    <a:pt x="7574" y="19"/>
                  </a:lnTo>
                  <a:lnTo>
                    <a:pt x="7479" y="57"/>
                  </a:lnTo>
                  <a:lnTo>
                    <a:pt x="6722" y="625"/>
                  </a:lnTo>
                  <a:lnTo>
                    <a:pt x="5946" y="1231"/>
                  </a:lnTo>
                  <a:lnTo>
                    <a:pt x="5169" y="1875"/>
                  </a:lnTo>
                  <a:lnTo>
                    <a:pt x="4393" y="2537"/>
                  </a:lnTo>
                  <a:lnTo>
                    <a:pt x="4033" y="2878"/>
                  </a:lnTo>
                  <a:lnTo>
                    <a:pt x="3654" y="3238"/>
                  </a:lnTo>
                  <a:lnTo>
                    <a:pt x="3295" y="3598"/>
                  </a:lnTo>
                  <a:lnTo>
                    <a:pt x="2954" y="3957"/>
                  </a:lnTo>
                  <a:lnTo>
                    <a:pt x="2632" y="4317"/>
                  </a:lnTo>
                  <a:lnTo>
                    <a:pt x="2310" y="4715"/>
                  </a:lnTo>
                  <a:lnTo>
                    <a:pt x="2026" y="5093"/>
                  </a:lnTo>
                  <a:lnTo>
                    <a:pt x="1761" y="5491"/>
                  </a:lnTo>
                  <a:lnTo>
                    <a:pt x="1515" y="5889"/>
                  </a:lnTo>
                  <a:lnTo>
                    <a:pt x="1288" y="6286"/>
                  </a:lnTo>
                  <a:lnTo>
                    <a:pt x="1098" y="6703"/>
                  </a:lnTo>
                  <a:lnTo>
                    <a:pt x="928" y="7119"/>
                  </a:lnTo>
                  <a:lnTo>
                    <a:pt x="795" y="7536"/>
                  </a:lnTo>
                  <a:lnTo>
                    <a:pt x="701" y="7972"/>
                  </a:lnTo>
                  <a:lnTo>
                    <a:pt x="644" y="8407"/>
                  </a:lnTo>
                  <a:lnTo>
                    <a:pt x="625" y="8843"/>
                  </a:lnTo>
                  <a:lnTo>
                    <a:pt x="644" y="9297"/>
                  </a:lnTo>
                  <a:lnTo>
                    <a:pt x="701" y="9732"/>
                  </a:lnTo>
                  <a:lnTo>
                    <a:pt x="814" y="10206"/>
                  </a:lnTo>
                  <a:lnTo>
                    <a:pt x="966" y="10660"/>
                  </a:lnTo>
                  <a:lnTo>
                    <a:pt x="1174" y="11134"/>
                  </a:lnTo>
                  <a:lnTo>
                    <a:pt x="1420" y="11588"/>
                  </a:lnTo>
                  <a:lnTo>
                    <a:pt x="1742" y="12080"/>
                  </a:lnTo>
                  <a:lnTo>
                    <a:pt x="2102" y="12554"/>
                  </a:lnTo>
                  <a:lnTo>
                    <a:pt x="2272" y="12762"/>
                  </a:lnTo>
                  <a:lnTo>
                    <a:pt x="2462" y="12951"/>
                  </a:lnTo>
                  <a:lnTo>
                    <a:pt x="2840" y="13330"/>
                  </a:lnTo>
                  <a:lnTo>
                    <a:pt x="3238" y="13690"/>
                  </a:lnTo>
                  <a:lnTo>
                    <a:pt x="3617" y="14069"/>
                  </a:lnTo>
                  <a:lnTo>
                    <a:pt x="3787" y="14277"/>
                  </a:lnTo>
                  <a:lnTo>
                    <a:pt x="3957" y="14466"/>
                  </a:lnTo>
                  <a:lnTo>
                    <a:pt x="4109" y="14674"/>
                  </a:lnTo>
                  <a:lnTo>
                    <a:pt x="4241" y="14902"/>
                  </a:lnTo>
                  <a:lnTo>
                    <a:pt x="4355" y="15129"/>
                  </a:lnTo>
                  <a:lnTo>
                    <a:pt x="4431" y="15394"/>
                  </a:lnTo>
                  <a:lnTo>
                    <a:pt x="4506" y="15640"/>
                  </a:lnTo>
                  <a:lnTo>
                    <a:pt x="4544" y="15924"/>
                  </a:lnTo>
                  <a:lnTo>
                    <a:pt x="4544" y="16208"/>
                  </a:lnTo>
                  <a:lnTo>
                    <a:pt x="4525" y="16473"/>
                  </a:lnTo>
                  <a:lnTo>
                    <a:pt x="4450" y="16738"/>
                  </a:lnTo>
                  <a:lnTo>
                    <a:pt x="4355" y="17003"/>
                  </a:lnTo>
                  <a:lnTo>
                    <a:pt x="4222" y="17250"/>
                  </a:lnTo>
                  <a:lnTo>
                    <a:pt x="4071" y="17496"/>
                  </a:lnTo>
                  <a:lnTo>
                    <a:pt x="3901" y="17723"/>
                  </a:lnTo>
                  <a:lnTo>
                    <a:pt x="3711" y="17950"/>
                  </a:lnTo>
                  <a:lnTo>
                    <a:pt x="3503" y="18158"/>
                  </a:lnTo>
                  <a:lnTo>
                    <a:pt x="3295" y="18386"/>
                  </a:lnTo>
                  <a:lnTo>
                    <a:pt x="2859" y="18764"/>
                  </a:lnTo>
                  <a:lnTo>
                    <a:pt x="2424" y="19124"/>
                  </a:lnTo>
                  <a:lnTo>
                    <a:pt x="2007" y="19465"/>
                  </a:lnTo>
                  <a:lnTo>
                    <a:pt x="1477" y="19881"/>
                  </a:lnTo>
                  <a:lnTo>
                    <a:pt x="1231" y="20090"/>
                  </a:lnTo>
                  <a:lnTo>
                    <a:pt x="1004" y="20298"/>
                  </a:lnTo>
                  <a:lnTo>
                    <a:pt x="776" y="20525"/>
                  </a:lnTo>
                  <a:lnTo>
                    <a:pt x="568" y="20771"/>
                  </a:lnTo>
                  <a:lnTo>
                    <a:pt x="379" y="21036"/>
                  </a:lnTo>
                  <a:lnTo>
                    <a:pt x="208" y="21339"/>
                  </a:lnTo>
                  <a:lnTo>
                    <a:pt x="95" y="21605"/>
                  </a:lnTo>
                  <a:lnTo>
                    <a:pt x="19" y="21870"/>
                  </a:lnTo>
                  <a:lnTo>
                    <a:pt x="0" y="22002"/>
                  </a:lnTo>
                  <a:lnTo>
                    <a:pt x="0" y="22116"/>
                  </a:lnTo>
                  <a:lnTo>
                    <a:pt x="19" y="22229"/>
                  </a:lnTo>
                  <a:lnTo>
                    <a:pt x="38" y="22343"/>
                  </a:lnTo>
                  <a:lnTo>
                    <a:pt x="76" y="22438"/>
                  </a:lnTo>
                  <a:lnTo>
                    <a:pt x="133" y="22532"/>
                  </a:lnTo>
                  <a:lnTo>
                    <a:pt x="208" y="22627"/>
                  </a:lnTo>
                  <a:lnTo>
                    <a:pt x="303" y="22684"/>
                  </a:lnTo>
                  <a:lnTo>
                    <a:pt x="398" y="22760"/>
                  </a:lnTo>
                  <a:lnTo>
                    <a:pt x="530" y="22797"/>
                  </a:lnTo>
                  <a:lnTo>
                    <a:pt x="663" y="22835"/>
                  </a:lnTo>
                  <a:lnTo>
                    <a:pt x="833" y="22873"/>
                  </a:lnTo>
                  <a:lnTo>
                    <a:pt x="928" y="22854"/>
                  </a:lnTo>
                  <a:lnTo>
                    <a:pt x="1060" y="22797"/>
                  </a:lnTo>
                  <a:lnTo>
                    <a:pt x="1155" y="22741"/>
                  </a:lnTo>
                  <a:lnTo>
                    <a:pt x="1174" y="22722"/>
                  </a:lnTo>
                  <a:lnTo>
                    <a:pt x="1155" y="22722"/>
                  </a:lnTo>
                  <a:lnTo>
                    <a:pt x="909" y="22684"/>
                  </a:lnTo>
                  <a:lnTo>
                    <a:pt x="720" y="22608"/>
                  </a:lnTo>
                  <a:lnTo>
                    <a:pt x="644" y="22551"/>
                  </a:lnTo>
                  <a:lnTo>
                    <a:pt x="587" y="22494"/>
                  </a:lnTo>
                  <a:lnTo>
                    <a:pt x="530" y="22438"/>
                  </a:lnTo>
                  <a:lnTo>
                    <a:pt x="473" y="22381"/>
                  </a:lnTo>
                  <a:lnTo>
                    <a:pt x="417" y="22229"/>
                  </a:lnTo>
                  <a:lnTo>
                    <a:pt x="398" y="22078"/>
                  </a:lnTo>
                  <a:lnTo>
                    <a:pt x="398" y="21907"/>
                  </a:lnTo>
                  <a:lnTo>
                    <a:pt x="417" y="21718"/>
                  </a:lnTo>
                  <a:lnTo>
                    <a:pt x="473" y="21529"/>
                  </a:lnTo>
                  <a:lnTo>
                    <a:pt x="549" y="21339"/>
                  </a:lnTo>
                  <a:lnTo>
                    <a:pt x="644" y="21150"/>
                  </a:lnTo>
                  <a:lnTo>
                    <a:pt x="738" y="20961"/>
                  </a:lnTo>
                  <a:lnTo>
                    <a:pt x="852" y="20790"/>
                  </a:lnTo>
                  <a:lnTo>
                    <a:pt x="966" y="20639"/>
                  </a:lnTo>
                  <a:lnTo>
                    <a:pt x="1079" y="20487"/>
                  </a:lnTo>
                  <a:lnTo>
                    <a:pt x="1193" y="20374"/>
                  </a:lnTo>
                  <a:lnTo>
                    <a:pt x="1515" y="20071"/>
                  </a:lnTo>
                  <a:lnTo>
                    <a:pt x="1856" y="19787"/>
                  </a:lnTo>
                  <a:lnTo>
                    <a:pt x="2537" y="19219"/>
                  </a:lnTo>
                  <a:lnTo>
                    <a:pt x="3238" y="18670"/>
                  </a:lnTo>
                  <a:lnTo>
                    <a:pt x="3560" y="18386"/>
                  </a:lnTo>
                  <a:lnTo>
                    <a:pt x="3882" y="18064"/>
                  </a:lnTo>
                  <a:lnTo>
                    <a:pt x="4109" y="17818"/>
                  </a:lnTo>
                  <a:lnTo>
                    <a:pt x="4298" y="17571"/>
                  </a:lnTo>
                  <a:lnTo>
                    <a:pt x="4469" y="17306"/>
                  </a:lnTo>
                  <a:lnTo>
                    <a:pt x="4620" y="17041"/>
                  </a:lnTo>
                  <a:lnTo>
                    <a:pt x="4753" y="16757"/>
                  </a:lnTo>
                  <a:lnTo>
                    <a:pt x="4847" y="16454"/>
                  </a:lnTo>
                  <a:lnTo>
                    <a:pt x="4904" y="16151"/>
                  </a:lnTo>
                  <a:lnTo>
                    <a:pt x="4942" y="15829"/>
                  </a:lnTo>
                  <a:lnTo>
                    <a:pt x="4942" y="15583"/>
                  </a:lnTo>
                  <a:lnTo>
                    <a:pt x="4904" y="15337"/>
                  </a:lnTo>
                  <a:lnTo>
                    <a:pt x="4828" y="15110"/>
                  </a:lnTo>
                  <a:lnTo>
                    <a:pt x="4734" y="14902"/>
                  </a:lnTo>
                  <a:lnTo>
                    <a:pt x="4620" y="14693"/>
                  </a:lnTo>
                  <a:lnTo>
                    <a:pt x="4488" y="14485"/>
                  </a:lnTo>
                  <a:lnTo>
                    <a:pt x="4336" y="14296"/>
                  </a:lnTo>
                  <a:lnTo>
                    <a:pt x="4166" y="14106"/>
                  </a:lnTo>
                  <a:lnTo>
                    <a:pt x="3806" y="13747"/>
                  </a:lnTo>
                  <a:lnTo>
                    <a:pt x="3446" y="13387"/>
                  </a:lnTo>
                  <a:lnTo>
                    <a:pt x="3086" y="13065"/>
                  </a:lnTo>
                  <a:lnTo>
                    <a:pt x="2746" y="12743"/>
                  </a:lnTo>
                  <a:lnTo>
                    <a:pt x="2348" y="12270"/>
                  </a:lnTo>
                  <a:lnTo>
                    <a:pt x="2159" y="12043"/>
                  </a:lnTo>
                  <a:lnTo>
                    <a:pt x="1988" y="11796"/>
                  </a:lnTo>
                  <a:lnTo>
                    <a:pt x="1837" y="11569"/>
                  </a:lnTo>
                  <a:lnTo>
                    <a:pt x="1704" y="11342"/>
                  </a:lnTo>
                  <a:lnTo>
                    <a:pt x="1572" y="11096"/>
                  </a:lnTo>
                  <a:lnTo>
                    <a:pt x="1458" y="10869"/>
                  </a:lnTo>
                  <a:lnTo>
                    <a:pt x="1363" y="10641"/>
                  </a:lnTo>
                  <a:lnTo>
                    <a:pt x="1269" y="10414"/>
                  </a:lnTo>
                  <a:lnTo>
                    <a:pt x="1193" y="10187"/>
                  </a:lnTo>
                  <a:lnTo>
                    <a:pt x="1136" y="9960"/>
                  </a:lnTo>
                  <a:lnTo>
                    <a:pt x="1079" y="9732"/>
                  </a:lnTo>
                  <a:lnTo>
                    <a:pt x="1041" y="9505"/>
                  </a:lnTo>
                  <a:lnTo>
                    <a:pt x="1004" y="9051"/>
                  </a:lnTo>
                  <a:lnTo>
                    <a:pt x="1004" y="8596"/>
                  </a:lnTo>
                  <a:lnTo>
                    <a:pt x="1041" y="8161"/>
                  </a:lnTo>
                  <a:lnTo>
                    <a:pt x="1136" y="7725"/>
                  </a:lnTo>
                  <a:lnTo>
                    <a:pt x="1250" y="7290"/>
                  </a:lnTo>
                  <a:lnTo>
                    <a:pt x="1401" y="6854"/>
                  </a:lnTo>
                  <a:lnTo>
                    <a:pt x="1591" y="6438"/>
                  </a:lnTo>
                  <a:lnTo>
                    <a:pt x="1799" y="6021"/>
                  </a:lnTo>
                  <a:lnTo>
                    <a:pt x="2045" y="5605"/>
                  </a:lnTo>
                  <a:lnTo>
                    <a:pt x="2310" y="5207"/>
                  </a:lnTo>
                  <a:lnTo>
                    <a:pt x="2613" y="4809"/>
                  </a:lnTo>
                  <a:lnTo>
                    <a:pt x="2916" y="4412"/>
                  </a:lnTo>
                  <a:lnTo>
                    <a:pt x="3257" y="4033"/>
                  </a:lnTo>
                  <a:lnTo>
                    <a:pt x="3598" y="3654"/>
                  </a:lnTo>
                  <a:lnTo>
                    <a:pt x="3957" y="3276"/>
                  </a:lnTo>
                  <a:lnTo>
                    <a:pt x="4336" y="2916"/>
                  </a:lnTo>
                  <a:lnTo>
                    <a:pt x="4715" y="2556"/>
                  </a:lnTo>
                  <a:lnTo>
                    <a:pt x="5491" y="1875"/>
                  </a:lnTo>
                  <a:lnTo>
                    <a:pt x="6286" y="1231"/>
                  </a:lnTo>
                  <a:lnTo>
                    <a:pt x="7082" y="606"/>
                  </a:lnTo>
                  <a:lnTo>
                    <a:pt x="7839" y="19"/>
                  </a:lnTo>
                  <a:lnTo>
                    <a:pt x="7820" y="0"/>
                  </a:lnTo>
                  <a:close/>
                </a:path>
              </a:pathLst>
            </a:custGeom>
            <a:solidFill>
              <a:srgbClr val="363636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9"/>
            <p:cNvSpPr/>
            <p:nvPr/>
          </p:nvSpPr>
          <p:spPr>
            <a:xfrm>
              <a:off x="1611650" y="2225300"/>
              <a:ext cx="375900" cy="716700"/>
            </a:xfrm>
            <a:custGeom>
              <a:avLst/>
              <a:gdLst/>
              <a:ahLst/>
              <a:cxnLst/>
              <a:rect l="l" t="t" r="r" b="b"/>
              <a:pathLst>
                <a:path w="15036" h="28668" extrusionOk="0">
                  <a:moveTo>
                    <a:pt x="14940" y="1"/>
                  </a:moveTo>
                  <a:lnTo>
                    <a:pt x="14808" y="20"/>
                  </a:lnTo>
                  <a:lnTo>
                    <a:pt x="14713" y="58"/>
                  </a:lnTo>
                  <a:lnTo>
                    <a:pt x="13766" y="815"/>
                  </a:lnTo>
                  <a:lnTo>
                    <a:pt x="12858" y="1572"/>
                  </a:lnTo>
                  <a:lnTo>
                    <a:pt x="11949" y="2349"/>
                  </a:lnTo>
                  <a:lnTo>
                    <a:pt x="11059" y="3163"/>
                  </a:lnTo>
                  <a:lnTo>
                    <a:pt x="10207" y="3977"/>
                  </a:lnTo>
                  <a:lnTo>
                    <a:pt x="9355" y="4810"/>
                  </a:lnTo>
                  <a:lnTo>
                    <a:pt x="8503" y="5662"/>
                  </a:lnTo>
                  <a:lnTo>
                    <a:pt x="7688" y="6533"/>
                  </a:lnTo>
                  <a:lnTo>
                    <a:pt x="6931" y="7328"/>
                  </a:lnTo>
                  <a:lnTo>
                    <a:pt x="6174" y="8162"/>
                  </a:lnTo>
                  <a:lnTo>
                    <a:pt x="5435" y="8995"/>
                  </a:lnTo>
                  <a:lnTo>
                    <a:pt x="4697" y="9866"/>
                  </a:lnTo>
                  <a:lnTo>
                    <a:pt x="4356" y="10301"/>
                  </a:lnTo>
                  <a:lnTo>
                    <a:pt x="4015" y="10756"/>
                  </a:lnTo>
                  <a:lnTo>
                    <a:pt x="3674" y="11210"/>
                  </a:lnTo>
                  <a:lnTo>
                    <a:pt x="3371" y="11665"/>
                  </a:lnTo>
                  <a:lnTo>
                    <a:pt x="3049" y="12138"/>
                  </a:lnTo>
                  <a:lnTo>
                    <a:pt x="2765" y="12611"/>
                  </a:lnTo>
                  <a:lnTo>
                    <a:pt x="2500" y="13085"/>
                  </a:lnTo>
                  <a:lnTo>
                    <a:pt x="2254" y="13577"/>
                  </a:lnTo>
                  <a:lnTo>
                    <a:pt x="2141" y="13823"/>
                  </a:lnTo>
                  <a:lnTo>
                    <a:pt x="2046" y="14069"/>
                  </a:lnTo>
                  <a:lnTo>
                    <a:pt x="1951" y="14296"/>
                  </a:lnTo>
                  <a:lnTo>
                    <a:pt x="1894" y="14524"/>
                  </a:lnTo>
                  <a:lnTo>
                    <a:pt x="1838" y="14751"/>
                  </a:lnTo>
                  <a:lnTo>
                    <a:pt x="1800" y="14959"/>
                  </a:lnTo>
                  <a:lnTo>
                    <a:pt x="1781" y="15186"/>
                  </a:lnTo>
                  <a:lnTo>
                    <a:pt x="1781" y="15395"/>
                  </a:lnTo>
                  <a:lnTo>
                    <a:pt x="1781" y="15603"/>
                  </a:lnTo>
                  <a:lnTo>
                    <a:pt x="1800" y="15792"/>
                  </a:lnTo>
                  <a:lnTo>
                    <a:pt x="1857" y="16190"/>
                  </a:lnTo>
                  <a:lnTo>
                    <a:pt x="1951" y="16569"/>
                  </a:lnTo>
                  <a:lnTo>
                    <a:pt x="2103" y="16947"/>
                  </a:lnTo>
                  <a:lnTo>
                    <a:pt x="2273" y="17326"/>
                  </a:lnTo>
                  <a:lnTo>
                    <a:pt x="2462" y="17686"/>
                  </a:lnTo>
                  <a:lnTo>
                    <a:pt x="2690" y="18064"/>
                  </a:lnTo>
                  <a:lnTo>
                    <a:pt x="2917" y="18424"/>
                  </a:lnTo>
                  <a:lnTo>
                    <a:pt x="3428" y="19163"/>
                  </a:lnTo>
                  <a:lnTo>
                    <a:pt x="3939" y="19939"/>
                  </a:lnTo>
                  <a:lnTo>
                    <a:pt x="4110" y="20204"/>
                  </a:lnTo>
                  <a:lnTo>
                    <a:pt x="4242" y="20469"/>
                  </a:lnTo>
                  <a:lnTo>
                    <a:pt x="4356" y="20734"/>
                  </a:lnTo>
                  <a:lnTo>
                    <a:pt x="4451" y="20999"/>
                  </a:lnTo>
                  <a:lnTo>
                    <a:pt x="4526" y="21264"/>
                  </a:lnTo>
                  <a:lnTo>
                    <a:pt x="4602" y="21529"/>
                  </a:lnTo>
                  <a:lnTo>
                    <a:pt x="4640" y="21795"/>
                  </a:lnTo>
                  <a:lnTo>
                    <a:pt x="4659" y="22079"/>
                  </a:lnTo>
                  <a:lnTo>
                    <a:pt x="4659" y="22344"/>
                  </a:lnTo>
                  <a:lnTo>
                    <a:pt x="4640" y="22628"/>
                  </a:lnTo>
                  <a:lnTo>
                    <a:pt x="4621" y="22912"/>
                  </a:lnTo>
                  <a:lnTo>
                    <a:pt x="4564" y="23177"/>
                  </a:lnTo>
                  <a:lnTo>
                    <a:pt x="4507" y="23461"/>
                  </a:lnTo>
                  <a:lnTo>
                    <a:pt x="4432" y="23745"/>
                  </a:lnTo>
                  <a:lnTo>
                    <a:pt x="4337" y="24029"/>
                  </a:lnTo>
                  <a:lnTo>
                    <a:pt x="4223" y="24313"/>
                  </a:lnTo>
                  <a:lnTo>
                    <a:pt x="4110" y="24578"/>
                  </a:lnTo>
                  <a:lnTo>
                    <a:pt x="3958" y="24881"/>
                  </a:lnTo>
                  <a:lnTo>
                    <a:pt x="3769" y="25203"/>
                  </a:lnTo>
                  <a:lnTo>
                    <a:pt x="3580" y="25525"/>
                  </a:lnTo>
                  <a:lnTo>
                    <a:pt x="3352" y="25847"/>
                  </a:lnTo>
                  <a:lnTo>
                    <a:pt x="3125" y="26168"/>
                  </a:lnTo>
                  <a:lnTo>
                    <a:pt x="2879" y="26490"/>
                  </a:lnTo>
                  <a:lnTo>
                    <a:pt x="2595" y="26812"/>
                  </a:lnTo>
                  <a:lnTo>
                    <a:pt x="2330" y="27115"/>
                  </a:lnTo>
                  <a:lnTo>
                    <a:pt x="2027" y="27399"/>
                  </a:lnTo>
                  <a:lnTo>
                    <a:pt x="1743" y="27664"/>
                  </a:lnTo>
                  <a:lnTo>
                    <a:pt x="1440" y="27892"/>
                  </a:lnTo>
                  <a:lnTo>
                    <a:pt x="1118" y="28100"/>
                  </a:lnTo>
                  <a:lnTo>
                    <a:pt x="815" y="28270"/>
                  </a:lnTo>
                  <a:lnTo>
                    <a:pt x="512" y="28403"/>
                  </a:lnTo>
                  <a:lnTo>
                    <a:pt x="209" y="28497"/>
                  </a:lnTo>
                  <a:lnTo>
                    <a:pt x="77" y="28535"/>
                  </a:lnTo>
                  <a:lnTo>
                    <a:pt x="1" y="28611"/>
                  </a:lnTo>
                  <a:lnTo>
                    <a:pt x="1" y="28630"/>
                  </a:lnTo>
                  <a:lnTo>
                    <a:pt x="1" y="28649"/>
                  </a:lnTo>
                  <a:lnTo>
                    <a:pt x="58" y="28668"/>
                  </a:lnTo>
                  <a:lnTo>
                    <a:pt x="134" y="28649"/>
                  </a:lnTo>
                  <a:lnTo>
                    <a:pt x="512" y="28554"/>
                  </a:lnTo>
                  <a:lnTo>
                    <a:pt x="872" y="28403"/>
                  </a:lnTo>
                  <a:lnTo>
                    <a:pt x="1232" y="28232"/>
                  </a:lnTo>
                  <a:lnTo>
                    <a:pt x="1573" y="28024"/>
                  </a:lnTo>
                  <a:lnTo>
                    <a:pt x="1894" y="27797"/>
                  </a:lnTo>
                  <a:lnTo>
                    <a:pt x="2216" y="27532"/>
                  </a:lnTo>
                  <a:lnTo>
                    <a:pt x="2519" y="27248"/>
                  </a:lnTo>
                  <a:lnTo>
                    <a:pt x="2822" y="26945"/>
                  </a:lnTo>
                  <a:lnTo>
                    <a:pt x="3087" y="26623"/>
                  </a:lnTo>
                  <a:lnTo>
                    <a:pt x="3352" y="26301"/>
                  </a:lnTo>
                  <a:lnTo>
                    <a:pt x="3599" y="25960"/>
                  </a:lnTo>
                  <a:lnTo>
                    <a:pt x="3845" y="25619"/>
                  </a:lnTo>
                  <a:lnTo>
                    <a:pt x="4053" y="25260"/>
                  </a:lnTo>
                  <a:lnTo>
                    <a:pt x="4261" y="24919"/>
                  </a:lnTo>
                  <a:lnTo>
                    <a:pt x="4451" y="24578"/>
                  </a:lnTo>
                  <a:lnTo>
                    <a:pt x="4621" y="24237"/>
                  </a:lnTo>
                  <a:lnTo>
                    <a:pt x="4735" y="23991"/>
                  </a:lnTo>
                  <a:lnTo>
                    <a:pt x="4829" y="23726"/>
                  </a:lnTo>
                  <a:lnTo>
                    <a:pt x="4905" y="23480"/>
                  </a:lnTo>
                  <a:lnTo>
                    <a:pt x="4962" y="23215"/>
                  </a:lnTo>
                  <a:lnTo>
                    <a:pt x="5019" y="22969"/>
                  </a:lnTo>
                  <a:lnTo>
                    <a:pt x="5057" y="22703"/>
                  </a:lnTo>
                  <a:lnTo>
                    <a:pt x="5075" y="22438"/>
                  </a:lnTo>
                  <a:lnTo>
                    <a:pt x="5075" y="22173"/>
                  </a:lnTo>
                  <a:lnTo>
                    <a:pt x="5057" y="21927"/>
                  </a:lnTo>
                  <a:lnTo>
                    <a:pt x="5019" y="21662"/>
                  </a:lnTo>
                  <a:lnTo>
                    <a:pt x="4981" y="21397"/>
                  </a:lnTo>
                  <a:lnTo>
                    <a:pt x="4924" y="21151"/>
                  </a:lnTo>
                  <a:lnTo>
                    <a:pt x="4848" y="20886"/>
                  </a:lnTo>
                  <a:lnTo>
                    <a:pt x="4754" y="20640"/>
                  </a:lnTo>
                  <a:lnTo>
                    <a:pt x="4640" y="20393"/>
                  </a:lnTo>
                  <a:lnTo>
                    <a:pt x="4526" y="20147"/>
                  </a:lnTo>
                  <a:lnTo>
                    <a:pt x="4261" y="19693"/>
                  </a:lnTo>
                  <a:lnTo>
                    <a:pt x="3977" y="19276"/>
                  </a:lnTo>
                  <a:lnTo>
                    <a:pt x="3390" y="18462"/>
                  </a:lnTo>
                  <a:lnTo>
                    <a:pt x="3087" y="18045"/>
                  </a:lnTo>
                  <a:lnTo>
                    <a:pt x="2803" y="17629"/>
                  </a:lnTo>
                  <a:lnTo>
                    <a:pt x="2538" y="17193"/>
                  </a:lnTo>
                  <a:lnTo>
                    <a:pt x="2425" y="16966"/>
                  </a:lnTo>
                  <a:lnTo>
                    <a:pt x="2311" y="16720"/>
                  </a:lnTo>
                  <a:lnTo>
                    <a:pt x="2216" y="16436"/>
                  </a:lnTo>
                  <a:lnTo>
                    <a:pt x="2141" y="16133"/>
                  </a:lnTo>
                  <a:lnTo>
                    <a:pt x="2084" y="15849"/>
                  </a:lnTo>
                  <a:lnTo>
                    <a:pt x="2065" y="15546"/>
                  </a:lnTo>
                  <a:lnTo>
                    <a:pt x="2065" y="15243"/>
                  </a:lnTo>
                  <a:lnTo>
                    <a:pt x="2103" y="14959"/>
                  </a:lnTo>
                  <a:lnTo>
                    <a:pt x="2141" y="14656"/>
                  </a:lnTo>
                  <a:lnTo>
                    <a:pt x="2216" y="14353"/>
                  </a:lnTo>
                  <a:lnTo>
                    <a:pt x="2311" y="14050"/>
                  </a:lnTo>
                  <a:lnTo>
                    <a:pt x="2425" y="13747"/>
                  </a:lnTo>
                  <a:lnTo>
                    <a:pt x="2538" y="13444"/>
                  </a:lnTo>
                  <a:lnTo>
                    <a:pt x="2690" y="13141"/>
                  </a:lnTo>
                  <a:lnTo>
                    <a:pt x="2841" y="12838"/>
                  </a:lnTo>
                  <a:lnTo>
                    <a:pt x="3012" y="12536"/>
                  </a:lnTo>
                  <a:lnTo>
                    <a:pt x="3390" y="11949"/>
                  </a:lnTo>
                  <a:lnTo>
                    <a:pt x="3807" y="11362"/>
                  </a:lnTo>
                  <a:lnTo>
                    <a:pt x="4223" y="10812"/>
                  </a:lnTo>
                  <a:lnTo>
                    <a:pt x="4678" y="10263"/>
                  </a:lnTo>
                  <a:lnTo>
                    <a:pt x="5132" y="9733"/>
                  </a:lnTo>
                  <a:lnTo>
                    <a:pt x="6003" y="8768"/>
                  </a:lnTo>
                  <a:lnTo>
                    <a:pt x="6761" y="7934"/>
                  </a:lnTo>
                  <a:lnTo>
                    <a:pt x="7707" y="6874"/>
                  </a:lnTo>
                  <a:lnTo>
                    <a:pt x="8673" y="5833"/>
                  </a:lnTo>
                  <a:lnTo>
                    <a:pt x="9677" y="4810"/>
                  </a:lnTo>
                  <a:lnTo>
                    <a:pt x="10699" y="3807"/>
                  </a:lnTo>
                  <a:lnTo>
                    <a:pt x="11740" y="2841"/>
                  </a:lnTo>
                  <a:lnTo>
                    <a:pt x="12801" y="1894"/>
                  </a:lnTo>
                  <a:lnTo>
                    <a:pt x="13899" y="985"/>
                  </a:lnTo>
                  <a:lnTo>
                    <a:pt x="15016" y="76"/>
                  </a:lnTo>
                  <a:lnTo>
                    <a:pt x="15035" y="39"/>
                  </a:lnTo>
                  <a:lnTo>
                    <a:pt x="15035" y="20"/>
                  </a:lnTo>
                  <a:lnTo>
                    <a:pt x="14997" y="1"/>
                  </a:lnTo>
                  <a:close/>
                </a:path>
              </a:pathLst>
            </a:custGeom>
            <a:solidFill>
              <a:srgbClr val="363636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9"/>
            <p:cNvSpPr/>
            <p:nvPr/>
          </p:nvSpPr>
          <p:spPr>
            <a:xfrm>
              <a:off x="2398400" y="2399500"/>
              <a:ext cx="142975" cy="369725"/>
            </a:xfrm>
            <a:custGeom>
              <a:avLst/>
              <a:gdLst/>
              <a:ahLst/>
              <a:cxnLst/>
              <a:rect l="l" t="t" r="r" b="b"/>
              <a:pathLst>
                <a:path w="5719" h="14789" extrusionOk="0">
                  <a:moveTo>
                    <a:pt x="3162" y="1"/>
                  </a:moveTo>
                  <a:lnTo>
                    <a:pt x="3087" y="20"/>
                  </a:lnTo>
                  <a:lnTo>
                    <a:pt x="3030" y="39"/>
                  </a:lnTo>
                  <a:lnTo>
                    <a:pt x="2954" y="76"/>
                  </a:lnTo>
                  <a:lnTo>
                    <a:pt x="2916" y="114"/>
                  </a:lnTo>
                  <a:lnTo>
                    <a:pt x="2897" y="152"/>
                  </a:lnTo>
                  <a:lnTo>
                    <a:pt x="2916" y="190"/>
                  </a:lnTo>
                  <a:lnTo>
                    <a:pt x="3181" y="417"/>
                  </a:lnTo>
                  <a:lnTo>
                    <a:pt x="3428" y="682"/>
                  </a:lnTo>
                  <a:lnTo>
                    <a:pt x="3655" y="929"/>
                  </a:lnTo>
                  <a:lnTo>
                    <a:pt x="3863" y="1194"/>
                  </a:lnTo>
                  <a:lnTo>
                    <a:pt x="4071" y="1478"/>
                  </a:lnTo>
                  <a:lnTo>
                    <a:pt x="4261" y="1762"/>
                  </a:lnTo>
                  <a:lnTo>
                    <a:pt x="4431" y="2046"/>
                  </a:lnTo>
                  <a:lnTo>
                    <a:pt x="4601" y="2349"/>
                  </a:lnTo>
                  <a:lnTo>
                    <a:pt x="4734" y="2652"/>
                  </a:lnTo>
                  <a:lnTo>
                    <a:pt x="4867" y="2955"/>
                  </a:lnTo>
                  <a:lnTo>
                    <a:pt x="4980" y="3257"/>
                  </a:lnTo>
                  <a:lnTo>
                    <a:pt x="5075" y="3579"/>
                  </a:lnTo>
                  <a:lnTo>
                    <a:pt x="5170" y="3901"/>
                  </a:lnTo>
                  <a:lnTo>
                    <a:pt x="5226" y="4204"/>
                  </a:lnTo>
                  <a:lnTo>
                    <a:pt x="5264" y="4526"/>
                  </a:lnTo>
                  <a:lnTo>
                    <a:pt x="5302" y="4848"/>
                  </a:lnTo>
                  <a:lnTo>
                    <a:pt x="5302" y="5170"/>
                  </a:lnTo>
                  <a:lnTo>
                    <a:pt x="5302" y="5492"/>
                  </a:lnTo>
                  <a:lnTo>
                    <a:pt x="5283" y="5814"/>
                  </a:lnTo>
                  <a:lnTo>
                    <a:pt x="5226" y="6117"/>
                  </a:lnTo>
                  <a:lnTo>
                    <a:pt x="5170" y="6438"/>
                  </a:lnTo>
                  <a:lnTo>
                    <a:pt x="5075" y="6741"/>
                  </a:lnTo>
                  <a:lnTo>
                    <a:pt x="4980" y="7044"/>
                  </a:lnTo>
                  <a:lnTo>
                    <a:pt x="4848" y="7347"/>
                  </a:lnTo>
                  <a:lnTo>
                    <a:pt x="4715" y="7631"/>
                  </a:lnTo>
                  <a:lnTo>
                    <a:pt x="4545" y="7915"/>
                  </a:lnTo>
                  <a:lnTo>
                    <a:pt x="4355" y="8199"/>
                  </a:lnTo>
                  <a:lnTo>
                    <a:pt x="4147" y="8465"/>
                  </a:lnTo>
                  <a:lnTo>
                    <a:pt x="3920" y="8730"/>
                  </a:lnTo>
                  <a:lnTo>
                    <a:pt x="3674" y="8976"/>
                  </a:lnTo>
                  <a:lnTo>
                    <a:pt x="3390" y="9222"/>
                  </a:lnTo>
                  <a:lnTo>
                    <a:pt x="3087" y="9449"/>
                  </a:lnTo>
                  <a:lnTo>
                    <a:pt x="2992" y="9487"/>
                  </a:lnTo>
                  <a:lnTo>
                    <a:pt x="2878" y="9544"/>
                  </a:lnTo>
                  <a:lnTo>
                    <a:pt x="2575" y="9676"/>
                  </a:lnTo>
                  <a:lnTo>
                    <a:pt x="2197" y="9809"/>
                  </a:lnTo>
                  <a:lnTo>
                    <a:pt x="1799" y="9960"/>
                  </a:lnTo>
                  <a:lnTo>
                    <a:pt x="1420" y="10112"/>
                  </a:lnTo>
                  <a:lnTo>
                    <a:pt x="1250" y="10206"/>
                  </a:lnTo>
                  <a:lnTo>
                    <a:pt x="1099" y="10301"/>
                  </a:lnTo>
                  <a:lnTo>
                    <a:pt x="947" y="10415"/>
                  </a:lnTo>
                  <a:lnTo>
                    <a:pt x="852" y="10509"/>
                  </a:lnTo>
                  <a:lnTo>
                    <a:pt x="777" y="10623"/>
                  </a:lnTo>
                  <a:lnTo>
                    <a:pt x="739" y="10756"/>
                  </a:lnTo>
                  <a:lnTo>
                    <a:pt x="720" y="10888"/>
                  </a:lnTo>
                  <a:lnTo>
                    <a:pt x="739" y="11021"/>
                  </a:lnTo>
                  <a:lnTo>
                    <a:pt x="739" y="11153"/>
                  </a:lnTo>
                  <a:lnTo>
                    <a:pt x="777" y="11267"/>
                  </a:lnTo>
                  <a:lnTo>
                    <a:pt x="871" y="11494"/>
                  </a:lnTo>
                  <a:lnTo>
                    <a:pt x="1004" y="11740"/>
                  </a:lnTo>
                  <a:lnTo>
                    <a:pt x="1136" y="11911"/>
                  </a:lnTo>
                  <a:lnTo>
                    <a:pt x="1269" y="12081"/>
                  </a:lnTo>
                  <a:lnTo>
                    <a:pt x="1534" y="12422"/>
                  </a:lnTo>
                  <a:lnTo>
                    <a:pt x="1629" y="12573"/>
                  </a:lnTo>
                  <a:lnTo>
                    <a:pt x="1704" y="12744"/>
                  </a:lnTo>
                  <a:lnTo>
                    <a:pt x="1761" y="12933"/>
                  </a:lnTo>
                  <a:lnTo>
                    <a:pt x="1799" y="13141"/>
                  </a:lnTo>
                  <a:lnTo>
                    <a:pt x="1818" y="13350"/>
                  </a:lnTo>
                  <a:lnTo>
                    <a:pt x="1818" y="13558"/>
                  </a:lnTo>
                  <a:lnTo>
                    <a:pt x="1780" y="13766"/>
                  </a:lnTo>
                  <a:lnTo>
                    <a:pt x="1742" y="13956"/>
                  </a:lnTo>
                  <a:lnTo>
                    <a:pt x="1667" y="14126"/>
                  </a:lnTo>
                  <a:lnTo>
                    <a:pt x="1553" y="14277"/>
                  </a:lnTo>
                  <a:lnTo>
                    <a:pt x="1420" y="14410"/>
                  </a:lnTo>
                  <a:lnTo>
                    <a:pt x="1269" y="14505"/>
                  </a:lnTo>
                  <a:lnTo>
                    <a:pt x="1174" y="14543"/>
                  </a:lnTo>
                  <a:lnTo>
                    <a:pt x="1080" y="14580"/>
                  </a:lnTo>
                  <a:lnTo>
                    <a:pt x="985" y="14599"/>
                  </a:lnTo>
                  <a:lnTo>
                    <a:pt x="758" y="14599"/>
                  </a:lnTo>
                  <a:lnTo>
                    <a:pt x="625" y="14561"/>
                  </a:lnTo>
                  <a:lnTo>
                    <a:pt x="341" y="14486"/>
                  </a:lnTo>
                  <a:lnTo>
                    <a:pt x="284" y="14486"/>
                  </a:lnTo>
                  <a:lnTo>
                    <a:pt x="228" y="14505"/>
                  </a:lnTo>
                  <a:lnTo>
                    <a:pt x="95" y="14543"/>
                  </a:lnTo>
                  <a:lnTo>
                    <a:pt x="38" y="14580"/>
                  </a:lnTo>
                  <a:lnTo>
                    <a:pt x="0" y="14618"/>
                  </a:lnTo>
                  <a:lnTo>
                    <a:pt x="0" y="14656"/>
                  </a:lnTo>
                  <a:lnTo>
                    <a:pt x="38" y="14675"/>
                  </a:lnTo>
                  <a:lnTo>
                    <a:pt x="228" y="14751"/>
                  </a:lnTo>
                  <a:lnTo>
                    <a:pt x="436" y="14789"/>
                  </a:lnTo>
                  <a:lnTo>
                    <a:pt x="796" y="14789"/>
                  </a:lnTo>
                  <a:lnTo>
                    <a:pt x="985" y="14770"/>
                  </a:lnTo>
                  <a:lnTo>
                    <a:pt x="1155" y="14713"/>
                  </a:lnTo>
                  <a:lnTo>
                    <a:pt x="1307" y="14656"/>
                  </a:lnTo>
                  <a:lnTo>
                    <a:pt x="1458" y="14561"/>
                  </a:lnTo>
                  <a:lnTo>
                    <a:pt x="1610" y="14467"/>
                  </a:lnTo>
                  <a:lnTo>
                    <a:pt x="1742" y="14353"/>
                  </a:lnTo>
                  <a:lnTo>
                    <a:pt x="1875" y="14221"/>
                  </a:lnTo>
                  <a:lnTo>
                    <a:pt x="1970" y="14069"/>
                  </a:lnTo>
                  <a:lnTo>
                    <a:pt x="2083" y="13899"/>
                  </a:lnTo>
                  <a:lnTo>
                    <a:pt x="2159" y="13728"/>
                  </a:lnTo>
                  <a:lnTo>
                    <a:pt x="2235" y="13539"/>
                  </a:lnTo>
                  <a:lnTo>
                    <a:pt x="2291" y="13331"/>
                  </a:lnTo>
                  <a:lnTo>
                    <a:pt x="2291" y="13236"/>
                  </a:lnTo>
                  <a:lnTo>
                    <a:pt x="2291" y="13122"/>
                  </a:lnTo>
                  <a:lnTo>
                    <a:pt x="2291" y="13028"/>
                  </a:lnTo>
                  <a:lnTo>
                    <a:pt x="2254" y="12914"/>
                  </a:lnTo>
                  <a:lnTo>
                    <a:pt x="2178" y="12706"/>
                  </a:lnTo>
                  <a:lnTo>
                    <a:pt x="2064" y="12517"/>
                  </a:lnTo>
                  <a:lnTo>
                    <a:pt x="1932" y="12308"/>
                  </a:lnTo>
                  <a:lnTo>
                    <a:pt x="1799" y="12138"/>
                  </a:lnTo>
                  <a:lnTo>
                    <a:pt x="1534" y="11816"/>
                  </a:lnTo>
                  <a:lnTo>
                    <a:pt x="1383" y="11570"/>
                  </a:lnTo>
                  <a:lnTo>
                    <a:pt x="1326" y="11475"/>
                  </a:lnTo>
                  <a:lnTo>
                    <a:pt x="1288" y="11362"/>
                  </a:lnTo>
                  <a:lnTo>
                    <a:pt x="1269" y="11267"/>
                  </a:lnTo>
                  <a:lnTo>
                    <a:pt x="1250" y="11172"/>
                  </a:lnTo>
                  <a:lnTo>
                    <a:pt x="1250" y="11077"/>
                  </a:lnTo>
                  <a:lnTo>
                    <a:pt x="1269" y="10983"/>
                  </a:lnTo>
                  <a:lnTo>
                    <a:pt x="1288" y="10907"/>
                  </a:lnTo>
                  <a:lnTo>
                    <a:pt x="1326" y="10812"/>
                  </a:lnTo>
                  <a:lnTo>
                    <a:pt x="1420" y="10661"/>
                  </a:lnTo>
                  <a:lnTo>
                    <a:pt x="1553" y="10528"/>
                  </a:lnTo>
                  <a:lnTo>
                    <a:pt x="1723" y="10396"/>
                  </a:lnTo>
                  <a:lnTo>
                    <a:pt x="1913" y="10282"/>
                  </a:lnTo>
                  <a:lnTo>
                    <a:pt x="2102" y="10169"/>
                  </a:lnTo>
                  <a:lnTo>
                    <a:pt x="2538" y="9960"/>
                  </a:lnTo>
                  <a:lnTo>
                    <a:pt x="2954" y="9752"/>
                  </a:lnTo>
                  <a:lnTo>
                    <a:pt x="3333" y="9563"/>
                  </a:lnTo>
                  <a:lnTo>
                    <a:pt x="3655" y="9354"/>
                  </a:lnTo>
                  <a:lnTo>
                    <a:pt x="3958" y="9127"/>
                  </a:lnTo>
                  <a:lnTo>
                    <a:pt x="4242" y="8881"/>
                  </a:lnTo>
                  <a:lnTo>
                    <a:pt x="4488" y="8616"/>
                  </a:lnTo>
                  <a:lnTo>
                    <a:pt x="4715" y="8351"/>
                  </a:lnTo>
                  <a:lnTo>
                    <a:pt x="4904" y="8086"/>
                  </a:lnTo>
                  <a:lnTo>
                    <a:pt x="5094" y="7783"/>
                  </a:lnTo>
                  <a:lnTo>
                    <a:pt x="5245" y="7499"/>
                  </a:lnTo>
                  <a:lnTo>
                    <a:pt x="5378" y="7196"/>
                  </a:lnTo>
                  <a:lnTo>
                    <a:pt x="5491" y="6874"/>
                  </a:lnTo>
                  <a:lnTo>
                    <a:pt x="5567" y="6552"/>
                  </a:lnTo>
                  <a:lnTo>
                    <a:pt x="5643" y="6230"/>
                  </a:lnTo>
                  <a:lnTo>
                    <a:pt x="5681" y="5908"/>
                  </a:lnTo>
                  <a:lnTo>
                    <a:pt x="5719" y="5568"/>
                  </a:lnTo>
                  <a:lnTo>
                    <a:pt x="5719" y="5227"/>
                  </a:lnTo>
                  <a:lnTo>
                    <a:pt x="5700" y="4886"/>
                  </a:lnTo>
                  <a:lnTo>
                    <a:pt x="5681" y="4545"/>
                  </a:lnTo>
                  <a:lnTo>
                    <a:pt x="5624" y="4223"/>
                  </a:lnTo>
                  <a:lnTo>
                    <a:pt x="5548" y="3882"/>
                  </a:lnTo>
                  <a:lnTo>
                    <a:pt x="5472" y="3541"/>
                  </a:lnTo>
                  <a:lnTo>
                    <a:pt x="5378" y="3201"/>
                  </a:lnTo>
                  <a:lnTo>
                    <a:pt x="5245" y="2879"/>
                  </a:lnTo>
                  <a:lnTo>
                    <a:pt x="5113" y="2557"/>
                  </a:lnTo>
                  <a:lnTo>
                    <a:pt x="4961" y="2235"/>
                  </a:lnTo>
                  <a:lnTo>
                    <a:pt x="4810" y="1932"/>
                  </a:lnTo>
                  <a:lnTo>
                    <a:pt x="4620" y="1629"/>
                  </a:lnTo>
                  <a:lnTo>
                    <a:pt x="4431" y="1345"/>
                  </a:lnTo>
                  <a:lnTo>
                    <a:pt x="4223" y="1061"/>
                  </a:lnTo>
                  <a:lnTo>
                    <a:pt x="4015" y="777"/>
                  </a:lnTo>
                  <a:lnTo>
                    <a:pt x="3787" y="512"/>
                  </a:lnTo>
                  <a:lnTo>
                    <a:pt x="3541" y="266"/>
                  </a:lnTo>
                  <a:lnTo>
                    <a:pt x="3276" y="39"/>
                  </a:lnTo>
                  <a:lnTo>
                    <a:pt x="3238" y="20"/>
                  </a:lnTo>
                  <a:lnTo>
                    <a:pt x="3162" y="1"/>
                  </a:lnTo>
                  <a:close/>
                </a:path>
              </a:pathLst>
            </a:custGeom>
            <a:solidFill>
              <a:srgbClr val="363636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9"/>
            <p:cNvSpPr/>
            <p:nvPr/>
          </p:nvSpPr>
          <p:spPr>
            <a:xfrm>
              <a:off x="2122900" y="2238075"/>
              <a:ext cx="370675" cy="391500"/>
            </a:xfrm>
            <a:custGeom>
              <a:avLst/>
              <a:gdLst/>
              <a:ahLst/>
              <a:cxnLst/>
              <a:rect l="l" t="t" r="r" b="b"/>
              <a:pathLst>
                <a:path w="14827" h="15660" extrusionOk="0">
                  <a:moveTo>
                    <a:pt x="190" y="1"/>
                  </a:moveTo>
                  <a:lnTo>
                    <a:pt x="114" y="20"/>
                  </a:lnTo>
                  <a:lnTo>
                    <a:pt x="57" y="58"/>
                  </a:lnTo>
                  <a:lnTo>
                    <a:pt x="0" y="96"/>
                  </a:lnTo>
                  <a:lnTo>
                    <a:pt x="0" y="171"/>
                  </a:lnTo>
                  <a:lnTo>
                    <a:pt x="38" y="531"/>
                  </a:lnTo>
                  <a:lnTo>
                    <a:pt x="95" y="891"/>
                  </a:lnTo>
                  <a:lnTo>
                    <a:pt x="171" y="1213"/>
                  </a:lnTo>
                  <a:lnTo>
                    <a:pt x="284" y="1535"/>
                  </a:lnTo>
                  <a:lnTo>
                    <a:pt x="417" y="1838"/>
                  </a:lnTo>
                  <a:lnTo>
                    <a:pt x="568" y="2141"/>
                  </a:lnTo>
                  <a:lnTo>
                    <a:pt x="758" y="2425"/>
                  </a:lnTo>
                  <a:lnTo>
                    <a:pt x="947" y="2690"/>
                  </a:lnTo>
                  <a:lnTo>
                    <a:pt x="1155" y="2936"/>
                  </a:lnTo>
                  <a:lnTo>
                    <a:pt x="1383" y="3182"/>
                  </a:lnTo>
                  <a:lnTo>
                    <a:pt x="1629" y="3409"/>
                  </a:lnTo>
                  <a:lnTo>
                    <a:pt x="1894" y="3636"/>
                  </a:lnTo>
                  <a:lnTo>
                    <a:pt x="2159" y="3845"/>
                  </a:lnTo>
                  <a:lnTo>
                    <a:pt x="2443" y="4053"/>
                  </a:lnTo>
                  <a:lnTo>
                    <a:pt x="2746" y="4242"/>
                  </a:lnTo>
                  <a:lnTo>
                    <a:pt x="3049" y="4413"/>
                  </a:lnTo>
                  <a:lnTo>
                    <a:pt x="3674" y="4754"/>
                  </a:lnTo>
                  <a:lnTo>
                    <a:pt x="4336" y="5057"/>
                  </a:lnTo>
                  <a:lnTo>
                    <a:pt x="5018" y="5341"/>
                  </a:lnTo>
                  <a:lnTo>
                    <a:pt x="5681" y="5587"/>
                  </a:lnTo>
                  <a:lnTo>
                    <a:pt x="6362" y="5814"/>
                  </a:lnTo>
                  <a:lnTo>
                    <a:pt x="7006" y="6022"/>
                  </a:lnTo>
                  <a:lnTo>
                    <a:pt x="8237" y="6420"/>
                  </a:lnTo>
                  <a:lnTo>
                    <a:pt x="8938" y="6628"/>
                  </a:lnTo>
                  <a:lnTo>
                    <a:pt x="9638" y="6874"/>
                  </a:lnTo>
                  <a:lnTo>
                    <a:pt x="10320" y="7120"/>
                  </a:lnTo>
                  <a:lnTo>
                    <a:pt x="11020" y="7404"/>
                  </a:lnTo>
                  <a:lnTo>
                    <a:pt x="11361" y="7575"/>
                  </a:lnTo>
                  <a:lnTo>
                    <a:pt x="11683" y="7726"/>
                  </a:lnTo>
                  <a:lnTo>
                    <a:pt x="12005" y="7916"/>
                  </a:lnTo>
                  <a:lnTo>
                    <a:pt x="12327" y="8105"/>
                  </a:lnTo>
                  <a:lnTo>
                    <a:pt x="12630" y="8294"/>
                  </a:lnTo>
                  <a:lnTo>
                    <a:pt x="12933" y="8522"/>
                  </a:lnTo>
                  <a:lnTo>
                    <a:pt x="13198" y="8749"/>
                  </a:lnTo>
                  <a:lnTo>
                    <a:pt x="13463" y="8995"/>
                  </a:lnTo>
                  <a:lnTo>
                    <a:pt x="13652" y="9184"/>
                  </a:lnTo>
                  <a:lnTo>
                    <a:pt x="13804" y="9374"/>
                  </a:lnTo>
                  <a:lnTo>
                    <a:pt x="13936" y="9582"/>
                  </a:lnTo>
                  <a:lnTo>
                    <a:pt x="14069" y="9790"/>
                  </a:lnTo>
                  <a:lnTo>
                    <a:pt x="14164" y="9980"/>
                  </a:lnTo>
                  <a:lnTo>
                    <a:pt x="14239" y="10207"/>
                  </a:lnTo>
                  <a:lnTo>
                    <a:pt x="14315" y="10415"/>
                  </a:lnTo>
                  <a:lnTo>
                    <a:pt x="14353" y="10623"/>
                  </a:lnTo>
                  <a:lnTo>
                    <a:pt x="14391" y="10851"/>
                  </a:lnTo>
                  <a:lnTo>
                    <a:pt x="14410" y="11059"/>
                  </a:lnTo>
                  <a:lnTo>
                    <a:pt x="14410" y="11286"/>
                  </a:lnTo>
                  <a:lnTo>
                    <a:pt x="14410" y="11513"/>
                  </a:lnTo>
                  <a:lnTo>
                    <a:pt x="14391" y="11740"/>
                  </a:lnTo>
                  <a:lnTo>
                    <a:pt x="14353" y="11949"/>
                  </a:lnTo>
                  <a:lnTo>
                    <a:pt x="14296" y="12176"/>
                  </a:lnTo>
                  <a:lnTo>
                    <a:pt x="14239" y="12403"/>
                  </a:lnTo>
                  <a:lnTo>
                    <a:pt x="14088" y="12839"/>
                  </a:lnTo>
                  <a:lnTo>
                    <a:pt x="13898" y="13255"/>
                  </a:lnTo>
                  <a:lnTo>
                    <a:pt x="13652" y="13672"/>
                  </a:lnTo>
                  <a:lnTo>
                    <a:pt x="13406" y="14069"/>
                  </a:lnTo>
                  <a:lnTo>
                    <a:pt x="13122" y="14448"/>
                  </a:lnTo>
                  <a:lnTo>
                    <a:pt x="12800" y="14808"/>
                  </a:lnTo>
                  <a:lnTo>
                    <a:pt x="12478" y="15130"/>
                  </a:lnTo>
                  <a:lnTo>
                    <a:pt x="12138" y="15433"/>
                  </a:lnTo>
                  <a:lnTo>
                    <a:pt x="12100" y="15490"/>
                  </a:lnTo>
                  <a:lnTo>
                    <a:pt x="12081" y="15546"/>
                  </a:lnTo>
                  <a:lnTo>
                    <a:pt x="12100" y="15584"/>
                  </a:lnTo>
                  <a:lnTo>
                    <a:pt x="12138" y="15622"/>
                  </a:lnTo>
                  <a:lnTo>
                    <a:pt x="12194" y="15660"/>
                  </a:lnTo>
                  <a:lnTo>
                    <a:pt x="12270" y="15660"/>
                  </a:lnTo>
                  <a:lnTo>
                    <a:pt x="12346" y="15641"/>
                  </a:lnTo>
                  <a:lnTo>
                    <a:pt x="12403" y="15603"/>
                  </a:lnTo>
                  <a:lnTo>
                    <a:pt x="12668" y="15395"/>
                  </a:lnTo>
                  <a:lnTo>
                    <a:pt x="12914" y="15168"/>
                  </a:lnTo>
                  <a:lnTo>
                    <a:pt x="13160" y="14922"/>
                  </a:lnTo>
                  <a:lnTo>
                    <a:pt x="13387" y="14675"/>
                  </a:lnTo>
                  <a:lnTo>
                    <a:pt x="13595" y="14410"/>
                  </a:lnTo>
                  <a:lnTo>
                    <a:pt x="13804" y="14126"/>
                  </a:lnTo>
                  <a:lnTo>
                    <a:pt x="13993" y="13842"/>
                  </a:lnTo>
                  <a:lnTo>
                    <a:pt x="14164" y="13539"/>
                  </a:lnTo>
                  <a:lnTo>
                    <a:pt x="14315" y="13236"/>
                  </a:lnTo>
                  <a:lnTo>
                    <a:pt x="14448" y="12933"/>
                  </a:lnTo>
                  <a:lnTo>
                    <a:pt x="14561" y="12611"/>
                  </a:lnTo>
                  <a:lnTo>
                    <a:pt x="14675" y="12290"/>
                  </a:lnTo>
                  <a:lnTo>
                    <a:pt x="14750" y="11949"/>
                  </a:lnTo>
                  <a:lnTo>
                    <a:pt x="14788" y="11627"/>
                  </a:lnTo>
                  <a:lnTo>
                    <a:pt x="14826" y="11286"/>
                  </a:lnTo>
                  <a:lnTo>
                    <a:pt x="14826" y="10945"/>
                  </a:lnTo>
                  <a:lnTo>
                    <a:pt x="14807" y="10661"/>
                  </a:lnTo>
                  <a:lnTo>
                    <a:pt x="14750" y="10396"/>
                  </a:lnTo>
                  <a:lnTo>
                    <a:pt x="14675" y="10131"/>
                  </a:lnTo>
                  <a:lnTo>
                    <a:pt x="14580" y="9885"/>
                  </a:lnTo>
                  <a:lnTo>
                    <a:pt x="14448" y="9639"/>
                  </a:lnTo>
                  <a:lnTo>
                    <a:pt x="14296" y="9393"/>
                  </a:lnTo>
                  <a:lnTo>
                    <a:pt x="14126" y="9165"/>
                  </a:lnTo>
                  <a:lnTo>
                    <a:pt x="13955" y="8957"/>
                  </a:lnTo>
                  <a:lnTo>
                    <a:pt x="13766" y="8749"/>
                  </a:lnTo>
                  <a:lnTo>
                    <a:pt x="13558" y="8541"/>
                  </a:lnTo>
                  <a:lnTo>
                    <a:pt x="13330" y="8370"/>
                  </a:lnTo>
                  <a:lnTo>
                    <a:pt x="13103" y="8200"/>
                  </a:lnTo>
                  <a:lnTo>
                    <a:pt x="12876" y="8029"/>
                  </a:lnTo>
                  <a:lnTo>
                    <a:pt x="12649" y="7878"/>
                  </a:lnTo>
                  <a:lnTo>
                    <a:pt x="12194" y="7613"/>
                  </a:lnTo>
                  <a:lnTo>
                    <a:pt x="11835" y="7442"/>
                  </a:lnTo>
                  <a:lnTo>
                    <a:pt x="11475" y="7291"/>
                  </a:lnTo>
                  <a:lnTo>
                    <a:pt x="11096" y="7139"/>
                  </a:lnTo>
                  <a:lnTo>
                    <a:pt x="10680" y="6988"/>
                  </a:lnTo>
                  <a:lnTo>
                    <a:pt x="9809" y="6685"/>
                  </a:lnTo>
                  <a:lnTo>
                    <a:pt x="8900" y="6401"/>
                  </a:lnTo>
                  <a:lnTo>
                    <a:pt x="7953" y="6098"/>
                  </a:lnTo>
                  <a:lnTo>
                    <a:pt x="6987" y="5795"/>
                  </a:lnTo>
                  <a:lnTo>
                    <a:pt x="6022" y="5473"/>
                  </a:lnTo>
                  <a:lnTo>
                    <a:pt x="5075" y="5113"/>
                  </a:lnTo>
                  <a:lnTo>
                    <a:pt x="4620" y="4924"/>
                  </a:lnTo>
                  <a:lnTo>
                    <a:pt x="4166" y="4716"/>
                  </a:lnTo>
                  <a:lnTo>
                    <a:pt x="3731" y="4507"/>
                  </a:lnTo>
                  <a:lnTo>
                    <a:pt x="3314" y="4280"/>
                  </a:lnTo>
                  <a:lnTo>
                    <a:pt x="2916" y="4034"/>
                  </a:lnTo>
                  <a:lnTo>
                    <a:pt x="2557" y="3769"/>
                  </a:lnTo>
                  <a:lnTo>
                    <a:pt x="2197" y="3504"/>
                  </a:lnTo>
                  <a:lnTo>
                    <a:pt x="1856" y="3201"/>
                  </a:lnTo>
                  <a:lnTo>
                    <a:pt x="1553" y="2898"/>
                  </a:lnTo>
                  <a:lnTo>
                    <a:pt x="1288" y="2576"/>
                  </a:lnTo>
                  <a:lnTo>
                    <a:pt x="1042" y="2216"/>
                  </a:lnTo>
                  <a:lnTo>
                    <a:pt x="834" y="1857"/>
                  </a:lnTo>
                  <a:lnTo>
                    <a:pt x="663" y="1459"/>
                  </a:lnTo>
                  <a:lnTo>
                    <a:pt x="531" y="1042"/>
                  </a:lnTo>
                  <a:lnTo>
                    <a:pt x="474" y="834"/>
                  </a:lnTo>
                  <a:lnTo>
                    <a:pt x="436" y="607"/>
                  </a:lnTo>
                  <a:lnTo>
                    <a:pt x="417" y="380"/>
                  </a:lnTo>
                  <a:lnTo>
                    <a:pt x="398" y="134"/>
                  </a:lnTo>
                  <a:lnTo>
                    <a:pt x="379" y="77"/>
                  </a:lnTo>
                  <a:lnTo>
                    <a:pt x="322" y="20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363636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29"/>
          <p:cNvSpPr/>
          <p:nvPr/>
        </p:nvSpPr>
        <p:spPr>
          <a:xfrm>
            <a:off x="2359125" y="4599436"/>
            <a:ext cx="1331301" cy="548686"/>
          </a:xfrm>
          <a:custGeom>
            <a:avLst/>
            <a:gdLst/>
            <a:ahLst/>
            <a:cxnLst/>
            <a:rect l="l" t="t" r="r" b="b"/>
            <a:pathLst>
              <a:path w="68668" h="28301" extrusionOk="0">
                <a:moveTo>
                  <a:pt x="51978" y="1"/>
                </a:moveTo>
                <a:lnTo>
                  <a:pt x="51396" y="19"/>
                </a:lnTo>
                <a:lnTo>
                  <a:pt x="50813" y="73"/>
                </a:lnTo>
                <a:lnTo>
                  <a:pt x="50213" y="128"/>
                </a:lnTo>
                <a:lnTo>
                  <a:pt x="49630" y="219"/>
                </a:lnTo>
                <a:lnTo>
                  <a:pt x="49048" y="328"/>
                </a:lnTo>
                <a:lnTo>
                  <a:pt x="48466" y="456"/>
                </a:lnTo>
                <a:lnTo>
                  <a:pt x="47883" y="601"/>
                </a:lnTo>
                <a:lnTo>
                  <a:pt x="47319" y="765"/>
                </a:lnTo>
                <a:lnTo>
                  <a:pt x="46773" y="947"/>
                </a:lnTo>
                <a:lnTo>
                  <a:pt x="46227" y="1129"/>
                </a:lnTo>
                <a:lnTo>
                  <a:pt x="45699" y="1329"/>
                </a:lnTo>
                <a:lnTo>
                  <a:pt x="45190" y="1548"/>
                </a:lnTo>
                <a:lnTo>
                  <a:pt x="44698" y="1766"/>
                </a:lnTo>
                <a:lnTo>
                  <a:pt x="44225" y="2003"/>
                </a:lnTo>
                <a:lnTo>
                  <a:pt x="43770" y="2257"/>
                </a:lnTo>
                <a:lnTo>
                  <a:pt x="43352" y="2494"/>
                </a:lnTo>
                <a:lnTo>
                  <a:pt x="42915" y="2803"/>
                </a:lnTo>
                <a:lnTo>
                  <a:pt x="42496" y="3113"/>
                </a:lnTo>
                <a:lnTo>
                  <a:pt x="42078" y="3440"/>
                </a:lnTo>
                <a:lnTo>
                  <a:pt x="41677" y="3786"/>
                </a:lnTo>
                <a:lnTo>
                  <a:pt x="41277" y="4132"/>
                </a:lnTo>
                <a:lnTo>
                  <a:pt x="40876" y="4496"/>
                </a:lnTo>
                <a:lnTo>
                  <a:pt x="40112" y="5260"/>
                </a:lnTo>
                <a:lnTo>
                  <a:pt x="39329" y="6025"/>
                </a:lnTo>
                <a:lnTo>
                  <a:pt x="38565" y="6825"/>
                </a:lnTo>
                <a:lnTo>
                  <a:pt x="37801" y="7608"/>
                </a:lnTo>
                <a:lnTo>
                  <a:pt x="37036" y="8391"/>
                </a:lnTo>
                <a:lnTo>
                  <a:pt x="36236" y="9137"/>
                </a:lnTo>
                <a:lnTo>
                  <a:pt x="35835" y="9501"/>
                </a:lnTo>
                <a:lnTo>
                  <a:pt x="35417" y="9847"/>
                </a:lnTo>
                <a:lnTo>
                  <a:pt x="34998" y="10192"/>
                </a:lnTo>
                <a:lnTo>
                  <a:pt x="34579" y="10520"/>
                </a:lnTo>
                <a:lnTo>
                  <a:pt x="34143" y="10829"/>
                </a:lnTo>
                <a:lnTo>
                  <a:pt x="33706" y="11121"/>
                </a:lnTo>
                <a:lnTo>
                  <a:pt x="33251" y="11394"/>
                </a:lnTo>
                <a:lnTo>
                  <a:pt x="32778" y="11648"/>
                </a:lnTo>
                <a:lnTo>
                  <a:pt x="32304" y="11885"/>
                </a:lnTo>
                <a:lnTo>
                  <a:pt x="31813" y="12103"/>
                </a:lnTo>
                <a:lnTo>
                  <a:pt x="31303" y="12285"/>
                </a:lnTo>
                <a:lnTo>
                  <a:pt x="30794" y="12449"/>
                </a:lnTo>
                <a:lnTo>
                  <a:pt x="30248" y="12577"/>
                </a:lnTo>
                <a:lnTo>
                  <a:pt x="29702" y="12686"/>
                </a:lnTo>
                <a:lnTo>
                  <a:pt x="29138" y="12759"/>
                </a:lnTo>
                <a:lnTo>
                  <a:pt x="28574" y="12795"/>
                </a:lnTo>
                <a:lnTo>
                  <a:pt x="28028" y="12795"/>
                </a:lnTo>
                <a:lnTo>
                  <a:pt x="27482" y="12777"/>
                </a:lnTo>
                <a:lnTo>
                  <a:pt x="26954" y="12722"/>
                </a:lnTo>
                <a:lnTo>
                  <a:pt x="26426" y="12649"/>
                </a:lnTo>
                <a:lnTo>
                  <a:pt x="25916" y="12558"/>
                </a:lnTo>
                <a:lnTo>
                  <a:pt x="25407" y="12431"/>
                </a:lnTo>
                <a:lnTo>
                  <a:pt x="24915" y="12285"/>
                </a:lnTo>
                <a:lnTo>
                  <a:pt x="24424" y="12122"/>
                </a:lnTo>
                <a:lnTo>
                  <a:pt x="23933" y="11921"/>
                </a:lnTo>
                <a:lnTo>
                  <a:pt x="23441" y="11721"/>
                </a:lnTo>
                <a:lnTo>
                  <a:pt x="22968" y="11503"/>
                </a:lnTo>
                <a:lnTo>
                  <a:pt x="22495" y="11284"/>
                </a:lnTo>
                <a:lnTo>
                  <a:pt x="22022" y="11030"/>
                </a:lnTo>
                <a:lnTo>
                  <a:pt x="21567" y="10793"/>
                </a:lnTo>
                <a:lnTo>
                  <a:pt x="20639" y="10265"/>
                </a:lnTo>
                <a:lnTo>
                  <a:pt x="19729" y="9701"/>
                </a:lnTo>
                <a:lnTo>
                  <a:pt x="17909" y="8609"/>
                </a:lnTo>
                <a:lnTo>
                  <a:pt x="16980" y="8063"/>
                </a:lnTo>
                <a:lnTo>
                  <a:pt x="16052" y="7572"/>
                </a:lnTo>
                <a:lnTo>
                  <a:pt x="15579" y="7335"/>
                </a:lnTo>
                <a:lnTo>
                  <a:pt x="15106" y="7117"/>
                </a:lnTo>
                <a:lnTo>
                  <a:pt x="14633" y="6916"/>
                </a:lnTo>
                <a:lnTo>
                  <a:pt x="14141" y="6735"/>
                </a:lnTo>
                <a:lnTo>
                  <a:pt x="13577" y="6553"/>
                </a:lnTo>
                <a:lnTo>
                  <a:pt x="13031" y="6407"/>
                </a:lnTo>
                <a:lnTo>
                  <a:pt x="12485" y="6316"/>
                </a:lnTo>
                <a:lnTo>
                  <a:pt x="11976" y="6243"/>
                </a:lnTo>
                <a:lnTo>
                  <a:pt x="11466" y="6207"/>
                </a:lnTo>
                <a:lnTo>
                  <a:pt x="10993" y="6207"/>
                </a:lnTo>
                <a:lnTo>
                  <a:pt x="10520" y="6243"/>
                </a:lnTo>
                <a:lnTo>
                  <a:pt x="10046" y="6316"/>
                </a:lnTo>
                <a:lnTo>
                  <a:pt x="9610" y="6407"/>
                </a:lnTo>
                <a:lnTo>
                  <a:pt x="9173" y="6534"/>
                </a:lnTo>
                <a:lnTo>
                  <a:pt x="8754" y="6680"/>
                </a:lnTo>
                <a:lnTo>
                  <a:pt x="8336" y="6844"/>
                </a:lnTo>
                <a:lnTo>
                  <a:pt x="7935" y="7044"/>
                </a:lnTo>
                <a:lnTo>
                  <a:pt x="7535" y="7262"/>
                </a:lnTo>
                <a:lnTo>
                  <a:pt x="7153" y="7499"/>
                </a:lnTo>
                <a:lnTo>
                  <a:pt x="6770" y="7754"/>
                </a:lnTo>
                <a:lnTo>
                  <a:pt x="6407" y="8027"/>
                </a:lnTo>
                <a:lnTo>
                  <a:pt x="6043" y="8318"/>
                </a:lnTo>
                <a:lnTo>
                  <a:pt x="5679" y="8627"/>
                </a:lnTo>
                <a:lnTo>
                  <a:pt x="5333" y="8955"/>
                </a:lnTo>
                <a:lnTo>
                  <a:pt x="4641" y="9610"/>
                </a:lnTo>
                <a:lnTo>
                  <a:pt x="3968" y="10320"/>
                </a:lnTo>
                <a:lnTo>
                  <a:pt x="3294" y="11048"/>
                </a:lnTo>
                <a:lnTo>
                  <a:pt x="2621" y="11794"/>
                </a:lnTo>
                <a:lnTo>
                  <a:pt x="1948" y="12522"/>
                </a:lnTo>
                <a:lnTo>
                  <a:pt x="1274" y="13250"/>
                </a:lnTo>
                <a:lnTo>
                  <a:pt x="1201" y="13687"/>
                </a:lnTo>
                <a:lnTo>
                  <a:pt x="1092" y="14087"/>
                </a:lnTo>
                <a:lnTo>
                  <a:pt x="983" y="14488"/>
                </a:lnTo>
                <a:lnTo>
                  <a:pt x="874" y="14888"/>
                </a:lnTo>
                <a:lnTo>
                  <a:pt x="601" y="15689"/>
                </a:lnTo>
                <a:lnTo>
                  <a:pt x="310" y="16526"/>
                </a:lnTo>
                <a:lnTo>
                  <a:pt x="182" y="17254"/>
                </a:lnTo>
                <a:lnTo>
                  <a:pt x="73" y="17982"/>
                </a:lnTo>
                <a:lnTo>
                  <a:pt x="18" y="18710"/>
                </a:lnTo>
                <a:lnTo>
                  <a:pt x="0" y="19456"/>
                </a:lnTo>
                <a:lnTo>
                  <a:pt x="18" y="20202"/>
                </a:lnTo>
                <a:lnTo>
                  <a:pt x="73" y="20948"/>
                </a:lnTo>
                <a:lnTo>
                  <a:pt x="146" y="21695"/>
                </a:lnTo>
                <a:lnTo>
                  <a:pt x="273" y="22441"/>
                </a:lnTo>
                <a:lnTo>
                  <a:pt x="401" y="23187"/>
                </a:lnTo>
                <a:lnTo>
                  <a:pt x="583" y="23915"/>
                </a:lnTo>
                <a:lnTo>
                  <a:pt x="765" y="24661"/>
                </a:lnTo>
                <a:lnTo>
                  <a:pt x="983" y="25407"/>
                </a:lnTo>
                <a:lnTo>
                  <a:pt x="1238" y="26135"/>
                </a:lnTo>
                <a:lnTo>
                  <a:pt x="1493" y="26863"/>
                </a:lnTo>
                <a:lnTo>
                  <a:pt x="1784" y="27591"/>
                </a:lnTo>
                <a:lnTo>
                  <a:pt x="2075" y="28301"/>
                </a:lnTo>
                <a:lnTo>
                  <a:pt x="68667" y="28301"/>
                </a:lnTo>
                <a:lnTo>
                  <a:pt x="68594" y="27882"/>
                </a:lnTo>
                <a:lnTo>
                  <a:pt x="68503" y="27464"/>
                </a:lnTo>
                <a:lnTo>
                  <a:pt x="68430" y="27245"/>
                </a:lnTo>
                <a:lnTo>
                  <a:pt x="68339" y="27027"/>
                </a:lnTo>
                <a:lnTo>
                  <a:pt x="68248" y="26809"/>
                </a:lnTo>
                <a:lnTo>
                  <a:pt x="68139" y="26608"/>
                </a:lnTo>
                <a:lnTo>
                  <a:pt x="68012" y="26408"/>
                </a:lnTo>
                <a:lnTo>
                  <a:pt x="67884" y="26226"/>
                </a:lnTo>
                <a:lnTo>
                  <a:pt x="67757" y="26044"/>
                </a:lnTo>
                <a:lnTo>
                  <a:pt x="67611" y="25862"/>
                </a:lnTo>
                <a:lnTo>
                  <a:pt x="67302" y="25535"/>
                </a:lnTo>
                <a:lnTo>
                  <a:pt x="66956" y="25243"/>
                </a:lnTo>
                <a:lnTo>
                  <a:pt x="66611" y="24970"/>
                </a:lnTo>
                <a:lnTo>
                  <a:pt x="66228" y="24716"/>
                </a:lnTo>
                <a:lnTo>
                  <a:pt x="65828" y="24479"/>
                </a:lnTo>
                <a:lnTo>
                  <a:pt x="65428" y="24261"/>
                </a:lnTo>
                <a:lnTo>
                  <a:pt x="65009" y="24061"/>
                </a:lnTo>
                <a:lnTo>
                  <a:pt x="64590" y="23879"/>
                </a:lnTo>
                <a:lnTo>
                  <a:pt x="63753" y="23551"/>
                </a:lnTo>
                <a:lnTo>
                  <a:pt x="62934" y="23242"/>
                </a:lnTo>
                <a:lnTo>
                  <a:pt x="62607" y="23114"/>
                </a:lnTo>
                <a:lnTo>
                  <a:pt x="62243" y="22969"/>
                </a:lnTo>
                <a:lnTo>
                  <a:pt x="61478" y="22714"/>
                </a:lnTo>
                <a:lnTo>
                  <a:pt x="60677" y="22441"/>
                </a:lnTo>
                <a:lnTo>
                  <a:pt x="60277" y="22277"/>
                </a:lnTo>
                <a:lnTo>
                  <a:pt x="59895" y="22113"/>
                </a:lnTo>
                <a:lnTo>
                  <a:pt x="59513" y="21931"/>
                </a:lnTo>
                <a:lnTo>
                  <a:pt x="59149" y="21749"/>
                </a:lnTo>
                <a:lnTo>
                  <a:pt x="58803" y="21513"/>
                </a:lnTo>
                <a:lnTo>
                  <a:pt x="58475" y="21276"/>
                </a:lnTo>
                <a:lnTo>
                  <a:pt x="58330" y="21149"/>
                </a:lnTo>
                <a:lnTo>
                  <a:pt x="58184" y="21003"/>
                </a:lnTo>
                <a:lnTo>
                  <a:pt x="58057" y="20857"/>
                </a:lnTo>
                <a:lnTo>
                  <a:pt x="57929" y="20694"/>
                </a:lnTo>
                <a:lnTo>
                  <a:pt x="57820" y="20530"/>
                </a:lnTo>
                <a:lnTo>
                  <a:pt x="57729" y="20366"/>
                </a:lnTo>
                <a:lnTo>
                  <a:pt x="57638" y="20166"/>
                </a:lnTo>
                <a:lnTo>
                  <a:pt x="57565" y="19984"/>
                </a:lnTo>
                <a:lnTo>
                  <a:pt x="57493" y="19765"/>
                </a:lnTo>
                <a:lnTo>
                  <a:pt x="57438" y="19547"/>
                </a:lnTo>
                <a:lnTo>
                  <a:pt x="57402" y="19310"/>
                </a:lnTo>
                <a:lnTo>
                  <a:pt x="57365" y="19092"/>
                </a:lnTo>
                <a:lnTo>
                  <a:pt x="57347" y="18855"/>
                </a:lnTo>
                <a:lnTo>
                  <a:pt x="57347" y="18637"/>
                </a:lnTo>
                <a:lnTo>
                  <a:pt x="57365" y="18164"/>
                </a:lnTo>
                <a:lnTo>
                  <a:pt x="57420" y="17691"/>
                </a:lnTo>
                <a:lnTo>
                  <a:pt x="57511" y="17217"/>
                </a:lnTo>
                <a:lnTo>
                  <a:pt x="57620" y="16744"/>
                </a:lnTo>
                <a:lnTo>
                  <a:pt x="57747" y="16253"/>
                </a:lnTo>
                <a:lnTo>
                  <a:pt x="57893" y="15780"/>
                </a:lnTo>
                <a:lnTo>
                  <a:pt x="58075" y="15307"/>
                </a:lnTo>
                <a:lnTo>
                  <a:pt x="58421" y="14397"/>
                </a:lnTo>
                <a:lnTo>
                  <a:pt x="58785" y="13505"/>
                </a:lnTo>
                <a:lnTo>
                  <a:pt x="59094" y="12686"/>
                </a:lnTo>
                <a:lnTo>
                  <a:pt x="59385" y="11648"/>
                </a:lnTo>
                <a:lnTo>
                  <a:pt x="59676" y="10575"/>
                </a:lnTo>
                <a:lnTo>
                  <a:pt x="59786" y="10029"/>
                </a:lnTo>
                <a:lnTo>
                  <a:pt x="59913" y="9464"/>
                </a:lnTo>
                <a:lnTo>
                  <a:pt x="60004" y="8900"/>
                </a:lnTo>
                <a:lnTo>
                  <a:pt x="60077" y="8336"/>
                </a:lnTo>
                <a:lnTo>
                  <a:pt x="60131" y="7772"/>
                </a:lnTo>
                <a:lnTo>
                  <a:pt x="60150" y="7189"/>
                </a:lnTo>
                <a:lnTo>
                  <a:pt x="60131" y="6625"/>
                </a:lnTo>
                <a:lnTo>
                  <a:pt x="60095" y="6061"/>
                </a:lnTo>
                <a:lnTo>
                  <a:pt x="60004" y="5497"/>
                </a:lnTo>
                <a:lnTo>
                  <a:pt x="59949" y="5224"/>
                </a:lnTo>
                <a:lnTo>
                  <a:pt x="59877" y="4951"/>
                </a:lnTo>
                <a:lnTo>
                  <a:pt x="59804" y="4660"/>
                </a:lnTo>
                <a:lnTo>
                  <a:pt x="59713" y="4387"/>
                </a:lnTo>
                <a:lnTo>
                  <a:pt x="59604" y="4114"/>
                </a:lnTo>
                <a:lnTo>
                  <a:pt x="59476" y="3841"/>
                </a:lnTo>
                <a:lnTo>
                  <a:pt x="59331" y="3586"/>
                </a:lnTo>
                <a:lnTo>
                  <a:pt x="59185" y="3331"/>
                </a:lnTo>
                <a:lnTo>
                  <a:pt x="59040" y="3076"/>
                </a:lnTo>
                <a:lnTo>
                  <a:pt x="58876" y="2858"/>
                </a:lnTo>
                <a:lnTo>
                  <a:pt x="58694" y="2621"/>
                </a:lnTo>
                <a:lnTo>
                  <a:pt x="58512" y="2421"/>
                </a:lnTo>
                <a:lnTo>
                  <a:pt x="58330" y="2221"/>
                </a:lnTo>
                <a:lnTo>
                  <a:pt x="58148" y="2021"/>
                </a:lnTo>
                <a:lnTo>
                  <a:pt x="57948" y="1839"/>
                </a:lnTo>
                <a:lnTo>
                  <a:pt x="57729" y="1675"/>
                </a:lnTo>
                <a:lnTo>
                  <a:pt x="57511" y="1511"/>
                </a:lnTo>
                <a:lnTo>
                  <a:pt x="57292" y="1347"/>
                </a:lnTo>
                <a:lnTo>
                  <a:pt x="56837" y="1074"/>
                </a:lnTo>
                <a:lnTo>
                  <a:pt x="56364" y="820"/>
                </a:lnTo>
                <a:lnTo>
                  <a:pt x="55873" y="619"/>
                </a:lnTo>
                <a:lnTo>
                  <a:pt x="55345" y="437"/>
                </a:lnTo>
                <a:lnTo>
                  <a:pt x="54817" y="292"/>
                </a:lnTo>
                <a:lnTo>
                  <a:pt x="54271" y="183"/>
                </a:lnTo>
                <a:lnTo>
                  <a:pt x="53707" y="92"/>
                </a:lnTo>
                <a:lnTo>
                  <a:pt x="53143" y="37"/>
                </a:lnTo>
                <a:lnTo>
                  <a:pt x="5257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29"/>
          <p:cNvSpPr/>
          <p:nvPr/>
        </p:nvSpPr>
        <p:spPr>
          <a:xfrm rot="-5400000">
            <a:off x="7741647" y="550266"/>
            <a:ext cx="1952637" cy="852081"/>
          </a:xfrm>
          <a:custGeom>
            <a:avLst/>
            <a:gdLst/>
            <a:ahLst/>
            <a:cxnLst/>
            <a:rect l="l" t="t" r="r" b="b"/>
            <a:pathLst>
              <a:path w="64958" h="28346" extrusionOk="0">
                <a:moveTo>
                  <a:pt x="25167" y="1"/>
                </a:moveTo>
                <a:lnTo>
                  <a:pt x="24770" y="37"/>
                </a:lnTo>
                <a:lnTo>
                  <a:pt x="24355" y="91"/>
                </a:lnTo>
                <a:lnTo>
                  <a:pt x="23958" y="181"/>
                </a:lnTo>
                <a:lnTo>
                  <a:pt x="23651" y="272"/>
                </a:lnTo>
                <a:lnTo>
                  <a:pt x="23380" y="380"/>
                </a:lnTo>
                <a:lnTo>
                  <a:pt x="23091" y="506"/>
                </a:lnTo>
                <a:lnTo>
                  <a:pt x="22838" y="651"/>
                </a:lnTo>
                <a:lnTo>
                  <a:pt x="22585" y="795"/>
                </a:lnTo>
                <a:lnTo>
                  <a:pt x="22333" y="958"/>
                </a:lnTo>
                <a:lnTo>
                  <a:pt x="22098" y="1138"/>
                </a:lnTo>
                <a:lnTo>
                  <a:pt x="21863" y="1319"/>
                </a:lnTo>
                <a:lnTo>
                  <a:pt x="21647" y="1535"/>
                </a:lnTo>
                <a:lnTo>
                  <a:pt x="21448" y="1734"/>
                </a:lnTo>
                <a:lnTo>
                  <a:pt x="21249" y="1969"/>
                </a:lnTo>
                <a:lnTo>
                  <a:pt x="21051" y="2203"/>
                </a:lnTo>
                <a:lnTo>
                  <a:pt x="20870" y="2438"/>
                </a:lnTo>
                <a:lnTo>
                  <a:pt x="20690" y="2691"/>
                </a:lnTo>
                <a:lnTo>
                  <a:pt x="20527" y="2944"/>
                </a:lnTo>
                <a:lnTo>
                  <a:pt x="20383" y="3214"/>
                </a:lnTo>
                <a:lnTo>
                  <a:pt x="20238" y="3485"/>
                </a:lnTo>
                <a:lnTo>
                  <a:pt x="20094" y="3774"/>
                </a:lnTo>
                <a:lnTo>
                  <a:pt x="19859" y="4352"/>
                </a:lnTo>
                <a:lnTo>
                  <a:pt x="19643" y="4948"/>
                </a:lnTo>
                <a:lnTo>
                  <a:pt x="19480" y="5561"/>
                </a:lnTo>
                <a:lnTo>
                  <a:pt x="19336" y="6175"/>
                </a:lnTo>
                <a:lnTo>
                  <a:pt x="19246" y="6807"/>
                </a:lnTo>
                <a:lnTo>
                  <a:pt x="19173" y="7421"/>
                </a:lnTo>
                <a:lnTo>
                  <a:pt x="19137" y="8053"/>
                </a:lnTo>
                <a:lnTo>
                  <a:pt x="19137" y="8667"/>
                </a:lnTo>
                <a:lnTo>
                  <a:pt x="19155" y="9281"/>
                </a:lnTo>
                <a:lnTo>
                  <a:pt x="19209" y="9894"/>
                </a:lnTo>
                <a:lnTo>
                  <a:pt x="19264" y="10508"/>
                </a:lnTo>
                <a:lnTo>
                  <a:pt x="19408" y="11736"/>
                </a:lnTo>
                <a:lnTo>
                  <a:pt x="19570" y="12963"/>
                </a:lnTo>
                <a:lnTo>
                  <a:pt x="19733" y="14191"/>
                </a:lnTo>
                <a:lnTo>
                  <a:pt x="19877" y="15419"/>
                </a:lnTo>
                <a:lnTo>
                  <a:pt x="19932" y="16033"/>
                </a:lnTo>
                <a:lnTo>
                  <a:pt x="19968" y="16646"/>
                </a:lnTo>
                <a:lnTo>
                  <a:pt x="19986" y="17260"/>
                </a:lnTo>
                <a:lnTo>
                  <a:pt x="19986" y="17874"/>
                </a:lnTo>
                <a:lnTo>
                  <a:pt x="19950" y="18506"/>
                </a:lnTo>
                <a:lnTo>
                  <a:pt x="19877" y="19120"/>
                </a:lnTo>
                <a:lnTo>
                  <a:pt x="19769" y="19752"/>
                </a:lnTo>
                <a:lnTo>
                  <a:pt x="19625" y="20366"/>
                </a:lnTo>
                <a:lnTo>
                  <a:pt x="19444" y="20979"/>
                </a:lnTo>
                <a:lnTo>
                  <a:pt x="19227" y="21575"/>
                </a:lnTo>
                <a:lnTo>
                  <a:pt x="18993" y="22153"/>
                </a:lnTo>
                <a:lnTo>
                  <a:pt x="18848" y="22424"/>
                </a:lnTo>
                <a:lnTo>
                  <a:pt x="18704" y="22694"/>
                </a:lnTo>
                <a:lnTo>
                  <a:pt x="18541" y="22965"/>
                </a:lnTo>
                <a:lnTo>
                  <a:pt x="18379" y="23218"/>
                </a:lnTo>
                <a:lnTo>
                  <a:pt x="18198" y="23471"/>
                </a:lnTo>
                <a:lnTo>
                  <a:pt x="18018" y="23705"/>
                </a:lnTo>
                <a:lnTo>
                  <a:pt x="17819" y="23940"/>
                </a:lnTo>
                <a:lnTo>
                  <a:pt x="17621" y="24157"/>
                </a:lnTo>
                <a:lnTo>
                  <a:pt x="17404" y="24373"/>
                </a:lnTo>
                <a:lnTo>
                  <a:pt x="17187" y="24572"/>
                </a:lnTo>
                <a:lnTo>
                  <a:pt x="16953" y="24753"/>
                </a:lnTo>
                <a:lnTo>
                  <a:pt x="16718" y="24933"/>
                </a:lnTo>
                <a:lnTo>
                  <a:pt x="16465" y="25096"/>
                </a:lnTo>
                <a:lnTo>
                  <a:pt x="16213" y="25240"/>
                </a:lnTo>
                <a:lnTo>
                  <a:pt x="15942" y="25366"/>
                </a:lnTo>
                <a:lnTo>
                  <a:pt x="15671" y="25493"/>
                </a:lnTo>
                <a:lnTo>
                  <a:pt x="15382" y="25583"/>
                </a:lnTo>
                <a:lnTo>
                  <a:pt x="15093" y="25673"/>
                </a:lnTo>
                <a:lnTo>
                  <a:pt x="14822" y="25746"/>
                </a:lnTo>
                <a:lnTo>
                  <a:pt x="14552" y="25782"/>
                </a:lnTo>
                <a:lnTo>
                  <a:pt x="14299" y="25818"/>
                </a:lnTo>
                <a:lnTo>
                  <a:pt x="14028" y="25836"/>
                </a:lnTo>
                <a:lnTo>
                  <a:pt x="13757" y="25854"/>
                </a:lnTo>
                <a:lnTo>
                  <a:pt x="13486" y="25854"/>
                </a:lnTo>
                <a:lnTo>
                  <a:pt x="13234" y="25836"/>
                </a:lnTo>
                <a:lnTo>
                  <a:pt x="12963" y="25800"/>
                </a:lnTo>
                <a:lnTo>
                  <a:pt x="12439" y="25728"/>
                </a:lnTo>
                <a:lnTo>
                  <a:pt x="11898" y="25601"/>
                </a:lnTo>
                <a:lnTo>
                  <a:pt x="11392" y="25439"/>
                </a:lnTo>
                <a:lnTo>
                  <a:pt x="10869" y="25240"/>
                </a:lnTo>
                <a:lnTo>
                  <a:pt x="10345" y="25023"/>
                </a:lnTo>
                <a:lnTo>
                  <a:pt x="9840" y="24789"/>
                </a:lnTo>
                <a:lnTo>
                  <a:pt x="9334" y="24536"/>
                </a:lnTo>
                <a:lnTo>
                  <a:pt x="8847" y="24247"/>
                </a:lnTo>
                <a:lnTo>
                  <a:pt x="8341" y="23958"/>
                </a:lnTo>
                <a:lnTo>
                  <a:pt x="7854" y="23669"/>
                </a:lnTo>
                <a:lnTo>
                  <a:pt x="6915" y="23074"/>
                </a:lnTo>
                <a:lnTo>
                  <a:pt x="6048" y="22550"/>
                </a:lnTo>
                <a:lnTo>
                  <a:pt x="5741" y="22388"/>
                </a:lnTo>
                <a:lnTo>
                  <a:pt x="5434" y="22243"/>
                </a:lnTo>
                <a:lnTo>
                  <a:pt x="5128" y="22135"/>
                </a:lnTo>
                <a:lnTo>
                  <a:pt x="4839" y="22063"/>
                </a:lnTo>
                <a:lnTo>
                  <a:pt x="4532" y="22008"/>
                </a:lnTo>
                <a:lnTo>
                  <a:pt x="4225" y="21990"/>
                </a:lnTo>
                <a:lnTo>
                  <a:pt x="3918" y="21972"/>
                </a:lnTo>
                <a:lnTo>
                  <a:pt x="3629" y="21990"/>
                </a:lnTo>
                <a:lnTo>
                  <a:pt x="3340" y="22045"/>
                </a:lnTo>
                <a:lnTo>
                  <a:pt x="3051" y="22099"/>
                </a:lnTo>
                <a:lnTo>
                  <a:pt x="2763" y="22189"/>
                </a:lnTo>
                <a:lnTo>
                  <a:pt x="2492" y="22297"/>
                </a:lnTo>
                <a:lnTo>
                  <a:pt x="2221" y="22406"/>
                </a:lnTo>
                <a:lnTo>
                  <a:pt x="1968" y="22550"/>
                </a:lnTo>
                <a:lnTo>
                  <a:pt x="1733" y="22713"/>
                </a:lnTo>
                <a:lnTo>
                  <a:pt x="1499" y="22893"/>
                </a:lnTo>
                <a:lnTo>
                  <a:pt x="1282" y="23074"/>
                </a:lnTo>
                <a:lnTo>
                  <a:pt x="1084" y="23290"/>
                </a:lnTo>
                <a:lnTo>
                  <a:pt x="885" y="23507"/>
                </a:lnTo>
                <a:lnTo>
                  <a:pt x="704" y="23742"/>
                </a:lnTo>
                <a:lnTo>
                  <a:pt x="542" y="23994"/>
                </a:lnTo>
                <a:lnTo>
                  <a:pt x="416" y="24247"/>
                </a:lnTo>
                <a:lnTo>
                  <a:pt x="289" y="24518"/>
                </a:lnTo>
                <a:lnTo>
                  <a:pt x="181" y="24789"/>
                </a:lnTo>
                <a:lnTo>
                  <a:pt x="109" y="25078"/>
                </a:lnTo>
                <a:lnTo>
                  <a:pt x="36" y="25366"/>
                </a:lnTo>
                <a:lnTo>
                  <a:pt x="0" y="25673"/>
                </a:lnTo>
                <a:lnTo>
                  <a:pt x="0" y="25980"/>
                </a:lnTo>
                <a:lnTo>
                  <a:pt x="0" y="26305"/>
                </a:lnTo>
                <a:lnTo>
                  <a:pt x="36" y="26630"/>
                </a:lnTo>
                <a:lnTo>
                  <a:pt x="109" y="26955"/>
                </a:lnTo>
                <a:lnTo>
                  <a:pt x="199" y="27280"/>
                </a:lnTo>
                <a:lnTo>
                  <a:pt x="560" y="28345"/>
                </a:lnTo>
                <a:lnTo>
                  <a:pt x="64957" y="28345"/>
                </a:lnTo>
                <a:lnTo>
                  <a:pt x="64632" y="27858"/>
                </a:lnTo>
                <a:lnTo>
                  <a:pt x="64344" y="27461"/>
                </a:lnTo>
                <a:lnTo>
                  <a:pt x="64073" y="27082"/>
                </a:lnTo>
                <a:lnTo>
                  <a:pt x="63766" y="26720"/>
                </a:lnTo>
                <a:lnTo>
                  <a:pt x="63477" y="26377"/>
                </a:lnTo>
                <a:lnTo>
                  <a:pt x="63170" y="26052"/>
                </a:lnTo>
                <a:lnTo>
                  <a:pt x="62863" y="25728"/>
                </a:lnTo>
                <a:lnTo>
                  <a:pt x="62556" y="25421"/>
                </a:lnTo>
                <a:lnTo>
                  <a:pt x="62249" y="25132"/>
                </a:lnTo>
                <a:lnTo>
                  <a:pt x="61924" y="24861"/>
                </a:lnTo>
                <a:lnTo>
                  <a:pt x="61599" y="24608"/>
                </a:lnTo>
                <a:lnTo>
                  <a:pt x="61274" y="24355"/>
                </a:lnTo>
                <a:lnTo>
                  <a:pt x="60931" y="24103"/>
                </a:lnTo>
                <a:lnTo>
                  <a:pt x="60606" y="23886"/>
                </a:lnTo>
                <a:lnTo>
                  <a:pt x="60263" y="23669"/>
                </a:lnTo>
                <a:lnTo>
                  <a:pt x="59559" y="23254"/>
                </a:lnTo>
                <a:lnTo>
                  <a:pt x="58837" y="22875"/>
                </a:lnTo>
                <a:lnTo>
                  <a:pt x="58097" y="22532"/>
                </a:lnTo>
                <a:lnTo>
                  <a:pt x="57339" y="22225"/>
                </a:lnTo>
                <a:lnTo>
                  <a:pt x="56562" y="21918"/>
                </a:lnTo>
                <a:lnTo>
                  <a:pt x="55750" y="21629"/>
                </a:lnTo>
                <a:lnTo>
                  <a:pt x="54920" y="21358"/>
                </a:lnTo>
                <a:lnTo>
                  <a:pt x="53204" y="20835"/>
                </a:lnTo>
                <a:lnTo>
                  <a:pt x="52212" y="20528"/>
                </a:lnTo>
                <a:lnTo>
                  <a:pt x="51219" y="20185"/>
                </a:lnTo>
                <a:lnTo>
                  <a:pt x="50244" y="19788"/>
                </a:lnTo>
                <a:lnTo>
                  <a:pt x="49287" y="19373"/>
                </a:lnTo>
                <a:lnTo>
                  <a:pt x="48348" y="18921"/>
                </a:lnTo>
                <a:lnTo>
                  <a:pt x="47427" y="18434"/>
                </a:lnTo>
                <a:lnTo>
                  <a:pt x="46507" y="17928"/>
                </a:lnTo>
                <a:lnTo>
                  <a:pt x="45622" y="17369"/>
                </a:lnTo>
                <a:lnTo>
                  <a:pt x="44737" y="16791"/>
                </a:lnTo>
                <a:lnTo>
                  <a:pt x="43889" y="16195"/>
                </a:lnTo>
                <a:lnTo>
                  <a:pt x="43058" y="15545"/>
                </a:lnTo>
                <a:lnTo>
                  <a:pt x="42246" y="14877"/>
                </a:lnTo>
                <a:lnTo>
                  <a:pt x="41470" y="14191"/>
                </a:lnTo>
                <a:lnTo>
                  <a:pt x="40711" y="13469"/>
                </a:lnTo>
                <a:lnTo>
                  <a:pt x="39971" y="12711"/>
                </a:lnTo>
                <a:lnTo>
                  <a:pt x="39267" y="11952"/>
                </a:lnTo>
                <a:lnTo>
                  <a:pt x="38725" y="11303"/>
                </a:lnTo>
                <a:lnTo>
                  <a:pt x="38184" y="10635"/>
                </a:lnTo>
                <a:lnTo>
                  <a:pt x="37642" y="9949"/>
                </a:lnTo>
                <a:lnTo>
                  <a:pt x="37119" y="9262"/>
                </a:lnTo>
                <a:lnTo>
                  <a:pt x="36090" y="7890"/>
                </a:lnTo>
                <a:lnTo>
                  <a:pt x="35042" y="6536"/>
                </a:lnTo>
                <a:lnTo>
                  <a:pt x="34501" y="5850"/>
                </a:lnTo>
                <a:lnTo>
                  <a:pt x="33959" y="5200"/>
                </a:lnTo>
                <a:lnTo>
                  <a:pt x="33400" y="4568"/>
                </a:lnTo>
                <a:lnTo>
                  <a:pt x="32804" y="3937"/>
                </a:lnTo>
                <a:lnTo>
                  <a:pt x="32208" y="3341"/>
                </a:lnTo>
                <a:lnTo>
                  <a:pt x="31594" y="2781"/>
                </a:lnTo>
                <a:lnTo>
                  <a:pt x="31269" y="2492"/>
                </a:lnTo>
                <a:lnTo>
                  <a:pt x="30926" y="2240"/>
                </a:lnTo>
                <a:lnTo>
                  <a:pt x="30601" y="1969"/>
                </a:lnTo>
                <a:lnTo>
                  <a:pt x="30240" y="1734"/>
                </a:lnTo>
                <a:lnTo>
                  <a:pt x="29897" y="1499"/>
                </a:lnTo>
                <a:lnTo>
                  <a:pt x="29536" y="1265"/>
                </a:lnTo>
                <a:lnTo>
                  <a:pt x="29175" y="1066"/>
                </a:lnTo>
                <a:lnTo>
                  <a:pt x="28796" y="867"/>
                </a:lnTo>
                <a:lnTo>
                  <a:pt x="28417" y="687"/>
                </a:lnTo>
                <a:lnTo>
                  <a:pt x="28020" y="524"/>
                </a:lnTo>
                <a:lnTo>
                  <a:pt x="27622" y="380"/>
                </a:lnTo>
                <a:lnTo>
                  <a:pt x="27225" y="254"/>
                </a:lnTo>
                <a:lnTo>
                  <a:pt x="26810" y="145"/>
                </a:lnTo>
                <a:lnTo>
                  <a:pt x="26413" y="73"/>
                </a:lnTo>
                <a:lnTo>
                  <a:pt x="25998" y="19"/>
                </a:lnTo>
                <a:lnTo>
                  <a:pt x="2558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29"/>
          <p:cNvSpPr/>
          <p:nvPr/>
        </p:nvSpPr>
        <p:spPr>
          <a:xfrm>
            <a:off x="99175" y="4599425"/>
            <a:ext cx="2101755" cy="548703"/>
          </a:xfrm>
          <a:custGeom>
            <a:avLst/>
            <a:gdLst/>
            <a:ahLst/>
            <a:cxnLst/>
            <a:rect l="l" t="t" r="r" b="b"/>
            <a:pathLst>
              <a:path w="48175" h="12577" extrusionOk="0">
                <a:moveTo>
                  <a:pt x="22077" y="1"/>
                </a:moveTo>
                <a:lnTo>
                  <a:pt x="21476" y="19"/>
                </a:lnTo>
                <a:lnTo>
                  <a:pt x="20894" y="55"/>
                </a:lnTo>
                <a:lnTo>
                  <a:pt x="20311" y="92"/>
                </a:lnTo>
                <a:lnTo>
                  <a:pt x="19711" y="128"/>
                </a:lnTo>
                <a:lnTo>
                  <a:pt x="19128" y="201"/>
                </a:lnTo>
                <a:lnTo>
                  <a:pt x="18546" y="274"/>
                </a:lnTo>
                <a:lnTo>
                  <a:pt x="17963" y="346"/>
                </a:lnTo>
                <a:lnTo>
                  <a:pt x="17381" y="456"/>
                </a:lnTo>
                <a:lnTo>
                  <a:pt x="16799" y="547"/>
                </a:lnTo>
                <a:lnTo>
                  <a:pt x="16234" y="674"/>
                </a:lnTo>
                <a:lnTo>
                  <a:pt x="15434" y="838"/>
                </a:lnTo>
                <a:lnTo>
                  <a:pt x="14651" y="1020"/>
                </a:lnTo>
                <a:lnTo>
                  <a:pt x="13850" y="1220"/>
                </a:lnTo>
                <a:lnTo>
                  <a:pt x="13068" y="1475"/>
                </a:lnTo>
                <a:lnTo>
                  <a:pt x="12285" y="1730"/>
                </a:lnTo>
                <a:lnTo>
                  <a:pt x="11521" y="2021"/>
                </a:lnTo>
                <a:lnTo>
                  <a:pt x="10756" y="2348"/>
                </a:lnTo>
                <a:lnTo>
                  <a:pt x="10010" y="2694"/>
                </a:lnTo>
                <a:lnTo>
                  <a:pt x="9264" y="3058"/>
                </a:lnTo>
                <a:lnTo>
                  <a:pt x="8536" y="3459"/>
                </a:lnTo>
                <a:lnTo>
                  <a:pt x="7826" y="3895"/>
                </a:lnTo>
                <a:lnTo>
                  <a:pt x="7116" y="4350"/>
                </a:lnTo>
                <a:lnTo>
                  <a:pt x="6443" y="4824"/>
                </a:lnTo>
                <a:lnTo>
                  <a:pt x="5770" y="5333"/>
                </a:lnTo>
                <a:lnTo>
                  <a:pt x="5133" y="5879"/>
                </a:lnTo>
                <a:lnTo>
                  <a:pt x="4514" y="6443"/>
                </a:lnTo>
                <a:lnTo>
                  <a:pt x="4150" y="6771"/>
                </a:lnTo>
                <a:lnTo>
                  <a:pt x="3822" y="7098"/>
                </a:lnTo>
                <a:lnTo>
                  <a:pt x="3495" y="7444"/>
                </a:lnTo>
                <a:lnTo>
                  <a:pt x="3167" y="7808"/>
                </a:lnTo>
                <a:lnTo>
                  <a:pt x="2858" y="8172"/>
                </a:lnTo>
                <a:lnTo>
                  <a:pt x="2548" y="8536"/>
                </a:lnTo>
                <a:lnTo>
                  <a:pt x="2257" y="8918"/>
                </a:lnTo>
                <a:lnTo>
                  <a:pt x="1984" y="9301"/>
                </a:lnTo>
                <a:lnTo>
                  <a:pt x="1438" y="10083"/>
                </a:lnTo>
                <a:lnTo>
                  <a:pt x="929" y="10884"/>
                </a:lnTo>
                <a:lnTo>
                  <a:pt x="455" y="11721"/>
                </a:lnTo>
                <a:lnTo>
                  <a:pt x="0" y="12577"/>
                </a:lnTo>
                <a:lnTo>
                  <a:pt x="48175" y="12577"/>
                </a:lnTo>
                <a:lnTo>
                  <a:pt x="48047" y="12067"/>
                </a:lnTo>
                <a:lnTo>
                  <a:pt x="47883" y="11576"/>
                </a:lnTo>
                <a:lnTo>
                  <a:pt x="47683" y="11102"/>
                </a:lnTo>
                <a:lnTo>
                  <a:pt x="47447" y="10647"/>
                </a:lnTo>
                <a:lnTo>
                  <a:pt x="47192" y="10192"/>
                </a:lnTo>
                <a:lnTo>
                  <a:pt x="46901" y="9737"/>
                </a:lnTo>
                <a:lnTo>
                  <a:pt x="46573" y="9319"/>
                </a:lnTo>
                <a:lnTo>
                  <a:pt x="46227" y="8882"/>
                </a:lnTo>
                <a:lnTo>
                  <a:pt x="45863" y="8482"/>
                </a:lnTo>
                <a:lnTo>
                  <a:pt x="45463" y="8081"/>
                </a:lnTo>
                <a:lnTo>
                  <a:pt x="45062" y="7699"/>
                </a:lnTo>
                <a:lnTo>
                  <a:pt x="44626" y="7335"/>
                </a:lnTo>
                <a:lnTo>
                  <a:pt x="44171" y="6971"/>
                </a:lnTo>
                <a:lnTo>
                  <a:pt x="43716" y="6625"/>
                </a:lnTo>
                <a:lnTo>
                  <a:pt x="43224" y="6280"/>
                </a:lnTo>
                <a:lnTo>
                  <a:pt x="42733" y="5952"/>
                </a:lnTo>
                <a:lnTo>
                  <a:pt x="42242" y="5643"/>
                </a:lnTo>
                <a:lnTo>
                  <a:pt x="41732" y="5333"/>
                </a:lnTo>
                <a:lnTo>
                  <a:pt x="41222" y="5042"/>
                </a:lnTo>
                <a:lnTo>
                  <a:pt x="40713" y="4751"/>
                </a:lnTo>
                <a:lnTo>
                  <a:pt x="39675" y="4223"/>
                </a:lnTo>
                <a:lnTo>
                  <a:pt x="38638" y="3732"/>
                </a:lnTo>
                <a:lnTo>
                  <a:pt x="37619" y="3295"/>
                </a:lnTo>
                <a:lnTo>
                  <a:pt x="36654" y="2894"/>
                </a:lnTo>
                <a:lnTo>
                  <a:pt x="35726" y="2530"/>
                </a:lnTo>
                <a:lnTo>
                  <a:pt x="34853" y="2203"/>
                </a:lnTo>
                <a:lnTo>
                  <a:pt x="33742" y="1839"/>
                </a:lnTo>
                <a:lnTo>
                  <a:pt x="32596" y="1475"/>
                </a:lnTo>
                <a:lnTo>
                  <a:pt x="31449" y="1165"/>
                </a:lnTo>
                <a:lnTo>
                  <a:pt x="30303" y="892"/>
                </a:lnTo>
                <a:lnTo>
                  <a:pt x="29138" y="656"/>
                </a:lnTo>
                <a:lnTo>
                  <a:pt x="27973" y="437"/>
                </a:lnTo>
                <a:lnTo>
                  <a:pt x="26790" y="274"/>
                </a:lnTo>
                <a:lnTo>
                  <a:pt x="25607" y="146"/>
                </a:lnTo>
                <a:lnTo>
                  <a:pt x="24442" y="55"/>
                </a:lnTo>
                <a:lnTo>
                  <a:pt x="23259" y="19"/>
                </a:lnTo>
                <a:lnTo>
                  <a:pt x="22077" y="1"/>
                </a:lnTo>
                <a:close/>
              </a:path>
            </a:pathLst>
          </a:custGeom>
          <a:solidFill>
            <a:srgbClr val="7254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29"/>
          <p:cNvSpPr/>
          <p:nvPr/>
        </p:nvSpPr>
        <p:spPr>
          <a:xfrm>
            <a:off x="7126913" y="-12"/>
            <a:ext cx="1377080" cy="789067"/>
          </a:xfrm>
          <a:custGeom>
            <a:avLst/>
            <a:gdLst/>
            <a:ahLst/>
            <a:cxnLst/>
            <a:rect l="l" t="t" r="r" b="b"/>
            <a:pathLst>
              <a:path w="48630" h="27865" extrusionOk="0">
                <a:moveTo>
                  <a:pt x="255" y="1"/>
                </a:moveTo>
                <a:lnTo>
                  <a:pt x="146" y="347"/>
                </a:lnTo>
                <a:lnTo>
                  <a:pt x="73" y="729"/>
                </a:lnTo>
                <a:lnTo>
                  <a:pt x="36" y="1093"/>
                </a:lnTo>
                <a:lnTo>
                  <a:pt x="0" y="1475"/>
                </a:lnTo>
                <a:lnTo>
                  <a:pt x="0" y="1876"/>
                </a:lnTo>
                <a:lnTo>
                  <a:pt x="18" y="2276"/>
                </a:lnTo>
                <a:lnTo>
                  <a:pt x="73" y="2676"/>
                </a:lnTo>
                <a:lnTo>
                  <a:pt x="146" y="3095"/>
                </a:lnTo>
                <a:lnTo>
                  <a:pt x="218" y="3441"/>
                </a:lnTo>
                <a:lnTo>
                  <a:pt x="309" y="3786"/>
                </a:lnTo>
                <a:lnTo>
                  <a:pt x="419" y="4132"/>
                </a:lnTo>
                <a:lnTo>
                  <a:pt x="528" y="4478"/>
                </a:lnTo>
                <a:lnTo>
                  <a:pt x="801" y="5151"/>
                </a:lnTo>
                <a:lnTo>
                  <a:pt x="1092" y="5825"/>
                </a:lnTo>
                <a:lnTo>
                  <a:pt x="1438" y="6462"/>
                </a:lnTo>
                <a:lnTo>
                  <a:pt x="1802" y="7117"/>
                </a:lnTo>
                <a:lnTo>
                  <a:pt x="2184" y="7736"/>
                </a:lnTo>
                <a:lnTo>
                  <a:pt x="2584" y="8373"/>
                </a:lnTo>
                <a:lnTo>
                  <a:pt x="3021" y="8992"/>
                </a:lnTo>
                <a:lnTo>
                  <a:pt x="3458" y="9610"/>
                </a:lnTo>
                <a:lnTo>
                  <a:pt x="4350" y="10812"/>
                </a:lnTo>
                <a:lnTo>
                  <a:pt x="5242" y="12013"/>
                </a:lnTo>
                <a:lnTo>
                  <a:pt x="5660" y="12613"/>
                </a:lnTo>
                <a:lnTo>
                  <a:pt x="6079" y="13196"/>
                </a:lnTo>
                <a:lnTo>
                  <a:pt x="6424" y="13723"/>
                </a:lnTo>
                <a:lnTo>
                  <a:pt x="6770" y="14269"/>
                </a:lnTo>
                <a:lnTo>
                  <a:pt x="7080" y="14834"/>
                </a:lnTo>
                <a:lnTo>
                  <a:pt x="7407" y="15416"/>
                </a:lnTo>
                <a:lnTo>
                  <a:pt x="8008" y="16599"/>
                </a:lnTo>
                <a:lnTo>
                  <a:pt x="8608" y="17800"/>
                </a:lnTo>
                <a:lnTo>
                  <a:pt x="9209" y="19020"/>
                </a:lnTo>
                <a:lnTo>
                  <a:pt x="9810" y="20221"/>
                </a:lnTo>
                <a:lnTo>
                  <a:pt x="10137" y="20821"/>
                </a:lnTo>
                <a:lnTo>
                  <a:pt x="10447" y="21404"/>
                </a:lnTo>
                <a:lnTo>
                  <a:pt x="10792" y="21968"/>
                </a:lnTo>
                <a:lnTo>
                  <a:pt x="11138" y="22532"/>
                </a:lnTo>
                <a:lnTo>
                  <a:pt x="11502" y="23078"/>
                </a:lnTo>
                <a:lnTo>
                  <a:pt x="11866" y="23606"/>
                </a:lnTo>
                <a:lnTo>
                  <a:pt x="12267" y="24115"/>
                </a:lnTo>
                <a:lnTo>
                  <a:pt x="12685" y="24589"/>
                </a:lnTo>
                <a:lnTo>
                  <a:pt x="13104" y="25062"/>
                </a:lnTo>
                <a:lnTo>
                  <a:pt x="13559" y="25480"/>
                </a:lnTo>
                <a:lnTo>
                  <a:pt x="14050" y="25899"/>
                </a:lnTo>
                <a:lnTo>
                  <a:pt x="14560" y="26263"/>
                </a:lnTo>
                <a:lnTo>
                  <a:pt x="14814" y="26445"/>
                </a:lnTo>
                <a:lnTo>
                  <a:pt x="15087" y="26609"/>
                </a:lnTo>
                <a:lnTo>
                  <a:pt x="15360" y="26754"/>
                </a:lnTo>
                <a:lnTo>
                  <a:pt x="15652" y="26900"/>
                </a:lnTo>
                <a:lnTo>
                  <a:pt x="15943" y="27046"/>
                </a:lnTo>
                <a:lnTo>
                  <a:pt x="16252" y="27173"/>
                </a:lnTo>
                <a:lnTo>
                  <a:pt x="16562" y="27300"/>
                </a:lnTo>
                <a:lnTo>
                  <a:pt x="16871" y="27391"/>
                </a:lnTo>
                <a:lnTo>
                  <a:pt x="17199" y="27501"/>
                </a:lnTo>
                <a:lnTo>
                  <a:pt x="17544" y="27592"/>
                </a:lnTo>
                <a:lnTo>
                  <a:pt x="17890" y="27664"/>
                </a:lnTo>
                <a:lnTo>
                  <a:pt x="18236" y="27719"/>
                </a:lnTo>
                <a:lnTo>
                  <a:pt x="18600" y="27774"/>
                </a:lnTo>
                <a:lnTo>
                  <a:pt x="18982" y="27810"/>
                </a:lnTo>
                <a:lnTo>
                  <a:pt x="19364" y="27846"/>
                </a:lnTo>
                <a:lnTo>
                  <a:pt x="19747" y="27865"/>
                </a:lnTo>
                <a:lnTo>
                  <a:pt x="20565" y="27865"/>
                </a:lnTo>
                <a:lnTo>
                  <a:pt x="20948" y="27828"/>
                </a:lnTo>
                <a:lnTo>
                  <a:pt x="21330" y="27792"/>
                </a:lnTo>
                <a:lnTo>
                  <a:pt x="21712" y="27737"/>
                </a:lnTo>
                <a:lnTo>
                  <a:pt x="22076" y="27646"/>
                </a:lnTo>
                <a:lnTo>
                  <a:pt x="22440" y="27555"/>
                </a:lnTo>
                <a:lnTo>
                  <a:pt x="22804" y="27464"/>
                </a:lnTo>
                <a:lnTo>
                  <a:pt x="23150" y="27337"/>
                </a:lnTo>
                <a:lnTo>
                  <a:pt x="23496" y="27209"/>
                </a:lnTo>
                <a:lnTo>
                  <a:pt x="23841" y="27046"/>
                </a:lnTo>
                <a:lnTo>
                  <a:pt x="24169" y="26882"/>
                </a:lnTo>
                <a:lnTo>
                  <a:pt x="24497" y="26718"/>
                </a:lnTo>
                <a:lnTo>
                  <a:pt x="24806" y="26536"/>
                </a:lnTo>
                <a:lnTo>
                  <a:pt x="25115" y="26336"/>
                </a:lnTo>
                <a:lnTo>
                  <a:pt x="25425" y="26117"/>
                </a:lnTo>
                <a:lnTo>
                  <a:pt x="25716" y="25899"/>
                </a:lnTo>
                <a:lnTo>
                  <a:pt x="26007" y="25681"/>
                </a:lnTo>
                <a:lnTo>
                  <a:pt x="26298" y="25444"/>
                </a:lnTo>
                <a:lnTo>
                  <a:pt x="26590" y="25189"/>
                </a:lnTo>
                <a:lnTo>
                  <a:pt x="27117" y="24680"/>
                </a:lnTo>
                <a:lnTo>
                  <a:pt x="27645" y="24134"/>
                </a:lnTo>
                <a:lnTo>
                  <a:pt x="28136" y="23551"/>
                </a:lnTo>
                <a:lnTo>
                  <a:pt x="28591" y="22951"/>
                </a:lnTo>
                <a:lnTo>
                  <a:pt x="29046" y="22350"/>
                </a:lnTo>
                <a:lnTo>
                  <a:pt x="29465" y="21713"/>
                </a:lnTo>
                <a:lnTo>
                  <a:pt x="30175" y="20548"/>
                </a:lnTo>
                <a:lnTo>
                  <a:pt x="30866" y="19402"/>
                </a:lnTo>
                <a:lnTo>
                  <a:pt x="31230" y="18838"/>
                </a:lnTo>
                <a:lnTo>
                  <a:pt x="31576" y="18292"/>
                </a:lnTo>
                <a:lnTo>
                  <a:pt x="31940" y="17764"/>
                </a:lnTo>
                <a:lnTo>
                  <a:pt x="32304" y="17254"/>
                </a:lnTo>
                <a:lnTo>
                  <a:pt x="32705" y="16763"/>
                </a:lnTo>
                <a:lnTo>
                  <a:pt x="33105" y="16290"/>
                </a:lnTo>
                <a:lnTo>
                  <a:pt x="33542" y="15853"/>
                </a:lnTo>
                <a:lnTo>
                  <a:pt x="33997" y="15416"/>
                </a:lnTo>
                <a:lnTo>
                  <a:pt x="34488" y="15016"/>
                </a:lnTo>
                <a:lnTo>
                  <a:pt x="34761" y="14834"/>
                </a:lnTo>
                <a:lnTo>
                  <a:pt x="35016" y="14652"/>
                </a:lnTo>
                <a:lnTo>
                  <a:pt x="35307" y="14470"/>
                </a:lnTo>
                <a:lnTo>
                  <a:pt x="35580" y="14306"/>
                </a:lnTo>
                <a:lnTo>
                  <a:pt x="35889" y="14142"/>
                </a:lnTo>
                <a:lnTo>
                  <a:pt x="36199" y="13996"/>
                </a:lnTo>
                <a:lnTo>
                  <a:pt x="36836" y="13742"/>
                </a:lnTo>
                <a:lnTo>
                  <a:pt x="37473" y="13505"/>
                </a:lnTo>
                <a:lnTo>
                  <a:pt x="38765" y="13050"/>
                </a:lnTo>
                <a:lnTo>
                  <a:pt x="40075" y="12613"/>
                </a:lnTo>
                <a:lnTo>
                  <a:pt x="40712" y="12377"/>
                </a:lnTo>
                <a:lnTo>
                  <a:pt x="41349" y="12140"/>
                </a:lnTo>
                <a:lnTo>
                  <a:pt x="41968" y="11867"/>
                </a:lnTo>
                <a:lnTo>
                  <a:pt x="42587" y="11594"/>
                </a:lnTo>
                <a:lnTo>
                  <a:pt x="43187" y="11285"/>
                </a:lnTo>
                <a:lnTo>
                  <a:pt x="43770" y="10957"/>
                </a:lnTo>
                <a:lnTo>
                  <a:pt x="44334" y="10593"/>
                </a:lnTo>
                <a:lnTo>
                  <a:pt x="44607" y="10393"/>
                </a:lnTo>
                <a:lnTo>
                  <a:pt x="44880" y="10175"/>
                </a:lnTo>
                <a:lnTo>
                  <a:pt x="45153" y="9956"/>
                </a:lnTo>
                <a:lnTo>
                  <a:pt x="45408" y="9738"/>
                </a:lnTo>
                <a:lnTo>
                  <a:pt x="45663" y="9483"/>
                </a:lnTo>
                <a:lnTo>
                  <a:pt x="45899" y="9228"/>
                </a:lnTo>
                <a:lnTo>
                  <a:pt x="46118" y="9010"/>
                </a:lnTo>
                <a:lnTo>
                  <a:pt x="46318" y="8791"/>
                </a:lnTo>
                <a:lnTo>
                  <a:pt x="46518" y="8555"/>
                </a:lnTo>
                <a:lnTo>
                  <a:pt x="46700" y="8300"/>
                </a:lnTo>
                <a:lnTo>
                  <a:pt x="46882" y="8063"/>
                </a:lnTo>
                <a:lnTo>
                  <a:pt x="47046" y="7809"/>
                </a:lnTo>
                <a:lnTo>
                  <a:pt x="47355" y="7281"/>
                </a:lnTo>
                <a:lnTo>
                  <a:pt x="47610" y="6735"/>
                </a:lnTo>
                <a:lnTo>
                  <a:pt x="47847" y="6171"/>
                </a:lnTo>
                <a:lnTo>
                  <a:pt x="48065" y="5588"/>
                </a:lnTo>
                <a:lnTo>
                  <a:pt x="48229" y="4988"/>
                </a:lnTo>
                <a:lnTo>
                  <a:pt x="48374" y="4387"/>
                </a:lnTo>
                <a:lnTo>
                  <a:pt x="48484" y="3768"/>
                </a:lnTo>
                <a:lnTo>
                  <a:pt x="48556" y="3150"/>
                </a:lnTo>
                <a:lnTo>
                  <a:pt x="48611" y="2513"/>
                </a:lnTo>
                <a:lnTo>
                  <a:pt x="48629" y="1876"/>
                </a:lnTo>
                <a:lnTo>
                  <a:pt x="48629" y="1257"/>
                </a:lnTo>
                <a:lnTo>
                  <a:pt x="48611" y="620"/>
                </a:lnTo>
                <a:lnTo>
                  <a:pt x="48556" y="1"/>
                </a:lnTo>
                <a:close/>
              </a:path>
            </a:pathLst>
          </a:custGeom>
          <a:solidFill>
            <a:srgbClr val="7254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29"/>
          <p:cNvGrpSpPr/>
          <p:nvPr/>
        </p:nvGrpSpPr>
        <p:grpSpPr>
          <a:xfrm flipH="1">
            <a:off x="1489162" y="265149"/>
            <a:ext cx="657425" cy="548700"/>
            <a:chOff x="1350550" y="462875"/>
            <a:chExt cx="968225" cy="808100"/>
          </a:xfrm>
        </p:grpSpPr>
        <p:sp>
          <p:nvSpPr>
            <p:cNvPr id="712" name="Google Shape;712;p29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9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9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9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9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9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9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29"/>
          <p:cNvGrpSpPr/>
          <p:nvPr/>
        </p:nvGrpSpPr>
        <p:grpSpPr>
          <a:xfrm flipH="1">
            <a:off x="8337637" y="2776749"/>
            <a:ext cx="657425" cy="548700"/>
            <a:chOff x="1350550" y="462875"/>
            <a:chExt cx="968225" cy="808100"/>
          </a:xfrm>
        </p:grpSpPr>
        <p:sp>
          <p:nvSpPr>
            <p:cNvPr id="720" name="Google Shape;720;p29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9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9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9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9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9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9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" name="Google Shape;727;p29"/>
          <p:cNvGrpSpPr/>
          <p:nvPr/>
        </p:nvGrpSpPr>
        <p:grpSpPr>
          <a:xfrm>
            <a:off x="7916979" y="508938"/>
            <a:ext cx="852056" cy="934747"/>
            <a:chOff x="8262950" y="3852275"/>
            <a:chExt cx="1088750" cy="1194413"/>
          </a:xfrm>
        </p:grpSpPr>
        <p:sp>
          <p:nvSpPr>
            <p:cNvPr id="728" name="Google Shape;728;p29"/>
            <p:cNvSpPr/>
            <p:nvPr/>
          </p:nvSpPr>
          <p:spPr>
            <a:xfrm>
              <a:off x="8262950" y="4905388"/>
              <a:ext cx="916200" cy="141300"/>
            </a:xfrm>
            <a:prstGeom prst="ellipse">
              <a:avLst/>
            </a:prstGeom>
            <a:solidFill>
              <a:srgbClr val="363636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9" name="Google Shape;729;p29"/>
            <p:cNvGrpSpPr/>
            <p:nvPr/>
          </p:nvGrpSpPr>
          <p:grpSpPr>
            <a:xfrm>
              <a:off x="8262950" y="3852275"/>
              <a:ext cx="1088750" cy="1147000"/>
              <a:chOff x="5267475" y="2232400"/>
              <a:chExt cx="1088750" cy="1147000"/>
            </a:xfrm>
          </p:grpSpPr>
          <p:sp>
            <p:nvSpPr>
              <p:cNvPr id="730" name="Google Shape;730;p29"/>
              <p:cNvSpPr/>
              <p:nvPr/>
            </p:nvSpPr>
            <p:spPr>
              <a:xfrm>
                <a:off x="5311025" y="2331825"/>
                <a:ext cx="1016800" cy="1047575"/>
              </a:xfrm>
              <a:custGeom>
                <a:avLst/>
                <a:gdLst/>
                <a:ahLst/>
                <a:cxnLst/>
                <a:rect l="l" t="t" r="r" b="b"/>
                <a:pathLst>
                  <a:path w="40672" h="41903" extrusionOk="0">
                    <a:moveTo>
                      <a:pt x="0" y="0"/>
                    </a:moveTo>
                    <a:lnTo>
                      <a:pt x="4677" y="38532"/>
                    </a:lnTo>
                    <a:lnTo>
                      <a:pt x="27134" y="41902"/>
                    </a:lnTo>
                    <a:lnTo>
                      <a:pt x="40672" y="50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29"/>
              <p:cNvSpPr/>
              <p:nvPr/>
            </p:nvSpPr>
            <p:spPr>
              <a:xfrm>
                <a:off x="5442150" y="2588850"/>
                <a:ext cx="209250" cy="97075"/>
              </a:xfrm>
              <a:custGeom>
                <a:avLst/>
                <a:gdLst/>
                <a:ahLst/>
                <a:cxnLst/>
                <a:rect l="l" t="t" r="r" b="b"/>
                <a:pathLst>
                  <a:path w="8370" h="3883" extrusionOk="0">
                    <a:moveTo>
                      <a:pt x="3655" y="1"/>
                    </a:moveTo>
                    <a:lnTo>
                      <a:pt x="3427" y="20"/>
                    </a:lnTo>
                    <a:lnTo>
                      <a:pt x="3200" y="38"/>
                    </a:lnTo>
                    <a:lnTo>
                      <a:pt x="2784" y="114"/>
                    </a:lnTo>
                    <a:lnTo>
                      <a:pt x="2367" y="228"/>
                    </a:lnTo>
                    <a:lnTo>
                      <a:pt x="1950" y="379"/>
                    </a:lnTo>
                    <a:lnTo>
                      <a:pt x="1534" y="569"/>
                    </a:lnTo>
                    <a:lnTo>
                      <a:pt x="1155" y="777"/>
                    </a:lnTo>
                    <a:lnTo>
                      <a:pt x="777" y="1023"/>
                    </a:lnTo>
                    <a:lnTo>
                      <a:pt x="417" y="1288"/>
                    </a:lnTo>
                    <a:lnTo>
                      <a:pt x="95" y="1572"/>
                    </a:lnTo>
                    <a:lnTo>
                      <a:pt x="38" y="1629"/>
                    </a:lnTo>
                    <a:lnTo>
                      <a:pt x="19" y="1686"/>
                    </a:lnTo>
                    <a:lnTo>
                      <a:pt x="0" y="1743"/>
                    </a:lnTo>
                    <a:lnTo>
                      <a:pt x="0" y="1799"/>
                    </a:lnTo>
                    <a:lnTo>
                      <a:pt x="0" y="1856"/>
                    </a:lnTo>
                    <a:lnTo>
                      <a:pt x="19" y="1894"/>
                    </a:lnTo>
                    <a:lnTo>
                      <a:pt x="114" y="1970"/>
                    </a:lnTo>
                    <a:lnTo>
                      <a:pt x="208" y="2008"/>
                    </a:lnTo>
                    <a:lnTo>
                      <a:pt x="341" y="2027"/>
                    </a:lnTo>
                    <a:lnTo>
                      <a:pt x="455" y="1989"/>
                    </a:lnTo>
                    <a:lnTo>
                      <a:pt x="530" y="1970"/>
                    </a:lnTo>
                    <a:lnTo>
                      <a:pt x="568" y="1932"/>
                    </a:lnTo>
                    <a:lnTo>
                      <a:pt x="795" y="1724"/>
                    </a:lnTo>
                    <a:lnTo>
                      <a:pt x="1042" y="1534"/>
                    </a:lnTo>
                    <a:lnTo>
                      <a:pt x="1307" y="1345"/>
                    </a:lnTo>
                    <a:lnTo>
                      <a:pt x="1553" y="1193"/>
                    </a:lnTo>
                    <a:lnTo>
                      <a:pt x="1837" y="1042"/>
                    </a:lnTo>
                    <a:lnTo>
                      <a:pt x="2121" y="909"/>
                    </a:lnTo>
                    <a:lnTo>
                      <a:pt x="2405" y="796"/>
                    </a:lnTo>
                    <a:lnTo>
                      <a:pt x="2689" y="701"/>
                    </a:lnTo>
                    <a:lnTo>
                      <a:pt x="2897" y="644"/>
                    </a:lnTo>
                    <a:lnTo>
                      <a:pt x="3124" y="588"/>
                    </a:lnTo>
                    <a:lnTo>
                      <a:pt x="3333" y="569"/>
                    </a:lnTo>
                    <a:lnTo>
                      <a:pt x="3522" y="550"/>
                    </a:lnTo>
                    <a:lnTo>
                      <a:pt x="3730" y="531"/>
                    </a:lnTo>
                    <a:lnTo>
                      <a:pt x="3939" y="550"/>
                    </a:lnTo>
                    <a:lnTo>
                      <a:pt x="4128" y="569"/>
                    </a:lnTo>
                    <a:lnTo>
                      <a:pt x="4317" y="606"/>
                    </a:lnTo>
                    <a:lnTo>
                      <a:pt x="4507" y="644"/>
                    </a:lnTo>
                    <a:lnTo>
                      <a:pt x="4677" y="701"/>
                    </a:lnTo>
                    <a:lnTo>
                      <a:pt x="5037" y="853"/>
                    </a:lnTo>
                    <a:lnTo>
                      <a:pt x="5378" y="1042"/>
                    </a:lnTo>
                    <a:lnTo>
                      <a:pt x="5700" y="1250"/>
                    </a:lnTo>
                    <a:lnTo>
                      <a:pt x="6002" y="1515"/>
                    </a:lnTo>
                    <a:lnTo>
                      <a:pt x="6286" y="1780"/>
                    </a:lnTo>
                    <a:lnTo>
                      <a:pt x="6571" y="2083"/>
                    </a:lnTo>
                    <a:lnTo>
                      <a:pt x="6817" y="2405"/>
                    </a:lnTo>
                    <a:lnTo>
                      <a:pt x="7063" y="2727"/>
                    </a:lnTo>
                    <a:lnTo>
                      <a:pt x="7290" y="3068"/>
                    </a:lnTo>
                    <a:lnTo>
                      <a:pt x="7498" y="3409"/>
                    </a:lnTo>
                    <a:lnTo>
                      <a:pt x="7688" y="3769"/>
                    </a:lnTo>
                    <a:lnTo>
                      <a:pt x="7726" y="3806"/>
                    </a:lnTo>
                    <a:lnTo>
                      <a:pt x="7763" y="3844"/>
                    </a:lnTo>
                    <a:lnTo>
                      <a:pt x="7820" y="3882"/>
                    </a:lnTo>
                    <a:lnTo>
                      <a:pt x="8010" y="3882"/>
                    </a:lnTo>
                    <a:lnTo>
                      <a:pt x="8142" y="3844"/>
                    </a:lnTo>
                    <a:lnTo>
                      <a:pt x="8256" y="3769"/>
                    </a:lnTo>
                    <a:lnTo>
                      <a:pt x="8331" y="3674"/>
                    </a:lnTo>
                    <a:lnTo>
                      <a:pt x="8350" y="3636"/>
                    </a:lnTo>
                    <a:lnTo>
                      <a:pt x="8369" y="3579"/>
                    </a:lnTo>
                    <a:lnTo>
                      <a:pt x="8350" y="3503"/>
                    </a:lnTo>
                    <a:lnTo>
                      <a:pt x="8331" y="3447"/>
                    </a:lnTo>
                    <a:lnTo>
                      <a:pt x="8123" y="3068"/>
                    </a:lnTo>
                    <a:lnTo>
                      <a:pt x="7915" y="2708"/>
                    </a:lnTo>
                    <a:lnTo>
                      <a:pt x="7669" y="2367"/>
                    </a:lnTo>
                    <a:lnTo>
                      <a:pt x="7423" y="2027"/>
                    </a:lnTo>
                    <a:lnTo>
                      <a:pt x="7157" y="1705"/>
                    </a:lnTo>
                    <a:lnTo>
                      <a:pt x="6892" y="1402"/>
                    </a:lnTo>
                    <a:lnTo>
                      <a:pt x="6589" y="1137"/>
                    </a:lnTo>
                    <a:lnTo>
                      <a:pt x="6286" y="872"/>
                    </a:lnTo>
                    <a:lnTo>
                      <a:pt x="5965" y="644"/>
                    </a:lnTo>
                    <a:lnTo>
                      <a:pt x="5624" y="455"/>
                    </a:lnTo>
                    <a:lnTo>
                      <a:pt x="5264" y="285"/>
                    </a:lnTo>
                    <a:lnTo>
                      <a:pt x="4885" y="152"/>
                    </a:lnTo>
                    <a:lnTo>
                      <a:pt x="4488" y="57"/>
                    </a:lnTo>
                    <a:lnTo>
                      <a:pt x="4071" y="20"/>
                    </a:lnTo>
                    <a:lnTo>
                      <a:pt x="365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29"/>
              <p:cNvSpPr/>
              <p:nvPr/>
            </p:nvSpPr>
            <p:spPr>
              <a:xfrm>
                <a:off x="5859175" y="2637600"/>
                <a:ext cx="209725" cy="97075"/>
              </a:xfrm>
              <a:custGeom>
                <a:avLst/>
                <a:gdLst/>
                <a:ahLst/>
                <a:cxnLst/>
                <a:rect l="l" t="t" r="r" b="b"/>
                <a:pathLst>
                  <a:path w="8389" h="3883" extrusionOk="0">
                    <a:moveTo>
                      <a:pt x="3674" y="1"/>
                    </a:moveTo>
                    <a:lnTo>
                      <a:pt x="3447" y="20"/>
                    </a:lnTo>
                    <a:lnTo>
                      <a:pt x="3220" y="39"/>
                    </a:lnTo>
                    <a:lnTo>
                      <a:pt x="2803" y="114"/>
                    </a:lnTo>
                    <a:lnTo>
                      <a:pt x="2386" y="228"/>
                    </a:lnTo>
                    <a:lnTo>
                      <a:pt x="1970" y="380"/>
                    </a:lnTo>
                    <a:lnTo>
                      <a:pt x="1553" y="569"/>
                    </a:lnTo>
                    <a:lnTo>
                      <a:pt x="1175" y="777"/>
                    </a:lnTo>
                    <a:lnTo>
                      <a:pt x="796" y="1023"/>
                    </a:lnTo>
                    <a:lnTo>
                      <a:pt x="436" y="1288"/>
                    </a:lnTo>
                    <a:lnTo>
                      <a:pt x="114" y="1572"/>
                    </a:lnTo>
                    <a:lnTo>
                      <a:pt x="57" y="1629"/>
                    </a:lnTo>
                    <a:lnTo>
                      <a:pt x="38" y="1686"/>
                    </a:lnTo>
                    <a:lnTo>
                      <a:pt x="20" y="1743"/>
                    </a:lnTo>
                    <a:lnTo>
                      <a:pt x="1" y="1800"/>
                    </a:lnTo>
                    <a:lnTo>
                      <a:pt x="20" y="1838"/>
                    </a:lnTo>
                    <a:lnTo>
                      <a:pt x="38" y="1894"/>
                    </a:lnTo>
                    <a:lnTo>
                      <a:pt x="133" y="1970"/>
                    </a:lnTo>
                    <a:lnTo>
                      <a:pt x="228" y="2008"/>
                    </a:lnTo>
                    <a:lnTo>
                      <a:pt x="360" y="2027"/>
                    </a:lnTo>
                    <a:lnTo>
                      <a:pt x="474" y="1989"/>
                    </a:lnTo>
                    <a:lnTo>
                      <a:pt x="531" y="1970"/>
                    </a:lnTo>
                    <a:lnTo>
                      <a:pt x="588" y="1913"/>
                    </a:lnTo>
                    <a:lnTo>
                      <a:pt x="815" y="1724"/>
                    </a:lnTo>
                    <a:lnTo>
                      <a:pt x="1061" y="1535"/>
                    </a:lnTo>
                    <a:lnTo>
                      <a:pt x="1326" y="1345"/>
                    </a:lnTo>
                    <a:lnTo>
                      <a:pt x="1572" y="1194"/>
                    </a:lnTo>
                    <a:lnTo>
                      <a:pt x="1856" y="1042"/>
                    </a:lnTo>
                    <a:lnTo>
                      <a:pt x="2140" y="910"/>
                    </a:lnTo>
                    <a:lnTo>
                      <a:pt x="2424" y="796"/>
                    </a:lnTo>
                    <a:lnTo>
                      <a:pt x="2708" y="701"/>
                    </a:lnTo>
                    <a:lnTo>
                      <a:pt x="2917" y="626"/>
                    </a:lnTo>
                    <a:lnTo>
                      <a:pt x="3144" y="588"/>
                    </a:lnTo>
                    <a:lnTo>
                      <a:pt x="3352" y="550"/>
                    </a:lnTo>
                    <a:lnTo>
                      <a:pt x="3541" y="531"/>
                    </a:lnTo>
                    <a:lnTo>
                      <a:pt x="3750" y="531"/>
                    </a:lnTo>
                    <a:lnTo>
                      <a:pt x="3958" y="550"/>
                    </a:lnTo>
                    <a:lnTo>
                      <a:pt x="4147" y="569"/>
                    </a:lnTo>
                    <a:lnTo>
                      <a:pt x="4337" y="607"/>
                    </a:lnTo>
                    <a:lnTo>
                      <a:pt x="4526" y="645"/>
                    </a:lnTo>
                    <a:lnTo>
                      <a:pt x="4696" y="701"/>
                    </a:lnTo>
                    <a:lnTo>
                      <a:pt x="5056" y="853"/>
                    </a:lnTo>
                    <a:lnTo>
                      <a:pt x="5397" y="1042"/>
                    </a:lnTo>
                    <a:lnTo>
                      <a:pt x="5719" y="1251"/>
                    </a:lnTo>
                    <a:lnTo>
                      <a:pt x="6022" y="1497"/>
                    </a:lnTo>
                    <a:lnTo>
                      <a:pt x="6306" y="1781"/>
                    </a:lnTo>
                    <a:lnTo>
                      <a:pt x="6571" y="2084"/>
                    </a:lnTo>
                    <a:lnTo>
                      <a:pt x="6836" y="2387"/>
                    </a:lnTo>
                    <a:lnTo>
                      <a:pt x="7082" y="2727"/>
                    </a:lnTo>
                    <a:lnTo>
                      <a:pt x="7309" y="3068"/>
                    </a:lnTo>
                    <a:lnTo>
                      <a:pt x="7518" y="3409"/>
                    </a:lnTo>
                    <a:lnTo>
                      <a:pt x="7707" y="3769"/>
                    </a:lnTo>
                    <a:lnTo>
                      <a:pt x="7745" y="3807"/>
                    </a:lnTo>
                    <a:lnTo>
                      <a:pt x="7783" y="3845"/>
                    </a:lnTo>
                    <a:lnTo>
                      <a:pt x="7840" y="3864"/>
                    </a:lnTo>
                    <a:lnTo>
                      <a:pt x="7896" y="3882"/>
                    </a:lnTo>
                    <a:lnTo>
                      <a:pt x="8029" y="3882"/>
                    </a:lnTo>
                    <a:lnTo>
                      <a:pt x="8161" y="3845"/>
                    </a:lnTo>
                    <a:lnTo>
                      <a:pt x="8275" y="3769"/>
                    </a:lnTo>
                    <a:lnTo>
                      <a:pt x="8351" y="3674"/>
                    </a:lnTo>
                    <a:lnTo>
                      <a:pt x="8370" y="3617"/>
                    </a:lnTo>
                    <a:lnTo>
                      <a:pt x="8389" y="3561"/>
                    </a:lnTo>
                    <a:lnTo>
                      <a:pt x="8370" y="3504"/>
                    </a:lnTo>
                    <a:lnTo>
                      <a:pt x="8351" y="3447"/>
                    </a:lnTo>
                    <a:lnTo>
                      <a:pt x="8143" y="3068"/>
                    </a:lnTo>
                    <a:lnTo>
                      <a:pt x="7934" y="2709"/>
                    </a:lnTo>
                    <a:lnTo>
                      <a:pt x="7688" y="2368"/>
                    </a:lnTo>
                    <a:lnTo>
                      <a:pt x="7442" y="2027"/>
                    </a:lnTo>
                    <a:lnTo>
                      <a:pt x="7177" y="1705"/>
                    </a:lnTo>
                    <a:lnTo>
                      <a:pt x="6912" y="1402"/>
                    </a:lnTo>
                    <a:lnTo>
                      <a:pt x="6609" y="1137"/>
                    </a:lnTo>
                    <a:lnTo>
                      <a:pt x="6306" y="872"/>
                    </a:lnTo>
                    <a:lnTo>
                      <a:pt x="5984" y="645"/>
                    </a:lnTo>
                    <a:lnTo>
                      <a:pt x="5643" y="455"/>
                    </a:lnTo>
                    <a:lnTo>
                      <a:pt x="5283" y="285"/>
                    </a:lnTo>
                    <a:lnTo>
                      <a:pt x="4905" y="152"/>
                    </a:lnTo>
                    <a:lnTo>
                      <a:pt x="4507" y="58"/>
                    </a:lnTo>
                    <a:lnTo>
                      <a:pt x="40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29"/>
              <p:cNvSpPr/>
              <p:nvPr/>
            </p:nvSpPr>
            <p:spPr>
              <a:xfrm>
                <a:off x="5697750" y="2631450"/>
                <a:ext cx="103700" cy="20690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8276" extrusionOk="0">
                    <a:moveTo>
                      <a:pt x="4072" y="1"/>
                    </a:moveTo>
                    <a:lnTo>
                      <a:pt x="3901" y="304"/>
                    </a:lnTo>
                    <a:lnTo>
                      <a:pt x="3731" y="569"/>
                    </a:lnTo>
                    <a:lnTo>
                      <a:pt x="3542" y="815"/>
                    </a:lnTo>
                    <a:lnTo>
                      <a:pt x="3371" y="1042"/>
                    </a:lnTo>
                    <a:lnTo>
                      <a:pt x="3201" y="1213"/>
                    </a:lnTo>
                    <a:lnTo>
                      <a:pt x="3030" y="1383"/>
                    </a:lnTo>
                    <a:lnTo>
                      <a:pt x="2841" y="1515"/>
                    </a:lnTo>
                    <a:lnTo>
                      <a:pt x="2671" y="1610"/>
                    </a:lnTo>
                    <a:lnTo>
                      <a:pt x="2500" y="1705"/>
                    </a:lnTo>
                    <a:lnTo>
                      <a:pt x="2330" y="1762"/>
                    </a:lnTo>
                    <a:lnTo>
                      <a:pt x="2159" y="1818"/>
                    </a:lnTo>
                    <a:lnTo>
                      <a:pt x="1989" y="1837"/>
                    </a:lnTo>
                    <a:lnTo>
                      <a:pt x="1819" y="1856"/>
                    </a:lnTo>
                    <a:lnTo>
                      <a:pt x="1667" y="1856"/>
                    </a:lnTo>
                    <a:lnTo>
                      <a:pt x="1516" y="1837"/>
                    </a:lnTo>
                    <a:lnTo>
                      <a:pt x="1364" y="1799"/>
                    </a:lnTo>
                    <a:lnTo>
                      <a:pt x="1080" y="1724"/>
                    </a:lnTo>
                    <a:lnTo>
                      <a:pt x="815" y="1610"/>
                    </a:lnTo>
                    <a:lnTo>
                      <a:pt x="588" y="1478"/>
                    </a:lnTo>
                    <a:lnTo>
                      <a:pt x="399" y="1345"/>
                    </a:lnTo>
                    <a:lnTo>
                      <a:pt x="228" y="1213"/>
                    </a:lnTo>
                    <a:lnTo>
                      <a:pt x="115" y="1118"/>
                    </a:lnTo>
                    <a:lnTo>
                      <a:pt x="1" y="1004"/>
                    </a:lnTo>
                    <a:lnTo>
                      <a:pt x="1" y="1326"/>
                    </a:lnTo>
                    <a:lnTo>
                      <a:pt x="20" y="2140"/>
                    </a:lnTo>
                    <a:lnTo>
                      <a:pt x="58" y="2689"/>
                    </a:lnTo>
                    <a:lnTo>
                      <a:pt x="96" y="3295"/>
                    </a:lnTo>
                    <a:lnTo>
                      <a:pt x="152" y="3939"/>
                    </a:lnTo>
                    <a:lnTo>
                      <a:pt x="247" y="4621"/>
                    </a:lnTo>
                    <a:lnTo>
                      <a:pt x="361" y="5283"/>
                    </a:lnTo>
                    <a:lnTo>
                      <a:pt x="512" y="5946"/>
                    </a:lnTo>
                    <a:lnTo>
                      <a:pt x="588" y="6249"/>
                    </a:lnTo>
                    <a:lnTo>
                      <a:pt x="683" y="6552"/>
                    </a:lnTo>
                    <a:lnTo>
                      <a:pt x="796" y="6836"/>
                    </a:lnTo>
                    <a:lnTo>
                      <a:pt x="910" y="7101"/>
                    </a:lnTo>
                    <a:lnTo>
                      <a:pt x="1042" y="7347"/>
                    </a:lnTo>
                    <a:lnTo>
                      <a:pt x="1175" y="7575"/>
                    </a:lnTo>
                    <a:lnTo>
                      <a:pt x="1326" y="7783"/>
                    </a:lnTo>
                    <a:lnTo>
                      <a:pt x="1497" y="7934"/>
                    </a:lnTo>
                    <a:lnTo>
                      <a:pt x="1686" y="8086"/>
                    </a:lnTo>
                    <a:lnTo>
                      <a:pt x="1875" y="8180"/>
                    </a:lnTo>
                    <a:lnTo>
                      <a:pt x="2065" y="8256"/>
                    </a:lnTo>
                    <a:lnTo>
                      <a:pt x="2292" y="8275"/>
                    </a:lnTo>
                    <a:lnTo>
                      <a:pt x="2406" y="8275"/>
                    </a:lnTo>
                    <a:lnTo>
                      <a:pt x="2519" y="8256"/>
                    </a:lnTo>
                    <a:lnTo>
                      <a:pt x="2614" y="8237"/>
                    </a:lnTo>
                    <a:lnTo>
                      <a:pt x="2709" y="8199"/>
                    </a:lnTo>
                    <a:lnTo>
                      <a:pt x="2898" y="8086"/>
                    </a:lnTo>
                    <a:lnTo>
                      <a:pt x="3068" y="7953"/>
                    </a:lnTo>
                    <a:lnTo>
                      <a:pt x="3220" y="7764"/>
                    </a:lnTo>
                    <a:lnTo>
                      <a:pt x="3352" y="7537"/>
                    </a:lnTo>
                    <a:lnTo>
                      <a:pt x="3485" y="7291"/>
                    </a:lnTo>
                    <a:lnTo>
                      <a:pt x="3598" y="7025"/>
                    </a:lnTo>
                    <a:lnTo>
                      <a:pt x="3693" y="6723"/>
                    </a:lnTo>
                    <a:lnTo>
                      <a:pt x="3769" y="6401"/>
                    </a:lnTo>
                    <a:lnTo>
                      <a:pt x="3845" y="6060"/>
                    </a:lnTo>
                    <a:lnTo>
                      <a:pt x="3920" y="5700"/>
                    </a:lnTo>
                    <a:lnTo>
                      <a:pt x="4015" y="4943"/>
                    </a:lnTo>
                    <a:lnTo>
                      <a:pt x="4091" y="4166"/>
                    </a:lnTo>
                    <a:lnTo>
                      <a:pt x="4129" y="3390"/>
                    </a:lnTo>
                    <a:lnTo>
                      <a:pt x="4148" y="2633"/>
                    </a:lnTo>
                    <a:lnTo>
                      <a:pt x="4148" y="1932"/>
                    </a:lnTo>
                    <a:lnTo>
                      <a:pt x="4129" y="1307"/>
                    </a:lnTo>
                    <a:lnTo>
                      <a:pt x="4091" y="360"/>
                    </a:lnTo>
                    <a:lnTo>
                      <a:pt x="40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29"/>
              <p:cNvSpPr/>
              <p:nvPr/>
            </p:nvSpPr>
            <p:spPr>
              <a:xfrm>
                <a:off x="5701075" y="2642825"/>
                <a:ext cx="96125" cy="64875"/>
              </a:xfrm>
              <a:custGeom>
                <a:avLst/>
                <a:gdLst/>
                <a:ahLst/>
                <a:cxnLst/>
                <a:rect l="l" t="t" r="r" b="b"/>
                <a:pathLst>
                  <a:path w="3845" h="2595" extrusionOk="0">
                    <a:moveTo>
                      <a:pt x="3844" y="0"/>
                    </a:moveTo>
                    <a:lnTo>
                      <a:pt x="3750" y="133"/>
                    </a:lnTo>
                    <a:lnTo>
                      <a:pt x="3503" y="436"/>
                    </a:lnTo>
                    <a:lnTo>
                      <a:pt x="3333" y="644"/>
                    </a:lnTo>
                    <a:lnTo>
                      <a:pt x="3125" y="852"/>
                    </a:lnTo>
                    <a:lnTo>
                      <a:pt x="2879" y="1060"/>
                    </a:lnTo>
                    <a:lnTo>
                      <a:pt x="2613" y="1250"/>
                    </a:lnTo>
                    <a:lnTo>
                      <a:pt x="2329" y="1420"/>
                    </a:lnTo>
                    <a:lnTo>
                      <a:pt x="2026" y="1553"/>
                    </a:lnTo>
                    <a:lnTo>
                      <a:pt x="1875" y="1610"/>
                    </a:lnTo>
                    <a:lnTo>
                      <a:pt x="1705" y="1647"/>
                    </a:lnTo>
                    <a:lnTo>
                      <a:pt x="1553" y="1685"/>
                    </a:lnTo>
                    <a:lnTo>
                      <a:pt x="1212" y="1685"/>
                    </a:lnTo>
                    <a:lnTo>
                      <a:pt x="1042" y="1647"/>
                    </a:lnTo>
                    <a:lnTo>
                      <a:pt x="871" y="1610"/>
                    </a:lnTo>
                    <a:lnTo>
                      <a:pt x="701" y="1534"/>
                    </a:lnTo>
                    <a:lnTo>
                      <a:pt x="531" y="1439"/>
                    </a:lnTo>
                    <a:lnTo>
                      <a:pt x="360" y="1326"/>
                    </a:lnTo>
                    <a:lnTo>
                      <a:pt x="190" y="1174"/>
                    </a:lnTo>
                    <a:lnTo>
                      <a:pt x="0" y="1004"/>
                    </a:lnTo>
                    <a:lnTo>
                      <a:pt x="152" y="2594"/>
                    </a:lnTo>
                    <a:lnTo>
                      <a:pt x="3768" y="2064"/>
                    </a:lnTo>
                    <a:lnTo>
                      <a:pt x="384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29"/>
              <p:cNvSpPr/>
              <p:nvPr/>
            </p:nvSpPr>
            <p:spPr>
              <a:xfrm>
                <a:off x="5735625" y="2764950"/>
                <a:ext cx="56350" cy="68650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2746" extrusionOk="0">
                    <a:moveTo>
                      <a:pt x="1288" y="0"/>
                    </a:moveTo>
                    <a:lnTo>
                      <a:pt x="1175" y="38"/>
                    </a:lnTo>
                    <a:lnTo>
                      <a:pt x="1061" y="76"/>
                    </a:lnTo>
                    <a:lnTo>
                      <a:pt x="966" y="133"/>
                    </a:lnTo>
                    <a:lnTo>
                      <a:pt x="872" y="209"/>
                    </a:lnTo>
                    <a:lnTo>
                      <a:pt x="777" y="303"/>
                    </a:lnTo>
                    <a:lnTo>
                      <a:pt x="607" y="512"/>
                    </a:lnTo>
                    <a:lnTo>
                      <a:pt x="474" y="758"/>
                    </a:lnTo>
                    <a:lnTo>
                      <a:pt x="360" y="1004"/>
                    </a:lnTo>
                    <a:lnTo>
                      <a:pt x="247" y="1288"/>
                    </a:lnTo>
                    <a:lnTo>
                      <a:pt x="171" y="1534"/>
                    </a:lnTo>
                    <a:lnTo>
                      <a:pt x="95" y="1780"/>
                    </a:lnTo>
                    <a:lnTo>
                      <a:pt x="20" y="2159"/>
                    </a:lnTo>
                    <a:lnTo>
                      <a:pt x="1" y="2310"/>
                    </a:lnTo>
                    <a:lnTo>
                      <a:pt x="133" y="2462"/>
                    </a:lnTo>
                    <a:lnTo>
                      <a:pt x="285" y="2556"/>
                    </a:lnTo>
                    <a:lnTo>
                      <a:pt x="417" y="2651"/>
                    </a:lnTo>
                    <a:lnTo>
                      <a:pt x="569" y="2708"/>
                    </a:lnTo>
                    <a:lnTo>
                      <a:pt x="682" y="2746"/>
                    </a:lnTo>
                    <a:lnTo>
                      <a:pt x="928" y="2746"/>
                    </a:lnTo>
                    <a:lnTo>
                      <a:pt x="1042" y="2708"/>
                    </a:lnTo>
                    <a:lnTo>
                      <a:pt x="1137" y="2670"/>
                    </a:lnTo>
                    <a:lnTo>
                      <a:pt x="1250" y="2613"/>
                    </a:lnTo>
                    <a:lnTo>
                      <a:pt x="1345" y="2538"/>
                    </a:lnTo>
                    <a:lnTo>
                      <a:pt x="1421" y="2443"/>
                    </a:lnTo>
                    <a:lnTo>
                      <a:pt x="1591" y="2235"/>
                    </a:lnTo>
                    <a:lnTo>
                      <a:pt x="1743" y="1988"/>
                    </a:lnTo>
                    <a:lnTo>
                      <a:pt x="1875" y="1742"/>
                    </a:lnTo>
                    <a:lnTo>
                      <a:pt x="1970" y="1477"/>
                    </a:lnTo>
                    <a:lnTo>
                      <a:pt x="2065" y="1212"/>
                    </a:lnTo>
                    <a:lnTo>
                      <a:pt x="2140" y="966"/>
                    </a:lnTo>
                    <a:lnTo>
                      <a:pt x="2235" y="587"/>
                    </a:lnTo>
                    <a:lnTo>
                      <a:pt x="2254" y="455"/>
                    </a:lnTo>
                    <a:lnTo>
                      <a:pt x="2102" y="303"/>
                    </a:lnTo>
                    <a:lnTo>
                      <a:pt x="1951" y="190"/>
                    </a:lnTo>
                    <a:lnTo>
                      <a:pt x="1799" y="114"/>
                    </a:lnTo>
                    <a:lnTo>
                      <a:pt x="1667" y="38"/>
                    </a:lnTo>
                    <a:lnTo>
                      <a:pt x="15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29"/>
              <p:cNvSpPr/>
              <p:nvPr/>
            </p:nvSpPr>
            <p:spPr>
              <a:xfrm>
                <a:off x="5383925" y="2858675"/>
                <a:ext cx="737050" cy="388650"/>
              </a:xfrm>
              <a:custGeom>
                <a:avLst/>
                <a:gdLst/>
                <a:ahLst/>
                <a:cxnLst/>
                <a:rect l="l" t="t" r="r" b="b"/>
                <a:pathLst>
                  <a:path w="29482" h="15546" extrusionOk="0">
                    <a:moveTo>
                      <a:pt x="12024" y="0"/>
                    </a:moveTo>
                    <a:lnTo>
                      <a:pt x="11039" y="38"/>
                    </a:lnTo>
                    <a:lnTo>
                      <a:pt x="10073" y="114"/>
                    </a:lnTo>
                    <a:lnTo>
                      <a:pt x="9127" y="228"/>
                    </a:lnTo>
                    <a:lnTo>
                      <a:pt x="8218" y="360"/>
                    </a:lnTo>
                    <a:lnTo>
                      <a:pt x="7328" y="531"/>
                    </a:lnTo>
                    <a:lnTo>
                      <a:pt x="6476" y="701"/>
                    </a:lnTo>
                    <a:lnTo>
                      <a:pt x="5662" y="909"/>
                    </a:lnTo>
                    <a:lnTo>
                      <a:pt x="4885" y="1117"/>
                    </a:lnTo>
                    <a:lnTo>
                      <a:pt x="4128" y="1326"/>
                    </a:lnTo>
                    <a:lnTo>
                      <a:pt x="3408" y="1572"/>
                    </a:lnTo>
                    <a:lnTo>
                      <a:pt x="2727" y="1799"/>
                    </a:lnTo>
                    <a:lnTo>
                      <a:pt x="2102" y="2045"/>
                    </a:lnTo>
                    <a:lnTo>
                      <a:pt x="1496" y="2273"/>
                    </a:lnTo>
                    <a:lnTo>
                      <a:pt x="947" y="2500"/>
                    </a:lnTo>
                    <a:lnTo>
                      <a:pt x="0" y="2935"/>
                    </a:lnTo>
                    <a:lnTo>
                      <a:pt x="833" y="9752"/>
                    </a:lnTo>
                    <a:lnTo>
                      <a:pt x="1212" y="10111"/>
                    </a:lnTo>
                    <a:lnTo>
                      <a:pt x="1629" y="10471"/>
                    </a:lnTo>
                    <a:lnTo>
                      <a:pt x="2083" y="10831"/>
                    </a:lnTo>
                    <a:lnTo>
                      <a:pt x="2556" y="11210"/>
                    </a:lnTo>
                    <a:lnTo>
                      <a:pt x="3068" y="11569"/>
                    </a:lnTo>
                    <a:lnTo>
                      <a:pt x="3598" y="11929"/>
                    </a:lnTo>
                    <a:lnTo>
                      <a:pt x="4166" y="12289"/>
                    </a:lnTo>
                    <a:lnTo>
                      <a:pt x="4753" y="12649"/>
                    </a:lnTo>
                    <a:lnTo>
                      <a:pt x="5359" y="12990"/>
                    </a:lnTo>
                    <a:lnTo>
                      <a:pt x="6003" y="13330"/>
                    </a:lnTo>
                    <a:lnTo>
                      <a:pt x="6684" y="13652"/>
                    </a:lnTo>
                    <a:lnTo>
                      <a:pt x="7366" y="13955"/>
                    </a:lnTo>
                    <a:lnTo>
                      <a:pt x="8104" y="14239"/>
                    </a:lnTo>
                    <a:lnTo>
                      <a:pt x="8862" y="14504"/>
                    </a:lnTo>
                    <a:lnTo>
                      <a:pt x="9638" y="14732"/>
                    </a:lnTo>
                    <a:lnTo>
                      <a:pt x="10452" y="14959"/>
                    </a:lnTo>
                    <a:lnTo>
                      <a:pt x="11285" y="15129"/>
                    </a:lnTo>
                    <a:lnTo>
                      <a:pt x="12156" y="15281"/>
                    </a:lnTo>
                    <a:lnTo>
                      <a:pt x="13046" y="15413"/>
                    </a:lnTo>
                    <a:lnTo>
                      <a:pt x="13955" y="15489"/>
                    </a:lnTo>
                    <a:lnTo>
                      <a:pt x="14902" y="15546"/>
                    </a:lnTo>
                    <a:lnTo>
                      <a:pt x="15886" y="15546"/>
                    </a:lnTo>
                    <a:lnTo>
                      <a:pt x="16890" y="15508"/>
                    </a:lnTo>
                    <a:lnTo>
                      <a:pt x="17912" y="15432"/>
                    </a:lnTo>
                    <a:lnTo>
                      <a:pt x="18443" y="15375"/>
                    </a:lnTo>
                    <a:lnTo>
                      <a:pt x="18973" y="15300"/>
                    </a:lnTo>
                    <a:lnTo>
                      <a:pt x="19503" y="15224"/>
                    </a:lnTo>
                    <a:lnTo>
                      <a:pt x="20052" y="15129"/>
                    </a:lnTo>
                    <a:lnTo>
                      <a:pt x="20601" y="15016"/>
                    </a:lnTo>
                    <a:lnTo>
                      <a:pt x="21169" y="14883"/>
                    </a:lnTo>
                    <a:lnTo>
                      <a:pt x="21737" y="14750"/>
                    </a:lnTo>
                    <a:lnTo>
                      <a:pt x="22305" y="14599"/>
                    </a:lnTo>
                    <a:lnTo>
                      <a:pt x="22892" y="14447"/>
                    </a:lnTo>
                    <a:lnTo>
                      <a:pt x="23479" y="14258"/>
                    </a:lnTo>
                    <a:lnTo>
                      <a:pt x="24066" y="14069"/>
                    </a:lnTo>
                    <a:lnTo>
                      <a:pt x="24672" y="13861"/>
                    </a:lnTo>
                    <a:lnTo>
                      <a:pt x="25278" y="13633"/>
                    </a:lnTo>
                    <a:lnTo>
                      <a:pt x="25884" y="13406"/>
                    </a:lnTo>
                    <a:lnTo>
                      <a:pt x="26509" y="13141"/>
                    </a:lnTo>
                    <a:lnTo>
                      <a:pt x="27134" y="12876"/>
                    </a:lnTo>
                    <a:lnTo>
                      <a:pt x="29481" y="6476"/>
                    </a:lnTo>
                    <a:lnTo>
                      <a:pt x="28932" y="6003"/>
                    </a:lnTo>
                    <a:lnTo>
                      <a:pt x="28364" y="5548"/>
                    </a:lnTo>
                    <a:lnTo>
                      <a:pt x="27815" y="5132"/>
                    </a:lnTo>
                    <a:lnTo>
                      <a:pt x="27247" y="4715"/>
                    </a:lnTo>
                    <a:lnTo>
                      <a:pt x="26679" y="4317"/>
                    </a:lnTo>
                    <a:lnTo>
                      <a:pt x="26130" y="3939"/>
                    </a:lnTo>
                    <a:lnTo>
                      <a:pt x="25562" y="3598"/>
                    </a:lnTo>
                    <a:lnTo>
                      <a:pt x="24994" y="3257"/>
                    </a:lnTo>
                    <a:lnTo>
                      <a:pt x="24445" y="2954"/>
                    </a:lnTo>
                    <a:lnTo>
                      <a:pt x="23877" y="2651"/>
                    </a:lnTo>
                    <a:lnTo>
                      <a:pt x="23309" y="2367"/>
                    </a:lnTo>
                    <a:lnTo>
                      <a:pt x="22760" y="2121"/>
                    </a:lnTo>
                    <a:lnTo>
                      <a:pt x="22192" y="1875"/>
                    </a:lnTo>
                    <a:lnTo>
                      <a:pt x="21643" y="1648"/>
                    </a:lnTo>
                    <a:lnTo>
                      <a:pt x="21074" y="1439"/>
                    </a:lnTo>
                    <a:lnTo>
                      <a:pt x="20525" y="1250"/>
                    </a:lnTo>
                    <a:lnTo>
                      <a:pt x="19957" y="1061"/>
                    </a:lnTo>
                    <a:lnTo>
                      <a:pt x="19408" y="909"/>
                    </a:lnTo>
                    <a:lnTo>
                      <a:pt x="18859" y="758"/>
                    </a:lnTo>
                    <a:lnTo>
                      <a:pt x="18310" y="625"/>
                    </a:lnTo>
                    <a:lnTo>
                      <a:pt x="17761" y="512"/>
                    </a:lnTo>
                    <a:lnTo>
                      <a:pt x="17231" y="398"/>
                    </a:lnTo>
                    <a:lnTo>
                      <a:pt x="16682" y="303"/>
                    </a:lnTo>
                    <a:lnTo>
                      <a:pt x="16151" y="228"/>
                    </a:lnTo>
                    <a:lnTo>
                      <a:pt x="15621" y="152"/>
                    </a:lnTo>
                    <a:lnTo>
                      <a:pt x="15091" y="95"/>
                    </a:lnTo>
                    <a:lnTo>
                      <a:pt x="14050" y="19"/>
                    </a:lnTo>
                    <a:lnTo>
                      <a:pt x="130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29"/>
              <p:cNvSpPr/>
              <p:nvPr/>
            </p:nvSpPr>
            <p:spPr>
              <a:xfrm>
                <a:off x="6030525" y="2744125"/>
                <a:ext cx="101800" cy="41200"/>
              </a:xfrm>
              <a:custGeom>
                <a:avLst/>
                <a:gdLst/>
                <a:ahLst/>
                <a:cxnLst/>
                <a:rect l="l" t="t" r="r" b="b"/>
                <a:pathLst>
                  <a:path w="4072" h="1648" extrusionOk="0">
                    <a:moveTo>
                      <a:pt x="2046" y="0"/>
                    </a:moveTo>
                    <a:lnTo>
                      <a:pt x="1629" y="19"/>
                    </a:lnTo>
                    <a:lnTo>
                      <a:pt x="1251" y="76"/>
                    </a:lnTo>
                    <a:lnTo>
                      <a:pt x="910" y="152"/>
                    </a:lnTo>
                    <a:lnTo>
                      <a:pt x="607" y="246"/>
                    </a:lnTo>
                    <a:lnTo>
                      <a:pt x="361" y="360"/>
                    </a:lnTo>
                    <a:lnTo>
                      <a:pt x="247" y="436"/>
                    </a:lnTo>
                    <a:lnTo>
                      <a:pt x="171" y="511"/>
                    </a:lnTo>
                    <a:lnTo>
                      <a:pt x="96" y="587"/>
                    </a:lnTo>
                    <a:lnTo>
                      <a:pt x="58" y="663"/>
                    </a:lnTo>
                    <a:lnTo>
                      <a:pt x="20" y="739"/>
                    </a:lnTo>
                    <a:lnTo>
                      <a:pt x="1" y="833"/>
                    </a:lnTo>
                    <a:lnTo>
                      <a:pt x="20" y="909"/>
                    </a:lnTo>
                    <a:lnTo>
                      <a:pt x="58" y="1004"/>
                    </a:lnTo>
                    <a:lnTo>
                      <a:pt x="96" y="1079"/>
                    </a:lnTo>
                    <a:lnTo>
                      <a:pt x="171" y="1155"/>
                    </a:lnTo>
                    <a:lnTo>
                      <a:pt x="247" y="1212"/>
                    </a:lnTo>
                    <a:lnTo>
                      <a:pt x="361" y="1288"/>
                    </a:lnTo>
                    <a:lnTo>
                      <a:pt x="607" y="1420"/>
                    </a:lnTo>
                    <a:lnTo>
                      <a:pt x="910" y="1515"/>
                    </a:lnTo>
                    <a:lnTo>
                      <a:pt x="1251" y="1591"/>
                    </a:lnTo>
                    <a:lnTo>
                      <a:pt x="1629" y="1629"/>
                    </a:lnTo>
                    <a:lnTo>
                      <a:pt x="2046" y="1647"/>
                    </a:lnTo>
                    <a:lnTo>
                      <a:pt x="2444" y="1629"/>
                    </a:lnTo>
                    <a:lnTo>
                      <a:pt x="2841" y="1591"/>
                    </a:lnTo>
                    <a:lnTo>
                      <a:pt x="3182" y="1515"/>
                    </a:lnTo>
                    <a:lnTo>
                      <a:pt x="3485" y="1420"/>
                    </a:lnTo>
                    <a:lnTo>
                      <a:pt x="3731" y="1288"/>
                    </a:lnTo>
                    <a:lnTo>
                      <a:pt x="3826" y="1212"/>
                    </a:lnTo>
                    <a:lnTo>
                      <a:pt x="3920" y="1155"/>
                    </a:lnTo>
                    <a:lnTo>
                      <a:pt x="3977" y="1079"/>
                    </a:lnTo>
                    <a:lnTo>
                      <a:pt x="4034" y="1004"/>
                    </a:lnTo>
                    <a:lnTo>
                      <a:pt x="4072" y="909"/>
                    </a:lnTo>
                    <a:lnTo>
                      <a:pt x="4072" y="833"/>
                    </a:lnTo>
                    <a:lnTo>
                      <a:pt x="4072" y="739"/>
                    </a:lnTo>
                    <a:lnTo>
                      <a:pt x="4034" y="663"/>
                    </a:lnTo>
                    <a:lnTo>
                      <a:pt x="3977" y="587"/>
                    </a:lnTo>
                    <a:lnTo>
                      <a:pt x="3920" y="511"/>
                    </a:lnTo>
                    <a:lnTo>
                      <a:pt x="3826" y="436"/>
                    </a:lnTo>
                    <a:lnTo>
                      <a:pt x="3731" y="360"/>
                    </a:lnTo>
                    <a:lnTo>
                      <a:pt x="3485" y="246"/>
                    </a:lnTo>
                    <a:lnTo>
                      <a:pt x="3182" y="152"/>
                    </a:lnTo>
                    <a:lnTo>
                      <a:pt x="2841" y="76"/>
                    </a:lnTo>
                    <a:lnTo>
                      <a:pt x="2444" y="19"/>
                    </a:lnTo>
                    <a:lnTo>
                      <a:pt x="204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29"/>
              <p:cNvSpPr/>
              <p:nvPr/>
            </p:nvSpPr>
            <p:spPr>
              <a:xfrm>
                <a:off x="5375400" y="2643300"/>
                <a:ext cx="99900" cy="45450"/>
              </a:xfrm>
              <a:custGeom>
                <a:avLst/>
                <a:gdLst/>
                <a:ahLst/>
                <a:cxnLst/>
                <a:rect l="l" t="t" r="r" b="b"/>
                <a:pathLst>
                  <a:path w="3996" h="1818" extrusionOk="0">
                    <a:moveTo>
                      <a:pt x="1042" y="0"/>
                    </a:moveTo>
                    <a:lnTo>
                      <a:pt x="720" y="38"/>
                    </a:lnTo>
                    <a:lnTo>
                      <a:pt x="455" y="95"/>
                    </a:lnTo>
                    <a:lnTo>
                      <a:pt x="341" y="133"/>
                    </a:lnTo>
                    <a:lnTo>
                      <a:pt x="247" y="189"/>
                    </a:lnTo>
                    <a:lnTo>
                      <a:pt x="152" y="246"/>
                    </a:lnTo>
                    <a:lnTo>
                      <a:pt x="95" y="322"/>
                    </a:lnTo>
                    <a:lnTo>
                      <a:pt x="38" y="398"/>
                    </a:lnTo>
                    <a:lnTo>
                      <a:pt x="19" y="473"/>
                    </a:lnTo>
                    <a:lnTo>
                      <a:pt x="0" y="549"/>
                    </a:lnTo>
                    <a:lnTo>
                      <a:pt x="19" y="644"/>
                    </a:lnTo>
                    <a:lnTo>
                      <a:pt x="57" y="739"/>
                    </a:lnTo>
                    <a:lnTo>
                      <a:pt x="95" y="814"/>
                    </a:lnTo>
                    <a:lnTo>
                      <a:pt x="171" y="909"/>
                    </a:lnTo>
                    <a:lnTo>
                      <a:pt x="265" y="1004"/>
                    </a:lnTo>
                    <a:lnTo>
                      <a:pt x="474" y="1174"/>
                    </a:lnTo>
                    <a:lnTo>
                      <a:pt x="739" y="1325"/>
                    </a:lnTo>
                    <a:lnTo>
                      <a:pt x="1061" y="1477"/>
                    </a:lnTo>
                    <a:lnTo>
                      <a:pt x="1421" y="1610"/>
                    </a:lnTo>
                    <a:lnTo>
                      <a:pt x="1818" y="1704"/>
                    </a:lnTo>
                    <a:lnTo>
                      <a:pt x="2235" y="1780"/>
                    </a:lnTo>
                    <a:lnTo>
                      <a:pt x="2613" y="1818"/>
                    </a:lnTo>
                    <a:lnTo>
                      <a:pt x="2973" y="1818"/>
                    </a:lnTo>
                    <a:lnTo>
                      <a:pt x="3276" y="1780"/>
                    </a:lnTo>
                    <a:lnTo>
                      <a:pt x="3560" y="1704"/>
                    </a:lnTo>
                    <a:lnTo>
                      <a:pt x="3674" y="1666"/>
                    </a:lnTo>
                    <a:lnTo>
                      <a:pt x="3768" y="1610"/>
                    </a:lnTo>
                    <a:lnTo>
                      <a:pt x="3844" y="1553"/>
                    </a:lnTo>
                    <a:lnTo>
                      <a:pt x="3920" y="1496"/>
                    </a:lnTo>
                    <a:lnTo>
                      <a:pt x="3958" y="1420"/>
                    </a:lnTo>
                    <a:lnTo>
                      <a:pt x="3996" y="1344"/>
                    </a:lnTo>
                    <a:lnTo>
                      <a:pt x="3996" y="1250"/>
                    </a:lnTo>
                    <a:lnTo>
                      <a:pt x="3977" y="1174"/>
                    </a:lnTo>
                    <a:lnTo>
                      <a:pt x="3958" y="1079"/>
                    </a:lnTo>
                    <a:lnTo>
                      <a:pt x="3901" y="985"/>
                    </a:lnTo>
                    <a:lnTo>
                      <a:pt x="3825" y="909"/>
                    </a:lnTo>
                    <a:lnTo>
                      <a:pt x="3749" y="814"/>
                    </a:lnTo>
                    <a:lnTo>
                      <a:pt x="3522" y="644"/>
                    </a:lnTo>
                    <a:lnTo>
                      <a:pt x="3257" y="473"/>
                    </a:lnTo>
                    <a:lnTo>
                      <a:pt x="2935" y="322"/>
                    </a:lnTo>
                    <a:lnTo>
                      <a:pt x="2576" y="208"/>
                    </a:lnTo>
                    <a:lnTo>
                      <a:pt x="2178" y="95"/>
                    </a:lnTo>
                    <a:lnTo>
                      <a:pt x="1780" y="38"/>
                    </a:lnTo>
                    <a:lnTo>
                      <a:pt x="138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29"/>
              <p:cNvSpPr/>
              <p:nvPr/>
            </p:nvSpPr>
            <p:spPr>
              <a:xfrm>
                <a:off x="5568525" y="2921625"/>
                <a:ext cx="353625" cy="262750"/>
              </a:xfrm>
              <a:custGeom>
                <a:avLst/>
                <a:gdLst/>
                <a:ahLst/>
                <a:cxnLst/>
                <a:rect l="l" t="t" r="r" b="b"/>
                <a:pathLst>
                  <a:path w="14145" h="10510" extrusionOk="0">
                    <a:moveTo>
                      <a:pt x="3239" y="1"/>
                    </a:moveTo>
                    <a:lnTo>
                      <a:pt x="2803" y="39"/>
                    </a:lnTo>
                    <a:lnTo>
                      <a:pt x="2595" y="95"/>
                    </a:lnTo>
                    <a:lnTo>
                      <a:pt x="2387" y="133"/>
                    </a:lnTo>
                    <a:lnTo>
                      <a:pt x="2197" y="209"/>
                    </a:lnTo>
                    <a:lnTo>
                      <a:pt x="1989" y="266"/>
                    </a:lnTo>
                    <a:lnTo>
                      <a:pt x="1800" y="360"/>
                    </a:lnTo>
                    <a:lnTo>
                      <a:pt x="1629" y="455"/>
                    </a:lnTo>
                    <a:lnTo>
                      <a:pt x="1440" y="550"/>
                    </a:lnTo>
                    <a:lnTo>
                      <a:pt x="1269" y="682"/>
                    </a:lnTo>
                    <a:lnTo>
                      <a:pt x="1118" y="796"/>
                    </a:lnTo>
                    <a:lnTo>
                      <a:pt x="947" y="947"/>
                    </a:lnTo>
                    <a:lnTo>
                      <a:pt x="815" y="1099"/>
                    </a:lnTo>
                    <a:lnTo>
                      <a:pt x="682" y="1250"/>
                    </a:lnTo>
                    <a:lnTo>
                      <a:pt x="550" y="1421"/>
                    </a:lnTo>
                    <a:lnTo>
                      <a:pt x="436" y="1591"/>
                    </a:lnTo>
                    <a:lnTo>
                      <a:pt x="342" y="1799"/>
                    </a:lnTo>
                    <a:lnTo>
                      <a:pt x="247" y="1989"/>
                    </a:lnTo>
                    <a:lnTo>
                      <a:pt x="171" y="2197"/>
                    </a:lnTo>
                    <a:lnTo>
                      <a:pt x="114" y="2424"/>
                    </a:lnTo>
                    <a:lnTo>
                      <a:pt x="58" y="2670"/>
                    </a:lnTo>
                    <a:lnTo>
                      <a:pt x="39" y="2898"/>
                    </a:lnTo>
                    <a:lnTo>
                      <a:pt x="1" y="3220"/>
                    </a:lnTo>
                    <a:lnTo>
                      <a:pt x="1" y="3541"/>
                    </a:lnTo>
                    <a:lnTo>
                      <a:pt x="20" y="3844"/>
                    </a:lnTo>
                    <a:lnTo>
                      <a:pt x="39" y="4147"/>
                    </a:lnTo>
                    <a:lnTo>
                      <a:pt x="76" y="4450"/>
                    </a:lnTo>
                    <a:lnTo>
                      <a:pt x="152" y="4753"/>
                    </a:lnTo>
                    <a:lnTo>
                      <a:pt x="228" y="5037"/>
                    </a:lnTo>
                    <a:lnTo>
                      <a:pt x="304" y="5321"/>
                    </a:lnTo>
                    <a:lnTo>
                      <a:pt x="417" y="5605"/>
                    </a:lnTo>
                    <a:lnTo>
                      <a:pt x="531" y="5870"/>
                    </a:lnTo>
                    <a:lnTo>
                      <a:pt x="663" y="6135"/>
                    </a:lnTo>
                    <a:lnTo>
                      <a:pt x="815" y="6401"/>
                    </a:lnTo>
                    <a:lnTo>
                      <a:pt x="966" y="6666"/>
                    </a:lnTo>
                    <a:lnTo>
                      <a:pt x="1137" y="6912"/>
                    </a:lnTo>
                    <a:lnTo>
                      <a:pt x="1307" y="7158"/>
                    </a:lnTo>
                    <a:lnTo>
                      <a:pt x="1497" y="7404"/>
                    </a:lnTo>
                    <a:lnTo>
                      <a:pt x="1894" y="7877"/>
                    </a:lnTo>
                    <a:lnTo>
                      <a:pt x="2330" y="8332"/>
                    </a:lnTo>
                    <a:lnTo>
                      <a:pt x="2784" y="8748"/>
                    </a:lnTo>
                    <a:lnTo>
                      <a:pt x="3276" y="9146"/>
                    </a:lnTo>
                    <a:lnTo>
                      <a:pt x="3769" y="9525"/>
                    </a:lnTo>
                    <a:lnTo>
                      <a:pt x="4299" y="9885"/>
                    </a:lnTo>
                    <a:lnTo>
                      <a:pt x="4810" y="10206"/>
                    </a:lnTo>
                    <a:lnTo>
                      <a:pt x="5359" y="10509"/>
                    </a:lnTo>
                    <a:lnTo>
                      <a:pt x="6666" y="9790"/>
                    </a:lnTo>
                    <a:lnTo>
                      <a:pt x="7480" y="9335"/>
                    </a:lnTo>
                    <a:lnTo>
                      <a:pt x="8351" y="8805"/>
                    </a:lnTo>
                    <a:lnTo>
                      <a:pt x="9260" y="8237"/>
                    </a:lnTo>
                    <a:lnTo>
                      <a:pt x="10169" y="7631"/>
                    </a:lnTo>
                    <a:lnTo>
                      <a:pt x="10604" y="7309"/>
                    </a:lnTo>
                    <a:lnTo>
                      <a:pt x="11040" y="7006"/>
                    </a:lnTo>
                    <a:lnTo>
                      <a:pt x="11456" y="6666"/>
                    </a:lnTo>
                    <a:lnTo>
                      <a:pt x="11873" y="6344"/>
                    </a:lnTo>
                    <a:lnTo>
                      <a:pt x="12251" y="6003"/>
                    </a:lnTo>
                    <a:lnTo>
                      <a:pt x="12611" y="5662"/>
                    </a:lnTo>
                    <a:lnTo>
                      <a:pt x="12933" y="5321"/>
                    </a:lnTo>
                    <a:lnTo>
                      <a:pt x="13236" y="4980"/>
                    </a:lnTo>
                    <a:lnTo>
                      <a:pt x="13501" y="4659"/>
                    </a:lnTo>
                    <a:lnTo>
                      <a:pt x="13728" y="4318"/>
                    </a:lnTo>
                    <a:lnTo>
                      <a:pt x="13899" y="3977"/>
                    </a:lnTo>
                    <a:lnTo>
                      <a:pt x="14031" y="3655"/>
                    </a:lnTo>
                    <a:lnTo>
                      <a:pt x="14069" y="3485"/>
                    </a:lnTo>
                    <a:lnTo>
                      <a:pt x="14107" y="3333"/>
                    </a:lnTo>
                    <a:lnTo>
                      <a:pt x="14126" y="3163"/>
                    </a:lnTo>
                    <a:lnTo>
                      <a:pt x="14145" y="3011"/>
                    </a:lnTo>
                    <a:lnTo>
                      <a:pt x="14126" y="2860"/>
                    </a:lnTo>
                    <a:lnTo>
                      <a:pt x="14107" y="2689"/>
                    </a:lnTo>
                    <a:lnTo>
                      <a:pt x="14069" y="2538"/>
                    </a:lnTo>
                    <a:lnTo>
                      <a:pt x="14012" y="2386"/>
                    </a:lnTo>
                    <a:lnTo>
                      <a:pt x="13937" y="2254"/>
                    </a:lnTo>
                    <a:lnTo>
                      <a:pt x="13861" y="2102"/>
                    </a:lnTo>
                    <a:lnTo>
                      <a:pt x="13747" y="1951"/>
                    </a:lnTo>
                    <a:lnTo>
                      <a:pt x="13634" y="1818"/>
                    </a:lnTo>
                    <a:lnTo>
                      <a:pt x="13482" y="1686"/>
                    </a:lnTo>
                    <a:lnTo>
                      <a:pt x="13331" y="1553"/>
                    </a:lnTo>
                    <a:lnTo>
                      <a:pt x="13141" y="1421"/>
                    </a:lnTo>
                    <a:lnTo>
                      <a:pt x="12952" y="1288"/>
                    </a:lnTo>
                    <a:lnTo>
                      <a:pt x="12649" y="1118"/>
                    </a:lnTo>
                    <a:lnTo>
                      <a:pt x="12327" y="985"/>
                    </a:lnTo>
                    <a:lnTo>
                      <a:pt x="11986" y="891"/>
                    </a:lnTo>
                    <a:lnTo>
                      <a:pt x="11627" y="796"/>
                    </a:lnTo>
                    <a:lnTo>
                      <a:pt x="11248" y="739"/>
                    </a:lnTo>
                    <a:lnTo>
                      <a:pt x="10869" y="720"/>
                    </a:lnTo>
                    <a:lnTo>
                      <a:pt x="10491" y="701"/>
                    </a:lnTo>
                    <a:lnTo>
                      <a:pt x="10093" y="720"/>
                    </a:lnTo>
                    <a:lnTo>
                      <a:pt x="9714" y="739"/>
                    </a:lnTo>
                    <a:lnTo>
                      <a:pt x="9336" y="796"/>
                    </a:lnTo>
                    <a:lnTo>
                      <a:pt x="8957" y="872"/>
                    </a:lnTo>
                    <a:lnTo>
                      <a:pt x="8597" y="966"/>
                    </a:lnTo>
                    <a:lnTo>
                      <a:pt x="8237" y="1099"/>
                    </a:lnTo>
                    <a:lnTo>
                      <a:pt x="7896" y="1231"/>
                    </a:lnTo>
                    <a:lnTo>
                      <a:pt x="7594" y="1383"/>
                    </a:lnTo>
                    <a:lnTo>
                      <a:pt x="7291" y="1553"/>
                    </a:lnTo>
                    <a:lnTo>
                      <a:pt x="6969" y="1781"/>
                    </a:lnTo>
                    <a:lnTo>
                      <a:pt x="6817" y="1572"/>
                    </a:lnTo>
                    <a:lnTo>
                      <a:pt x="6666" y="1364"/>
                    </a:lnTo>
                    <a:lnTo>
                      <a:pt x="6476" y="1175"/>
                    </a:lnTo>
                    <a:lnTo>
                      <a:pt x="6287" y="1004"/>
                    </a:lnTo>
                    <a:lnTo>
                      <a:pt x="6079" y="834"/>
                    </a:lnTo>
                    <a:lnTo>
                      <a:pt x="5870" y="682"/>
                    </a:lnTo>
                    <a:lnTo>
                      <a:pt x="5624" y="550"/>
                    </a:lnTo>
                    <a:lnTo>
                      <a:pt x="5378" y="417"/>
                    </a:lnTo>
                    <a:lnTo>
                      <a:pt x="5170" y="323"/>
                    </a:lnTo>
                    <a:lnTo>
                      <a:pt x="4962" y="247"/>
                    </a:lnTo>
                    <a:lnTo>
                      <a:pt x="4753" y="171"/>
                    </a:lnTo>
                    <a:lnTo>
                      <a:pt x="4545" y="114"/>
                    </a:lnTo>
                    <a:lnTo>
                      <a:pt x="4110" y="39"/>
                    </a:lnTo>
                    <a:lnTo>
                      <a:pt x="36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29"/>
              <p:cNvSpPr/>
              <p:nvPr/>
            </p:nvSpPr>
            <p:spPr>
              <a:xfrm>
                <a:off x="5630550" y="2964225"/>
                <a:ext cx="231975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9279" h="6912" extrusionOk="0">
                    <a:moveTo>
                      <a:pt x="2121" y="1"/>
                    </a:moveTo>
                    <a:lnTo>
                      <a:pt x="1837" y="39"/>
                    </a:lnTo>
                    <a:lnTo>
                      <a:pt x="1572" y="95"/>
                    </a:lnTo>
                    <a:lnTo>
                      <a:pt x="1307" y="190"/>
                    </a:lnTo>
                    <a:lnTo>
                      <a:pt x="1061" y="304"/>
                    </a:lnTo>
                    <a:lnTo>
                      <a:pt x="833" y="455"/>
                    </a:lnTo>
                    <a:lnTo>
                      <a:pt x="625" y="626"/>
                    </a:lnTo>
                    <a:lnTo>
                      <a:pt x="436" y="834"/>
                    </a:lnTo>
                    <a:lnTo>
                      <a:pt x="284" y="1061"/>
                    </a:lnTo>
                    <a:lnTo>
                      <a:pt x="152" y="1326"/>
                    </a:lnTo>
                    <a:lnTo>
                      <a:pt x="76" y="1610"/>
                    </a:lnTo>
                    <a:lnTo>
                      <a:pt x="19" y="1913"/>
                    </a:lnTo>
                    <a:lnTo>
                      <a:pt x="0" y="2121"/>
                    </a:lnTo>
                    <a:lnTo>
                      <a:pt x="0" y="2330"/>
                    </a:lnTo>
                    <a:lnTo>
                      <a:pt x="0" y="2538"/>
                    </a:lnTo>
                    <a:lnTo>
                      <a:pt x="19" y="2746"/>
                    </a:lnTo>
                    <a:lnTo>
                      <a:pt x="95" y="3125"/>
                    </a:lnTo>
                    <a:lnTo>
                      <a:pt x="190" y="3504"/>
                    </a:lnTo>
                    <a:lnTo>
                      <a:pt x="341" y="3863"/>
                    </a:lnTo>
                    <a:lnTo>
                      <a:pt x="530" y="4223"/>
                    </a:lnTo>
                    <a:lnTo>
                      <a:pt x="739" y="4564"/>
                    </a:lnTo>
                    <a:lnTo>
                      <a:pt x="966" y="4886"/>
                    </a:lnTo>
                    <a:lnTo>
                      <a:pt x="1231" y="5189"/>
                    </a:lnTo>
                    <a:lnTo>
                      <a:pt x="1515" y="5473"/>
                    </a:lnTo>
                    <a:lnTo>
                      <a:pt x="1818" y="5757"/>
                    </a:lnTo>
                    <a:lnTo>
                      <a:pt x="2140" y="6022"/>
                    </a:lnTo>
                    <a:lnTo>
                      <a:pt x="2481" y="6268"/>
                    </a:lnTo>
                    <a:lnTo>
                      <a:pt x="2821" y="6495"/>
                    </a:lnTo>
                    <a:lnTo>
                      <a:pt x="3162" y="6723"/>
                    </a:lnTo>
                    <a:lnTo>
                      <a:pt x="3503" y="6912"/>
                    </a:lnTo>
                    <a:lnTo>
                      <a:pt x="4374" y="6439"/>
                    </a:lnTo>
                    <a:lnTo>
                      <a:pt x="4904" y="6136"/>
                    </a:lnTo>
                    <a:lnTo>
                      <a:pt x="5472" y="5795"/>
                    </a:lnTo>
                    <a:lnTo>
                      <a:pt x="6078" y="5416"/>
                    </a:lnTo>
                    <a:lnTo>
                      <a:pt x="6665" y="5018"/>
                    </a:lnTo>
                    <a:lnTo>
                      <a:pt x="7252" y="4602"/>
                    </a:lnTo>
                    <a:lnTo>
                      <a:pt x="7782" y="4166"/>
                    </a:lnTo>
                    <a:lnTo>
                      <a:pt x="8047" y="3958"/>
                    </a:lnTo>
                    <a:lnTo>
                      <a:pt x="8275" y="3731"/>
                    </a:lnTo>
                    <a:lnTo>
                      <a:pt x="8502" y="3504"/>
                    </a:lnTo>
                    <a:lnTo>
                      <a:pt x="8691" y="3295"/>
                    </a:lnTo>
                    <a:lnTo>
                      <a:pt x="8862" y="3068"/>
                    </a:lnTo>
                    <a:lnTo>
                      <a:pt x="9013" y="2841"/>
                    </a:lnTo>
                    <a:lnTo>
                      <a:pt x="9127" y="2633"/>
                    </a:lnTo>
                    <a:lnTo>
                      <a:pt x="9202" y="2405"/>
                    </a:lnTo>
                    <a:lnTo>
                      <a:pt x="9259" y="2197"/>
                    </a:lnTo>
                    <a:lnTo>
                      <a:pt x="9278" y="1989"/>
                    </a:lnTo>
                    <a:lnTo>
                      <a:pt x="9259" y="1781"/>
                    </a:lnTo>
                    <a:lnTo>
                      <a:pt x="9202" y="1591"/>
                    </a:lnTo>
                    <a:lnTo>
                      <a:pt x="9089" y="1383"/>
                    </a:lnTo>
                    <a:lnTo>
                      <a:pt x="8937" y="1213"/>
                    </a:lnTo>
                    <a:lnTo>
                      <a:pt x="8748" y="1023"/>
                    </a:lnTo>
                    <a:lnTo>
                      <a:pt x="8502" y="853"/>
                    </a:lnTo>
                    <a:lnTo>
                      <a:pt x="8294" y="758"/>
                    </a:lnTo>
                    <a:lnTo>
                      <a:pt x="8085" y="663"/>
                    </a:lnTo>
                    <a:lnTo>
                      <a:pt x="7858" y="588"/>
                    </a:lnTo>
                    <a:lnTo>
                      <a:pt x="7631" y="531"/>
                    </a:lnTo>
                    <a:lnTo>
                      <a:pt x="7385" y="493"/>
                    </a:lnTo>
                    <a:lnTo>
                      <a:pt x="7139" y="474"/>
                    </a:lnTo>
                    <a:lnTo>
                      <a:pt x="6627" y="474"/>
                    </a:lnTo>
                    <a:lnTo>
                      <a:pt x="6381" y="493"/>
                    </a:lnTo>
                    <a:lnTo>
                      <a:pt x="6116" y="531"/>
                    </a:lnTo>
                    <a:lnTo>
                      <a:pt x="5870" y="588"/>
                    </a:lnTo>
                    <a:lnTo>
                      <a:pt x="5643" y="645"/>
                    </a:lnTo>
                    <a:lnTo>
                      <a:pt x="5397" y="720"/>
                    </a:lnTo>
                    <a:lnTo>
                      <a:pt x="5188" y="815"/>
                    </a:lnTo>
                    <a:lnTo>
                      <a:pt x="4980" y="910"/>
                    </a:lnTo>
                    <a:lnTo>
                      <a:pt x="4791" y="1023"/>
                    </a:lnTo>
                    <a:lnTo>
                      <a:pt x="4582" y="1175"/>
                    </a:lnTo>
                    <a:lnTo>
                      <a:pt x="4374" y="910"/>
                    </a:lnTo>
                    <a:lnTo>
                      <a:pt x="4242" y="796"/>
                    </a:lnTo>
                    <a:lnTo>
                      <a:pt x="4128" y="663"/>
                    </a:lnTo>
                    <a:lnTo>
                      <a:pt x="3995" y="569"/>
                    </a:lnTo>
                    <a:lnTo>
                      <a:pt x="3844" y="455"/>
                    </a:lnTo>
                    <a:lnTo>
                      <a:pt x="3692" y="361"/>
                    </a:lnTo>
                    <a:lnTo>
                      <a:pt x="3522" y="285"/>
                    </a:lnTo>
                    <a:lnTo>
                      <a:pt x="3257" y="171"/>
                    </a:lnTo>
                    <a:lnTo>
                      <a:pt x="2973" y="77"/>
                    </a:lnTo>
                    <a:lnTo>
                      <a:pt x="2689" y="39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rgbClr val="363636">
                  <a:alpha val="10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29"/>
              <p:cNvSpPr/>
              <p:nvPr/>
            </p:nvSpPr>
            <p:spPr>
              <a:xfrm>
                <a:off x="5267475" y="2232400"/>
                <a:ext cx="1088750" cy="341325"/>
              </a:xfrm>
              <a:custGeom>
                <a:avLst/>
                <a:gdLst/>
                <a:ahLst/>
                <a:cxnLst/>
                <a:rect l="l" t="t" r="r" b="b"/>
                <a:pathLst>
                  <a:path w="43550" h="13653" extrusionOk="0">
                    <a:moveTo>
                      <a:pt x="2841" y="1"/>
                    </a:moveTo>
                    <a:lnTo>
                      <a:pt x="0" y="6249"/>
                    </a:lnTo>
                    <a:lnTo>
                      <a:pt x="758" y="6798"/>
                    </a:lnTo>
                    <a:lnTo>
                      <a:pt x="1515" y="7328"/>
                    </a:lnTo>
                    <a:lnTo>
                      <a:pt x="2291" y="7821"/>
                    </a:lnTo>
                    <a:lnTo>
                      <a:pt x="3087" y="8294"/>
                    </a:lnTo>
                    <a:lnTo>
                      <a:pt x="3882" y="8749"/>
                    </a:lnTo>
                    <a:lnTo>
                      <a:pt x="4715" y="9165"/>
                    </a:lnTo>
                    <a:lnTo>
                      <a:pt x="5548" y="9563"/>
                    </a:lnTo>
                    <a:lnTo>
                      <a:pt x="6381" y="9941"/>
                    </a:lnTo>
                    <a:lnTo>
                      <a:pt x="7233" y="10301"/>
                    </a:lnTo>
                    <a:lnTo>
                      <a:pt x="8104" y="10642"/>
                    </a:lnTo>
                    <a:lnTo>
                      <a:pt x="8975" y="10945"/>
                    </a:lnTo>
                    <a:lnTo>
                      <a:pt x="9846" y="11248"/>
                    </a:lnTo>
                    <a:lnTo>
                      <a:pt x="10736" y="11513"/>
                    </a:lnTo>
                    <a:lnTo>
                      <a:pt x="11626" y="11759"/>
                    </a:lnTo>
                    <a:lnTo>
                      <a:pt x="12535" y="12005"/>
                    </a:lnTo>
                    <a:lnTo>
                      <a:pt x="13425" y="12214"/>
                    </a:lnTo>
                    <a:lnTo>
                      <a:pt x="14334" y="12422"/>
                    </a:lnTo>
                    <a:lnTo>
                      <a:pt x="15243" y="12592"/>
                    </a:lnTo>
                    <a:lnTo>
                      <a:pt x="16152" y="12763"/>
                    </a:lnTo>
                    <a:lnTo>
                      <a:pt x="17060" y="12914"/>
                    </a:lnTo>
                    <a:lnTo>
                      <a:pt x="17969" y="13047"/>
                    </a:lnTo>
                    <a:lnTo>
                      <a:pt x="18878" y="13160"/>
                    </a:lnTo>
                    <a:lnTo>
                      <a:pt x="19787" y="13274"/>
                    </a:lnTo>
                    <a:lnTo>
                      <a:pt x="20677" y="13350"/>
                    </a:lnTo>
                    <a:lnTo>
                      <a:pt x="21586" y="13425"/>
                    </a:lnTo>
                    <a:lnTo>
                      <a:pt x="22476" y="13501"/>
                    </a:lnTo>
                    <a:lnTo>
                      <a:pt x="23347" y="13558"/>
                    </a:lnTo>
                    <a:lnTo>
                      <a:pt x="24237" y="13596"/>
                    </a:lnTo>
                    <a:lnTo>
                      <a:pt x="25960" y="13634"/>
                    </a:lnTo>
                    <a:lnTo>
                      <a:pt x="27664" y="13653"/>
                    </a:lnTo>
                    <a:lnTo>
                      <a:pt x="29311" y="13615"/>
                    </a:lnTo>
                    <a:lnTo>
                      <a:pt x="30902" y="13558"/>
                    </a:lnTo>
                    <a:lnTo>
                      <a:pt x="32435" y="13482"/>
                    </a:lnTo>
                    <a:lnTo>
                      <a:pt x="33912" y="13388"/>
                    </a:lnTo>
                    <a:lnTo>
                      <a:pt x="35294" y="13255"/>
                    </a:lnTo>
                    <a:lnTo>
                      <a:pt x="36601" y="13122"/>
                    </a:lnTo>
                    <a:lnTo>
                      <a:pt x="37832" y="12990"/>
                    </a:lnTo>
                    <a:lnTo>
                      <a:pt x="38949" y="12838"/>
                    </a:lnTo>
                    <a:lnTo>
                      <a:pt x="39971" y="12687"/>
                    </a:lnTo>
                    <a:lnTo>
                      <a:pt x="40880" y="12554"/>
                    </a:lnTo>
                    <a:lnTo>
                      <a:pt x="42319" y="12289"/>
                    </a:lnTo>
                    <a:lnTo>
                      <a:pt x="43228" y="12119"/>
                    </a:lnTo>
                    <a:lnTo>
                      <a:pt x="43550" y="12062"/>
                    </a:lnTo>
                    <a:lnTo>
                      <a:pt x="42414" y="5776"/>
                    </a:lnTo>
                    <a:lnTo>
                      <a:pt x="28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29"/>
              <p:cNvSpPr/>
              <p:nvPr/>
            </p:nvSpPr>
            <p:spPr>
              <a:xfrm>
                <a:off x="5323325" y="2284000"/>
                <a:ext cx="1001675" cy="169975"/>
              </a:xfrm>
              <a:custGeom>
                <a:avLst/>
                <a:gdLst/>
                <a:ahLst/>
                <a:cxnLst/>
                <a:rect l="l" t="t" r="r" b="b"/>
                <a:pathLst>
                  <a:path w="40067" h="6799" extrusionOk="0">
                    <a:moveTo>
                      <a:pt x="588" y="1"/>
                    </a:moveTo>
                    <a:lnTo>
                      <a:pt x="474" y="20"/>
                    </a:lnTo>
                    <a:lnTo>
                      <a:pt x="341" y="39"/>
                    </a:lnTo>
                    <a:lnTo>
                      <a:pt x="228" y="95"/>
                    </a:lnTo>
                    <a:lnTo>
                      <a:pt x="114" y="133"/>
                    </a:lnTo>
                    <a:lnTo>
                      <a:pt x="38" y="190"/>
                    </a:lnTo>
                    <a:lnTo>
                      <a:pt x="1" y="247"/>
                    </a:lnTo>
                    <a:lnTo>
                      <a:pt x="1" y="266"/>
                    </a:lnTo>
                    <a:lnTo>
                      <a:pt x="20" y="285"/>
                    </a:lnTo>
                    <a:lnTo>
                      <a:pt x="720" y="663"/>
                    </a:lnTo>
                    <a:lnTo>
                      <a:pt x="1440" y="1023"/>
                    </a:lnTo>
                    <a:lnTo>
                      <a:pt x="2159" y="1364"/>
                    </a:lnTo>
                    <a:lnTo>
                      <a:pt x="2898" y="1705"/>
                    </a:lnTo>
                    <a:lnTo>
                      <a:pt x="3636" y="2027"/>
                    </a:lnTo>
                    <a:lnTo>
                      <a:pt x="4374" y="2330"/>
                    </a:lnTo>
                    <a:lnTo>
                      <a:pt x="5132" y="2614"/>
                    </a:lnTo>
                    <a:lnTo>
                      <a:pt x="5889" y="2898"/>
                    </a:lnTo>
                    <a:lnTo>
                      <a:pt x="6647" y="3163"/>
                    </a:lnTo>
                    <a:lnTo>
                      <a:pt x="7423" y="3428"/>
                    </a:lnTo>
                    <a:lnTo>
                      <a:pt x="8957" y="3920"/>
                    </a:lnTo>
                    <a:lnTo>
                      <a:pt x="10509" y="4375"/>
                    </a:lnTo>
                    <a:lnTo>
                      <a:pt x="12043" y="4791"/>
                    </a:lnTo>
                    <a:lnTo>
                      <a:pt x="12895" y="4999"/>
                    </a:lnTo>
                    <a:lnTo>
                      <a:pt x="13747" y="5208"/>
                    </a:lnTo>
                    <a:lnTo>
                      <a:pt x="14599" y="5397"/>
                    </a:lnTo>
                    <a:lnTo>
                      <a:pt x="15451" y="5586"/>
                    </a:lnTo>
                    <a:lnTo>
                      <a:pt x="16322" y="5757"/>
                    </a:lnTo>
                    <a:lnTo>
                      <a:pt x="17174" y="5908"/>
                    </a:lnTo>
                    <a:lnTo>
                      <a:pt x="18045" y="6041"/>
                    </a:lnTo>
                    <a:lnTo>
                      <a:pt x="18916" y="6173"/>
                    </a:lnTo>
                    <a:lnTo>
                      <a:pt x="19768" y="6306"/>
                    </a:lnTo>
                    <a:lnTo>
                      <a:pt x="20639" y="6401"/>
                    </a:lnTo>
                    <a:lnTo>
                      <a:pt x="21510" y="6495"/>
                    </a:lnTo>
                    <a:lnTo>
                      <a:pt x="22381" y="6571"/>
                    </a:lnTo>
                    <a:lnTo>
                      <a:pt x="23252" y="6647"/>
                    </a:lnTo>
                    <a:lnTo>
                      <a:pt x="24123" y="6704"/>
                    </a:lnTo>
                    <a:lnTo>
                      <a:pt x="24994" y="6741"/>
                    </a:lnTo>
                    <a:lnTo>
                      <a:pt x="25884" y="6779"/>
                    </a:lnTo>
                    <a:lnTo>
                      <a:pt x="26755" y="6798"/>
                    </a:lnTo>
                    <a:lnTo>
                      <a:pt x="27626" y="6798"/>
                    </a:lnTo>
                    <a:lnTo>
                      <a:pt x="28497" y="6779"/>
                    </a:lnTo>
                    <a:lnTo>
                      <a:pt x="29368" y="6760"/>
                    </a:lnTo>
                    <a:lnTo>
                      <a:pt x="30239" y="6722"/>
                    </a:lnTo>
                    <a:lnTo>
                      <a:pt x="31110" y="6685"/>
                    </a:lnTo>
                    <a:lnTo>
                      <a:pt x="31981" y="6628"/>
                    </a:lnTo>
                    <a:lnTo>
                      <a:pt x="32852" y="6552"/>
                    </a:lnTo>
                    <a:lnTo>
                      <a:pt x="33723" y="6457"/>
                    </a:lnTo>
                    <a:lnTo>
                      <a:pt x="34594" y="6363"/>
                    </a:lnTo>
                    <a:lnTo>
                      <a:pt x="35465" y="6249"/>
                    </a:lnTo>
                    <a:lnTo>
                      <a:pt x="36336" y="6117"/>
                    </a:lnTo>
                    <a:lnTo>
                      <a:pt x="37207" y="5965"/>
                    </a:lnTo>
                    <a:lnTo>
                      <a:pt x="38059" y="5814"/>
                    </a:lnTo>
                    <a:lnTo>
                      <a:pt x="38930" y="5643"/>
                    </a:lnTo>
                    <a:lnTo>
                      <a:pt x="39782" y="5454"/>
                    </a:lnTo>
                    <a:lnTo>
                      <a:pt x="39915" y="5416"/>
                    </a:lnTo>
                    <a:lnTo>
                      <a:pt x="40010" y="5359"/>
                    </a:lnTo>
                    <a:lnTo>
                      <a:pt x="40047" y="5302"/>
                    </a:lnTo>
                    <a:lnTo>
                      <a:pt x="40066" y="5264"/>
                    </a:lnTo>
                    <a:lnTo>
                      <a:pt x="40028" y="5227"/>
                    </a:lnTo>
                    <a:lnTo>
                      <a:pt x="39953" y="5189"/>
                    </a:lnTo>
                    <a:lnTo>
                      <a:pt x="39858" y="5189"/>
                    </a:lnTo>
                    <a:lnTo>
                      <a:pt x="39707" y="5208"/>
                    </a:lnTo>
                    <a:lnTo>
                      <a:pt x="38855" y="5378"/>
                    </a:lnTo>
                    <a:lnTo>
                      <a:pt x="37984" y="5549"/>
                    </a:lnTo>
                    <a:lnTo>
                      <a:pt x="37131" y="5719"/>
                    </a:lnTo>
                    <a:lnTo>
                      <a:pt x="36260" y="5851"/>
                    </a:lnTo>
                    <a:lnTo>
                      <a:pt x="35389" y="5984"/>
                    </a:lnTo>
                    <a:lnTo>
                      <a:pt x="34537" y="6079"/>
                    </a:lnTo>
                    <a:lnTo>
                      <a:pt x="33666" y="6192"/>
                    </a:lnTo>
                    <a:lnTo>
                      <a:pt x="32795" y="6268"/>
                    </a:lnTo>
                    <a:lnTo>
                      <a:pt x="31924" y="6344"/>
                    </a:lnTo>
                    <a:lnTo>
                      <a:pt x="31053" y="6401"/>
                    </a:lnTo>
                    <a:lnTo>
                      <a:pt x="30182" y="6438"/>
                    </a:lnTo>
                    <a:lnTo>
                      <a:pt x="29311" y="6457"/>
                    </a:lnTo>
                    <a:lnTo>
                      <a:pt x="28440" y="6476"/>
                    </a:lnTo>
                    <a:lnTo>
                      <a:pt x="27569" y="6476"/>
                    </a:lnTo>
                    <a:lnTo>
                      <a:pt x="26698" y="6457"/>
                    </a:lnTo>
                    <a:lnTo>
                      <a:pt x="25827" y="6438"/>
                    </a:lnTo>
                    <a:lnTo>
                      <a:pt x="24956" y="6401"/>
                    </a:lnTo>
                    <a:lnTo>
                      <a:pt x="24085" y="6344"/>
                    </a:lnTo>
                    <a:lnTo>
                      <a:pt x="23214" y="6287"/>
                    </a:lnTo>
                    <a:lnTo>
                      <a:pt x="22343" y="6211"/>
                    </a:lnTo>
                    <a:lnTo>
                      <a:pt x="21472" y="6117"/>
                    </a:lnTo>
                    <a:lnTo>
                      <a:pt x="20601" y="6022"/>
                    </a:lnTo>
                    <a:lnTo>
                      <a:pt x="19731" y="5908"/>
                    </a:lnTo>
                    <a:lnTo>
                      <a:pt x="18878" y="5776"/>
                    </a:lnTo>
                    <a:lnTo>
                      <a:pt x="18007" y="5643"/>
                    </a:lnTo>
                    <a:lnTo>
                      <a:pt x="17155" y="5492"/>
                    </a:lnTo>
                    <a:lnTo>
                      <a:pt x="16284" y="5321"/>
                    </a:lnTo>
                    <a:lnTo>
                      <a:pt x="15432" y="5151"/>
                    </a:lnTo>
                    <a:lnTo>
                      <a:pt x="14580" y="4962"/>
                    </a:lnTo>
                    <a:lnTo>
                      <a:pt x="13728" y="4772"/>
                    </a:lnTo>
                    <a:lnTo>
                      <a:pt x="12876" y="4564"/>
                    </a:lnTo>
                    <a:lnTo>
                      <a:pt x="12024" y="4337"/>
                    </a:lnTo>
                    <a:lnTo>
                      <a:pt x="10566" y="3939"/>
                    </a:lnTo>
                    <a:lnTo>
                      <a:pt x="9108" y="3504"/>
                    </a:lnTo>
                    <a:lnTo>
                      <a:pt x="7669" y="3030"/>
                    </a:lnTo>
                    <a:lnTo>
                      <a:pt x="6211" y="2519"/>
                    </a:lnTo>
                    <a:lnTo>
                      <a:pt x="5511" y="2254"/>
                    </a:lnTo>
                    <a:lnTo>
                      <a:pt x="4791" y="1970"/>
                    </a:lnTo>
                    <a:lnTo>
                      <a:pt x="4090" y="1686"/>
                    </a:lnTo>
                    <a:lnTo>
                      <a:pt x="3390" y="1383"/>
                    </a:lnTo>
                    <a:lnTo>
                      <a:pt x="2689" y="1061"/>
                    </a:lnTo>
                    <a:lnTo>
                      <a:pt x="2008" y="720"/>
                    </a:lnTo>
                    <a:lnTo>
                      <a:pt x="1345" y="379"/>
                    </a:lnTo>
                    <a:lnTo>
                      <a:pt x="663" y="20"/>
                    </a:lnTo>
                    <a:lnTo>
                      <a:pt x="58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29"/>
              <p:cNvSpPr/>
              <p:nvPr/>
            </p:nvSpPr>
            <p:spPr>
              <a:xfrm>
                <a:off x="5713850" y="2332275"/>
                <a:ext cx="150550" cy="36475"/>
              </a:xfrm>
              <a:custGeom>
                <a:avLst/>
                <a:gdLst/>
                <a:ahLst/>
                <a:cxnLst/>
                <a:rect l="l" t="t" r="r" b="b"/>
                <a:pathLst>
                  <a:path w="6022" h="1459" extrusionOk="0">
                    <a:moveTo>
                      <a:pt x="5927" y="1"/>
                    </a:moveTo>
                    <a:lnTo>
                      <a:pt x="5795" y="20"/>
                    </a:lnTo>
                    <a:lnTo>
                      <a:pt x="323" y="1156"/>
                    </a:lnTo>
                    <a:lnTo>
                      <a:pt x="228" y="1194"/>
                    </a:lnTo>
                    <a:lnTo>
                      <a:pt x="133" y="1251"/>
                    </a:lnTo>
                    <a:lnTo>
                      <a:pt x="57" y="1289"/>
                    </a:lnTo>
                    <a:lnTo>
                      <a:pt x="1" y="1364"/>
                    </a:lnTo>
                    <a:lnTo>
                      <a:pt x="1" y="1402"/>
                    </a:lnTo>
                    <a:lnTo>
                      <a:pt x="1" y="1421"/>
                    </a:lnTo>
                    <a:lnTo>
                      <a:pt x="20" y="1440"/>
                    </a:lnTo>
                    <a:lnTo>
                      <a:pt x="95" y="1459"/>
                    </a:lnTo>
                    <a:lnTo>
                      <a:pt x="209" y="1440"/>
                    </a:lnTo>
                    <a:lnTo>
                      <a:pt x="5681" y="304"/>
                    </a:lnTo>
                    <a:lnTo>
                      <a:pt x="5776" y="266"/>
                    </a:lnTo>
                    <a:lnTo>
                      <a:pt x="5870" y="228"/>
                    </a:lnTo>
                    <a:lnTo>
                      <a:pt x="5946" y="171"/>
                    </a:lnTo>
                    <a:lnTo>
                      <a:pt x="6003" y="115"/>
                    </a:lnTo>
                    <a:lnTo>
                      <a:pt x="6022" y="58"/>
                    </a:lnTo>
                    <a:lnTo>
                      <a:pt x="6003" y="39"/>
                    </a:lnTo>
                    <a:lnTo>
                      <a:pt x="5984" y="20"/>
                    </a:lnTo>
                    <a:lnTo>
                      <a:pt x="592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29"/>
              <p:cNvSpPr/>
              <p:nvPr/>
            </p:nvSpPr>
            <p:spPr>
              <a:xfrm>
                <a:off x="5741775" y="2326600"/>
                <a:ext cx="13730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5492" h="2236" extrusionOk="0">
                    <a:moveTo>
                      <a:pt x="398" y="1"/>
                    </a:moveTo>
                    <a:lnTo>
                      <a:pt x="285" y="20"/>
                    </a:lnTo>
                    <a:lnTo>
                      <a:pt x="171" y="58"/>
                    </a:lnTo>
                    <a:lnTo>
                      <a:pt x="96" y="133"/>
                    </a:lnTo>
                    <a:lnTo>
                      <a:pt x="20" y="209"/>
                    </a:lnTo>
                    <a:lnTo>
                      <a:pt x="1" y="247"/>
                    </a:lnTo>
                    <a:lnTo>
                      <a:pt x="1" y="285"/>
                    </a:lnTo>
                    <a:lnTo>
                      <a:pt x="20" y="323"/>
                    </a:lnTo>
                    <a:lnTo>
                      <a:pt x="39" y="342"/>
                    </a:lnTo>
                    <a:lnTo>
                      <a:pt x="77" y="379"/>
                    </a:lnTo>
                    <a:lnTo>
                      <a:pt x="133" y="417"/>
                    </a:lnTo>
                    <a:lnTo>
                      <a:pt x="5000" y="2216"/>
                    </a:lnTo>
                    <a:lnTo>
                      <a:pt x="5094" y="2235"/>
                    </a:lnTo>
                    <a:lnTo>
                      <a:pt x="5208" y="2216"/>
                    </a:lnTo>
                    <a:lnTo>
                      <a:pt x="5303" y="2159"/>
                    </a:lnTo>
                    <a:lnTo>
                      <a:pt x="5397" y="2103"/>
                    </a:lnTo>
                    <a:lnTo>
                      <a:pt x="5454" y="2027"/>
                    </a:lnTo>
                    <a:lnTo>
                      <a:pt x="5473" y="1989"/>
                    </a:lnTo>
                    <a:lnTo>
                      <a:pt x="5492" y="1951"/>
                    </a:lnTo>
                    <a:lnTo>
                      <a:pt x="5473" y="1913"/>
                    </a:lnTo>
                    <a:lnTo>
                      <a:pt x="5454" y="1875"/>
                    </a:lnTo>
                    <a:lnTo>
                      <a:pt x="5416" y="1856"/>
                    </a:lnTo>
                    <a:lnTo>
                      <a:pt x="5359" y="1818"/>
                    </a:lnTo>
                    <a:lnTo>
                      <a:pt x="493" y="20"/>
                    </a:lnTo>
                    <a:lnTo>
                      <a:pt x="3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781DF67-C904-1DF7-A3A2-3A4AB239D1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76B77-C7E9-4009-AEE1-02471F71AEA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EC421A-10DD-F954-4432-931D97E85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BD1FD6A-7227-3C3D-4135-EFD7BEBF85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76B77-C7E9-4009-AEE1-02471F71AEA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1310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61" name="Google Shape;61;p4"/>
          <p:cNvSpPr txBox="1">
            <a:spLocks noGrp="1"/>
          </p:cNvSpPr>
          <p:nvPr>
            <p:ph type="body" idx="1"/>
          </p:nvPr>
        </p:nvSpPr>
        <p:spPr>
          <a:xfrm>
            <a:off x="716888" y="1227738"/>
            <a:ext cx="7704000" cy="31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9pPr>
          </a:lstStyle>
          <a:p>
            <a:endParaRPr dirty="0"/>
          </a:p>
        </p:txBody>
      </p:sp>
      <p:sp>
        <p:nvSpPr>
          <p:cNvPr id="62" name="Google Shape;62;p4"/>
          <p:cNvSpPr/>
          <p:nvPr/>
        </p:nvSpPr>
        <p:spPr>
          <a:xfrm rot="10800000">
            <a:off x="7816800" y="-25"/>
            <a:ext cx="1561223" cy="693000"/>
          </a:xfrm>
          <a:custGeom>
            <a:avLst/>
            <a:gdLst/>
            <a:ahLst/>
            <a:cxnLst/>
            <a:rect l="l" t="t" r="r" b="b"/>
            <a:pathLst>
              <a:path w="54992" h="24410" extrusionOk="0">
                <a:moveTo>
                  <a:pt x="5019" y="1"/>
                </a:moveTo>
                <a:lnTo>
                  <a:pt x="4694" y="19"/>
                </a:lnTo>
                <a:lnTo>
                  <a:pt x="4369" y="55"/>
                </a:lnTo>
                <a:lnTo>
                  <a:pt x="4044" y="109"/>
                </a:lnTo>
                <a:lnTo>
                  <a:pt x="3719" y="199"/>
                </a:lnTo>
                <a:lnTo>
                  <a:pt x="3412" y="290"/>
                </a:lnTo>
                <a:lnTo>
                  <a:pt x="3105" y="416"/>
                </a:lnTo>
                <a:lnTo>
                  <a:pt x="2799" y="542"/>
                </a:lnTo>
                <a:lnTo>
                  <a:pt x="2528" y="705"/>
                </a:lnTo>
                <a:lnTo>
                  <a:pt x="2257" y="885"/>
                </a:lnTo>
                <a:lnTo>
                  <a:pt x="2004" y="1084"/>
                </a:lnTo>
                <a:lnTo>
                  <a:pt x="1770" y="1301"/>
                </a:lnTo>
                <a:lnTo>
                  <a:pt x="1571" y="1535"/>
                </a:lnTo>
                <a:lnTo>
                  <a:pt x="1372" y="1788"/>
                </a:lnTo>
                <a:lnTo>
                  <a:pt x="1210" y="2059"/>
                </a:lnTo>
                <a:lnTo>
                  <a:pt x="1047" y="2402"/>
                </a:lnTo>
                <a:lnTo>
                  <a:pt x="939" y="2745"/>
                </a:lnTo>
                <a:lnTo>
                  <a:pt x="849" y="3088"/>
                </a:lnTo>
                <a:lnTo>
                  <a:pt x="813" y="3449"/>
                </a:lnTo>
                <a:lnTo>
                  <a:pt x="795" y="3810"/>
                </a:lnTo>
                <a:lnTo>
                  <a:pt x="795" y="4171"/>
                </a:lnTo>
                <a:lnTo>
                  <a:pt x="831" y="4550"/>
                </a:lnTo>
                <a:lnTo>
                  <a:pt x="885" y="4911"/>
                </a:lnTo>
                <a:lnTo>
                  <a:pt x="957" y="5291"/>
                </a:lnTo>
                <a:lnTo>
                  <a:pt x="1047" y="5670"/>
                </a:lnTo>
                <a:lnTo>
                  <a:pt x="1246" y="6410"/>
                </a:lnTo>
                <a:lnTo>
                  <a:pt x="1481" y="7150"/>
                </a:lnTo>
                <a:lnTo>
                  <a:pt x="1733" y="7872"/>
                </a:lnTo>
                <a:lnTo>
                  <a:pt x="1896" y="8378"/>
                </a:lnTo>
                <a:lnTo>
                  <a:pt x="2058" y="8901"/>
                </a:lnTo>
                <a:lnTo>
                  <a:pt x="2203" y="9425"/>
                </a:lnTo>
                <a:lnTo>
                  <a:pt x="2329" y="9948"/>
                </a:lnTo>
                <a:lnTo>
                  <a:pt x="2456" y="10490"/>
                </a:lnTo>
                <a:lnTo>
                  <a:pt x="2564" y="11032"/>
                </a:lnTo>
                <a:lnTo>
                  <a:pt x="2672" y="11555"/>
                </a:lnTo>
                <a:lnTo>
                  <a:pt x="2744" y="12097"/>
                </a:lnTo>
                <a:lnTo>
                  <a:pt x="2817" y="12656"/>
                </a:lnTo>
                <a:lnTo>
                  <a:pt x="2871" y="13198"/>
                </a:lnTo>
                <a:lnTo>
                  <a:pt x="2925" y="13740"/>
                </a:lnTo>
                <a:lnTo>
                  <a:pt x="2961" y="14281"/>
                </a:lnTo>
                <a:lnTo>
                  <a:pt x="2979" y="14823"/>
                </a:lnTo>
                <a:lnTo>
                  <a:pt x="2979" y="15365"/>
                </a:lnTo>
                <a:lnTo>
                  <a:pt x="2961" y="15906"/>
                </a:lnTo>
                <a:lnTo>
                  <a:pt x="2925" y="16448"/>
                </a:lnTo>
                <a:lnTo>
                  <a:pt x="2889" y="16989"/>
                </a:lnTo>
                <a:lnTo>
                  <a:pt x="2817" y="17513"/>
                </a:lnTo>
                <a:lnTo>
                  <a:pt x="2744" y="18055"/>
                </a:lnTo>
                <a:lnTo>
                  <a:pt x="2654" y="18578"/>
                </a:lnTo>
                <a:lnTo>
                  <a:pt x="2546" y="19102"/>
                </a:lnTo>
                <a:lnTo>
                  <a:pt x="2401" y="19607"/>
                </a:lnTo>
                <a:lnTo>
                  <a:pt x="2257" y="20113"/>
                </a:lnTo>
                <a:lnTo>
                  <a:pt x="2094" y="20618"/>
                </a:lnTo>
                <a:lnTo>
                  <a:pt x="1914" y="21106"/>
                </a:lnTo>
                <a:lnTo>
                  <a:pt x="1715" y="21593"/>
                </a:lnTo>
                <a:lnTo>
                  <a:pt x="1481" y="22081"/>
                </a:lnTo>
                <a:lnTo>
                  <a:pt x="1246" y="22550"/>
                </a:lnTo>
                <a:lnTo>
                  <a:pt x="975" y="23001"/>
                </a:lnTo>
                <a:lnTo>
                  <a:pt x="686" y="23453"/>
                </a:lnTo>
                <a:lnTo>
                  <a:pt x="397" y="23886"/>
                </a:lnTo>
                <a:lnTo>
                  <a:pt x="72" y="24319"/>
                </a:lnTo>
                <a:lnTo>
                  <a:pt x="0" y="24409"/>
                </a:lnTo>
                <a:lnTo>
                  <a:pt x="54992" y="24409"/>
                </a:lnTo>
                <a:lnTo>
                  <a:pt x="54956" y="24066"/>
                </a:lnTo>
                <a:lnTo>
                  <a:pt x="54901" y="23705"/>
                </a:lnTo>
                <a:lnTo>
                  <a:pt x="54829" y="23362"/>
                </a:lnTo>
                <a:lnTo>
                  <a:pt x="54757" y="23019"/>
                </a:lnTo>
                <a:lnTo>
                  <a:pt x="54558" y="22333"/>
                </a:lnTo>
                <a:lnTo>
                  <a:pt x="54324" y="21647"/>
                </a:lnTo>
                <a:lnTo>
                  <a:pt x="54053" y="20979"/>
                </a:lnTo>
                <a:lnTo>
                  <a:pt x="53764" y="20329"/>
                </a:lnTo>
                <a:lnTo>
                  <a:pt x="53421" y="19697"/>
                </a:lnTo>
                <a:lnTo>
                  <a:pt x="53078" y="19084"/>
                </a:lnTo>
                <a:lnTo>
                  <a:pt x="52717" y="18506"/>
                </a:lnTo>
                <a:lnTo>
                  <a:pt x="52320" y="17928"/>
                </a:lnTo>
                <a:lnTo>
                  <a:pt x="51905" y="17350"/>
                </a:lnTo>
                <a:lnTo>
                  <a:pt x="51453" y="16773"/>
                </a:lnTo>
                <a:lnTo>
                  <a:pt x="50984" y="16195"/>
                </a:lnTo>
                <a:lnTo>
                  <a:pt x="50496" y="15635"/>
                </a:lnTo>
                <a:lnTo>
                  <a:pt x="49991" y="15094"/>
                </a:lnTo>
                <a:lnTo>
                  <a:pt x="49449" y="14552"/>
                </a:lnTo>
                <a:lnTo>
                  <a:pt x="48908" y="14047"/>
                </a:lnTo>
                <a:lnTo>
                  <a:pt x="48330" y="13559"/>
                </a:lnTo>
                <a:lnTo>
                  <a:pt x="47752" y="13108"/>
                </a:lnTo>
                <a:lnTo>
                  <a:pt x="47156" y="12675"/>
                </a:lnTo>
                <a:lnTo>
                  <a:pt x="46543" y="12295"/>
                </a:lnTo>
                <a:lnTo>
                  <a:pt x="45911" y="11952"/>
                </a:lnTo>
                <a:lnTo>
                  <a:pt x="45604" y="11790"/>
                </a:lnTo>
                <a:lnTo>
                  <a:pt x="45279" y="11645"/>
                </a:lnTo>
                <a:lnTo>
                  <a:pt x="44972" y="11501"/>
                </a:lnTo>
                <a:lnTo>
                  <a:pt x="44647" y="11375"/>
                </a:lnTo>
                <a:lnTo>
                  <a:pt x="44015" y="11176"/>
                </a:lnTo>
                <a:lnTo>
                  <a:pt x="43383" y="10996"/>
                </a:lnTo>
                <a:lnTo>
                  <a:pt x="42715" y="10833"/>
                </a:lnTo>
                <a:lnTo>
                  <a:pt x="42047" y="10689"/>
                </a:lnTo>
                <a:lnTo>
                  <a:pt x="41361" y="10580"/>
                </a:lnTo>
                <a:lnTo>
                  <a:pt x="40675" y="10472"/>
                </a:lnTo>
                <a:lnTo>
                  <a:pt x="39267" y="10291"/>
                </a:lnTo>
                <a:lnTo>
                  <a:pt x="37841" y="10129"/>
                </a:lnTo>
                <a:lnTo>
                  <a:pt x="36433" y="9966"/>
                </a:lnTo>
                <a:lnTo>
                  <a:pt x="35747" y="9876"/>
                </a:lnTo>
                <a:lnTo>
                  <a:pt x="35060" y="9786"/>
                </a:lnTo>
                <a:lnTo>
                  <a:pt x="34374" y="9678"/>
                </a:lnTo>
                <a:lnTo>
                  <a:pt x="33725" y="9533"/>
                </a:lnTo>
                <a:lnTo>
                  <a:pt x="32226" y="9208"/>
                </a:lnTo>
                <a:lnTo>
                  <a:pt x="30728" y="8865"/>
                </a:lnTo>
                <a:lnTo>
                  <a:pt x="29247" y="8486"/>
                </a:lnTo>
                <a:lnTo>
                  <a:pt x="27767" y="8089"/>
                </a:lnTo>
                <a:lnTo>
                  <a:pt x="26304" y="7674"/>
                </a:lnTo>
                <a:lnTo>
                  <a:pt x="24824" y="7240"/>
                </a:lnTo>
                <a:lnTo>
                  <a:pt x="23380" y="6789"/>
                </a:lnTo>
                <a:lnTo>
                  <a:pt x="21917" y="6302"/>
                </a:lnTo>
                <a:lnTo>
                  <a:pt x="20473" y="5814"/>
                </a:lnTo>
                <a:lnTo>
                  <a:pt x="19029" y="5291"/>
                </a:lnTo>
                <a:lnTo>
                  <a:pt x="17603" y="4749"/>
                </a:lnTo>
                <a:lnTo>
                  <a:pt x="16176" y="4171"/>
                </a:lnTo>
                <a:lnTo>
                  <a:pt x="14768" y="3593"/>
                </a:lnTo>
                <a:lnTo>
                  <a:pt x="13360" y="2980"/>
                </a:lnTo>
                <a:lnTo>
                  <a:pt x="11970" y="2366"/>
                </a:lnTo>
                <a:lnTo>
                  <a:pt x="10580" y="1716"/>
                </a:lnTo>
                <a:lnTo>
                  <a:pt x="9388" y="1156"/>
                </a:lnTo>
                <a:lnTo>
                  <a:pt x="8792" y="885"/>
                </a:lnTo>
                <a:lnTo>
                  <a:pt x="8197" y="651"/>
                </a:lnTo>
                <a:lnTo>
                  <a:pt x="7583" y="416"/>
                </a:lnTo>
                <a:lnTo>
                  <a:pt x="6951" y="235"/>
                </a:lnTo>
                <a:lnTo>
                  <a:pt x="6644" y="163"/>
                </a:lnTo>
                <a:lnTo>
                  <a:pt x="6319" y="109"/>
                </a:lnTo>
                <a:lnTo>
                  <a:pt x="6012" y="55"/>
                </a:lnTo>
                <a:lnTo>
                  <a:pt x="5687" y="19"/>
                </a:lnTo>
                <a:lnTo>
                  <a:pt x="536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3" name="Google Shape;63;p4"/>
          <p:cNvSpPr/>
          <p:nvPr/>
        </p:nvSpPr>
        <p:spPr>
          <a:xfrm>
            <a:off x="0" y="-1820"/>
            <a:ext cx="1742656" cy="998542"/>
          </a:xfrm>
          <a:custGeom>
            <a:avLst/>
            <a:gdLst/>
            <a:ahLst/>
            <a:cxnLst/>
            <a:rect l="l" t="t" r="r" b="b"/>
            <a:pathLst>
              <a:path w="48630" h="27865" extrusionOk="0">
                <a:moveTo>
                  <a:pt x="255" y="1"/>
                </a:moveTo>
                <a:lnTo>
                  <a:pt x="146" y="347"/>
                </a:lnTo>
                <a:lnTo>
                  <a:pt x="73" y="729"/>
                </a:lnTo>
                <a:lnTo>
                  <a:pt x="36" y="1093"/>
                </a:lnTo>
                <a:lnTo>
                  <a:pt x="0" y="1475"/>
                </a:lnTo>
                <a:lnTo>
                  <a:pt x="0" y="1876"/>
                </a:lnTo>
                <a:lnTo>
                  <a:pt x="18" y="2276"/>
                </a:lnTo>
                <a:lnTo>
                  <a:pt x="73" y="2676"/>
                </a:lnTo>
                <a:lnTo>
                  <a:pt x="146" y="3095"/>
                </a:lnTo>
                <a:lnTo>
                  <a:pt x="218" y="3441"/>
                </a:lnTo>
                <a:lnTo>
                  <a:pt x="309" y="3786"/>
                </a:lnTo>
                <a:lnTo>
                  <a:pt x="419" y="4132"/>
                </a:lnTo>
                <a:lnTo>
                  <a:pt x="528" y="4478"/>
                </a:lnTo>
                <a:lnTo>
                  <a:pt x="801" y="5151"/>
                </a:lnTo>
                <a:lnTo>
                  <a:pt x="1092" y="5825"/>
                </a:lnTo>
                <a:lnTo>
                  <a:pt x="1438" y="6462"/>
                </a:lnTo>
                <a:lnTo>
                  <a:pt x="1802" y="7117"/>
                </a:lnTo>
                <a:lnTo>
                  <a:pt x="2184" y="7736"/>
                </a:lnTo>
                <a:lnTo>
                  <a:pt x="2584" y="8373"/>
                </a:lnTo>
                <a:lnTo>
                  <a:pt x="3021" y="8992"/>
                </a:lnTo>
                <a:lnTo>
                  <a:pt x="3458" y="9610"/>
                </a:lnTo>
                <a:lnTo>
                  <a:pt x="4350" y="10812"/>
                </a:lnTo>
                <a:lnTo>
                  <a:pt x="5242" y="12013"/>
                </a:lnTo>
                <a:lnTo>
                  <a:pt x="5660" y="12613"/>
                </a:lnTo>
                <a:lnTo>
                  <a:pt x="6079" y="13196"/>
                </a:lnTo>
                <a:lnTo>
                  <a:pt x="6424" y="13723"/>
                </a:lnTo>
                <a:lnTo>
                  <a:pt x="6770" y="14269"/>
                </a:lnTo>
                <a:lnTo>
                  <a:pt x="7080" y="14834"/>
                </a:lnTo>
                <a:lnTo>
                  <a:pt x="7407" y="15416"/>
                </a:lnTo>
                <a:lnTo>
                  <a:pt x="8008" y="16599"/>
                </a:lnTo>
                <a:lnTo>
                  <a:pt x="8608" y="17800"/>
                </a:lnTo>
                <a:lnTo>
                  <a:pt x="9209" y="19020"/>
                </a:lnTo>
                <a:lnTo>
                  <a:pt x="9810" y="20221"/>
                </a:lnTo>
                <a:lnTo>
                  <a:pt x="10137" y="20821"/>
                </a:lnTo>
                <a:lnTo>
                  <a:pt x="10447" y="21404"/>
                </a:lnTo>
                <a:lnTo>
                  <a:pt x="10792" y="21968"/>
                </a:lnTo>
                <a:lnTo>
                  <a:pt x="11138" y="22532"/>
                </a:lnTo>
                <a:lnTo>
                  <a:pt x="11502" y="23078"/>
                </a:lnTo>
                <a:lnTo>
                  <a:pt x="11866" y="23606"/>
                </a:lnTo>
                <a:lnTo>
                  <a:pt x="12267" y="24115"/>
                </a:lnTo>
                <a:lnTo>
                  <a:pt x="12685" y="24589"/>
                </a:lnTo>
                <a:lnTo>
                  <a:pt x="13104" y="25062"/>
                </a:lnTo>
                <a:lnTo>
                  <a:pt x="13559" y="25480"/>
                </a:lnTo>
                <a:lnTo>
                  <a:pt x="14050" y="25899"/>
                </a:lnTo>
                <a:lnTo>
                  <a:pt x="14560" y="26263"/>
                </a:lnTo>
                <a:lnTo>
                  <a:pt x="14814" y="26445"/>
                </a:lnTo>
                <a:lnTo>
                  <a:pt x="15087" y="26609"/>
                </a:lnTo>
                <a:lnTo>
                  <a:pt x="15360" y="26754"/>
                </a:lnTo>
                <a:lnTo>
                  <a:pt x="15652" y="26900"/>
                </a:lnTo>
                <a:lnTo>
                  <a:pt x="15943" y="27046"/>
                </a:lnTo>
                <a:lnTo>
                  <a:pt x="16252" y="27173"/>
                </a:lnTo>
                <a:lnTo>
                  <a:pt x="16562" y="27300"/>
                </a:lnTo>
                <a:lnTo>
                  <a:pt x="16871" y="27391"/>
                </a:lnTo>
                <a:lnTo>
                  <a:pt x="17199" y="27501"/>
                </a:lnTo>
                <a:lnTo>
                  <a:pt x="17544" y="27592"/>
                </a:lnTo>
                <a:lnTo>
                  <a:pt x="17890" y="27664"/>
                </a:lnTo>
                <a:lnTo>
                  <a:pt x="18236" y="27719"/>
                </a:lnTo>
                <a:lnTo>
                  <a:pt x="18600" y="27774"/>
                </a:lnTo>
                <a:lnTo>
                  <a:pt x="18982" y="27810"/>
                </a:lnTo>
                <a:lnTo>
                  <a:pt x="19364" y="27846"/>
                </a:lnTo>
                <a:lnTo>
                  <a:pt x="19747" y="27865"/>
                </a:lnTo>
                <a:lnTo>
                  <a:pt x="20565" y="27865"/>
                </a:lnTo>
                <a:lnTo>
                  <a:pt x="20948" y="27828"/>
                </a:lnTo>
                <a:lnTo>
                  <a:pt x="21330" y="27792"/>
                </a:lnTo>
                <a:lnTo>
                  <a:pt x="21712" y="27737"/>
                </a:lnTo>
                <a:lnTo>
                  <a:pt x="22076" y="27646"/>
                </a:lnTo>
                <a:lnTo>
                  <a:pt x="22440" y="27555"/>
                </a:lnTo>
                <a:lnTo>
                  <a:pt x="22804" y="27464"/>
                </a:lnTo>
                <a:lnTo>
                  <a:pt x="23150" y="27337"/>
                </a:lnTo>
                <a:lnTo>
                  <a:pt x="23496" y="27209"/>
                </a:lnTo>
                <a:lnTo>
                  <a:pt x="23841" y="27046"/>
                </a:lnTo>
                <a:lnTo>
                  <a:pt x="24169" y="26882"/>
                </a:lnTo>
                <a:lnTo>
                  <a:pt x="24497" y="26718"/>
                </a:lnTo>
                <a:lnTo>
                  <a:pt x="24806" y="26536"/>
                </a:lnTo>
                <a:lnTo>
                  <a:pt x="25115" y="26336"/>
                </a:lnTo>
                <a:lnTo>
                  <a:pt x="25425" y="26117"/>
                </a:lnTo>
                <a:lnTo>
                  <a:pt x="25716" y="25899"/>
                </a:lnTo>
                <a:lnTo>
                  <a:pt x="26007" y="25681"/>
                </a:lnTo>
                <a:lnTo>
                  <a:pt x="26298" y="25444"/>
                </a:lnTo>
                <a:lnTo>
                  <a:pt x="26590" y="25189"/>
                </a:lnTo>
                <a:lnTo>
                  <a:pt x="27117" y="24680"/>
                </a:lnTo>
                <a:lnTo>
                  <a:pt x="27645" y="24134"/>
                </a:lnTo>
                <a:lnTo>
                  <a:pt x="28136" y="23551"/>
                </a:lnTo>
                <a:lnTo>
                  <a:pt x="28591" y="22951"/>
                </a:lnTo>
                <a:lnTo>
                  <a:pt x="29046" y="22350"/>
                </a:lnTo>
                <a:lnTo>
                  <a:pt x="29465" y="21713"/>
                </a:lnTo>
                <a:lnTo>
                  <a:pt x="30175" y="20548"/>
                </a:lnTo>
                <a:lnTo>
                  <a:pt x="30866" y="19402"/>
                </a:lnTo>
                <a:lnTo>
                  <a:pt x="31230" y="18838"/>
                </a:lnTo>
                <a:lnTo>
                  <a:pt x="31576" y="18292"/>
                </a:lnTo>
                <a:lnTo>
                  <a:pt x="31940" y="17764"/>
                </a:lnTo>
                <a:lnTo>
                  <a:pt x="32304" y="17254"/>
                </a:lnTo>
                <a:lnTo>
                  <a:pt x="32705" y="16763"/>
                </a:lnTo>
                <a:lnTo>
                  <a:pt x="33105" y="16290"/>
                </a:lnTo>
                <a:lnTo>
                  <a:pt x="33542" y="15853"/>
                </a:lnTo>
                <a:lnTo>
                  <a:pt x="33997" y="15416"/>
                </a:lnTo>
                <a:lnTo>
                  <a:pt x="34488" y="15016"/>
                </a:lnTo>
                <a:lnTo>
                  <a:pt x="34761" y="14834"/>
                </a:lnTo>
                <a:lnTo>
                  <a:pt x="35016" y="14652"/>
                </a:lnTo>
                <a:lnTo>
                  <a:pt x="35307" y="14470"/>
                </a:lnTo>
                <a:lnTo>
                  <a:pt x="35580" y="14306"/>
                </a:lnTo>
                <a:lnTo>
                  <a:pt x="35889" y="14142"/>
                </a:lnTo>
                <a:lnTo>
                  <a:pt x="36199" y="13996"/>
                </a:lnTo>
                <a:lnTo>
                  <a:pt x="36836" y="13742"/>
                </a:lnTo>
                <a:lnTo>
                  <a:pt x="37473" y="13505"/>
                </a:lnTo>
                <a:lnTo>
                  <a:pt x="38765" y="13050"/>
                </a:lnTo>
                <a:lnTo>
                  <a:pt x="40075" y="12613"/>
                </a:lnTo>
                <a:lnTo>
                  <a:pt x="40712" y="12377"/>
                </a:lnTo>
                <a:lnTo>
                  <a:pt x="41349" y="12140"/>
                </a:lnTo>
                <a:lnTo>
                  <a:pt x="41968" y="11867"/>
                </a:lnTo>
                <a:lnTo>
                  <a:pt x="42587" y="11594"/>
                </a:lnTo>
                <a:lnTo>
                  <a:pt x="43187" y="11285"/>
                </a:lnTo>
                <a:lnTo>
                  <a:pt x="43770" y="10957"/>
                </a:lnTo>
                <a:lnTo>
                  <a:pt x="44334" y="10593"/>
                </a:lnTo>
                <a:lnTo>
                  <a:pt x="44607" y="10393"/>
                </a:lnTo>
                <a:lnTo>
                  <a:pt x="44880" y="10175"/>
                </a:lnTo>
                <a:lnTo>
                  <a:pt x="45153" y="9956"/>
                </a:lnTo>
                <a:lnTo>
                  <a:pt x="45408" y="9738"/>
                </a:lnTo>
                <a:lnTo>
                  <a:pt x="45663" y="9483"/>
                </a:lnTo>
                <a:lnTo>
                  <a:pt x="45899" y="9228"/>
                </a:lnTo>
                <a:lnTo>
                  <a:pt x="46118" y="9010"/>
                </a:lnTo>
                <a:lnTo>
                  <a:pt x="46318" y="8791"/>
                </a:lnTo>
                <a:lnTo>
                  <a:pt x="46518" y="8555"/>
                </a:lnTo>
                <a:lnTo>
                  <a:pt x="46700" y="8300"/>
                </a:lnTo>
                <a:lnTo>
                  <a:pt x="46882" y="8063"/>
                </a:lnTo>
                <a:lnTo>
                  <a:pt x="47046" y="7809"/>
                </a:lnTo>
                <a:lnTo>
                  <a:pt x="47355" y="7281"/>
                </a:lnTo>
                <a:lnTo>
                  <a:pt x="47610" y="6735"/>
                </a:lnTo>
                <a:lnTo>
                  <a:pt x="47847" y="6171"/>
                </a:lnTo>
                <a:lnTo>
                  <a:pt x="48065" y="5588"/>
                </a:lnTo>
                <a:lnTo>
                  <a:pt x="48229" y="4988"/>
                </a:lnTo>
                <a:lnTo>
                  <a:pt x="48374" y="4387"/>
                </a:lnTo>
                <a:lnTo>
                  <a:pt x="48484" y="3768"/>
                </a:lnTo>
                <a:lnTo>
                  <a:pt x="48556" y="3150"/>
                </a:lnTo>
                <a:lnTo>
                  <a:pt x="48611" y="2513"/>
                </a:lnTo>
                <a:lnTo>
                  <a:pt x="48629" y="1876"/>
                </a:lnTo>
                <a:lnTo>
                  <a:pt x="48629" y="1257"/>
                </a:lnTo>
                <a:lnTo>
                  <a:pt x="48611" y="620"/>
                </a:lnTo>
                <a:lnTo>
                  <a:pt x="48556" y="1"/>
                </a:lnTo>
                <a:close/>
              </a:path>
            </a:pathLst>
          </a:custGeom>
          <a:solidFill>
            <a:srgbClr val="7254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4" name="Google Shape;64;p4"/>
          <p:cNvGrpSpPr/>
          <p:nvPr/>
        </p:nvGrpSpPr>
        <p:grpSpPr>
          <a:xfrm>
            <a:off x="8317174" y="692974"/>
            <a:ext cx="657425" cy="548700"/>
            <a:chOff x="1350550" y="462875"/>
            <a:chExt cx="968225" cy="808100"/>
          </a:xfrm>
        </p:grpSpPr>
        <p:sp>
          <p:nvSpPr>
            <p:cNvPr id="65" name="Google Shape;65;p4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72" name="Google Shape;72;p4"/>
          <p:cNvSpPr/>
          <p:nvPr/>
        </p:nvSpPr>
        <p:spPr>
          <a:xfrm>
            <a:off x="0" y="4594800"/>
            <a:ext cx="2101755" cy="548703"/>
          </a:xfrm>
          <a:custGeom>
            <a:avLst/>
            <a:gdLst/>
            <a:ahLst/>
            <a:cxnLst/>
            <a:rect l="l" t="t" r="r" b="b"/>
            <a:pathLst>
              <a:path w="48175" h="12577" extrusionOk="0">
                <a:moveTo>
                  <a:pt x="22077" y="1"/>
                </a:moveTo>
                <a:lnTo>
                  <a:pt x="21476" y="19"/>
                </a:lnTo>
                <a:lnTo>
                  <a:pt x="20894" y="55"/>
                </a:lnTo>
                <a:lnTo>
                  <a:pt x="20311" y="92"/>
                </a:lnTo>
                <a:lnTo>
                  <a:pt x="19711" y="128"/>
                </a:lnTo>
                <a:lnTo>
                  <a:pt x="19128" y="201"/>
                </a:lnTo>
                <a:lnTo>
                  <a:pt x="18546" y="274"/>
                </a:lnTo>
                <a:lnTo>
                  <a:pt x="17963" y="346"/>
                </a:lnTo>
                <a:lnTo>
                  <a:pt x="17381" y="456"/>
                </a:lnTo>
                <a:lnTo>
                  <a:pt x="16799" y="547"/>
                </a:lnTo>
                <a:lnTo>
                  <a:pt x="16234" y="674"/>
                </a:lnTo>
                <a:lnTo>
                  <a:pt x="15434" y="838"/>
                </a:lnTo>
                <a:lnTo>
                  <a:pt x="14651" y="1020"/>
                </a:lnTo>
                <a:lnTo>
                  <a:pt x="13850" y="1220"/>
                </a:lnTo>
                <a:lnTo>
                  <a:pt x="13068" y="1475"/>
                </a:lnTo>
                <a:lnTo>
                  <a:pt x="12285" y="1730"/>
                </a:lnTo>
                <a:lnTo>
                  <a:pt x="11521" y="2021"/>
                </a:lnTo>
                <a:lnTo>
                  <a:pt x="10756" y="2348"/>
                </a:lnTo>
                <a:lnTo>
                  <a:pt x="10010" y="2694"/>
                </a:lnTo>
                <a:lnTo>
                  <a:pt x="9264" y="3058"/>
                </a:lnTo>
                <a:lnTo>
                  <a:pt x="8536" y="3459"/>
                </a:lnTo>
                <a:lnTo>
                  <a:pt x="7826" y="3895"/>
                </a:lnTo>
                <a:lnTo>
                  <a:pt x="7116" y="4350"/>
                </a:lnTo>
                <a:lnTo>
                  <a:pt x="6443" y="4824"/>
                </a:lnTo>
                <a:lnTo>
                  <a:pt x="5770" y="5333"/>
                </a:lnTo>
                <a:lnTo>
                  <a:pt x="5133" y="5879"/>
                </a:lnTo>
                <a:lnTo>
                  <a:pt x="4514" y="6443"/>
                </a:lnTo>
                <a:lnTo>
                  <a:pt x="4150" y="6771"/>
                </a:lnTo>
                <a:lnTo>
                  <a:pt x="3822" y="7098"/>
                </a:lnTo>
                <a:lnTo>
                  <a:pt x="3495" y="7444"/>
                </a:lnTo>
                <a:lnTo>
                  <a:pt x="3167" y="7808"/>
                </a:lnTo>
                <a:lnTo>
                  <a:pt x="2858" y="8172"/>
                </a:lnTo>
                <a:lnTo>
                  <a:pt x="2548" y="8536"/>
                </a:lnTo>
                <a:lnTo>
                  <a:pt x="2257" y="8918"/>
                </a:lnTo>
                <a:lnTo>
                  <a:pt x="1984" y="9301"/>
                </a:lnTo>
                <a:lnTo>
                  <a:pt x="1438" y="10083"/>
                </a:lnTo>
                <a:lnTo>
                  <a:pt x="929" y="10884"/>
                </a:lnTo>
                <a:lnTo>
                  <a:pt x="455" y="11721"/>
                </a:lnTo>
                <a:lnTo>
                  <a:pt x="0" y="12577"/>
                </a:lnTo>
                <a:lnTo>
                  <a:pt x="48175" y="12577"/>
                </a:lnTo>
                <a:lnTo>
                  <a:pt x="48047" y="12067"/>
                </a:lnTo>
                <a:lnTo>
                  <a:pt x="47883" y="11576"/>
                </a:lnTo>
                <a:lnTo>
                  <a:pt x="47683" y="11102"/>
                </a:lnTo>
                <a:lnTo>
                  <a:pt x="47447" y="10647"/>
                </a:lnTo>
                <a:lnTo>
                  <a:pt x="47192" y="10192"/>
                </a:lnTo>
                <a:lnTo>
                  <a:pt x="46901" y="9737"/>
                </a:lnTo>
                <a:lnTo>
                  <a:pt x="46573" y="9319"/>
                </a:lnTo>
                <a:lnTo>
                  <a:pt x="46227" y="8882"/>
                </a:lnTo>
                <a:lnTo>
                  <a:pt x="45863" y="8482"/>
                </a:lnTo>
                <a:lnTo>
                  <a:pt x="45463" y="8081"/>
                </a:lnTo>
                <a:lnTo>
                  <a:pt x="45062" y="7699"/>
                </a:lnTo>
                <a:lnTo>
                  <a:pt x="44626" y="7335"/>
                </a:lnTo>
                <a:lnTo>
                  <a:pt x="44171" y="6971"/>
                </a:lnTo>
                <a:lnTo>
                  <a:pt x="43716" y="6625"/>
                </a:lnTo>
                <a:lnTo>
                  <a:pt x="43224" y="6280"/>
                </a:lnTo>
                <a:lnTo>
                  <a:pt x="42733" y="5952"/>
                </a:lnTo>
                <a:lnTo>
                  <a:pt x="42242" y="5643"/>
                </a:lnTo>
                <a:lnTo>
                  <a:pt x="41732" y="5333"/>
                </a:lnTo>
                <a:lnTo>
                  <a:pt x="41222" y="5042"/>
                </a:lnTo>
                <a:lnTo>
                  <a:pt x="40713" y="4751"/>
                </a:lnTo>
                <a:lnTo>
                  <a:pt x="39675" y="4223"/>
                </a:lnTo>
                <a:lnTo>
                  <a:pt x="38638" y="3732"/>
                </a:lnTo>
                <a:lnTo>
                  <a:pt x="37619" y="3295"/>
                </a:lnTo>
                <a:lnTo>
                  <a:pt x="36654" y="2894"/>
                </a:lnTo>
                <a:lnTo>
                  <a:pt x="35726" y="2530"/>
                </a:lnTo>
                <a:lnTo>
                  <a:pt x="34853" y="2203"/>
                </a:lnTo>
                <a:lnTo>
                  <a:pt x="33742" y="1839"/>
                </a:lnTo>
                <a:lnTo>
                  <a:pt x="32596" y="1475"/>
                </a:lnTo>
                <a:lnTo>
                  <a:pt x="31449" y="1165"/>
                </a:lnTo>
                <a:lnTo>
                  <a:pt x="30303" y="892"/>
                </a:lnTo>
                <a:lnTo>
                  <a:pt x="29138" y="656"/>
                </a:lnTo>
                <a:lnTo>
                  <a:pt x="27973" y="437"/>
                </a:lnTo>
                <a:lnTo>
                  <a:pt x="26790" y="274"/>
                </a:lnTo>
                <a:lnTo>
                  <a:pt x="25607" y="146"/>
                </a:lnTo>
                <a:lnTo>
                  <a:pt x="24442" y="55"/>
                </a:lnTo>
                <a:lnTo>
                  <a:pt x="23259" y="19"/>
                </a:lnTo>
                <a:lnTo>
                  <a:pt x="22077" y="1"/>
                </a:lnTo>
                <a:close/>
              </a:path>
            </a:pathLst>
          </a:custGeom>
          <a:solidFill>
            <a:srgbClr val="7254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3" name="Google Shape;73;p4"/>
          <p:cNvSpPr/>
          <p:nvPr/>
        </p:nvSpPr>
        <p:spPr>
          <a:xfrm>
            <a:off x="-22225" y="1114425"/>
            <a:ext cx="371050" cy="2562225"/>
          </a:xfrm>
          <a:custGeom>
            <a:avLst/>
            <a:gdLst/>
            <a:ahLst/>
            <a:cxnLst/>
            <a:rect l="l" t="t" r="r" b="b"/>
            <a:pathLst>
              <a:path w="14842" h="102489" extrusionOk="0">
                <a:moveTo>
                  <a:pt x="1905" y="0"/>
                </a:moveTo>
                <a:cubicBezTo>
                  <a:pt x="6476" y="6856"/>
                  <a:pt x="11372" y="14280"/>
                  <a:pt x="12192" y="22479"/>
                </a:cubicBezTo>
                <a:cubicBezTo>
                  <a:pt x="13048" y="31040"/>
                  <a:pt x="7930" y="39415"/>
                  <a:pt x="8382" y="48006"/>
                </a:cubicBezTo>
                <a:cubicBezTo>
                  <a:pt x="8978" y="59328"/>
                  <a:pt x="17212" y="70633"/>
                  <a:pt x="14097" y="81534"/>
                </a:cubicBezTo>
                <a:cubicBezTo>
                  <a:pt x="11784" y="89629"/>
                  <a:pt x="3765" y="94959"/>
                  <a:pt x="0" y="102489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E0767EE-17E2-675F-BCCD-D66CD39DDD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76B77-C7E9-4009-AEE1-02471F71AEA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133025" y="5"/>
            <a:ext cx="1742656" cy="998542"/>
          </a:xfrm>
          <a:custGeom>
            <a:avLst/>
            <a:gdLst/>
            <a:ahLst/>
            <a:cxnLst/>
            <a:rect l="l" t="t" r="r" b="b"/>
            <a:pathLst>
              <a:path w="48630" h="27865" extrusionOk="0">
                <a:moveTo>
                  <a:pt x="255" y="1"/>
                </a:moveTo>
                <a:lnTo>
                  <a:pt x="146" y="347"/>
                </a:lnTo>
                <a:lnTo>
                  <a:pt x="73" y="729"/>
                </a:lnTo>
                <a:lnTo>
                  <a:pt x="36" y="1093"/>
                </a:lnTo>
                <a:lnTo>
                  <a:pt x="0" y="1475"/>
                </a:lnTo>
                <a:lnTo>
                  <a:pt x="0" y="1876"/>
                </a:lnTo>
                <a:lnTo>
                  <a:pt x="18" y="2276"/>
                </a:lnTo>
                <a:lnTo>
                  <a:pt x="73" y="2676"/>
                </a:lnTo>
                <a:lnTo>
                  <a:pt x="146" y="3095"/>
                </a:lnTo>
                <a:lnTo>
                  <a:pt x="218" y="3441"/>
                </a:lnTo>
                <a:lnTo>
                  <a:pt x="309" y="3786"/>
                </a:lnTo>
                <a:lnTo>
                  <a:pt x="419" y="4132"/>
                </a:lnTo>
                <a:lnTo>
                  <a:pt x="528" y="4478"/>
                </a:lnTo>
                <a:lnTo>
                  <a:pt x="801" y="5151"/>
                </a:lnTo>
                <a:lnTo>
                  <a:pt x="1092" y="5825"/>
                </a:lnTo>
                <a:lnTo>
                  <a:pt x="1438" y="6462"/>
                </a:lnTo>
                <a:lnTo>
                  <a:pt x="1802" y="7117"/>
                </a:lnTo>
                <a:lnTo>
                  <a:pt x="2184" y="7736"/>
                </a:lnTo>
                <a:lnTo>
                  <a:pt x="2584" y="8373"/>
                </a:lnTo>
                <a:lnTo>
                  <a:pt x="3021" y="8992"/>
                </a:lnTo>
                <a:lnTo>
                  <a:pt x="3458" y="9610"/>
                </a:lnTo>
                <a:lnTo>
                  <a:pt x="4350" y="10812"/>
                </a:lnTo>
                <a:lnTo>
                  <a:pt x="5242" y="12013"/>
                </a:lnTo>
                <a:lnTo>
                  <a:pt x="5660" y="12613"/>
                </a:lnTo>
                <a:lnTo>
                  <a:pt x="6079" y="13196"/>
                </a:lnTo>
                <a:lnTo>
                  <a:pt x="6424" y="13723"/>
                </a:lnTo>
                <a:lnTo>
                  <a:pt x="6770" y="14269"/>
                </a:lnTo>
                <a:lnTo>
                  <a:pt x="7080" y="14834"/>
                </a:lnTo>
                <a:lnTo>
                  <a:pt x="7407" y="15416"/>
                </a:lnTo>
                <a:lnTo>
                  <a:pt x="8008" y="16599"/>
                </a:lnTo>
                <a:lnTo>
                  <a:pt x="8608" y="17800"/>
                </a:lnTo>
                <a:lnTo>
                  <a:pt x="9209" y="19020"/>
                </a:lnTo>
                <a:lnTo>
                  <a:pt x="9810" y="20221"/>
                </a:lnTo>
                <a:lnTo>
                  <a:pt x="10137" y="20821"/>
                </a:lnTo>
                <a:lnTo>
                  <a:pt x="10447" y="21404"/>
                </a:lnTo>
                <a:lnTo>
                  <a:pt x="10792" y="21968"/>
                </a:lnTo>
                <a:lnTo>
                  <a:pt x="11138" y="22532"/>
                </a:lnTo>
                <a:lnTo>
                  <a:pt x="11502" y="23078"/>
                </a:lnTo>
                <a:lnTo>
                  <a:pt x="11866" y="23606"/>
                </a:lnTo>
                <a:lnTo>
                  <a:pt x="12267" y="24115"/>
                </a:lnTo>
                <a:lnTo>
                  <a:pt x="12685" y="24589"/>
                </a:lnTo>
                <a:lnTo>
                  <a:pt x="13104" y="25062"/>
                </a:lnTo>
                <a:lnTo>
                  <a:pt x="13559" y="25480"/>
                </a:lnTo>
                <a:lnTo>
                  <a:pt x="14050" y="25899"/>
                </a:lnTo>
                <a:lnTo>
                  <a:pt x="14560" y="26263"/>
                </a:lnTo>
                <a:lnTo>
                  <a:pt x="14814" y="26445"/>
                </a:lnTo>
                <a:lnTo>
                  <a:pt x="15087" y="26609"/>
                </a:lnTo>
                <a:lnTo>
                  <a:pt x="15360" y="26754"/>
                </a:lnTo>
                <a:lnTo>
                  <a:pt x="15652" y="26900"/>
                </a:lnTo>
                <a:lnTo>
                  <a:pt x="15943" y="27046"/>
                </a:lnTo>
                <a:lnTo>
                  <a:pt x="16252" y="27173"/>
                </a:lnTo>
                <a:lnTo>
                  <a:pt x="16562" y="27300"/>
                </a:lnTo>
                <a:lnTo>
                  <a:pt x="16871" y="27391"/>
                </a:lnTo>
                <a:lnTo>
                  <a:pt x="17199" y="27501"/>
                </a:lnTo>
                <a:lnTo>
                  <a:pt x="17544" y="27592"/>
                </a:lnTo>
                <a:lnTo>
                  <a:pt x="17890" y="27664"/>
                </a:lnTo>
                <a:lnTo>
                  <a:pt x="18236" y="27719"/>
                </a:lnTo>
                <a:lnTo>
                  <a:pt x="18600" y="27774"/>
                </a:lnTo>
                <a:lnTo>
                  <a:pt x="18982" y="27810"/>
                </a:lnTo>
                <a:lnTo>
                  <a:pt x="19364" y="27846"/>
                </a:lnTo>
                <a:lnTo>
                  <a:pt x="19747" y="27865"/>
                </a:lnTo>
                <a:lnTo>
                  <a:pt x="20565" y="27865"/>
                </a:lnTo>
                <a:lnTo>
                  <a:pt x="20948" y="27828"/>
                </a:lnTo>
                <a:lnTo>
                  <a:pt x="21330" y="27792"/>
                </a:lnTo>
                <a:lnTo>
                  <a:pt x="21712" y="27737"/>
                </a:lnTo>
                <a:lnTo>
                  <a:pt x="22076" y="27646"/>
                </a:lnTo>
                <a:lnTo>
                  <a:pt x="22440" y="27555"/>
                </a:lnTo>
                <a:lnTo>
                  <a:pt x="22804" y="27464"/>
                </a:lnTo>
                <a:lnTo>
                  <a:pt x="23150" y="27337"/>
                </a:lnTo>
                <a:lnTo>
                  <a:pt x="23496" y="27209"/>
                </a:lnTo>
                <a:lnTo>
                  <a:pt x="23841" y="27046"/>
                </a:lnTo>
                <a:lnTo>
                  <a:pt x="24169" y="26882"/>
                </a:lnTo>
                <a:lnTo>
                  <a:pt x="24497" y="26718"/>
                </a:lnTo>
                <a:lnTo>
                  <a:pt x="24806" y="26536"/>
                </a:lnTo>
                <a:lnTo>
                  <a:pt x="25115" y="26336"/>
                </a:lnTo>
                <a:lnTo>
                  <a:pt x="25425" y="26117"/>
                </a:lnTo>
                <a:lnTo>
                  <a:pt x="25716" y="25899"/>
                </a:lnTo>
                <a:lnTo>
                  <a:pt x="26007" y="25681"/>
                </a:lnTo>
                <a:lnTo>
                  <a:pt x="26298" y="25444"/>
                </a:lnTo>
                <a:lnTo>
                  <a:pt x="26590" y="25189"/>
                </a:lnTo>
                <a:lnTo>
                  <a:pt x="27117" y="24680"/>
                </a:lnTo>
                <a:lnTo>
                  <a:pt x="27645" y="24134"/>
                </a:lnTo>
                <a:lnTo>
                  <a:pt x="28136" y="23551"/>
                </a:lnTo>
                <a:lnTo>
                  <a:pt x="28591" y="22951"/>
                </a:lnTo>
                <a:lnTo>
                  <a:pt x="29046" y="22350"/>
                </a:lnTo>
                <a:lnTo>
                  <a:pt x="29465" y="21713"/>
                </a:lnTo>
                <a:lnTo>
                  <a:pt x="30175" y="20548"/>
                </a:lnTo>
                <a:lnTo>
                  <a:pt x="30866" y="19402"/>
                </a:lnTo>
                <a:lnTo>
                  <a:pt x="31230" y="18838"/>
                </a:lnTo>
                <a:lnTo>
                  <a:pt x="31576" y="18292"/>
                </a:lnTo>
                <a:lnTo>
                  <a:pt x="31940" y="17764"/>
                </a:lnTo>
                <a:lnTo>
                  <a:pt x="32304" y="17254"/>
                </a:lnTo>
                <a:lnTo>
                  <a:pt x="32705" y="16763"/>
                </a:lnTo>
                <a:lnTo>
                  <a:pt x="33105" y="16290"/>
                </a:lnTo>
                <a:lnTo>
                  <a:pt x="33542" y="15853"/>
                </a:lnTo>
                <a:lnTo>
                  <a:pt x="33997" y="15416"/>
                </a:lnTo>
                <a:lnTo>
                  <a:pt x="34488" y="15016"/>
                </a:lnTo>
                <a:lnTo>
                  <a:pt x="34761" y="14834"/>
                </a:lnTo>
                <a:lnTo>
                  <a:pt x="35016" y="14652"/>
                </a:lnTo>
                <a:lnTo>
                  <a:pt x="35307" y="14470"/>
                </a:lnTo>
                <a:lnTo>
                  <a:pt x="35580" y="14306"/>
                </a:lnTo>
                <a:lnTo>
                  <a:pt x="35889" y="14142"/>
                </a:lnTo>
                <a:lnTo>
                  <a:pt x="36199" y="13996"/>
                </a:lnTo>
                <a:lnTo>
                  <a:pt x="36836" y="13742"/>
                </a:lnTo>
                <a:lnTo>
                  <a:pt x="37473" y="13505"/>
                </a:lnTo>
                <a:lnTo>
                  <a:pt x="38765" y="13050"/>
                </a:lnTo>
                <a:lnTo>
                  <a:pt x="40075" y="12613"/>
                </a:lnTo>
                <a:lnTo>
                  <a:pt x="40712" y="12377"/>
                </a:lnTo>
                <a:lnTo>
                  <a:pt x="41349" y="12140"/>
                </a:lnTo>
                <a:lnTo>
                  <a:pt x="41968" y="11867"/>
                </a:lnTo>
                <a:lnTo>
                  <a:pt x="42587" y="11594"/>
                </a:lnTo>
                <a:lnTo>
                  <a:pt x="43187" y="11285"/>
                </a:lnTo>
                <a:lnTo>
                  <a:pt x="43770" y="10957"/>
                </a:lnTo>
                <a:lnTo>
                  <a:pt x="44334" y="10593"/>
                </a:lnTo>
                <a:lnTo>
                  <a:pt x="44607" y="10393"/>
                </a:lnTo>
                <a:lnTo>
                  <a:pt x="44880" y="10175"/>
                </a:lnTo>
                <a:lnTo>
                  <a:pt x="45153" y="9956"/>
                </a:lnTo>
                <a:lnTo>
                  <a:pt x="45408" y="9738"/>
                </a:lnTo>
                <a:lnTo>
                  <a:pt x="45663" y="9483"/>
                </a:lnTo>
                <a:lnTo>
                  <a:pt x="45899" y="9228"/>
                </a:lnTo>
                <a:lnTo>
                  <a:pt x="46118" y="9010"/>
                </a:lnTo>
                <a:lnTo>
                  <a:pt x="46318" y="8791"/>
                </a:lnTo>
                <a:lnTo>
                  <a:pt x="46518" y="8555"/>
                </a:lnTo>
                <a:lnTo>
                  <a:pt x="46700" y="8300"/>
                </a:lnTo>
                <a:lnTo>
                  <a:pt x="46882" y="8063"/>
                </a:lnTo>
                <a:lnTo>
                  <a:pt x="47046" y="7809"/>
                </a:lnTo>
                <a:lnTo>
                  <a:pt x="47355" y="7281"/>
                </a:lnTo>
                <a:lnTo>
                  <a:pt x="47610" y="6735"/>
                </a:lnTo>
                <a:lnTo>
                  <a:pt x="47847" y="6171"/>
                </a:lnTo>
                <a:lnTo>
                  <a:pt x="48065" y="5588"/>
                </a:lnTo>
                <a:lnTo>
                  <a:pt x="48229" y="4988"/>
                </a:lnTo>
                <a:lnTo>
                  <a:pt x="48374" y="4387"/>
                </a:lnTo>
                <a:lnTo>
                  <a:pt x="48484" y="3768"/>
                </a:lnTo>
                <a:lnTo>
                  <a:pt x="48556" y="3150"/>
                </a:lnTo>
                <a:lnTo>
                  <a:pt x="48611" y="2513"/>
                </a:lnTo>
                <a:lnTo>
                  <a:pt x="48629" y="1876"/>
                </a:lnTo>
                <a:lnTo>
                  <a:pt x="48629" y="1257"/>
                </a:lnTo>
                <a:lnTo>
                  <a:pt x="48611" y="620"/>
                </a:lnTo>
                <a:lnTo>
                  <a:pt x="48556" y="1"/>
                </a:lnTo>
                <a:close/>
              </a:path>
            </a:pathLst>
          </a:custGeom>
          <a:solidFill>
            <a:srgbClr val="7254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4" name="Google Shape;104;p6"/>
          <p:cNvSpPr/>
          <p:nvPr/>
        </p:nvSpPr>
        <p:spPr>
          <a:xfrm flipH="1">
            <a:off x="7506575" y="4450500"/>
            <a:ext cx="1561223" cy="693000"/>
          </a:xfrm>
          <a:custGeom>
            <a:avLst/>
            <a:gdLst/>
            <a:ahLst/>
            <a:cxnLst/>
            <a:rect l="l" t="t" r="r" b="b"/>
            <a:pathLst>
              <a:path w="54992" h="24410" extrusionOk="0">
                <a:moveTo>
                  <a:pt x="5019" y="1"/>
                </a:moveTo>
                <a:lnTo>
                  <a:pt x="4694" y="19"/>
                </a:lnTo>
                <a:lnTo>
                  <a:pt x="4369" y="55"/>
                </a:lnTo>
                <a:lnTo>
                  <a:pt x="4044" y="109"/>
                </a:lnTo>
                <a:lnTo>
                  <a:pt x="3719" y="199"/>
                </a:lnTo>
                <a:lnTo>
                  <a:pt x="3412" y="290"/>
                </a:lnTo>
                <a:lnTo>
                  <a:pt x="3105" y="416"/>
                </a:lnTo>
                <a:lnTo>
                  <a:pt x="2799" y="542"/>
                </a:lnTo>
                <a:lnTo>
                  <a:pt x="2528" y="705"/>
                </a:lnTo>
                <a:lnTo>
                  <a:pt x="2257" y="885"/>
                </a:lnTo>
                <a:lnTo>
                  <a:pt x="2004" y="1084"/>
                </a:lnTo>
                <a:lnTo>
                  <a:pt x="1770" y="1301"/>
                </a:lnTo>
                <a:lnTo>
                  <a:pt x="1571" y="1535"/>
                </a:lnTo>
                <a:lnTo>
                  <a:pt x="1372" y="1788"/>
                </a:lnTo>
                <a:lnTo>
                  <a:pt x="1210" y="2059"/>
                </a:lnTo>
                <a:lnTo>
                  <a:pt x="1047" y="2402"/>
                </a:lnTo>
                <a:lnTo>
                  <a:pt x="939" y="2745"/>
                </a:lnTo>
                <a:lnTo>
                  <a:pt x="849" y="3088"/>
                </a:lnTo>
                <a:lnTo>
                  <a:pt x="813" y="3449"/>
                </a:lnTo>
                <a:lnTo>
                  <a:pt x="795" y="3810"/>
                </a:lnTo>
                <a:lnTo>
                  <a:pt x="795" y="4171"/>
                </a:lnTo>
                <a:lnTo>
                  <a:pt x="831" y="4550"/>
                </a:lnTo>
                <a:lnTo>
                  <a:pt x="885" y="4911"/>
                </a:lnTo>
                <a:lnTo>
                  <a:pt x="957" y="5291"/>
                </a:lnTo>
                <a:lnTo>
                  <a:pt x="1047" y="5670"/>
                </a:lnTo>
                <a:lnTo>
                  <a:pt x="1246" y="6410"/>
                </a:lnTo>
                <a:lnTo>
                  <a:pt x="1481" y="7150"/>
                </a:lnTo>
                <a:lnTo>
                  <a:pt x="1733" y="7872"/>
                </a:lnTo>
                <a:lnTo>
                  <a:pt x="1896" y="8378"/>
                </a:lnTo>
                <a:lnTo>
                  <a:pt x="2058" y="8901"/>
                </a:lnTo>
                <a:lnTo>
                  <a:pt x="2203" y="9425"/>
                </a:lnTo>
                <a:lnTo>
                  <a:pt x="2329" y="9948"/>
                </a:lnTo>
                <a:lnTo>
                  <a:pt x="2456" y="10490"/>
                </a:lnTo>
                <a:lnTo>
                  <a:pt x="2564" y="11032"/>
                </a:lnTo>
                <a:lnTo>
                  <a:pt x="2672" y="11555"/>
                </a:lnTo>
                <a:lnTo>
                  <a:pt x="2744" y="12097"/>
                </a:lnTo>
                <a:lnTo>
                  <a:pt x="2817" y="12656"/>
                </a:lnTo>
                <a:lnTo>
                  <a:pt x="2871" y="13198"/>
                </a:lnTo>
                <a:lnTo>
                  <a:pt x="2925" y="13740"/>
                </a:lnTo>
                <a:lnTo>
                  <a:pt x="2961" y="14281"/>
                </a:lnTo>
                <a:lnTo>
                  <a:pt x="2979" y="14823"/>
                </a:lnTo>
                <a:lnTo>
                  <a:pt x="2979" y="15365"/>
                </a:lnTo>
                <a:lnTo>
                  <a:pt x="2961" y="15906"/>
                </a:lnTo>
                <a:lnTo>
                  <a:pt x="2925" y="16448"/>
                </a:lnTo>
                <a:lnTo>
                  <a:pt x="2889" y="16989"/>
                </a:lnTo>
                <a:lnTo>
                  <a:pt x="2817" y="17513"/>
                </a:lnTo>
                <a:lnTo>
                  <a:pt x="2744" y="18055"/>
                </a:lnTo>
                <a:lnTo>
                  <a:pt x="2654" y="18578"/>
                </a:lnTo>
                <a:lnTo>
                  <a:pt x="2546" y="19102"/>
                </a:lnTo>
                <a:lnTo>
                  <a:pt x="2401" y="19607"/>
                </a:lnTo>
                <a:lnTo>
                  <a:pt x="2257" y="20113"/>
                </a:lnTo>
                <a:lnTo>
                  <a:pt x="2094" y="20618"/>
                </a:lnTo>
                <a:lnTo>
                  <a:pt x="1914" y="21106"/>
                </a:lnTo>
                <a:lnTo>
                  <a:pt x="1715" y="21593"/>
                </a:lnTo>
                <a:lnTo>
                  <a:pt x="1481" y="22081"/>
                </a:lnTo>
                <a:lnTo>
                  <a:pt x="1246" y="22550"/>
                </a:lnTo>
                <a:lnTo>
                  <a:pt x="975" y="23001"/>
                </a:lnTo>
                <a:lnTo>
                  <a:pt x="686" y="23453"/>
                </a:lnTo>
                <a:lnTo>
                  <a:pt x="397" y="23886"/>
                </a:lnTo>
                <a:lnTo>
                  <a:pt x="72" y="24319"/>
                </a:lnTo>
                <a:lnTo>
                  <a:pt x="0" y="24409"/>
                </a:lnTo>
                <a:lnTo>
                  <a:pt x="54992" y="24409"/>
                </a:lnTo>
                <a:lnTo>
                  <a:pt x="54956" y="24066"/>
                </a:lnTo>
                <a:lnTo>
                  <a:pt x="54901" y="23705"/>
                </a:lnTo>
                <a:lnTo>
                  <a:pt x="54829" y="23362"/>
                </a:lnTo>
                <a:lnTo>
                  <a:pt x="54757" y="23019"/>
                </a:lnTo>
                <a:lnTo>
                  <a:pt x="54558" y="22333"/>
                </a:lnTo>
                <a:lnTo>
                  <a:pt x="54324" y="21647"/>
                </a:lnTo>
                <a:lnTo>
                  <a:pt x="54053" y="20979"/>
                </a:lnTo>
                <a:lnTo>
                  <a:pt x="53764" y="20329"/>
                </a:lnTo>
                <a:lnTo>
                  <a:pt x="53421" y="19697"/>
                </a:lnTo>
                <a:lnTo>
                  <a:pt x="53078" y="19084"/>
                </a:lnTo>
                <a:lnTo>
                  <a:pt x="52717" y="18506"/>
                </a:lnTo>
                <a:lnTo>
                  <a:pt x="52320" y="17928"/>
                </a:lnTo>
                <a:lnTo>
                  <a:pt x="51905" y="17350"/>
                </a:lnTo>
                <a:lnTo>
                  <a:pt x="51453" y="16773"/>
                </a:lnTo>
                <a:lnTo>
                  <a:pt x="50984" y="16195"/>
                </a:lnTo>
                <a:lnTo>
                  <a:pt x="50496" y="15635"/>
                </a:lnTo>
                <a:lnTo>
                  <a:pt x="49991" y="15094"/>
                </a:lnTo>
                <a:lnTo>
                  <a:pt x="49449" y="14552"/>
                </a:lnTo>
                <a:lnTo>
                  <a:pt x="48908" y="14047"/>
                </a:lnTo>
                <a:lnTo>
                  <a:pt x="48330" y="13559"/>
                </a:lnTo>
                <a:lnTo>
                  <a:pt x="47752" y="13108"/>
                </a:lnTo>
                <a:lnTo>
                  <a:pt x="47156" y="12675"/>
                </a:lnTo>
                <a:lnTo>
                  <a:pt x="46543" y="12295"/>
                </a:lnTo>
                <a:lnTo>
                  <a:pt x="45911" y="11952"/>
                </a:lnTo>
                <a:lnTo>
                  <a:pt x="45604" y="11790"/>
                </a:lnTo>
                <a:lnTo>
                  <a:pt x="45279" y="11645"/>
                </a:lnTo>
                <a:lnTo>
                  <a:pt x="44972" y="11501"/>
                </a:lnTo>
                <a:lnTo>
                  <a:pt x="44647" y="11375"/>
                </a:lnTo>
                <a:lnTo>
                  <a:pt x="44015" y="11176"/>
                </a:lnTo>
                <a:lnTo>
                  <a:pt x="43383" y="10996"/>
                </a:lnTo>
                <a:lnTo>
                  <a:pt x="42715" y="10833"/>
                </a:lnTo>
                <a:lnTo>
                  <a:pt x="42047" y="10689"/>
                </a:lnTo>
                <a:lnTo>
                  <a:pt x="41361" y="10580"/>
                </a:lnTo>
                <a:lnTo>
                  <a:pt x="40675" y="10472"/>
                </a:lnTo>
                <a:lnTo>
                  <a:pt x="39267" y="10291"/>
                </a:lnTo>
                <a:lnTo>
                  <a:pt x="37841" y="10129"/>
                </a:lnTo>
                <a:lnTo>
                  <a:pt x="36433" y="9966"/>
                </a:lnTo>
                <a:lnTo>
                  <a:pt x="35747" y="9876"/>
                </a:lnTo>
                <a:lnTo>
                  <a:pt x="35060" y="9786"/>
                </a:lnTo>
                <a:lnTo>
                  <a:pt x="34374" y="9678"/>
                </a:lnTo>
                <a:lnTo>
                  <a:pt x="33725" y="9533"/>
                </a:lnTo>
                <a:lnTo>
                  <a:pt x="32226" y="9208"/>
                </a:lnTo>
                <a:lnTo>
                  <a:pt x="30728" y="8865"/>
                </a:lnTo>
                <a:lnTo>
                  <a:pt x="29247" y="8486"/>
                </a:lnTo>
                <a:lnTo>
                  <a:pt x="27767" y="8089"/>
                </a:lnTo>
                <a:lnTo>
                  <a:pt x="26304" y="7674"/>
                </a:lnTo>
                <a:lnTo>
                  <a:pt x="24824" y="7240"/>
                </a:lnTo>
                <a:lnTo>
                  <a:pt x="23380" y="6789"/>
                </a:lnTo>
                <a:lnTo>
                  <a:pt x="21917" y="6302"/>
                </a:lnTo>
                <a:lnTo>
                  <a:pt x="20473" y="5814"/>
                </a:lnTo>
                <a:lnTo>
                  <a:pt x="19029" y="5291"/>
                </a:lnTo>
                <a:lnTo>
                  <a:pt x="17603" y="4749"/>
                </a:lnTo>
                <a:lnTo>
                  <a:pt x="16176" y="4171"/>
                </a:lnTo>
                <a:lnTo>
                  <a:pt x="14768" y="3593"/>
                </a:lnTo>
                <a:lnTo>
                  <a:pt x="13360" y="2980"/>
                </a:lnTo>
                <a:lnTo>
                  <a:pt x="11970" y="2366"/>
                </a:lnTo>
                <a:lnTo>
                  <a:pt x="10580" y="1716"/>
                </a:lnTo>
                <a:lnTo>
                  <a:pt x="9388" y="1156"/>
                </a:lnTo>
                <a:lnTo>
                  <a:pt x="8792" y="885"/>
                </a:lnTo>
                <a:lnTo>
                  <a:pt x="8197" y="651"/>
                </a:lnTo>
                <a:lnTo>
                  <a:pt x="7583" y="416"/>
                </a:lnTo>
                <a:lnTo>
                  <a:pt x="6951" y="235"/>
                </a:lnTo>
                <a:lnTo>
                  <a:pt x="6644" y="163"/>
                </a:lnTo>
                <a:lnTo>
                  <a:pt x="6319" y="109"/>
                </a:lnTo>
                <a:lnTo>
                  <a:pt x="6012" y="55"/>
                </a:lnTo>
                <a:lnTo>
                  <a:pt x="5687" y="19"/>
                </a:lnTo>
                <a:lnTo>
                  <a:pt x="536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05" name="Google Shape;105;p6"/>
          <p:cNvGrpSpPr/>
          <p:nvPr/>
        </p:nvGrpSpPr>
        <p:grpSpPr>
          <a:xfrm>
            <a:off x="8238874" y="265149"/>
            <a:ext cx="657425" cy="548700"/>
            <a:chOff x="1350550" y="462875"/>
            <a:chExt cx="968225" cy="808100"/>
          </a:xfrm>
        </p:grpSpPr>
        <p:sp>
          <p:nvSpPr>
            <p:cNvPr id="106" name="Google Shape;106;p6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7" name="Google Shape;107;p6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8" name="Google Shape;108;p6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9" name="Google Shape;109;p6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0" name="Google Shape;110;p6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1" name="Google Shape;111;p6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2" name="Google Shape;112;p6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13" name="Google Shape;113;p6"/>
          <p:cNvSpPr/>
          <p:nvPr/>
        </p:nvSpPr>
        <p:spPr>
          <a:xfrm rot="5400000">
            <a:off x="-776525" y="3811975"/>
            <a:ext cx="2101755" cy="548703"/>
          </a:xfrm>
          <a:custGeom>
            <a:avLst/>
            <a:gdLst/>
            <a:ahLst/>
            <a:cxnLst/>
            <a:rect l="l" t="t" r="r" b="b"/>
            <a:pathLst>
              <a:path w="48175" h="12577" extrusionOk="0">
                <a:moveTo>
                  <a:pt x="22077" y="1"/>
                </a:moveTo>
                <a:lnTo>
                  <a:pt x="21476" y="19"/>
                </a:lnTo>
                <a:lnTo>
                  <a:pt x="20894" y="55"/>
                </a:lnTo>
                <a:lnTo>
                  <a:pt x="20311" y="92"/>
                </a:lnTo>
                <a:lnTo>
                  <a:pt x="19711" y="128"/>
                </a:lnTo>
                <a:lnTo>
                  <a:pt x="19128" y="201"/>
                </a:lnTo>
                <a:lnTo>
                  <a:pt x="18546" y="274"/>
                </a:lnTo>
                <a:lnTo>
                  <a:pt x="17963" y="346"/>
                </a:lnTo>
                <a:lnTo>
                  <a:pt x="17381" y="456"/>
                </a:lnTo>
                <a:lnTo>
                  <a:pt x="16799" y="547"/>
                </a:lnTo>
                <a:lnTo>
                  <a:pt x="16234" y="674"/>
                </a:lnTo>
                <a:lnTo>
                  <a:pt x="15434" y="838"/>
                </a:lnTo>
                <a:lnTo>
                  <a:pt x="14651" y="1020"/>
                </a:lnTo>
                <a:lnTo>
                  <a:pt x="13850" y="1220"/>
                </a:lnTo>
                <a:lnTo>
                  <a:pt x="13068" y="1475"/>
                </a:lnTo>
                <a:lnTo>
                  <a:pt x="12285" y="1730"/>
                </a:lnTo>
                <a:lnTo>
                  <a:pt x="11521" y="2021"/>
                </a:lnTo>
                <a:lnTo>
                  <a:pt x="10756" y="2348"/>
                </a:lnTo>
                <a:lnTo>
                  <a:pt x="10010" y="2694"/>
                </a:lnTo>
                <a:lnTo>
                  <a:pt x="9264" y="3058"/>
                </a:lnTo>
                <a:lnTo>
                  <a:pt x="8536" y="3459"/>
                </a:lnTo>
                <a:lnTo>
                  <a:pt x="7826" y="3895"/>
                </a:lnTo>
                <a:lnTo>
                  <a:pt x="7116" y="4350"/>
                </a:lnTo>
                <a:lnTo>
                  <a:pt x="6443" y="4824"/>
                </a:lnTo>
                <a:lnTo>
                  <a:pt x="5770" y="5333"/>
                </a:lnTo>
                <a:lnTo>
                  <a:pt x="5133" y="5879"/>
                </a:lnTo>
                <a:lnTo>
                  <a:pt x="4514" y="6443"/>
                </a:lnTo>
                <a:lnTo>
                  <a:pt x="4150" y="6771"/>
                </a:lnTo>
                <a:lnTo>
                  <a:pt x="3822" y="7098"/>
                </a:lnTo>
                <a:lnTo>
                  <a:pt x="3495" y="7444"/>
                </a:lnTo>
                <a:lnTo>
                  <a:pt x="3167" y="7808"/>
                </a:lnTo>
                <a:lnTo>
                  <a:pt x="2858" y="8172"/>
                </a:lnTo>
                <a:lnTo>
                  <a:pt x="2548" y="8536"/>
                </a:lnTo>
                <a:lnTo>
                  <a:pt x="2257" y="8918"/>
                </a:lnTo>
                <a:lnTo>
                  <a:pt x="1984" y="9301"/>
                </a:lnTo>
                <a:lnTo>
                  <a:pt x="1438" y="10083"/>
                </a:lnTo>
                <a:lnTo>
                  <a:pt x="929" y="10884"/>
                </a:lnTo>
                <a:lnTo>
                  <a:pt x="455" y="11721"/>
                </a:lnTo>
                <a:lnTo>
                  <a:pt x="0" y="12577"/>
                </a:lnTo>
                <a:lnTo>
                  <a:pt x="48175" y="12577"/>
                </a:lnTo>
                <a:lnTo>
                  <a:pt x="48047" y="12067"/>
                </a:lnTo>
                <a:lnTo>
                  <a:pt x="47883" y="11576"/>
                </a:lnTo>
                <a:lnTo>
                  <a:pt x="47683" y="11102"/>
                </a:lnTo>
                <a:lnTo>
                  <a:pt x="47447" y="10647"/>
                </a:lnTo>
                <a:lnTo>
                  <a:pt x="47192" y="10192"/>
                </a:lnTo>
                <a:lnTo>
                  <a:pt x="46901" y="9737"/>
                </a:lnTo>
                <a:lnTo>
                  <a:pt x="46573" y="9319"/>
                </a:lnTo>
                <a:lnTo>
                  <a:pt x="46227" y="8882"/>
                </a:lnTo>
                <a:lnTo>
                  <a:pt x="45863" y="8482"/>
                </a:lnTo>
                <a:lnTo>
                  <a:pt x="45463" y="8081"/>
                </a:lnTo>
                <a:lnTo>
                  <a:pt x="45062" y="7699"/>
                </a:lnTo>
                <a:lnTo>
                  <a:pt x="44626" y="7335"/>
                </a:lnTo>
                <a:lnTo>
                  <a:pt x="44171" y="6971"/>
                </a:lnTo>
                <a:lnTo>
                  <a:pt x="43716" y="6625"/>
                </a:lnTo>
                <a:lnTo>
                  <a:pt x="43224" y="6280"/>
                </a:lnTo>
                <a:lnTo>
                  <a:pt x="42733" y="5952"/>
                </a:lnTo>
                <a:lnTo>
                  <a:pt x="42242" y="5643"/>
                </a:lnTo>
                <a:lnTo>
                  <a:pt x="41732" y="5333"/>
                </a:lnTo>
                <a:lnTo>
                  <a:pt x="41222" y="5042"/>
                </a:lnTo>
                <a:lnTo>
                  <a:pt x="40713" y="4751"/>
                </a:lnTo>
                <a:lnTo>
                  <a:pt x="39675" y="4223"/>
                </a:lnTo>
                <a:lnTo>
                  <a:pt x="38638" y="3732"/>
                </a:lnTo>
                <a:lnTo>
                  <a:pt x="37619" y="3295"/>
                </a:lnTo>
                <a:lnTo>
                  <a:pt x="36654" y="2894"/>
                </a:lnTo>
                <a:lnTo>
                  <a:pt x="35726" y="2530"/>
                </a:lnTo>
                <a:lnTo>
                  <a:pt x="34853" y="2203"/>
                </a:lnTo>
                <a:lnTo>
                  <a:pt x="33742" y="1839"/>
                </a:lnTo>
                <a:lnTo>
                  <a:pt x="32596" y="1475"/>
                </a:lnTo>
                <a:lnTo>
                  <a:pt x="31449" y="1165"/>
                </a:lnTo>
                <a:lnTo>
                  <a:pt x="30303" y="892"/>
                </a:lnTo>
                <a:lnTo>
                  <a:pt x="29138" y="656"/>
                </a:lnTo>
                <a:lnTo>
                  <a:pt x="27973" y="437"/>
                </a:lnTo>
                <a:lnTo>
                  <a:pt x="26790" y="274"/>
                </a:lnTo>
                <a:lnTo>
                  <a:pt x="25607" y="146"/>
                </a:lnTo>
                <a:lnTo>
                  <a:pt x="24442" y="55"/>
                </a:lnTo>
                <a:lnTo>
                  <a:pt x="23259" y="19"/>
                </a:lnTo>
                <a:lnTo>
                  <a:pt x="22077" y="1"/>
                </a:lnTo>
                <a:close/>
              </a:path>
            </a:pathLst>
          </a:custGeom>
          <a:solidFill>
            <a:srgbClr val="7254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4" name="Google Shape;114;p6"/>
          <p:cNvSpPr/>
          <p:nvPr/>
        </p:nvSpPr>
        <p:spPr>
          <a:xfrm rot="8100000">
            <a:off x="8305862" y="-512993"/>
            <a:ext cx="371046" cy="2562200"/>
          </a:xfrm>
          <a:custGeom>
            <a:avLst/>
            <a:gdLst/>
            <a:ahLst/>
            <a:cxnLst/>
            <a:rect l="l" t="t" r="r" b="b"/>
            <a:pathLst>
              <a:path w="14842" h="102489" extrusionOk="0">
                <a:moveTo>
                  <a:pt x="1905" y="0"/>
                </a:moveTo>
                <a:cubicBezTo>
                  <a:pt x="6476" y="6856"/>
                  <a:pt x="11372" y="14280"/>
                  <a:pt x="12192" y="22479"/>
                </a:cubicBezTo>
                <a:cubicBezTo>
                  <a:pt x="13048" y="31040"/>
                  <a:pt x="7930" y="39415"/>
                  <a:pt x="8382" y="48006"/>
                </a:cubicBezTo>
                <a:cubicBezTo>
                  <a:pt x="8978" y="59328"/>
                  <a:pt x="17212" y="70633"/>
                  <a:pt x="14097" y="81534"/>
                </a:cubicBezTo>
                <a:cubicBezTo>
                  <a:pt x="11784" y="89629"/>
                  <a:pt x="3765" y="94959"/>
                  <a:pt x="0" y="102489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Google Shape;115;p6"/>
          <p:cNvSpPr/>
          <p:nvPr/>
        </p:nvSpPr>
        <p:spPr>
          <a:xfrm rot="-2383536">
            <a:off x="253994" y="3286123"/>
            <a:ext cx="371043" cy="2562178"/>
          </a:xfrm>
          <a:custGeom>
            <a:avLst/>
            <a:gdLst/>
            <a:ahLst/>
            <a:cxnLst/>
            <a:rect l="l" t="t" r="r" b="b"/>
            <a:pathLst>
              <a:path w="14842" h="102489" extrusionOk="0">
                <a:moveTo>
                  <a:pt x="1905" y="0"/>
                </a:moveTo>
                <a:cubicBezTo>
                  <a:pt x="6476" y="6856"/>
                  <a:pt x="11372" y="14280"/>
                  <a:pt x="12192" y="22479"/>
                </a:cubicBezTo>
                <a:cubicBezTo>
                  <a:pt x="13048" y="31040"/>
                  <a:pt x="7930" y="39415"/>
                  <a:pt x="8382" y="48006"/>
                </a:cubicBezTo>
                <a:cubicBezTo>
                  <a:pt x="8978" y="59328"/>
                  <a:pt x="17212" y="70633"/>
                  <a:pt x="14097" y="81534"/>
                </a:cubicBezTo>
                <a:cubicBezTo>
                  <a:pt x="11784" y="89629"/>
                  <a:pt x="3765" y="94959"/>
                  <a:pt x="0" y="102489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83E695B-2866-1CAC-61C7-79C1534E62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76B77-C7E9-4009-AEE1-02471F71AEA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"/>
          <p:cNvSpPr txBox="1">
            <a:spLocks noGrp="1"/>
          </p:cNvSpPr>
          <p:nvPr>
            <p:ph type="body" idx="1"/>
          </p:nvPr>
        </p:nvSpPr>
        <p:spPr>
          <a:xfrm>
            <a:off x="1332150" y="1520550"/>
            <a:ext cx="6479700" cy="25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2743200" lvl="5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3200400" lvl="6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302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7"/>
          <p:cNvSpPr/>
          <p:nvPr/>
        </p:nvSpPr>
        <p:spPr>
          <a:xfrm rot="5400000" flipH="1">
            <a:off x="6344729" y="2332853"/>
            <a:ext cx="5159931" cy="477787"/>
          </a:xfrm>
          <a:custGeom>
            <a:avLst/>
            <a:gdLst/>
            <a:ahLst/>
            <a:cxnLst/>
            <a:rect l="l" t="t" r="r" b="b"/>
            <a:pathLst>
              <a:path w="285750" h="12986" extrusionOk="0">
                <a:moveTo>
                  <a:pt x="0" y="0"/>
                </a:moveTo>
                <a:lnTo>
                  <a:pt x="0" y="7367"/>
                </a:lnTo>
                <a:lnTo>
                  <a:pt x="521" y="7181"/>
                </a:lnTo>
                <a:lnTo>
                  <a:pt x="1153" y="7069"/>
                </a:lnTo>
                <a:lnTo>
                  <a:pt x="1935" y="7032"/>
                </a:lnTo>
                <a:lnTo>
                  <a:pt x="2865" y="7069"/>
                </a:lnTo>
                <a:lnTo>
                  <a:pt x="3386" y="7144"/>
                </a:lnTo>
                <a:lnTo>
                  <a:pt x="3944" y="7218"/>
                </a:lnTo>
                <a:lnTo>
                  <a:pt x="4576" y="7330"/>
                </a:lnTo>
                <a:lnTo>
                  <a:pt x="5246" y="7479"/>
                </a:lnTo>
                <a:lnTo>
                  <a:pt x="5953" y="7627"/>
                </a:lnTo>
                <a:lnTo>
                  <a:pt x="6734" y="7851"/>
                </a:lnTo>
                <a:lnTo>
                  <a:pt x="7553" y="8111"/>
                </a:lnTo>
                <a:lnTo>
                  <a:pt x="8409" y="8409"/>
                </a:lnTo>
                <a:lnTo>
                  <a:pt x="9934" y="8930"/>
                </a:lnTo>
                <a:lnTo>
                  <a:pt x="11385" y="9376"/>
                </a:lnTo>
                <a:lnTo>
                  <a:pt x="12836" y="9748"/>
                </a:lnTo>
                <a:lnTo>
                  <a:pt x="14250" y="10009"/>
                </a:lnTo>
                <a:lnTo>
                  <a:pt x="15664" y="10232"/>
                </a:lnTo>
                <a:lnTo>
                  <a:pt x="17041" y="10344"/>
                </a:lnTo>
                <a:lnTo>
                  <a:pt x="18417" y="10381"/>
                </a:lnTo>
                <a:lnTo>
                  <a:pt x="19794" y="10344"/>
                </a:lnTo>
                <a:lnTo>
                  <a:pt x="21171" y="10232"/>
                </a:lnTo>
                <a:lnTo>
                  <a:pt x="22585" y="10046"/>
                </a:lnTo>
                <a:lnTo>
                  <a:pt x="23999" y="9748"/>
                </a:lnTo>
                <a:lnTo>
                  <a:pt x="25450" y="9376"/>
                </a:lnTo>
                <a:lnTo>
                  <a:pt x="26901" y="8930"/>
                </a:lnTo>
                <a:lnTo>
                  <a:pt x="28426" y="8372"/>
                </a:lnTo>
                <a:lnTo>
                  <a:pt x="29989" y="7739"/>
                </a:lnTo>
                <a:lnTo>
                  <a:pt x="31626" y="6995"/>
                </a:lnTo>
                <a:lnTo>
                  <a:pt x="32445" y="6623"/>
                </a:lnTo>
                <a:lnTo>
                  <a:pt x="33300" y="6325"/>
                </a:lnTo>
                <a:lnTo>
                  <a:pt x="34156" y="6028"/>
                </a:lnTo>
                <a:lnTo>
                  <a:pt x="35012" y="5767"/>
                </a:lnTo>
                <a:lnTo>
                  <a:pt x="35868" y="5581"/>
                </a:lnTo>
                <a:lnTo>
                  <a:pt x="36723" y="5395"/>
                </a:lnTo>
                <a:lnTo>
                  <a:pt x="37616" y="5246"/>
                </a:lnTo>
                <a:lnTo>
                  <a:pt x="38509" y="5172"/>
                </a:lnTo>
                <a:lnTo>
                  <a:pt x="39365" y="5097"/>
                </a:lnTo>
                <a:lnTo>
                  <a:pt x="40258" y="5060"/>
                </a:lnTo>
                <a:lnTo>
                  <a:pt x="41151" y="5023"/>
                </a:lnTo>
                <a:lnTo>
                  <a:pt x="42007" y="5060"/>
                </a:lnTo>
                <a:lnTo>
                  <a:pt x="42900" y="5097"/>
                </a:lnTo>
                <a:lnTo>
                  <a:pt x="43755" y="5209"/>
                </a:lnTo>
                <a:lnTo>
                  <a:pt x="44611" y="5283"/>
                </a:lnTo>
                <a:lnTo>
                  <a:pt x="45467" y="5432"/>
                </a:lnTo>
                <a:lnTo>
                  <a:pt x="46323" y="5581"/>
                </a:lnTo>
                <a:lnTo>
                  <a:pt x="47141" y="5767"/>
                </a:lnTo>
                <a:lnTo>
                  <a:pt x="47960" y="5953"/>
                </a:lnTo>
                <a:lnTo>
                  <a:pt x="48741" y="6176"/>
                </a:lnTo>
                <a:lnTo>
                  <a:pt x="49523" y="6437"/>
                </a:lnTo>
                <a:lnTo>
                  <a:pt x="50304" y="6697"/>
                </a:lnTo>
                <a:lnTo>
                  <a:pt x="51048" y="6995"/>
                </a:lnTo>
                <a:lnTo>
                  <a:pt x="51792" y="7293"/>
                </a:lnTo>
                <a:lnTo>
                  <a:pt x="52499" y="7590"/>
                </a:lnTo>
                <a:lnTo>
                  <a:pt x="53169" y="7925"/>
                </a:lnTo>
                <a:lnTo>
                  <a:pt x="53839" y="8260"/>
                </a:lnTo>
                <a:lnTo>
                  <a:pt x="54471" y="8632"/>
                </a:lnTo>
                <a:lnTo>
                  <a:pt x="55104" y="8967"/>
                </a:lnTo>
                <a:lnTo>
                  <a:pt x="55662" y="9339"/>
                </a:lnTo>
                <a:lnTo>
                  <a:pt x="56220" y="9748"/>
                </a:lnTo>
                <a:lnTo>
                  <a:pt x="56741" y="10120"/>
                </a:lnTo>
                <a:lnTo>
                  <a:pt x="57262" y="10492"/>
                </a:lnTo>
                <a:lnTo>
                  <a:pt x="57745" y="10790"/>
                </a:lnTo>
                <a:lnTo>
                  <a:pt x="58266" y="11050"/>
                </a:lnTo>
                <a:lnTo>
                  <a:pt x="58824" y="11236"/>
                </a:lnTo>
                <a:lnTo>
                  <a:pt x="59345" y="11348"/>
                </a:lnTo>
                <a:lnTo>
                  <a:pt x="59903" y="11423"/>
                </a:lnTo>
                <a:lnTo>
                  <a:pt x="60461" y="11460"/>
                </a:lnTo>
                <a:lnTo>
                  <a:pt x="61020" y="11460"/>
                </a:lnTo>
                <a:lnTo>
                  <a:pt x="61615" y="11385"/>
                </a:lnTo>
                <a:lnTo>
                  <a:pt x="62173" y="11311"/>
                </a:lnTo>
                <a:lnTo>
                  <a:pt x="62768" y="11162"/>
                </a:lnTo>
                <a:lnTo>
                  <a:pt x="63364" y="11013"/>
                </a:lnTo>
                <a:lnTo>
                  <a:pt x="63959" y="10827"/>
                </a:lnTo>
                <a:lnTo>
                  <a:pt x="64554" y="10604"/>
                </a:lnTo>
                <a:lnTo>
                  <a:pt x="65782" y="10120"/>
                </a:lnTo>
                <a:lnTo>
                  <a:pt x="67010" y="9599"/>
                </a:lnTo>
                <a:lnTo>
                  <a:pt x="68275" y="9004"/>
                </a:lnTo>
                <a:lnTo>
                  <a:pt x="69540" y="8409"/>
                </a:lnTo>
                <a:lnTo>
                  <a:pt x="70805" y="7851"/>
                </a:lnTo>
                <a:lnTo>
                  <a:pt x="72070" y="7293"/>
                </a:lnTo>
                <a:lnTo>
                  <a:pt x="73372" y="6846"/>
                </a:lnTo>
                <a:lnTo>
                  <a:pt x="74005" y="6623"/>
                </a:lnTo>
                <a:lnTo>
                  <a:pt x="74637" y="6474"/>
                </a:lnTo>
                <a:lnTo>
                  <a:pt x="75270" y="6325"/>
                </a:lnTo>
                <a:lnTo>
                  <a:pt x="75902" y="6214"/>
                </a:lnTo>
                <a:lnTo>
                  <a:pt x="76460" y="6139"/>
                </a:lnTo>
                <a:lnTo>
                  <a:pt x="76981" y="6139"/>
                </a:lnTo>
                <a:lnTo>
                  <a:pt x="77502" y="6176"/>
                </a:lnTo>
                <a:lnTo>
                  <a:pt x="77986" y="6251"/>
                </a:lnTo>
                <a:lnTo>
                  <a:pt x="78470" y="6400"/>
                </a:lnTo>
                <a:lnTo>
                  <a:pt x="78916" y="6548"/>
                </a:lnTo>
                <a:lnTo>
                  <a:pt x="79363" y="6734"/>
                </a:lnTo>
                <a:lnTo>
                  <a:pt x="79809" y="6995"/>
                </a:lnTo>
                <a:lnTo>
                  <a:pt x="80218" y="7218"/>
                </a:lnTo>
                <a:lnTo>
                  <a:pt x="80628" y="7516"/>
                </a:lnTo>
                <a:lnTo>
                  <a:pt x="81446" y="8148"/>
                </a:lnTo>
                <a:lnTo>
                  <a:pt x="82265" y="8818"/>
                </a:lnTo>
                <a:lnTo>
                  <a:pt x="83083" y="9525"/>
                </a:lnTo>
                <a:lnTo>
                  <a:pt x="83902" y="10232"/>
                </a:lnTo>
                <a:lnTo>
                  <a:pt x="84832" y="10902"/>
                </a:lnTo>
                <a:lnTo>
                  <a:pt x="85279" y="11236"/>
                </a:lnTo>
                <a:lnTo>
                  <a:pt x="85799" y="11534"/>
                </a:lnTo>
                <a:lnTo>
                  <a:pt x="86283" y="11832"/>
                </a:lnTo>
                <a:lnTo>
                  <a:pt x="86841" y="12092"/>
                </a:lnTo>
                <a:lnTo>
                  <a:pt x="87399" y="12316"/>
                </a:lnTo>
                <a:lnTo>
                  <a:pt x="87995" y="12502"/>
                </a:lnTo>
                <a:lnTo>
                  <a:pt x="88627" y="12688"/>
                </a:lnTo>
                <a:lnTo>
                  <a:pt x="89260" y="12836"/>
                </a:lnTo>
                <a:lnTo>
                  <a:pt x="89967" y="12911"/>
                </a:lnTo>
                <a:lnTo>
                  <a:pt x="90674" y="12985"/>
                </a:lnTo>
                <a:lnTo>
                  <a:pt x="91455" y="12985"/>
                </a:lnTo>
                <a:lnTo>
                  <a:pt x="92273" y="12911"/>
                </a:lnTo>
                <a:lnTo>
                  <a:pt x="93055" y="12985"/>
                </a:lnTo>
                <a:lnTo>
                  <a:pt x="93836" y="12985"/>
                </a:lnTo>
                <a:lnTo>
                  <a:pt x="94543" y="12911"/>
                </a:lnTo>
                <a:lnTo>
                  <a:pt x="95250" y="12836"/>
                </a:lnTo>
                <a:lnTo>
                  <a:pt x="95883" y="12688"/>
                </a:lnTo>
                <a:lnTo>
                  <a:pt x="96515" y="12502"/>
                </a:lnTo>
                <a:lnTo>
                  <a:pt x="97110" y="12316"/>
                </a:lnTo>
                <a:lnTo>
                  <a:pt x="97668" y="12092"/>
                </a:lnTo>
                <a:lnTo>
                  <a:pt x="98227" y="11832"/>
                </a:lnTo>
                <a:lnTo>
                  <a:pt x="98710" y="11534"/>
                </a:lnTo>
                <a:lnTo>
                  <a:pt x="99231" y="11236"/>
                </a:lnTo>
                <a:lnTo>
                  <a:pt x="99678" y="10902"/>
                </a:lnTo>
                <a:lnTo>
                  <a:pt x="100608" y="10232"/>
                </a:lnTo>
                <a:lnTo>
                  <a:pt x="101464" y="9525"/>
                </a:lnTo>
                <a:lnTo>
                  <a:pt x="102282" y="8818"/>
                </a:lnTo>
                <a:lnTo>
                  <a:pt x="103063" y="8148"/>
                </a:lnTo>
                <a:lnTo>
                  <a:pt x="103882" y="7516"/>
                </a:lnTo>
                <a:lnTo>
                  <a:pt x="104291" y="7218"/>
                </a:lnTo>
                <a:lnTo>
                  <a:pt x="104701" y="6995"/>
                </a:lnTo>
                <a:lnTo>
                  <a:pt x="105147" y="6734"/>
                </a:lnTo>
                <a:lnTo>
                  <a:pt x="105594" y="6548"/>
                </a:lnTo>
                <a:lnTo>
                  <a:pt x="106040" y="6400"/>
                </a:lnTo>
                <a:lnTo>
                  <a:pt x="106524" y="6251"/>
                </a:lnTo>
                <a:lnTo>
                  <a:pt x="107007" y="6176"/>
                </a:lnTo>
                <a:lnTo>
                  <a:pt x="107528" y="6139"/>
                </a:lnTo>
                <a:lnTo>
                  <a:pt x="108049" y="6139"/>
                </a:lnTo>
                <a:lnTo>
                  <a:pt x="108607" y="6214"/>
                </a:lnTo>
                <a:lnTo>
                  <a:pt x="109240" y="6325"/>
                </a:lnTo>
                <a:lnTo>
                  <a:pt x="109872" y="6474"/>
                </a:lnTo>
                <a:lnTo>
                  <a:pt x="110505" y="6623"/>
                </a:lnTo>
                <a:lnTo>
                  <a:pt x="111137" y="6846"/>
                </a:lnTo>
                <a:lnTo>
                  <a:pt x="112440" y="7293"/>
                </a:lnTo>
                <a:lnTo>
                  <a:pt x="113705" y="7851"/>
                </a:lnTo>
                <a:lnTo>
                  <a:pt x="114970" y="8409"/>
                </a:lnTo>
                <a:lnTo>
                  <a:pt x="116235" y="9004"/>
                </a:lnTo>
                <a:lnTo>
                  <a:pt x="117500" y="9599"/>
                </a:lnTo>
                <a:lnTo>
                  <a:pt x="118728" y="10120"/>
                </a:lnTo>
                <a:lnTo>
                  <a:pt x="119955" y="10604"/>
                </a:lnTo>
                <a:lnTo>
                  <a:pt x="120551" y="10827"/>
                </a:lnTo>
                <a:lnTo>
                  <a:pt x="121146" y="11013"/>
                </a:lnTo>
                <a:lnTo>
                  <a:pt x="121741" y="11162"/>
                </a:lnTo>
                <a:lnTo>
                  <a:pt x="122337" y="11311"/>
                </a:lnTo>
                <a:lnTo>
                  <a:pt x="122895" y="11385"/>
                </a:lnTo>
                <a:lnTo>
                  <a:pt x="123490" y="11460"/>
                </a:lnTo>
                <a:lnTo>
                  <a:pt x="124048" y="11460"/>
                </a:lnTo>
                <a:lnTo>
                  <a:pt x="124606" y="11423"/>
                </a:lnTo>
                <a:lnTo>
                  <a:pt x="125164" y="11348"/>
                </a:lnTo>
                <a:lnTo>
                  <a:pt x="125685" y="11236"/>
                </a:lnTo>
                <a:lnTo>
                  <a:pt x="126243" y="11050"/>
                </a:lnTo>
                <a:lnTo>
                  <a:pt x="126764" y="10790"/>
                </a:lnTo>
                <a:lnTo>
                  <a:pt x="127285" y="10492"/>
                </a:lnTo>
                <a:lnTo>
                  <a:pt x="127769" y="10120"/>
                </a:lnTo>
                <a:lnTo>
                  <a:pt x="128290" y="9748"/>
                </a:lnTo>
                <a:lnTo>
                  <a:pt x="128848" y="9339"/>
                </a:lnTo>
                <a:lnTo>
                  <a:pt x="129406" y="8967"/>
                </a:lnTo>
                <a:lnTo>
                  <a:pt x="130039" y="8632"/>
                </a:lnTo>
                <a:lnTo>
                  <a:pt x="130671" y="8260"/>
                </a:lnTo>
                <a:lnTo>
                  <a:pt x="131341" y="7925"/>
                </a:lnTo>
                <a:lnTo>
                  <a:pt x="132011" y="7590"/>
                </a:lnTo>
                <a:lnTo>
                  <a:pt x="132717" y="7293"/>
                </a:lnTo>
                <a:lnTo>
                  <a:pt x="133462" y="6995"/>
                </a:lnTo>
                <a:lnTo>
                  <a:pt x="134206" y="6697"/>
                </a:lnTo>
                <a:lnTo>
                  <a:pt x="134987" y="6437"/>
                </a:lnTo>
                <a:lnTo>
                  <a:pt x="135768" y="6176"/>
                </a:lnTo>
                <a:lnTo>
                  <a:pt x="136550" y="5953"/>
                </a:lnTo>
                <a:lnTo>
                  <a:pt x="137368" y="5767"/>
                </a:lnTo>
                <a:lnTo>
                  <a:pt x="138224" y="5581"/>
                </a:lnTo>
                <a:lnTo>
                  <a:pt x="139043" y="5432"/>
                </a:lnTo>
                <a:lnTo>
                  <a:pt x="139898" y="5283"/>
                </a:lnTo>
                <a:lnTo>
                  <a:pt x="140754" y="5209"/>
                </a:lnTo>
                <a:lnTo>
                  <a:pt x="141647" y="5097"/>
                </a:lnTo>
                <a:lnTo>
                  <a:pt x="142503" y="5060"/>
                </a:lnTo>
                <a:lnTo>
                  <a:pt x="143396" y="5023"/>
                </a:lnTo>
                <a:lnTo>
                  <a:pt x="144252" y="5060"/>
                </a:lnTo>
                <a:lnTo>
                  <a:pt x="145145" y="5097"/>
                </a:lnTo>
                <a:lnTo>
                  <a:pt x="146038" y="5172"/>
                </a:lnTo>
                <a:lnTo>
                  <a:pt x="146893" y="5246"/>
                </a:lnTo>
                <a:lnTo>
                  <a:pt x="147786" y="5395"/>
                </a:lnTo>
                <a:lnTo>
                  <a:pt x="148642" y="5581"/>
                </a:lnTo>
                <a:lnTo>
                  <a:pt x="149535" y="5767"/>
                </a:lnTo>
                <a:lnTo>
                  <a:pt x="150391" y="6028"/>
                </a:lnTo>
                <a:lnTo>
                  <a:pt x="151209" y="6325"/>
                </a:lnTo>
                <a:lnTo>
                  <a:pt x="152065" y="6623"/>
                </a:lnTo>
                <a:lnTo>
                  <a:pt x="152884" y="6995"/>
                </a:lnTo>
                <a:lnTo>
                  <a:pt x="154521" y="7739"/>
                </a:lnTo>
                <a:lnTo>
                  <a:pt x="156084" y="8372"/>
                </a:lnTo>
                <a:lnTo>
                  <a:pt x="157609" y="8930"/>
                </a:lnTo>
                <a:lnTo>
                  <a:pt x="159060" y="9376"/>
                </a:lnTo>
                <a:lnTo>
                  <a:pt x="160511" y="9748"/>
                </a:lnTo>
                <a:lnTo>
                  <a:pt x="161925" y="10046"/>
                </a:lnTo>
                <a:lnTo>
                  <a:pt x="163339" y="10232"/>
                </a:lnTo>
                <a:lnTo>
                  <a:pt x="164716" y="10344"/>
                </a:lnTo>
                <a:lnTo>
                  <a:pt x="166092" y="10381"/>
                </a:lnTo>
                <a:lnTo>
                  <a:pt x="167469" y="10344"/>
                </a:lnTo>
                <a:lnTo>
                  <a:pt x="168883" y="10232"/>
                </a:lnTo>
                <a:lnTo>
                  <a:pt x="170259" y="10009"/>
                </a:lnTo>
                <a:lnTo>
                  <a:pt x="171673" y="9748"/>
                </a:lnTo>
                <a:lnTo>
                  <a:pt x="173124" y="9376"/>
                </a:lnTo>
                <a:lnTo>
                  <a:pt x="174575" y="8930"/>
                </a:lnTo>
                <a:lnTo>
                  <a:pt x="176101" y="8409"/>
                </a:lnTo>
                <a:lnTo>
                  <a:pt x="177738" y="7888"/>
                </a:lnTo>
                <a:lnTo>
                  <a:pt x="179152" y="7479"/>
                </a:lnTo>
                <a:lnTo>
                  <a:pt x="180417" y="7218"/>
                </a:lnTo>
                <a:lnTo>
                  <a:pt x="181496" y="7069"/>
                </a:lnTo>
                <a:lnTo>
                  <a:pt x="182426" y="7032"/>
                </a:lnTo>
                <a:lnTo>
                  <a:pt x="183207" y="7069"/>
                </a:lnTo>
                <a:lnTo>
                  <a:pt x="183840" y="7144"/>
                </a:lnTo>
                <a:lnTo>
                  <a:pt x="184361" y="7293"/>
                </a:lnTo>
                <a:lnTo>
                  <a:pt x="184361" y="7367"/>
                </a:lnTo>
                <a:lnTo>
                  <a:pt x="184435" y="7330"/>
                </a:lnTo>
                <a:lnTo>
                  <a:pt x="184510" y="7367"/>
                </a:lnTo>
                <a:lnTo>
                  <a:pt x="184510" y="7293"/>
                </a:lnTo>
                <a:lnTo>
                  <a:pt x="185031" y="7144"/>
                </a:lnTo>
                <a:lnTo>
                  <a:pt x="185700" y="7069"/>
                </a:lnTo>
                <a:lnTo>
                  <a:pt x="186482" y="7032"/>
                </a:lnTo>
                <a:lnTo>
                  <a:pt x="187375" y="7069"/>
                </a:lnTo>
                <a:lnTo>
                  <a:pt x="188454" y="7218"/>
                </a:lnTo>
                <a:lnTo>
                  <a:pt x="189719" y="7479"/>
                </a:lnTo>
                <a:lnTo>
                  <a:pt x="191170" y="7888"/>
                </a:lnTo>
                <a:lnTo>
                  <a:pt x="192770" y="8409"/>
                </a:lnTo>
                <a:lnTo>
                  <a:pt x="194295" y="8930"/>
                </a:lnTo>
                <a:lnTo>
                  <a:pt x="195746" y="9376"/>
                </a:lnTo>
                <a:lnTo>
                  <a:pt x="197197" y="9748"/>
                </a:lnTo>
                <a:lnTo>
                  <a:pt x="198611" y="10009"/>
                </a:lnTo>
                <a:lnTo>
                  <a:pt x="200025" y="10232"/>
                </a:lnTo>
                <a:lnTo>
                  <a:pt x="201402" y="10344"/>
                </a:lnTo>
                <a:lnTo>
                  <a:pt x="202778" y="10381"/>
                </a:lnTo>
                <a:lnTo>
                  <a:pt x="204155" y="10344"/>
                </a:lnTo>
                <a:lnTo>
                  <a:pt x="205532" y="10232"/>
                </a:lnTo>
                <a:lnTo>
                  <a:pt x="206946" y="10046"/>
                </a:lnTo>
                <a:lnTo>
                  <a:pt x="208359" y="9748"/>
                </a:lnTo>
                <a:lnTo>
                  <a:pt x="209810" y="9376"/>
                </a:lnTo>
                <a:lnTo>
                  <a:pt x="211299" y="8930"/>
                </a:lnTo>
                <a:lnTo>
                  <a:pt x="212787" y="8372"/>
                </a:lnTo>
                <a:lnTo>
                  <a:pt x="214350" y="7739"/>
                </a:lnTo>
                <a:lnTo>
                  <a:pt x="215987" y="6995"/>
                </a:lnTo>
                <a:lnTo>
                  <a:pt x="216805" y="6623"/>
                </a:lnTo>
                <a:lnTo>
                  <a:pt x="217661" y="6325"/>
                </a:lnTo>
                <a:lnTo>
                  <a:pt x="218517" y="6028"/>
                </a:lnTo>
                <a:lnTo>
                  <a:pt x="219373" y="5767"/>
                </a:lnTo>
                <a:lnTo>
                  <a:pt x="220228" y="5581"/>
                </a:lnTo>
                <a:lnTo>
                  <a:pt x="221084" y="5395"/>
                </a:lnTo>
                <a:lnTo>
                  <a:pt x="221977" y="5246"/>
                </a:lnTo>
                <a:lnTo>
                  <a:pt x="222870" y="5172"/>
                </a:lnTo>
                <a:lnTo>
                  <a:pt x="223726" y="5097"/>
                </a:lnTo>
                <a:lnTo>
                  <a:pt x="224619" y="5060"/>
                </a:lnTo>
                <a:lnTo>
                  <a:pt x="225512" y="5023"/>
                </a:lnTo>
                <a:lnTo>
                  <a:pt x="226368" y="5060"/>
                </a:lnTo>
                <a:lnTo>
                  <a:pt x="227261" y="5097"/>
                </a:lnTo>
                <a:lnTo>
                  <a:pt x="228116" y="5209"/>
                </a:lnTo>
                <a:lnTo>
                  <a:pt x="228972" y="5283"/>
                </a:lnTo>
                <a:lnTo>
                  <a:pt x="229828" y="5432"/>
                </a:lnTo>
                <a:lnTo>
                  <a:pt x="230684" y="5581"/>
                </a:lnTo>
                <a:lnTo>
                  <a:pt x="231502" y="5767"/>
                </a:lnTo>
                <a:lnTo>
                  <a:pt x="232321" y="5953"/>
                </a:lnTo>
                <a:lnTo>
                  <a:pt x="233102" y="6176"/>
                </a:lnTo>
                <a:lnTo>
                  <a:pt x="233921" y="6437"/>
                </a:lnTo>
                <a:lnTo>
                  <a:pt x="234665" y="6697"/>
                </a:lnTo>
                <a:lnTo>
                  <a:pt x="235409" y="6995"/>
                </a:lnTo>
                <a:lnTo>
                  <a:pt x="236153" y="7293"/>
                </a:lnTo>
                <a:lnTo>
                  <a:pt x="236860" y="7590"/>
                </a:lnTo>
                <a:lnTo>
                  <a:pt x="237567" y="7925"/>
                </a:lnTo>
                <a:lnTo>
                  <a:pt x="238199" y="8260"/>
                </a:lnTo>
                <a:lnTo>
                  <a:pt x="238832" y="8632"/>
                </a:lnTo>
                <a:lnTo>
                  <a:pt x="239464" y="8967"/>
                </a:lnTo>
                <a:lnTo>
                  <a:pt x="240023" y="9339"/>
                </a:lnTo>
                <a:lnTo>
                  <a:pt x="240581" y="9748"/>
                </a:lnTo>
                <a:lnTo>
                  <a:pt x="241102" y="10120"/>
                </a:lnTo>
                <a:lnTo>
                  <a:pt x="241622" y="10492"/>
                </a:lnTo>
                <a:lnTo>
                  <a:pt x="242106" y="10790"/>
                </a:lnTo>
                <a:lnTo>
                  <a:pt x="242664" y="11050"/>
                </a:lnTo>
                <a:lnTo>
                  <a:pt x="243185" y="11236"/>
                </a:lnTo>
                <a:lnTo>
                  <a:pt x="243743" y="11348"/>
                </a:lnTo>
                <a:lnTo>
                  <a:pt x="244264" y="11423"/>
                </a:lnTo>
                <a:lnTo>
                  <a:pt x="244822" y="11460"/>
                </a:lnTo>
                <a:lnTo>
                  <a:pt x="245418" y="11460"/>
                </a:lnTo>
                <a:lnTo>
                  <a:pt x="245976" y="11385"/>
                </a:lnTo>
                <a:lnTo>
                  <a:pt x="246571" y="11311"/>
                </a:lnTo>
                <a:lnTo>
                  <a:pt x="247129" y="11162"/>
                </a:lnTo>
                <a:lnTo>
                  <a:pt x="247724" y="11013"/>
                </a:lnTo>
                <a:lnTo>
                  <a:pt x="248320" y="10827"/>
                </a:lnTo>
                <a:lnTo>
                  <a:pt x="248952" y="10604"/>
                </a:lnTo>
                <a:lnTo>
                  <a:pt x="250143" y="10120"/>
                </a:lnTo>
                <a:lnTo>
                  <a:pt x="251408" y="9599"/>
                </a:lnTo>
                <a:lnTo>
                  <a:pt x="252636" y="9004"/>
                </a:lnTo>
                <a:lnTo>
                  <a:pt x="253901" y="8409"/>
                </a:lnTo>
                <a:lnTo>
                  <a:pt x="255166" y="7851"/>
                </a:lnTo>
                <a:lnTo>
                  <a:pt x="256431" y="7293"/>
                </a:lnTo>
                <a:lnTo>
                  <a:pt x="257733" y="6846"/>
                </a:lnTo>
                <a:lnTo>
                  <a:pt x="258366" y="6623"/>
                </a:lnTo>
                <a:lnTo>
                  <a:pt x="258998" y="6474"/>
                </a:lnTo>
                <a:lnTo>
                  <a:pt x="259631" y="6325"/>
                </a:lnTo>
                <a:lnTo>
                  <a:pt x="260263" y="6214"/>
                </a:lnTo>
                <a:lnTo>
                  <a:pt x="260821" y="6139"/>
                </a:lnTo>
                <a:lnTo>
                  <a:pt x="261379" y="6139"/>
                </a:lnTo>
                <a:lnTo>
                  <a:pt x="261863" y="6176"/>
                </a:lnTo>
                <a:lnTo>
                  <a:pt x="262384" y="6251"/>
                </a:lnTo>
                <a:lnTo>
                  <a:pt x="262830" y="6400"/>
                </a:lnTo>
                <a:lnTo>
                  <a:pt x="263314" y="6548"/>
                </a:lnTo>
                <a:lnTo>
                  <a:pt x="263723" y="6734"/>
                </a:lnTo>
                <a:lnTo>
                  <a:pt x="264170" y="6995"/>
                </a:lnTo>
                <a:lnTo>
                  <a:pt x="264579" y="7218"/>
                </a:lnTo>
                <a:lnTo>
                  <a:pt x="264988" y="7516"/>
                </a:lnTo>
                <a:lnTo>
                  <a:pt x="265807" y="8148"/>
                </a:lnTo>
                <a:lnTo>
                  <a:pt x="266626" y="8818"/>
                </a:lnTo>
                <a:lnTo>
                  <a:pt x="267444" y="9525"/>
                </a:lnTo>
                <a:lnTo>
                  <a:pt x="268300" y="10232"/>
                </a:lnTo>
                <a:lnTo>
                  <a:pt x="269193" y="10902"/>
                </a:lnTo>
                <a:lnTo>
                  <a:pt x="269677" y="11236"/>
                </a:lnTo>
                <a:lnTo>
                  <a:pt x="270160" y="11534"/>
                </a:lnTo>
                <a:lnTo>
                  <a:pt x="270681" y="11832"/>
                </a:lnTo>
                <a:lnTo>
                  <a:pt x="271202" y="12092"/>
                </a:lnTo>
                <a:lnTo>
                  <a:pt x="271760" y="12316"/>
                </a:lnTo>
                <a:lnTo>
                  <a:pt x="272355" y="12502"/>
                </a:lnTo>
                <a:lnTo>
                  <a:pt x="272988" y="12688"/>
                </a:lnTo>
                <a:lnTo>
                  <a:pt x="273621" y="12836"/>
                </a:lnTo>
                <a:lnTo>
                  <a:pt x="274327" y="12911"/>
                </a:lnTo>
                <a:lnTo>
                  <a:pt x="275034" y="12985"/>
                </a:lnTo>
                <a:lnTo>
                  <a:pt x="275816" y="12985"/>
                </a:lnTo>
                <a:lnTo>
                  <a:pt x="276634" y="12911"/>
                </a:lnTo>
                <a:lnTo>
                  <a:pt x="277416" y="12985"/>
                </a:lnTo>
                <a:lnTo>
                  <a:pt x="278197" y="12985"/>
                </a:lnTo>
                <a:lnTo>
                  <a:pt x="278904" y="12911"/>
                </a:lnTo>
                <a:lnTo>
                  <a:pt x="279574" y="12836"/>
                </a:lnTo>
                <a:lnTo>
                  <a:pt x="280243" y="12688"/>
                </a:lnTo>
                <a:lnTo>
                  <a:pt x="280839" y="12539"/>
                </a:lnTo>
                <a:lnTo>
                  <a:pt x="281434" y="12316"/>
                </a:lnTo>
                <a:lnTo>
                  <a:pt x="281992" y="12092"/>
                </a:lnTo>
                <a:lnTo>
                  <a:pt x="282550" y="11832"/>
                </a:lnTo>
                <a:lnTo>
                  <a:pt x="283034" y="11571"/>
                </a:lnTo>
                <a:lnTo>
                  <a:pt x="283518" y="11274"/>
                </a:lnTo>
                <a:lnTo>
                  <a:pt x="284001" y="10939"/>
                </a:lnTo>
                <a:lnTo>
                  <a:pt x="284894" y="10269"/>
                </a:lnTo>
                <a:lnTo>
                  <a:pt x="285750" y="9562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0" name="Google Shape;120;p7"/>
          <p:cNvSpPr/>
          <p:nvPr/>
        </p:nvSpPr>
        <p:spPr>
          <a:xfrm rot="-5400000">
            <a:off x="-2341072" y="2332791"/>
            <a:ext cx="5159931" cy="477787"/>
          </a:xfrm>
          <a:custGeom>
            <a:avLst/>
            <a:gdLst/>
            <a:ahLst/>
            <a:cxnLst/>
            <a:rect l="l" t="t" r="r" b="b"/>
            <a:pathLst>
              <a:path w="285750" h="12986" extrusionOk="0">
                <a:moveTo>
                  <a:pt x="0" y="0"/>
                </a:moveTo>
                <a:lnTo>
                  <a:pt x="0" y="7367"/>
                </a:lnTo>
                <a:lnTo>
                  <a:pt x="521" y="7181"/>
                </a:lnTo>
                <a:lnTo>
                  <a:pt x="1153" y="7069"/>
                </a:lnTo>
                <a:lnTo>
                  <a:pt x="1935" y="7032"/>
                </a:lnTo>
                <a:lnTo>
                  <a:pt x="2865" y="7069"/>
                </a:lnTo>
                <a:lnTo>
                  <a:pt x="3386" y="7144"/>
                </a:lnTo>
                <a:lnTo>
                  <a:pt x="3944" y="7218"/>
                </a:lnTo>
                <a:lnTo>
                  <a:pt x="4576" y="7330"/>
                </a:lnTo>
                <a:lnTo>
                  <a:pt x="5246" y="7479"/>
                </a:lnTo>
                <a:lnTo>
                  <a:pt x="5953" y="7627"/>
                </a:lnTo>
                <a:lnTo>
                  <a:pt x="6734" y="7851"/>
                </a:lnTo>
                <a:lnTo>
                  <a:pt x="7553" y="8111"/>
                </a:lnTo>
                <a:lnTo>
                  <a:pt x="8409" y="8409"/>
                </a:lnTo>
                <a:lnTo>
                  <a:pt x="9934" y="8930"/>
                </a:lnTo>
                <a:lnTo>
                  <a:pt x="11385" y="9376"/>
                </a:lnTo>
                <a:lnTo>
                  <a:pt x="12836" y="9748"/>
                </a:lnTo>
                <a:lnTo>
                  <a:pt x="14250" y="10009"/>
                </a:lnTo>
                <a:lnTo>
                  <a:pt x="15664" y="10232"/>
                </a:lnTo>
                <a:lnTo>
                  <a:pt x="17041" y="10344"/>
                </a:lnTo>
                <a:lnTo>
                  <a:pt x="18417" y="10381"/>
                </a:lnTo>
                <a:lnTo>
                  <a:pt x="19794" y="10344"/>
                </a:lnTo>
                <a:lnTo>
                  <a:pt x="21171" y="10232"/>
                </a:lnTo>
                <a:lnTo>
                  <a:pt x="22585" y="10046"/>
                </a:lnTo>
                <a:lnTo>
                  <a:pt x="23999" y="9748"/>
                </a:lnTo>
                <a:lnTo>
                  <a:pt x="25450" y="9376"/>
                </a:lnTo>
                <a:lnTo>
                  <a:pt x="26901" y="8930"/>
                </a:lnTo>
                <a:lnTo>
                  <a:pt x="28426" y="8372"/>
                </a:lnTo>
                <a:lnTo>
                  <a:pt x="29989" y="7739"/>
                </a:lnTo>
                <a:lnTo>
                  <a:pt x="31626" y="6995"/>
                </a:lnTo>
                <a:lnTo>
                  <a:pt x="32445" y="6623"/>
                </a:lnTo>
                <a:lnTo>
                  <a:pt x="33300" y="6325"/>
                </a:lnTo>
                <a:lnTo>
                  <a:pt x="34156" y="6028"/>
                </a:lnTo>
                <a:lnTo>
                  <a:pt x="35012" y="5767"/>
                </a:lnTo>
                <a:lnTo>
                  <a:pt x="35868" y="5581"/>
                </a:lnTo>
                <a:lnTo>
                  <a:pt x="36723" y="5395"/>
                </a:lnTo>
                <a:lnTo>
                  <a:pt x="37616" y="5246"/>
                </a:lnTo>
                <a:lnTo>
                  <a:pt x="38509" y="5172"/>
                </a:lnTo>
                <a:lnTo>
                  <a:pt x="39365" y="5097"/>
                </a:lnTo>
                <a:lnTo>
                  <a:pt x="40258" y="5060"/>
                </a:lnTo>
                <a:lnTo>
                  <a:pt x="41151" y="5023"/>
                </a:lnTo>
                <a:lnTo>
                  <a:pt x="42007" y="5060"/>
                </a:lnTo>
                <a:lnTo>
                  <a:pt x="42900" y="5097"/>
                </a:lnTo>
                <a:lnTo>
                  <a:pt x="43755" y="5209"/>
                </a:lnTo>
                <a:lnTo>
                  <a:pt x="44611" y="5283"/>
                </a:lnTo>
                <a:lnTo>
                  <a:pt x="45467" y="5432"/>
                </a:lnTo>
                <a:lnTo>
                  <a:pt x="46323" y="5581"/>
                </a:lnTo>
                <a:lnTo>
                  <a:pt x="47141" y="5767"/>
                </a:lnTo>
                <a:lnTo>
                  <a:pt x="47960" y="5953"/>
                </a:lnTo>
                <a:lnTo>
                  <a:pt x="48741" y="6176"/>
                </a:lnTo>
                <a:lnTo>
                  <a:pt x="49523" y="6437"/>
                </a:lnTo>
                <a:lnTo>
                  <a:pt x="50304" y="6697"/>
                </a:lnTo>
                <a:lnTo>
                  <a:pt x="51048" y="6995"/>
                </a:lnTo>
                <a:lnTo>
                  <a:pt x="51792" y="7293"/>
                </a:lnTo>
                <a:lnTo>
                  <a:pt x="52499" y="7590"/>
                </a:lnTo>
                <a:lnTo>
                  <a:pt x="53169" y="7925"/>
                </a:lnTo>
                <a:lnTo>
                  <a:pt x="53839" y="8260"/>
                </a:lnTo>
                <a:lnTo>
                  <a:pt x="54471" y="8632"/>
                </a:lnTo>
                <a:lnTo>
                  <a:pt x="55104" y="8967"/>
                </a:lnTo>
                <a:lnTo>
                  <a:pt x="55662" y="9339"/>
                </a:lnTo>
                <a:lnTo>
                  <a:pt x="56220" y="9748"/>
                </a:lnTo>
                <a:lnTo>
                  <a:pt x="56741" y="10120"/>
                </a:lnTo>
                <a:lnTo>
                  <a:pt x="57262" y="10492"/>
                </a:lnTo>
                <a:lnTo>
                  <a:pt x="57745" y="10790"/>
                </a:lnTo>
                <a:lnTo>
                  <a:pt x="58266" y="11050"/>
                </a:lnTo>
                <a:lnTo>
                  <a:pt x="58824" y="11236"/>
                </a:lnTo>
                <a:lnTo>
                  <a:pt x="59345" y="11348"/>
                </a:lnTo>
                <a:lnTo>
                  <a:pt x="59903" y="11423"/>
                </a:lnTo>
                <a:lnTo>
                  <a:pt x="60461" y="11460"/>
                </a:lnTo>
                <a:lnTo>
                  <a:pt x="61020" y="11460"/>
                </a:lnTo>
                <a:lnTo>
                  <a:pt x="61615" y="11385"/>
                </a:lnTo>
                <a:lnTo>
                  <a:pt x="62173" y="11311"/>
                </a:lnTo>
                <a:lnTo>
                  <a:pt x="62768" y="11162"/>
                </a:lnTo>
                <a:lnTo>
                  <a:pt x="63364" y="11013"/>
                </a:lnTo>
                <a:lnTo>
                  <a:pt x="63959" y="10827"/>
                </a:lnTo>
                <a:lnTo>
                  <a:pt x="64554" y="10604"/>
                </a:lnTo>
                <a:lnTo>
                  <a:pt x="65782" y="10120"/>
                </a:lnTo>
                <a:lnTo>
                  <a:pt x="67010" y="9599"/>
                </a:lnTo>
                <a:lnTo>
                  <a:pt x="68275" y="9004"/>
                </a:lnTo>
                <a:lnTo>
                  <a:pt x="69540" y="8409"/>
                </a:lnTo>
                <a:lnTo>
                  <a:pt x="70805" y="7851"/>
                </a:lnTo>
                <a:lnTo>
                  <a:pt x="72070" y="7293"/>
                </a:lnTo>
                <a:lnTo>
                  <a:pt x="73372" y="6846"/>
                </a:lnTo>
                <a:lnTo>
                  <a:pt x="74005" y="6623"/>
                </a:lnTo>
                <a:lnTo>
                  <a:pt x="74637" y="6474"/>
                </a:lnTo>
                <a:lnTo>
                  <a:pt x="75270" y="6325"/>
                </a:lnTo>
                <a:lnTo>
                  <a:pt x="75902" y="6214"/>
                </a:lnTo>
                <a:lnTo>
                  <a:pt x="76460" y="6139"/>
                </a:lnTo>
                <a:lnTo>
                  <a:pt x="76981" y="6139"/>
                </a:lnTo>
                <a:lnTo>
                  <a:pt x="77502" y="6176"/>
                </a:lnTo>
                <a:lnTo>
                  <a:pt x="77986" y="6251"/>
                </a:lnTo>
                <a:lnTo>
                  <a:pt x="78470" y="6400"/>
                </a:lnTo>
                <a:lnTo>
                  <a:pt x="78916" y="6548"/>
                </a:lnTo>
                <a:lnTo>
                  <a:pt x="79363" y="6734"/>
                </a:lnTo>
                <a:lnTo>
                  <a:pt x="79809" y="6995"/>
                </a:lnTo>
                <a:lnTo>
                  <a:pt x="80218" y="7218"/>
                </a:lnTo>
                <a:lnTo>
                  <a:pt x="80628" y="7516"/>
                </a:lnTo>
                <a:lnTo>
                  <a:pt x="81446" y="8148"/>
                </a:lnTo>
                <a:lnTo>
                  <a:pt x="82265" y="8818"/>
                </a:lnTo>
                <a:lnTo>
                  <a:pt x="83083" y="9525"/>
                </a:lnTo>
                <a:lnTo>
                  <a:pt x="83902" y="10232"/>
                </a:lnTo>
                <a:lnTo>
                  <a:pt x="84832" y="10902"/>
                </a:lnTo>
                <a:lnTo>
                  <a:pt x="85279" y="11236"/>
                </a:lnTo>
                <a:lnTo>
                  <a:pt x="85799" y="11534"/>
                </a:lnTo>
                <a:lnTo>
                  <a:pt x="86283" y="11832"/>
                </a:lnTo>
                <a:lnTo>
                  <a:pt x="86841" y="12092"/>
                </a:lnTo>
                <a:lnTo>
                  <a:pt x="87399" y="12316"/>
                </a:lnTo>
                <a:lnTo>
                  <a:pt x="87995" y="12502"/>
                </a:lnTo>
                <a:lnTo>
                  <a:pt x="88627" y="12688"/>
                </a:lnTo>
                <a:lnTo>
                  <a:pt x="89260" y="12836"/>
                </a:lnTo>
                <a:lnTo>
                  <a:pt x="89967" y="12911"/>
                </a:lnTo>
                <a:lnTo>
                  <a:pt x="90674" y="12985"/>
                </a:lnTo>
                <a:lnTo>
                  <a:pt x="91455" y="12985"/>
                </a:lnTo>
                <a:lnTo>
                  <a:pt x="92273" y="12911"/>
                </a:lnTo>
                <a:lnTo>
                  <a:pt x="93055" y="12985"/>
                </a:lnTo>
                <a:lnTo>
                  <a:pt x="93836" y="12985"/>
                </a:lnTo>
                <a:lnTo>
                  <a:pt x="94543" y="12911"/>
                </a:lnTo>
                <a:lnTo>
                  <a:pt x="95250" y="12836"/>
                </a:lnTo>
                <a:lnTo>
                  <a:pt x="95883" y="12688"/>
                </a:lnTo>
                <a:lnTo>
                  <a:pt x="96515" y="12502"/>
                </a:lnTo>
                <a:lnTo>
                  <a:pt x="97110" y="12316"/>
                </a:lnTo>
                <a:lnTo>
                  <a:pt x="97668" y="12092"/>
                </a:lnTo>
                <a:lnTo>
                  <a:pt x="98227" y="11832"/>
                </a:lnTo>
                <a:lnTo>
                  <a:pt x="98710" y="11534"/>
                </a:lnTo>
                <a:lnTo>
                  <a:pt x="99231" y="11236"/>
                </a:lnTo>
                <a:lnTo>
                  <a:pt x="99678" y="10902"/>
                </a:lnTo>
                <a:lnTo>
                  <a:pt x="100608" y="10232"/>
                </a:lnTo>
                <a:lnTo>
                  <a:pt x="101464" y="9525"/>
                </a:lnTo>
                <a:lnTo>
                  <a:pt x="102282" y="8818"/>
                </a:lnTo>
                <a:lnTo>
                  <a:pt x="103063" y="8148"/>
                </a:lnTo>
                <a:lnTo>
                  <a:pt x="103882" y="7516"/>
                </a:lnTo>
                <a:lnTo>
                  <a:pt x="104291" y="7218"/>
                </a:lnTo>
                <a:lnTo>
                  <a:pt x="104701" y="6995"/>
                </a:lnTo>
                <a:lnTo>
                  <a:pt x="105147" y="6734"/>
                </a:lnTo>
                <a:lnTo>
                  <a:pt x="105594" y="6548"/>
                </a:lnTo>
                <a:lnTo>
                  <a:pt x="106040" y="6400"/>
                </a:lnTo>
                <a:lnTo>
                  <a:pt x="106524" y="6251"/>
                </a:lnTo>
                <a:lnTo>
                  <a:pt x="107007" y="6176"/>
                </a:lnTo>
                <a:lnTo>
                  <a:pt x="107528" y="6139"/>
                </a:lnTo>
                <a:lnTo>
                  <a:pt x="108049" y="6139"/>
                </a:lnTo>
                <a:lnTo>
                  <a:pt x="108607" y="6214"/>
                </a:lnTo>
                <a:lnTo>
                  <a:pt x="109240" y="6325"/>
                </a:lnTo>
                <a:lnTo>
                  <a:pt x="109872" y="6474"/>
                </a:lnTo>
                <a:lnTo>
                  <a:pt x="110505" y="6623"/>
                </a:lnTo>
                <a:lnTo>
                  <a:pt x="111137" y="6846"/>
                </a:lnTo>
                <a:lnTo>
                  <a:pt x="112440" y="7293"/>
                </a:lnTo>
                <a:lnTo>
                  <a:pt x="113705" y="7851"/>
                </a:lnTo>
                <a:lnTo>
                  <a:pt x="114970" y="8409"/>
                </a:lnTo>
                <a:lnTo>
                  <a:pt x="116235" y="9004"/>
                </a:lnTo>
                <a:lnTo>
                  <a:pt x="117500" y="9599"/>
                </a:lnTo>
                <a:lnTo>
                  <a:pt x="118728" y="10120"/>
                </a:lnTo>
                <a:lnTo>
                  <a:pt x="119955" y="10604"/>
                </a:lnTo>
                <a:lnTo>
                  <a:pt x="120551" y="10827"/>
                </a:lnTo>
                <a:lnTo>
                  <a:pt x="121146" y="11013"/>
                </a:lnTo>
                <a:lnTo>
                  <a:pt x="121741" y="11162"/>
                </a:lnTo>
                <a:lnTo>
                  <a:pt x="122337" y="11311"/>
                </a:lnTo>
                <a:lnTo>
                  <a:pt x="122895" y="11385"/>
                </a:lnTo>
                <a:lnTo>
                  <a:pt x="123490" y="11460"/>
                </a:lnTo>
                <a:lnTo>
                  <a:pt x="124048" y="11460"/>
                </a:lnTo>
                <a:lnTo>
                  <a:pt x="124606" y="11423"/>
                </a:lnTo>
                <a:lnTo>
                  <a:pt x="125164" y="11348"/>
                </a:lnTo>
                <a:lnTo>
                  <a:pt x="125685" y="11236"/>
                </a:lnTo>
                <a:lnTo>
                  <a:pt x="126243" y="11050"/>
                </a:lnTo>
                <a:lnTo>
                  <a:pt x="126764" y="10790"/>
                </a:lnTo>
                <a:lnTo>
                  <a:pt x="127285" y="10492"/>
                </a:lnTo>
                <a:lnTo>
                  <a:pt x="127769" y="10120"/>
                </a:lnTo>
                <a:lnTo>
                  <a:pt x="128290" y="9748"/>
                </a:lnTo>
                <a:lnTo>
                  <a:pt x="128848" y="9339"/>
                </a:lnTo>
                <a:lnTo>
                  <a:pt x="129406" y="8967"/>
                </a:lnTo>
                <a:lnTo>
                  <a:pt x="130039" y="8632"/>
                </a:lnTo>
                <a:lnTo>
                  <a:pt x="130671" y="8260"/>
                </a:lnTo>
                <a:lnTo>
                  <a:pt x="131341" y="7925"/>
                </a:lnTo>
                <a:lnTo>
                  <a:pt x="132011" y="7590"/>
                </a:lnTo>
                <a:lnTo>
                  <a:pt x="132717" y="7293"/>
                </a:lnTo>
                <a:lnTo>
                  <a:pt x="133462" y="6995"/>
                </a:lnTo>
                <a:lnTo>
                  <a:pt x="134206" y="6697"/>
                </a:lnTo>
                <a:lnTo>
                  <a:pt x="134987" y="6437"/>
                </a:lnTo>
                <a:lnTo>
                  <a:pt x="135768" y="6176"/>
                </a:lnTo>
                <a:lnTo>
                  <a:pt x="136550" y="5953"/>
                </a:lnTo>
                <a:lnTo>
                  <a:pt x="137368" y="5767"/>
                </a:lnTo>
                <a:lnTo>
                  <a:pt x="138224" y="5581"/>
                </a:lnTo>
                <a:lnTo>
                  <a:pt x="139043" y="5432"/>
                </a:lnTo>
                <a:lnTo>
                  <a:pt x="139898" y="5283"/>
                </a:lnTo>
                <a:lnTo>
                  <a:pt x="140754" y="5209"/>
                </a:lnTo>
                <a:lnTo>
                  <a:pt x="141647" y="5097"/>
                </a:lnTo>
                <a:lnTo>
                  <a:pt x="142503" y="5060"/>
                </a:lnTo>
                <a:lnTo>
                  <a:pt x="143396" y="5023"/>
                </a:lnTo>
                <a:lnTo>
                  <a:pt x="144252" y="5060"/>
                </a:lnTo>
                <a:lnTo>
                  <a:pt x="145145" y="5097"/>
                </a:lnTo>
                <a:lnTo>
                  <a:pt x="146038" y="5172"/>
                </a:lnTo>
                <a:lnTo>
                  <a:pt x="146893" y="5246"/>
                </a:lnTo>
                <a:lnTo>
                  <a:pt x="147786" y="5395"/>
                </a:lnTo>
                <a:lnTo>
                  <a:pt x="148642" y="5581"/>
                </a:lnTo>
                <a:lnTo>
                  <a:pt x="149535" y="5767"/>
                </a:lnTo>
                <a:lnTo>
                  <a:pt x="150391" y="6028"/>
                </a:lnTo>
                <a:lnTo>
                  <a:pt x="151209" y="6325"/>
                </a:lnTo>
                <a:lnTo>
                  <a:pt x="152065" y="6623"/>
                </a:lnTo>
                <a:lnTo>
                  <a:pt x="152884" y="6995"/>
                </a:lnTo>
                <a:lnTo>
                  <a:pt x="154521" y="7739"/>
                </a:lnTo>
                <a:lnTo>
                  <a:pt x="156084" y="8372"/>
                </a:lnTo>
                <a:lnTo>
                  <a:pt x="157609" y="8930"/>
                </a:lnTo>
                <a:lnTo>
                  <a:pt x="159060" y="9376"/>
                </a:lnTo>
                <a:lnTo>
                  <a:pt x="160511" y="9748"/>
                </a:lnTo>
                <a:lnTo>
                  <a:pt x="161925" y="10046"/>
                </a:lnTo>
                <a:lnTo>
                  <a:pt x="163339" y="10232"/>
                </a:lnTo>
                <a:lnTo>
                  <a:pt x="164716" y="10344"/>
                </a:lnTo>
                <a:lnTo>
                  <a:pt x="166092" y="10381"/>
                </a:lnTo>
                <a:lnTo>
                  <a:pt x="167469" y="10344"/>
                </a:lnTo>
                <a:lnTo>
                  <a:pt x="168883" y="10232"/>
                </a:lnTo>
                <a:lnTo>
                  <a:pt x="170259" y="10009"/>
                </a:lnTo>
                <a:lnTo>
                  <a:pt x="171673" y="9748"/>
                </a:lnTo>
                <a:lnTo>
                  <a:pt x="173124" y="9376"/>
                </a:lnTo>
                <a:lnTo>
                  <a:pt x="174575" y="8930"/>
                </a:lnTo>
                <a:lnTo>
                  <a:pt x="176101" y="8409"/>
                </a:lnTo>
                <a:lnTo>
                  <a:pt x="177738" y="7888"/>
                </a:lnTo>
                <a:lnTo>
                  <a:pt x="179152" y="7479"/>
                </a:lnTo>
                <a:lnTo>
                  <a:pt x="180417" y="7218"/>
                </a:lnTo>
                <a:lnTo>
                  <a:pt x="181496" y="7069"/>
                </a:lnTo>
                <a:lnTo>
                  <a:pt x="182426" y="7032"/>
                </a:lnTo>
                <a:lnTo>
                  <a:pt x="183207" y="7069"/>
                </a:lnTo>
                <a:lnTo>
                  <a:pt x="183840" y="7144"/>
                </a:lnTo>
                <a:lnTo>
                  <a:pt x="184361" y="7293"/>
                </a:lnTo>
                <a:lnTo>
                  <a:pt x="184361" y="7367"/>
                </a:lnTo>
                <a:lnTo>
                  <a:pt x="184435" y="7330"/>
                </a:lnTo>
                <a:lnTo>
                  <a:pt x="184510" y="7367"/>
                </a:lnTo>
                <a:lnTo>
                  <a:pt x="184510" y="7293"/>
                </a:lnTo>
                <a:lnTo>
                  <a:pt x="185031" y="7144"/>
                </a:lnTo>
                <a:lnTo>
                  <a:pt x="185700" y="7069"/>
                </a:lnTo>
                <a:lnTo>
                  <a:pt x="186482" y="7032"/>
                </a:lnTo>
                <a:lnTo>
                  <a:pt x="187375" y="7069"/>
                </a:lnTo>
                <a:lnTo>
                  <a:pt x="188454" y="7218"/>
                </a:lnTo>
                <a:lnTo>
                  <a:pt x="189719" y="7479"/>
                </a:lnTo>
                <a:lnTo>
                  <a:pt x="191170" y="7888"/>
                </a:lnTo>
                <a:lnTo>
                  <a:pt x="192770" y="8409"/>
                </a:lnTo>
                <a:lnTo>
                  <a:pt x="194295" y="8930"/>
                </a:lnTo>
                <a:lnTo>
                  <a:pt x="195746" y="9376"/>
                </a:lnTo>
                <a:lnTo>
                  <a:pt x="197197" y="9748"/>
                </a:lnTo>
                <a:lnTo>
                  <a:pt x="198611" y="10009"/>
                </a:lnTo>
                <a:lnTo>
                  <a:pt x="200025" y="10232"/>
                </a:lnTo>
                <a:lnTo>
                  <a:pt x="201402" y="10344"/>
                </a:lnTo>
                <a:lnTo>
                  <a:pt x="202778" y="10381"/>
                </a:lnTo>
                <a:lnTo>
                  <a:pt x="204155" y="10344"/>
                </a:lnTo>
                <a:lnTo>
                  <a:pt x="205532" y="10232"/>
                </a:lnTo>
                <a:lnTo>
                  <a:pt x="206946" y="10046"/>
                </a:lnTo>
                <a:lnTo>
                  <a:pt x="208359" y="9748"/>
                </a:lnTo>
                <a:lnTo>
                  <a:pt x="209810" y="9376"/>
                </a:lnTo>
                <a:lnTo>
                  <a:pt x="211299" y="8930"/>
                </a:lnTo>
                <a:lnTo>
                  <a:pt x="212787" y="8372"/>
                </a:lnTo>
                <a:lnTo>
                  <a:pt x="214350" y="7739"/>
                </a:lnTo>
                <a:lnTo>
                  <a:pt x="215987" y="6995"/>
                </a:lnTo>
                <a:lnTo>
                  <a:pt x="216805" y="6623"/>
                </a:lnTo>
                <a:lnTo>
                  <a:pt x="217661" y="6325"/>
                </a:lnTo>
                <a:lnTo>
                  <a:pt x="218517" y="6028"/>
                </a:lnTo>
                <a:lnTo>
                  <a:pt x="219373" y="5767"/>
                </a:lnTo>
                <a:lnTo>
                  <a:pt x="220228" y="5581"/>
                </a:lnTo>
                <a:lnTo>
                  <a:pt x="221084" y="5395"/>
                </a:lnTo>
                <a:lnTo>
                  <a:pt x="221977" y="5246"/>
                </a:lnTo>
                <a:lnTo>
                  <a:pt x="222870" y="5172"/>
                </a:lnTo>
                <a:lnTo>
                  <a:pt x="223726" y="5097"/>
                </a:lnTo>
                <a:lnTo>
                  <a:pt x="224619" y="5060"/>
                </a:lnTo>
                <a:lnTo>
                  <a:pt x="225512" y="5023"/>
                </a:lnTo>
                <a:lnTo>
                  <a:pt x="226368" y="5060"/>
                </a:lnTo>
                <a:lnTo>
                  <a:pt x="227261" y="5097"/>
                </a:lnTo>
                <a:lnTo>
                  <a:pt x="228116" y="5209"/>
                </a:lnTo>
                <a:lnTo>
                  <a:pt x="228972" y="5283"/>
                </a:lnTo>
                <a:lnTo>
                  <a:pt x="229828" y="5432"/>
                </a:lnTo>
                <a:lnTo>
                  <a:pt x="230684" y="5581"/>
                </a:lnTo>
                <a:lnTo>
                  <a:pt x="231502" y="5767"/>
                </a:lnTo>
                <a:lnTo>
                  <a:pt x="232321" y="5953"/>
                </a:lnTo>
                <a:lnTo>
                  <a:pt x="233102" y="6176"/>
                </a:lnTo>
                <a:lnTo>
                  <a:pt x="233921" y="6437"/>
                </a:lnTo>
                <a:lnTo>
                  <a:pt x="234665" y="6697"/>
                </a:lnTo>
                <a:lnTo>
                  <a:pt x="235409" y="6995"/>
                </a:lnTo>
                <a:lnTo>
                  <a:pt x="236153" y="7293"/>
                </a:lnTo>
                <a:lnTo>
                  <a:pt x="236860" y="7590"/>
                </a:lnTo>
                <a:lnTo>
                  <a:pt x="237567" y="7925"/>
                </a:lnTo>
                <a:lnTo>
                  <a:pt x="238199" y="8260"/>
                </a:lnTo>
                <a:lnTo>
                  <a:pt x="238832" y="8632"/>
                </a:lnTo>
                <a:lnTo>
                  <a:pt x="239464" y="8967"/>
                </a:lnTo>
                <a:lnTo>
                  <a:pt x="240023" y="9339"/>
                </a:lnTo>
                <a:lnTo>
                  <a:pt x="240581" y="9748"/>
                </a:lnTo>
                <a:lnTo>
                  <a:pt x="241102" y="10120"/>
                </a:lnTo>
                <a:lnTo>
                  <a:pt x="241622" y="10492"/>
                </a:lnTo>
                <a:lnTo>
                  <a:pt x="242106" y="10790"/>
                </a:lnTo>
                <a:lnTo>
                  <a:pt x="242664" y="11050"/>
                </a:lnTo>
                <a:lnTo>
                  <a:pt x="243185" y="11236"/>
                </a:lnTo>
                <a:lnTo>
                  <a:pt x="243743" y="11348"/>
                </a:lnTo>
                <a:lnTo>
                  <a:pt x="244264" y="11423"/>
                </a:lnTo>
                <a:lnTo>
                  <a:pt x="244822" y="11460"/>
                </a:lnTo>
                <a:lnTo>
                  <a:pt x="245418" y="11460"/>
                </a:lnTo>
                <a:lnTo>
                  <a:pt x="245976" y="11385"/>
                </a:lnTo>
                <a:lnTo>
                  <a:pt x="246571" y="11311"/>
                </a:lnTo>
                <a:lnTo>
                  <a:pt x="247129" y="11162"/>
                </a:lnTo>
                <a:lnTo>
                  <a:pt x="247724" y="11013"/>
                </a:lnTo>
                <a:lnTo>
                  <a:pt x="248320" y="10827"/>
                </a:lnTo>
                <a:lnTo>
                  <a:pt x="248952" y="10604"/>
                </a:lnTo>
                <a:lnTo>
                  <a:pt x="250143" y="10120"/>
                </a:lnTo>
                <a:lnTo>
                  <a:pt x="251408" y="9599"/>
                </a:lnTo>
                <a:lnTo>
                  <a:pt x="252636" y="9004"/>
                </a:lnTo>
                <a:lnTo>
                  <a:pt x="253901" y="8409"/>
                </a:lnTo>
                <a:lnTo>
                  <a:pt x="255166" y="7851"/>
                </a:lnTo>
                <a:lnTo>
                  <a:pt x="256431" y="7293"/>
                </a:lnTo>
                <a:lnTo>
                  <a:pt x="257733" y="6846"/>
                </a:lnTo>
                <a:lnTo>
                  <a:pt x="258366" y="6623"/>
                </a:lnTo>
                <a:lnTo>
                  <a:pt x="258998" y="6474"/>
                </a:lnTo>
                <a:lnTo>
                  <a:pt x="259631" y="6325"/>
                </a:lnTo>
                <a:lnTo>
                  <a:pt x="260263" y="6214"/>
                </a:lnTo>
                <a:lnTo>
                  <a:pt x="260821" y="6139"/>
                </a:lnTo>
                <a:lnTo>
                  <a:pt x="261379" y="6139"/>
                </a:lnTo>
                <a:lnTo>
                  <a:pt x="261863" y="6176"/>
                </a:lnTo>
                <a:lnTo>
                  <a:pt x="262384" y="6251"/>
                </a:lnTo>
                <a:lnTo>
                  <a:pt x="262830" y="6400"/>
                </a:lnTo>
                <a:lnTo>
                  <a:pt x="263314" y="6548"/>
                </a:lnTo>
                <a:lnTo>
                  <a:pt x="263723" y="6734"/>
                </a:lnTo>
                <a:lnTo>
                  <a:pt x="264170" y="6995"/>
                </a:lnTo>
                <a:lnTo>
                  <a:pt x="264579" y="7218"/>
                </a:lnTo>
                <a:lnTo>
                  <a:pt x="264988" y="7516"/>
                </a:lnTo>
                <a:lnTo>
                  <a:pt x="265807" y="8148"/>
                </a:lnTo>
                <a:lnTo>
                  <a:pt x="266626" y="8818"/>
                </a:lnTo>
                <a:lnTo>
                  <a:pt x="267444" y="9525"/>
                </a:lnTo>
                <a:lnTo>
                  <a:pt x="268300" y="10232"/>
                </a:lnTo>
                <a:lnTo>
                  <a:pt x="269193" y="10902"/>
                </a:lnTo>
                <a:lnTo>
                  <a:pt x="269677" y="11236"/>
                </a:lnTo>
                <a:lnTo>
                  <a:pt x="270160" y="11534"/>
                </a:lnTo>
                <a:lnTo>
                  <a:pt x="270681" y="11832"/>
                </a:lnTo>
                <a:lnTo>
                  <a:pt x="271202" y="12092"/>
                </a:lnTo>
                <a:lnTo>
                  <a:pt x="271760" y="12316"/>
                </a:lnTo>
                <a:lnTo>
                  <a:pt x="272355" y="12502"/>
                </a:lnTo>
                <a:lnTo>
                  <a:pt x="272988" y="12688"/>
                </a:lnTo>
                <a:lnTo>
                  <a:pt x="273621" y="12836"/>
                </a:lnTo>
                <a:lnTo>
                  <a:pt x="274327" y="12911"/>
                </a:lnTo>
                <a:lnTo>
                  <a:pt x="275034" y="12985"/>
                </a:lnTo>
                <a:lnTo>
                  <a:pt x="275816" y="12985"/>
                </a:lnTo>
                <a:lnTo>
                  <a:pt x="276634" y="12911"/>
                </a:lnTo>
                <a:lnTo>
                  <a:pt x="277416" y="12985"/>
                </a:lnTo>
                <a:lnTo>
                  <a:pt x="278197" y="12985"/>
                </a:lnTo>
                <a:lnTo>
                  <a:pt x="278904" y="12911"/>
                </a:lnTo>
                <a:lnTo>
                  <a:pt x="279574" y="12836"/>
                </a:lnTo>
                <a:lnTo>
                  <a:pt x="280243" y="12688"/>
                </a:lnTo>
                <a:lnTo>
                  <a:pt x="280839" y="12539"/>
                </a:lnTo>
                <a:lnTo>
                  <a:pt x="281434" y="12316"/>
                </a:lnTo>
                <a:lnTo>
                  <a:pt x="281992" y="12092"/>
                </a:lnTo>
                <a:lnTo>
                  <a:pt x="282550" y="11832"/>
                </a:lnTo>
                <a:lnTo>
                  <a:pt x="283034" y="11571"/>
                </a:lnTo>
                <a:lnTo>
                  <a:pt x="283518" y="11274"/>
                </a:lnTo>
                <a:lnTo>
                  <a:pt x="284001" y="10939"/>
                </a:lnTo>
                <a:lnTo>
                  <a:pt x="284894" y="10269"/>
                </a:lnTo>
                <a:lnTo>
                  <a:pt x="285750" y="9562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1" name="Google Shape;121;p7"/>
          <p:cNvSpPr/>
          <p:nvPr/>
        </p:nvSpPr>
        <p:spPr>
          <a:xfrm>
            <a:off x="541675" y="4623799"/>
            <a:ext cx="1331301" cy="548686"/>
          </a:xfrm>
          <a:custGeom>
            <a:avLst/>
            <a:gdLst/>
            <a:ahLst/>
            <a:cxnLst/>
            <a:rect l="l" t="t" r="r" b="b"/>
            <a:pathLst>
              <a:path w="68668" h="28301" extrusionOk="0">
                <a:moveTo>
                  <a:pt x="51978" y="1"/>
                </a:moveTo>
                <a:lnTo>
                  <a:pt x="51396" y="19"/>
                </a:lnTo>
                <a:lnTo>
                  <a:pt x="50813" y="73"/>
                </a:lnTo>
                <a:lnTo>
                  <a:pt x="50213" y="128"/>
                </a:lnTo>
                <a:lnTo>
                  <a:pt x="49630" y="219"/>
                </a:lnTo>
                <a:lnTo>
                  <a:pt x="49048" y="328"/>
                </a:lnTo>
                <a:lnTo>
                  <a:pt x="48466" y="456"/>
                </a:lnTo>
                <a:lnTo>
                  <a:pt x="47883" y="601"/>
                </a:lnTo>
                <a:lnTo>
                  <a:pt x="47319" y="765"/>
                </a:lnTo>
                <a:lnTo>
                  <a:pt x="46773" y="947"/>
                </a:lnTo>
                <a:lnTo>
                  <a:pt x="46227" y="1129"/>
                </a:lnTo>
                <a:lnTo>
                  <a:pt x="45699" y="1329"/>
                </a:lnTo>
                <a:lnTo>
                  <a:pt x="45190" y="1548"/>
                </a:lnTo>
                <a:lnTo>
                  <a:pt x="44698" y="1766"/>
                </a:lnTo>
                <a:lnTo>
                  <a:pt x="44225" y="2003"/>
                </a:lnTo>
                <a:lnTo>
                  <a:pt x="43770" y="2257"/>
                </a:lnTo>
                <a:lnTo>
                  <a:pt x="43352" y="2494"/>
                </a:lnTo>
                <a:lnTo>
                  <a:pt x="42915" y="2803"/>
                </a:lnTo>
                <a:lnTo>
                  <a:pt x="42496" y="3113"/>
                </a:lnTo>
                <a:lnTo>
                  <a:pt x="42078" y="3440"/>
                </a:lnTo>
                <a:lnTo>
                  <a:pt x="41677" y="3786"/>
                </a:lnTo>
                <a:lnTo>
                  <a:pt x="41277" y="4132"/>
                </a:lnTo>
                <a:lnTo>
                  <a:pt x="40876" y="4496"/>
                </a:lnTo>
                <a:lnTo>
                  <a:pt x="40112" y="5260"/>
                </a:lnTo>
                <a:lnTo>
                  <a:pt x="39329" y="6025"/>
                </a:lnTo>
                <a:lnTo>
                  <a:pt x="38565" y="6825"/>
                </a:lnTo>
                <a:lnTo>
                  <a:pt x="37801" y="7608"/>
                </a:lnTo>
                <a:lnTo>
                  <a:pt x="37036" y="8391"/>
                </a:lnTo>
                <a:lnTo>
                  <a:pt x="36236" y="9137"/>
                </a:lnTo>
                <a:lnTo>
                  <a:pt x="35835" y="9501"/>
                </a:lnTo>
                <a:lnTo>
                  <a:pt x="35417" y="9847"/>
                </a:lnTo>
                <a:lnTo>
                  <a:pt x="34998" y="10192"/>
                </a:lnTo>
                <a:lnTo>
                  <a:pt x="34579" y="10520"/>
                </a:lnTo>
                <a:lnTo>
                  <a:pt x="34143" y="10829"/>
                </a:lnTo>
                <a:lnTo>
                  <a:pt x="33706" y="11121"/>
                </a:lnTo>
                <a:lnTo>
                  <a:pt x="33251" y="11394"/>
                </a:lnTo>
                <a:lnTo>
                  <a:pt x="32778" y="11648"/>
                </a:lnTo>
                <a:lnTo>
                  <a:pt x="32304" y="11885"/>
                </a:lnTo>
                <a:lnTo>
                  <a:pt x="31813" y="12103"/>
                </a:lnTo>
                <a:lnTo>
                  <a:pt x="31303" y="12285"/>
                </a:lnTo>
                <a:lnTo>
                  <a:pt x="30794" y="12449"/>
                </a:lnTo>
                <a:lnTo>
                  <a:pt x="30248" y="12577"/>
                </a:lnTo>
                <a:lnTo>
                  <a:pt x="29702" y="12686"/>
                </a:lnTo>
                <a:lnTo>
                  <a:pt x="29138" y="12759"/>
                </a:lnTo>
                <a:lnTo>
                  <a:pt x="28574" y="12795"/>
                </a:lnTo>
                <a:lnTo>
                  <a:pt x="28028" y="12795"/>
                </a:lnTo>
                <a:lnTo>
                  <a:pt x="27482" y="12777"/>
                </a:lnTo>
                <a:lnTo>
                  <a:pt x="26954" y="12722"/>
                </a:lnTo>
                <a:lnTo>
                  <a:pt x="26426" y="12649"/>
                </a:lnTo>
                <a:lnTo>
                  <a:pt x="25916" y="12558"/>
                </a:lnTo>
                <a:lnTo>
                  <a:pt x="25407" y="12431"/>
                </a:lnTo>
                <a:lnTo>
                  <a:pt x="24915" y="12285"/>
                </a:lnTo>
                <a:lnTo>
                  <a:pt x="24424" y="12122"/>
                </a:lnTo>
                <a:lnTo>
                  <a:pt x="23933" y="11921"/>
                </a:lnTo>
                <a:lnTo>
                  <a:pt x="23441" y="11721"/>
                </a:lnTo>
                <a:lnTo>
                  <a:pt x="22968" y="11503"/>
                </a:lnTo>
                <a:lnTo>
                  <a:pt x="22495" y="11284"/>
                </a:lnTo>
                <a:lnTo>
                  <a:pt x="22022" y="11030"/>
                </a:lnTo>
                <a:lnTo>
                  <a:pt x="21567" y="10793"/>
                </a:lnTo>
                <a:lnTo>
                  <a:pt x="20639" y="10265"/>
                </a:lnTo>
                <a:lnTo>
                  <a:pt x="19729" y="9701"/>
                </a:lnTo>
                <a:lnTo>
                  <a:pt x="17909" y="8609"/>
                </a:lnTo>
                <a:lnTo>
                  <a:pt x="16980" y="8063"/>
                </a:lnTo>
                <a:lnTo>
                  <a:pt x="16052" y="7572"/>
                </a:lnTo>
                <a:lnTo>
                  <a:pt x="15579" y="7335"/>
                </a:lnTo>
                <a:lnTo>
                  <a:pt x="15106" y="7117"/>
                </a:lnTo>
                <a:lnTo>
                  <a:pt x="14633" y="6916"/>
                </a:lnTo>
                <a:lnTo>
                  <a:pt x="14141" y="6735"/>
                </a:lnTo>
                <a:lnTo>
                  <a:pt x="13577" y="6553"/>
                </a:lnTo>
                <a:lnTo>
                  <a:pt x="13031" y="6407"/>
                </a:lnTo>
                <a:lnTo>
                  <a:pt x="12485" y="6316"/>
                </a:lnTo>
                <a:lnTo>
                  <a:pt x="11976" y="6243"/>
                </a:lnTo>
                <a:lnTo>
                  <a:pt x="11466" y="6207"/>
                </a:lnTo>
                <a:lnTo>
                  <a:pt x="10993" y="6207"/>
                </a:lnTo>
                <a:lnTo>
                  <a:pt x="10520" y="6243"/>
                </a:lnTo>
                <a:lnTo>
                  <a:pt x="10046" y="6316"/>
                </a:lnTo>
                <a:lnTo>
                  <a:pt x="9610" y="6407"/>
                </a:lnTo>
                <a:lnTo>
                  <a:pt x="9173" y="6534"/>
                </a:lnTo>
                <a:lnTo>
                  <a:pt x="8754" y="6680"/>
                </a:lnTo>
                <a:lnTo>
                  <a:pt x="8336" y="6844"/>
                </a:lnTo>
                <a:lnTo>
                  <a:pt x="7935" y="7044"/>
                </a:lnTo>
                <a:lnTo>
                  <a:pt x="7535" y="7262"/>
                </a:lnTo>
                <a:lnTo>
                  <a:pt x="7153" y="7499"/>
                </a:lnTo>
                <a:lnTo>
                  <a:pt x="6770" y="7754"/>
                </a:lnTo>
                <a:lnTo>
                  <a:pt x="6407" y="8027"/>
                </a:lnTo>
                <a:lnTo>
                  <a:pt x="6043" y="8318"/>
                </a:lnTo>
                <a:lnTo>
                  <a:pt x="5679" y="8627"/>
                </a:lnTo>
                <a:lnTo>
                  <a:pt x="5333" y="8955"/>
                </a:lnTo>
                <a:lnTo>
                  <a:pt x="4641" y="9610"/>
                </a:lnTo>
                <a:lnTo>
                  <a:pt x="3968" y="10320"/>
                </a:lnTo>
                <a:lnTo>
                  <a:pt x="3294" y="11048"/>
                </a:lnTo>
                <a:lnTo>
                  <a:pt x="2621" y="11794"/>
                </a:lnTo>
                <a:lnTo>
                  <a:pt x="1948" y="12522"/>
                </a:lnTo>
                <a:lnTo>
                  <a:pt x="1274" y="13250"/>
                </a:lnTo>
                <a:lnTo>
                  <a:pt x="1201" y="13687"/>
                </a:lnTo>
                <a:lnTo>
                  <a:pt x="1092" y="14087"/>
                </a:lnTo>
                <a:lnTo>
                  <a:pt x="983" y="14488"/>
                </a:lnTo>
                <a:lnTo>
                  <a:pt x="874" y="14888"/>
                </a:lnTo>
                <a:lnTo>
                  <a:pt x="601" y="15689"/>
                </a:lnTo>
                <a:lnTo>
                  <a:pt x="310" y="16526"/>
                </a:lnTo>
                <a:lnTo>
                  <a:pt x="182" y="17254"/>
                </a:lnTo>
                <a:lnTo>
                  <a:pt x="73" y="17982"/>
                </a:lnTo>
                <a:lnTo>
                  <a:pt x="18" y="18710"/>
                </a:lnTo>
                <a:lnTo>
                  <a:pt x="0" y="19456"/>
                </a:lnTo>
                <a:lnTo>
                  <a:pt x="18" y="20202"/>
                </a:lnTo>
                <a:lnTo>
                  <a:pt x="73" y="20948"/>
                </a:lnTo>
                <a:lnTo>
                  <a:pt x="146" y="21695"/>
                </a:lnTo>
                <a:lnTo>
                  <a:pt x="273" y="22441"/>
                </a:lnTo>
                <a:lnTo>
                  <a:pt x="401" y="23187"/>
                </a:lnTo>
                <a:lnTo>
                  <a:pt x="583" y="23915"/>
                </a:lnTo>
                <a:lnTo>
                  <a:pt x="765" y="24661"/>
                </a:lnTo>
                <a:lnTo>
                  <a:pt x="983" y="25407"/>
                </a:lnTo>
                <a:lnTo>
                  <a:pt x="1238" y="26135"/>
                </a:lnTo>
                <a:lnTo>
                  <a:pt x="1493" y="26863"/>
                </a:lnTo>
                <a:lnTo>
                  <a:pt x="1784" y="27591"/>
                </a:lnTo>
                <a:lnTo>
                  <a:pt x="2075" y="28301"/>
                </a:lnTo>
                <a:lnTo>
                  <a:pt x="68667" y="28301"/>
                </a:lnTo>
                <a:lnTo>
                  <a:pt x="68594" y="27882"/>
                </a:lnTo>
                <a:lnTo>
                  <a:pt x="68503" y="27464"/>
                </a:lnTo>
                <a:lnTo>
                  <a:pt x="68430" y="27245"/>
                </a:lnTo>
                <a:lnTo>
                  <a:pt x="68339" y="27027"/>
                </a:lnTo>
                <a:lnTo>
                  <a:pt x="68248" y="26809"/>
                </a:lnTo>
                <a:lnTo>
                  <a:pt x="68139" y="26608"/>
                </a:lnTo>
                <a:lnTo>
                  <a:pt x="68012" y="26408"/>
                </a:lnTo>
                <a:lnTo>
                  <a:pt x="67884" y="26226"/>
                </a:lnTo>
                <a:lnTo>
                  <a:pt x="67757" y="26044"/>
                </a:lnTo>
                <a:lnTo>
                  <a:pt x="67611" y="25862"/>
                </a:lnTo>
                <a:lnTo>
                  <a:pt x="67302" y="25535"/>
                </a:lnTo>
                <a:lnTo>
                  <a:pt x="66956" y="25243"/>
                </a:lnTo>
                <a:lnTo>
                  <a:pt x="66611" y="24970"/>
                </a:lnTo>
                <a:lnTo>
                  <a:pt x="66228" y="24716"/>
                </a:lnTo>
                <a:lnTo>
                  <a:pt x="65828" y="24479"/>
                </a:lnTo>
                <a:lnTo>
                  <a:pt x="65428" y="24261"/>
                </a:lnTo>
                <a:lnTo>
                  <a:pt x="65009" y="24061"/>
                </a:lnTo>
                <a:lnTo>
                  <a:pt x="64590" y="23879"/>
                </a:lnTo>
                <a:lnTo>
                  <a:pt x="63753" y="23551"/>
                </a:lnTo>
                <a:lnTo>
                  <a:pt x="62934" y="23242"/>
                </a:lnTo>
                <a:lnTo>
                  <a:pt x="62607" y="23114"/>
                </a:lnTo>
                <a:lnTo>
                  <a:pt x="62243" y="22969"/>
                </a:lnTo>
                <a:lnTo>
                  <a:pt x="61478" y="22714"/>
                </a:lnTo>
                <a:lnTo>
                  <a:pt x="60677" y="22441"/>
                </a:lnTo>
                <a:lnTo>
                  <a:pt x="60277" y="22277"/>
                </a:lnTo>
                <a:lnTo>
                  <a:pt x="59895" y="22113"/>
                </a:lnTo>
                <a:lnTo>
                  <a:pt x="59513" y="21931"/>
                </a:lnTo>
                <a:lnTo>
                  <a:pt x="59149" y="21749"/>
                </a:lnTo>
                <a:lnTo>
                  <a:pt x="58803" y="21513"/>
                </a:lnTo>
                <a:lnTo>
                  <a:pt x="58475" y="21276"/>
                </a:lnTo>
                <a:lnTo>
                  <a:pt x="58330" y="21149"/>
                </a:lnTo>
                <a:lnTo>
                  <a:pt x="58184" y="21003"/>
                </a:lnTo>
                <a:lnTo>
                  <a:pt x="58057" y="20857"/>
                </a:lnTo>
                <a:lnTo>
                  <a:pt x="57929" y="20694"/>
                </a:lnTo>
                <a:lnTo>
                  <a:pt x="57820" y="20530"/>
                </a:lnTo>
                <a:lnTo>
                  <a:pt x="57729" y="20366"/>
                </a:lnTo>
                <a:lnTo>
                  <a:pt x="57638" y="20166"/>
                </a:lnTo>
                <a:lnTo>
                  <a:pt x="57565" y="19984"/>
                </a:lnTo>
                <a:lnTo>
                  <a:pt x="57493" y="19765"/>
                </a:lnTo>
                <a:lnTo>
                  <a:pt x="57438" y="19547"/>
                </a:lnTo>
                <a:lnTo>
                  <a:pt x="57402" y="19310"/>
                </a:lnTo>
                <a:lnTo>
                  <a:pt x="57365" y="19092"/>
                </a:lnTo>
                <a:lnTo>
                  <a:pt x="57347" y="18855"/>
                </a:lnTo>
                <a:lnTo>
                  <a:pt x="57347" y="18637"/>
                </a:lnTo>
                <a:lnTo>
                  <a:pt x="57365" y="18164"/>
                </a:lnTo>
                <a:lnTo>
                  <a:pt x="57420" y="17691"/>
                </a:lnTo>
                <a:lnTo>
                  <a:pt x="57511" y="17217"/>
                </a:lnTo>
                <a:lnTo>
                  <a:pt x="57620" y="16744"/>
                </a:lnTo>
                <a:lnTo>
                  <a:pt x="57747" y="16253"/>
                </a:lnTo>
                <a:lnTo>
                  <a:pt x="57893" y="15780"/>
                </a:lnTo>
                <a:lnTo>
                  <a:pt x="58075" y="15307"/>
                </a:lnTo>
                <a:lnTo>
                  <a:pt x="58421" y="14397"/>
                </a:lnTo>
                <a:lnTo>
                  <a:pt x="58785" y="13505"/>
                </a:lnTo>
                <a:lnTo>
                  <a:pt x="59094" y="12686"/>
                </a:lnTo>
                <a:lnTo>
                  <a:pt x="59385" y="11648"/>
                </a:lnTo>
                <a:lnTo>
                  <a:pt x="59676" y="10575"/>
                </a:lnTo>
                <a:lnTo>
                  <a:pt x="59786" y="10029"/>
                </a:lnTo>
                <a:lnTo>
                  <a:pt x="59913" y="9464"/>
                </a:lnTo>
                <a:lnTo>
                  <a:pt x="60004" y="8900"/>
                </a:lnTo>
                <a:lnTo>
                  <a:pt x="60077" y="8336"/>
                </a:lnTo>
                <a:lnTo>
                  <a:pt x="60131" y="7772"/>
                </a:lnTo>
                <a:lnTo>
                  <a:pt x="60150" y="7189"/>
                </a:lnTo>
                <a:lnTo>
                  <a:pt x="60131" y="6625"/>
                </a:lnTo>
                <a:lnTo>
                  <a:pt x="60095" y="6061"/>
                </a:lnTo>
                <a:lnTo>
                  <a:pt x="60004" y="5497"/>
                </a:lnTo>
                <a:lnTo>
                  <a:pt x="59949" y="5224"/>
                </a:lnTo>
                <a:lnTo>
                  <a:pt x="59877" y="4951"/>
                </a:lnTo>
                <a:lnTo>
                  <a:pt x="59804" y="4660"/>
                </a:lnTo>
                <a:lnTo>
                  <a:pt x="59713" y="4387"/>
                </a:lnTo>
                <a:lnTo>
                  <a:pt x="59604" y="4114"/>
                </a:lnTo>
                <a:lnTo>
                  <a:pt x="59476" y="3841"/>
                </a:lnTo>
                <a:lnTo>
                  <a:pt x="59331" y="3586"/>
                </a:lnTo>
                <a:lnTo>
                  <a:pt x="59185" y="3331"/>
                </a:lnTo>
                <a:lnTo>
                  <a:pt x="59040" y="3076"/>
                </a:lnTo>
                <a:lnTo>
                  <a:pt x="58876" y="2858"/>
                </a:lnTo>
                <a:lnTo>
                  <a:pt x="58694" y="2621"/>
                </a:lnTo>
                <a:lnTo>
                  <a:pt x="58512" y="2421"/>
                </a:lnTo>
                <a:lnTo>
                  <a:pt x="58330" y="2221"/>
                </a:lnTo>
                <a:lnTo>
                  <a:pt x="58148" y="2021"/>
                </a:lnTo>
                <a:lnTo>
                  <a:pt x="57948" y="1839"/>
                </a:lnTo>
                <a:lnTo>
                  <a:pt x="57729" y="1675"/>
                </a:lnTo>
                <a:lnTo>
                  <a:pt x="57511" y="1511"/>
                </a:lnTo>
                <a:lnTo>
                  <a:pt x="57292" y="1347"/>
                </a:lnTo>
                <a:lnTo>
                  <a:pt x="56837" y="1074"/>
                </a:lnTo>
                <a:lnTo>
                  <a:pt x="56364" y="820"/>
                </a:lnTo>
                <a:lnTo>
                  <a:pt x="55873" y="619"/>
                </a:lnTo>
                <a:lnTo>
                  <a:pt x="55345" y="437"/>
                </a:lnTo>
                <a:lnTo>
                  <a:pt x="54817" y="292"/>
                </a:lnTo>
                <a:lnTo>
                  <a:pt x="54271" y="183"/>
                </a:lnTo>
                <a:lnTo>
                  <a:pt x="53707" y="92"/>
                </a:lnTo>
                <a:lnTo>
                  <a:pt x="53143" y="37"/>
                </a:lnTo>
                <a:lnTo>
                  <a:pt x="5257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2" name="Google Shape;122;p7"/>
          <p:cNvSpPr/>
          <p:nvPr/>
        </p:nvSpPr>
        <p:spPr>
          <a:xfrm flipH="1">
            <a:off x="6623772" y="4291416"/>
            <a:ext cx="1952637" cy="852081"/>
          </a:xfrm>
          <a:custGeom>
            <a:avLst/>
            <a:gdLst/>
            <a:ahLst/>
            <a:cxnLst/>
            <a:rect l="l" t="t" r="r" b="b"/>
            <a:pathLst>
              <a:path w="64958" h="28346" extrusionOk="0">
                <a:moveTo>
                  <a:pt x="25167" y="1"/>
                </a:moveTo>
                <a:lnTo>
                  <a:pt x="24770" y="37"/>
                </a:lnTo>
                <a:lnTo>
                  <a:pt x="24355" y="91"/>
                </a:lnTo>
                <a:lnTo>
                  <a:pt x="23958" y="181"/>
                </a:lnTo>
                <a:lnTo>
                  <a:pt x="23651" y="272"/>
                </a:lnTo>
                <a:lnTo>
                  <a:pt x="23380" y="380"/>
                </a:lnTo>
                <a:lnTo>
                  <a:pt x="23091" y="506"/>
                </a:lnTo>
                <a:lnTo>
                  <a:pt x="22838" y="651"/>
                </a:lnTo>
                <a:lnTo>
                  <a:pt x="22585" y="795"/>
                </a:lnTo>
                <a:lnTo>
                  <a:pt x="22333" y="958"/>
                </a:lnTo>
                <a:lnTo>
                  <a:pt x="22098" y="1138"/>
                </a:lnTo>
                <a:lnTo>
                  <a:pt x="21863" y="1319"/>
                </a:lnTo>
                <a:lnTo>
                  <a:pt x="21647" y="1535"/>
                </a:lnTo>
                <a:lnTo>
                  <a:pt x="21448" y="1734"/>
                </a:lnTo>
                <a:lnTo>
                  <a:pt x="21249" y="1969"/>
                </a:lnTo>
                <a:lnTo>
                  <a:pt x="21051" y="2203"/>
                </a:lnTo>
                <a:lnTo>
                  <a:pt x="20870" y="2438"/>
                </a:lnTo>
                <a:lnTo>
                  <a:pt x="20690" y="2691"/>
                </a:lnTo>
                <a:lnTo>
                  <a:pt x="20527" y="2944"/>
                </a:lnTo>
                <a:lnTo>
                  <a:pt x="20383" y="3214"/>
                </a:lnTo>
                <a:lnTo>
                  <a:pt x="20238" y="3485"/>
                </a:lnTo>
                <a:lnTo>
                  <a:pt x="20094" y="3774"/>
                </a:lnTo>
                <a:lnTo>
                  <a:pt x="19859" y="4352"/>
                </a:lnTo>
                <a:lnTo>
                  <a:pt x="19643" y="4948"/>
                </a:lnTo>
                <a:lnTo>
                  <a:pt x="19480" y="5561"/>
                </a:lnTo>
                <a:lnTo>
                  <a:pt x="19336" y="6175"/>
                </a:lnTo>
                <a:lnTo>
                  <a:pt x="19246" y="6807"/>
                </a:lnTo>
                <a:lnTo>
                  <a:pt x="19173" y="7421"/>
                </a:lnTo>
                <a:lnTo>
                  <a:pt x="19137" y="8053"/>
                </a:lnTo>
                <a:lnTo>
                  <a:pt x="19137" y="8667"/>
                </a:lnTo>
                <a:lnTo>
                  <a:pt x="19155" y="9281"/>
                </a:lnTo>
                <a:lnTo>
                  <a:pt x="19209" y="9894"/>
                </a:lnTo>
                <a:lnTo>
                  <a:pt x="19264" y="10508"/>
                </a:lnTo>
                <a:lnTo>
                  <a:pt x="19408" y="11736"/>
                </a:lnTo>
                <a:lnTo>
                  <a:pt x="19570" y="12963"/>
                </a:lnTo>
                <a:lnTo>
                  <a:pt x="19733" y="14191"/>
                </a:lnTo>
                <a:lnTo>
                  <a:pt x="19877" y="15419"/>
                </a:lnTo>
                <a:lnTo>
                  <a:pt x="19932" y="16033"/>
                </a:lnTo>
                <a:lnTo>
                  <a:pt x="19968" y="16646"/>
                </a:lnTo>
                <a:lnTo>
                  <a:pt x="19986" y="17260"/>
                </a:lnTo>
                <a:lnTo>
                  <a:pt x="19986" y="17874"/>
                </a:lnTo>
                <a:lnTo>
                  <a:pt x="19950" y="18506"/>
                </a:lnTo>
                <a:lnTo>
                  <a:pt x="19877" y="19120"/>
                </a:lnTo>
                <a:lnTo>
                  <a:pt x="19769" y="19752"/>
                </a:lnTo>
                <a:lnTo>
                  <a:pt x="19625" y="20366"/>
                </a:lnTo>
                <a:lnTo>
                  <a:pt x="19444" y="20979"/>
                </a:lnTo>
                <a:lnTo>
                  <a:pt x="19227" y="21575"/>
                </a:lnTo>
                <a:lnTo>
                  <a:pt x="18993" y="22153"/>
                </a:lnTo>
                <a:lnTo>
                  <a:pt x="18848" y="22424"/>
                </a:lnTo>
                <a:lnTo>
                  <a:pt x="18704" y="22694"/>
                </a:lnTo>
                <a:lnTo>
                  <a:pt x="18541" y="22965"/>
                </a:lnTo>
                <a:lnTo>
                  <a:pt x="18379" y="23218"/>
                </a:lnTo>
                <a:lnTo>
                  <a:pt x="18198" y="23471"/>
                </a:lnTo>
                <a:lnTo>
                  <a:pt x="18018" y="23705"/>
                </a:lnTo>
                <a:lnTo>
                  <a:pt x="17819" y="23940"/>
                </a:lnTo>
                <a:lnTo>
                  <a:pt x="17621" y="24157"/>
                </a:lnTo>
                <a:lnTo>
                  <a:pt x="17404" y="24373"/>
                </a:lnTo>
                <a:lnTo>
                  <a:pt x="17187" y="24572"/>
                </a:lnTo>
                <a:lnTo>
                  <a:pt x="16953" y="24753"/>
                </a:lnTo>
                <a:lnTo>
                  <a:pt x="16718" y="24933"/>
                </a:lnTo>
                <a:lnTo>
                  <a:pt x="16465" y="25096"/>
                </a:lnTo>
                <a:lnTo>
                  <a:pt x="16213" y="25240"/>
                </a:lnTo>
                <a:lnTo>
                  <a:pt x="15942" y="25366"/>
                </a:lnTo>
                <a:lnTo>
                  <a:pt x="15671" y="25493"/>
                </a:lnTo>
                <a:lnTo>
                  <a:pt x="15382" y="25583"/>
                </a:lnTo>
                <a:lnTo>
                  <a:pt x="15093" y="25673"/>
                </a:lnTo>
                <a:lnTo>
                  <a:pt x="14822" y="25746"/>
                </a:lnTo>
                <a:lnTo>
                  <a:pt x="14552" y="25782"/>
                </a:lnTo>
                <a:lnTo>
                  <a:pt x="14299" y="25818"/>
                </a:lnTo>
                <a:lnTo>
                  <a:pt x="14028" y="25836"/>
                </a:lnTo>
                <a:lnTo>
                  <a:pt x="13757" y="25854"/>
                </a:lnTo>
                <a:lnTo>
                  <a:pt x="13486" y="25854"/>
                </a:lnTo>
                <a:lnTo>
                  <a:pt x="13234" y="25836"/>
                </a:lnTo>
                <a:lnTo>
                  <a:pt x="12963" y="25800"/>
                </a:lnTo>
                <a:lnTo>
                  <a:pt x="12439" y="25728"/>
                </a:lnTo>
                <a:lnTo>
                  <a:pt x="11898" y="25601"/>
                </a:lnTo>
                <a:lnTo>
                  <a:pt x="11392" y="25439"/>
                </a:lnTo>
                <a:lnTo>
                  <a:pt x="10869" y="25240"/>
                </a:lnTo>
                <a:lnTo>
                  <a:pt x="10345" y="25023"/>
                </a:lnTo>
                <a:lnTo>
                  <a:pt x="9840" y="24789"/>
                </a:lnTo>
                <a:lnTo>
                  <a:pt x="9334" y="24536"/>
                </a:lnTo>
                <a:lnTo>
                  <a:pt x="8847" y="24247"/>
                </a:lnTo>
                <a:lnTo>
                  <a:pt x="8341" y="23958"/>
                </a:lnTo>
                <a:lnTo>
                  <a:pt x="7854" y="23669"/>
                </a:lnTo>
                <a:lnTo>
                  <a:pt x="6915" y="23074"/>
                </a:lnTo>
                <a:lnTo>
                  <a:pt x="6048" y="22550"/>
                </a:lnTo>
                <a:lnTo>
                  <a:pt x="5741" y="22388"/>
                </a:lnTo>
                <a:lnTo>
                  <a:pt x="5434" y="22243"/>
                </a:lnTo>
                <a:lnTo>
                  <a:pt x="5128" y="22135"/>
                </a:lnTo>
                <a:lnTo>
                  <a:pt x="4839" y="22063"/>
                </a:lnTo>
                <a:lnTo>
                  <a:pt x="4532" y="22008"/>
                </a:lnTo>
                <a:lnTo>
                  <a:pt x="4225" y="21990"/>
                </a:lnTo>
                <a:lnTo>
                  <a:pt x="3918" y="21972"/>
                </a:lnTo>
                <a:lnTo>
                  <a:pt x="3629" y="21990"/>
                </a:lnTo>
                <a:lnTo>
                  <a:pt x="3340" y="22045"/>
                </a:lnTo>
                <a:lnTo>
                  <a:pt x="3051" y="22099"/>
                </a:lnTo>
                <a:lnTo>
                  <a:pt x="2763" y="22189"/>
                </a:lnTo>
                <a:lnTo>
                  <a:pt x="2492" y="22297"/>
                </a:lnTo>
                <a:lnTo>
                  <a:pt x="2221" y="22406"/>
                </a:lnTo>
                <a:lnTo>
                  <a:pt x="1968" y="22550"/>
                </a:lnTo>
                <a:lnTo>
                  <a:pt x="1733" y="22713"/>
                </a:lnTo>
                <a:lnTo>
                  <a:pt x="1499" y="22893"/>
                </a:lnTo>
                <a:lnTo>
                  <a:pt x="1282" y="23074"/>
                </a:lnTo>
                <a:lnTo>
                  <a:pt x="1084" y="23290"/>
                </a:lnTo>
                <a:lnTo>
                  <a:pt x="885" y="23507"/>
                </a:lnTo>
                <a:lnTo>
                  <a:pt x="704" y="23742"/>
                </a:lnTo>
                <a:lnTo>
                  <a:pt x="542" y="23994"/>
                </a:lnTo>
                <a:lnTo>
                  <a:pt x="416" y="24247"/>
                </a:lnTo>
                <a:lnTo>
                  <a:pt x="289" y="24518"/>
                </a:lnTo>
                <a:lnTo>
                  <a:pt x="181" y="24789"/>
                </a:lnTo>
                <a:lnTo>
                  <a:pt x="109" y="25078"/>
                </a:lnTo>
                <a:lnTo>
                  <a:pt x="36" y="25366"/>
                </a:lnTo>
                <a:lnTo>
                  <a:pt x="0" y="25673"/>
                </a:lnTo>
                <a:lnTo>
                  <a:pt x="0" y="25980"/>
                </a:lnTo>
                <a:lnTo>
                  <a:pt x="0" y="26305"/>
                </a:lnTo>
                <a:lnTo>
                  <a:pt x="36" y="26630"/>
                </a:lnTo>
                <a:lnTo>
                  <a:pt x="109" y="26955"/>
                </a:lnTo>
                <a:lnTo>
                  <a:pt x="199" y="27280"/>
                </a:lnTo>
                <a:lnTo>
                  <a:pt x="560" y="28345"/>
                </a:lnTo>
                <a:lnTo>
                  <a:pt x="64957" y="28345"/>
                </a:lnTo>
                <a:lnTo>
                  <a:pt x="64632" y="27858"/>
                </a:lnTo>
                <a:lnTo>
                  <a:pt x="64344" y="27461"/>
                </a:lnTo>
                <a:lnTo>
                  <a:pt x="64073" y="27082"/>
                </a:lnTo>
                <a:lnTo>
                  <a:pt x="63766" y="26720"/>
                </a:lnTo>
                <a:lnTo>
                  <a:pt x="63477" y="26377"/>
                </a:lnTo>
                <a:lnTo>
                  <a:pt x="63170" y="26052"/>
                </a:lnTo>
                <a:lnTo>
                  <a:pt x="62863" y="25728"/>
                </a:lnTo>
                <a:lnTo>
                  <a:pt x="62556" y="25421"/>
                </a:lnTo>
                <a:lnTo>
                  <a:pt x="62249" y="25132"/>
                </a:lnTo>
                <a:lnTo>
                  <a:pt x="61924" y="24861"/>
                </a:lnTo>
                <a:lnTo>
                  <a:pt x="61599" y="24608"/>
                </a:lnTo>
                <a:lnTo>
                  <a:pt x="61274" y="24355"/>
                </a:lnTo>
                <a:lnTo>
                  <a:pt x="60931" y="24103"/>
                </a:lnTo>
                <a:lnTo>
                  <a:pt x="60606" y="23886"/>
                </a:lnTo>
                <a:lnTo>
                  <a:pt x="60263" y="23669"/>
                </a:lnTo>
                <a:lnTo>
                  <a:pt x="59559" y="23254"/>
                </a:lnTo>
                <a:lnTo>
                  <a:pt x="58837" y="22875"/>
                </a:lnTo>
                <a:lnTo>
                  <a:pt x="58097" y="22532"/>
                </a:lnTo>
                <a:lnTo>
                  <a:pt x="57339" y="22225"/>
                </a:lnTo>
                <a:lnTo>
                  <a:pt x="56562" y="21918"/>
                </a:lnTo>
                <a:lnTo>
                  <a:pt x="55750" y="21629"/>
                </a:lnTo>
                <a:lnTo>
                  <a:pt x="54920" y="21358"/>
                </a:lnTo>
                <a:lnTo>
                  <a:pt x="53204" y="20835"/>
                </a:lnTo>
                <a:lnTo>
                  <a:pt x="52212" y="20528"/>
                </a:lnTo>
                <a:lnTo>
                  <a:pt x="51219" y="20185"/>
                </a:lnTo>
                <a:lnTo>
                  <a:pt x="50244" y="19788"/>
                </a:lnTo>
                <a:lnTo>
                  <a:pt x="49287" y="19373"/>
                </a:lnTo>
                <a:lnTo>
                  <a:pt x="48348" y="18921"/>
                </a:lnTo>
                <a:lnTo>
                  <a:pt x="47427" y="18434"/>
                </a:lnTo>
                <a:lnTo>
                  <a:pt x="46507" y="17928"/>
                </a:lnTo>
                <a:lnTo>
                  <a:pt x="45622" y="17369"/>
                </a:lnTo>
                <a:lnTo>
                  <a:pt x="44737" y="16791"/>
                </a:lnTo>
                <a:lnTo>
                  <a:pt x="43889" y="16195"/>
                </a:lnTo>
                <a:lnTo>
                  <a:pt x="43058" y="15545"/>
                </a:lnTo>
                <a:lnTo>
                  <a:pt x="42246" y="14877"/>
                </a:lnTo>
                <a:lnTo>
                  <a:pt x="41470" y="14191"/>
                </a:lnTo>
                <a:lnTo>
                  <a:pt x="40711" y="13469"/>
                </a:lnTo>
                <a:lnTo>
                  <a:pt x="39971" y="12711"/>
                </a:lnTo>
                <a:lnTo>
                  <a:pt x="39267" y="11952"/>
                </a:lnTo>
                <a:lnTo>
                  <a:pt x="38725" y="11303"/>
                </a:lnTo>
                <a:lnTo>
                  <a:pt x="38184" y="10635"/>
                </a:lnTo>
                <a:lnTo>
                  <a:pt x="37642" y="9949"/>
                </a:lnTo>
                <a:lnTo>
                  <a:pt x="37119" y="9262"/>
                </a:lnTo>
                <a:lnTo>
                  <a:pt x="36090" y="7890"/>
                </a:lnTo>
                <a:lnTo>
                  <a:pt x="35042" y="6536"/>
                </a:lnTo>
                <a:lnTo>
                  <a:pt x="34501" y="5850"/>
                </a:lnTo>
                <a:lnTo>
                  <a:pt x="33959" y="5200"/>
                </a:lnTo>
                <a:lnTo>
                  <a:pt x="33400" y="4568"/>
                </a:lnTo>
                <a:lnTo>
                  <a:pt x="32804" y="3937"/>
                </a:lnTo>
                <a:lnTo>
                  <a:pt x="32208" y="3341"/>
                </a:lnTo>
                <a:lnTo>
                  <a:pt x="31594" y="2781"/>
                </a:lnTo>
                <a:lnTo>
                  <a:pt x="31269" y="2492"/>
                </a:lnTo>
                <a:lnTo>
                  <a:pt x="30926" y="2240"/>
                </a:lnTo>
                <a:lnTo>
                  <a:pt x="30601" y="1969"/>
                </a:lnTo>
                <a:lnTo>
                  <a:pt x="30240" y="1734"/>
                </a:lnTo>
                <a:lnTo>
                  <a:pt x="29897" y="1499"/>
                </a:lnTo>
                <a:lnTo>
                  <a:pt x="29536" y="1265"/>
                </a:lnTo>
                <a:lnTo>
                  <a:pt x="29175" y="1066"/>
                </a:lnTo>
                <a:lnTo>
                  <a:pt x="28796" y="867"/>
                </a:lnTo>
                <a:lnTo>
                  <a:pt x="28417" y="687"/>
                </a:lnTo>
                <a:lnTo>
                  <a:pt x="28020" y="524"/>
                </a:lnTo>
                <a:lnTo>
                  <a:pt x="27622" y="380"/>
                </a:lnTo>
                <a:lnTo>
                  <a:pt x="27225" y="254"/>
                </a:lnTo>
                <a:lnTo>
                  <a:pt x="26810" y="145"/>
                </a:lnTo>
                <a:lnTo>
                  <a:pt x="26413" y="73"/>
                </a:lnTo>
                <a:lnTo>
                  <a:pt x="25998" y="19"/>
                </a:lnTo>
                <a:lnTo>
                  <a:pt x="2558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3" name="Google Shape;123;p7"/>
          <p:cNvSpPr/>
          <p:nvPr/>
        </p:nvSpPr>
        <p:spPr>
          <a:xfrm>
            <a:off x="2743200" y="4508288"/>
            <a:ext cx="3657600" cy="857575"/>
          </a:xfrm>
          <a:custGeom>
            <a:avLst/>
            <a:gdLst/>
            <a:ahLst/>
            <a:cxnLst/>
            <a:rect l="l" t="t" r="r" b="b"/>
            <a:pathLst>
              <a:path w="146304" h="34303" extrusionOk="0">
                <a:moveTo>
                  <a:pt x="0" y="32393"/>
                </a:moveTo>
                <a:cubicBezTo>
                  <a:pt x="0" y="26609"/>
                  <a:pt x="399" y="18288"/>
                  <a:pt x="5715" y="16010"/>
                </a:cubicBezTo>
                <a:cubicBezTo>
                  <a:pt x="13209" y="12798"/>
                  <a:pt x="23108" y="18300"/>
                  <a:pt x="30099" y="14105"/>
                </a:cubicBezTo>
                <a:cubicBezTo>
                  <a:pt x="34935" y="11203"/>
                  <a:pt x="38232" y="4997"/>
                  <a:pt x="43815" y="4199"/>
                </a:cubicBezTo>
                <a:cubicBezTo>
                  <a:pt x="52065" y="3020"/>
                  <a:pt x="60408" y="9262"/>
                  <a:pt x="68580" y="7628"/>
                </a:cubicBezTo>
                <a:cubicBezTo>
                  <a:pt x="78336" y="5677"/>
                  <a:pt x="87824" y="-1769"/>
                  <a:pt x="97536" y="389"/>
                </a:cubicBezTo>
                <a:cubicBezTo>
                  <a:pt x="116517" y="4607"/>
                  <a:pt x="130126" y="43179"/>
                  <a:pt x="146304" y="32393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2748B88-7931-CD65-C8D6-5BD53ACA30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76B77-C7E9-4009-AEE1-02471F71AEA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"/>
          <p:cNvSpPr txBox="1">
            <a:spLocks noGrp="1"/>
          </p:cNvSpPr>
          <p:nvPr>
            <p:ph type="title"/>
          </p:nvPr>
        </p:nvSpPr>
        <p:spPr>
          <a:xfrm>
            <a:off x="748200" y="1788804"/>
            <a:ext cx="3492300" cy="10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9"/>
          <p:cNvSpPr txBox="1">
            <a:spLocks noGrp="1"/>
          </p:cNvSpPr>
          <p:nvPr>
            <p:ph type="subTitle" idx="1"/>
          </p:nvPr>
        </p:nvSpPr>
        <p:spPr>
          <a:xfrm>
            <a:off x="748200" y="2805996"/>
            <a:ext cx="42948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50" name="Google Shape;150;p9"/>
          <p:cNvGrpSpPr/>
          <p:nvPr/>
        </p:nvGrpSpPr>
        <p:grpSpPr>
          <a:xfrm>
            <a:off x="4950759" y="0"/>
            <a:ext cx="5260293" cy="5252448"/>
            <a:chOff x="4950759" y="0"/>
            <a:chExt cx="5260293" cy="5252448"/>
          </a:xfrm>
        </p:grpSpPr>
        <p:grpSp>
          <p:nvGrpSpPr>
            <p:cNvPr id="151" name="Google Shape;151;p9"/>
            <p:cNvGrpSpPr/>
            <p:nvPr/>
          </p:nvGrpSpPr>
          <p:grpSpPr>
            <a:xfrm>
              <a:off x="4950759" y="0"/>
              <a:ext cx="5260293" cy="5143681"/>
              <a:chOff x="4950759" y="0"/>
              <a:chExt cx="5260293" cy="5143681"/>
            </a:xfrm>
          </p:grpSpPr>
          <p:sp>
            <p:nvSpPr>
              <p:cNvPr id="152" name="Google Shape;152;p9"/>
              <p:cNvSpPr/>
              <p:nvPr/>
            </p:nvSpPr>
            <p:spPr>
              <a:xfrm>
                <a:off x="4950759" y="0"/>
                <a:ext cx="5260293" cy="5143681"/>
              </a:xfrm>
              <a:custGeom>
                <a:avLst/>
                <a:gdLst/>
                <a:ahLst/>
                <a:cxnLst/>
                <a:rect l="l" t="t" r="r" b="b"/>
                <a:pathLst>
                  <a:path w="164243" h="160602" extrusionOk="0">
                    <a:moveTo>
                      <a:pt x="75743" y="0"/>
                    </a:moveTo>
                    <a:cubicBezTo>
                      <a:pt x="75404" y="1053"/>
                      <a:pt x="75118" y="2141"/>
                      <a:pt x="74922" y="3194"/>
                    </a:cubicBezTo>
                    <a:cubicBezTo>
                      <a:pt x="74012" y="7779"/>
                      <a:pt x="73780" y="12650"/>
                      <a:pt x="71550" y="16772"/>
                    </a:cubicBezTo>
                    <a:cubicBezTo>
                      <a:pt x="68267" y="22767"/>
                      <a:pt x="61397" y="25872"/>
                      <a:pt x="54778" y="27531"/>
                    </a:cubicBezTo>
                    <a:cubicBezTo>
                      <a:pt x="48140" y="29173"/>
                      <a:pt x="41146" y="29851"/>
                      <a:pt x="35008" y="32884"/>
                    </a:cubicBezTo>
                    <a:cubicBezTo>
                      <a:pt x="23589" y="38522"/>
                      <a:pt x="17165" y="52725"/>
                      <a:pt x="20448" y="65036"/>
                    </a:cubicBezTo>
                    <a:cubicBezTo>
                      <a:pt x="22304" y="71995"/>
                      <a:pt x="26872" y="79275"/>
                      <a:pt x="23910" y="85823"/>
                    </a:cubicBezTo>
                    <a:cubicBezTo>
                      <a:pt x="22054" y="89945"/>
                      <a:pt x="17754" y="92300"/>
                      <a:pt x="14293" y="95190"/>
                    </a:cubicBezTo>
                    <a:cubicBezTo>
                      <a:pt x="1874" y="105628"/>
                      <a:pt x="1" y="125059"/>
                      <a:pt x="6585" y="139904"/>
                    </a:cubicBezTo>
                    <a:cubicBezTo>
                      <a:pt x="10118" y="147915"/>
                      <a:pt x="15649" y="154749"/>
                      <a:pt x="22197" y="160601"/>
                    </a:cubicBezTo>
                    <a:lnTo>
                      <a:pt x="164242" y="160601"/>
                    </a:lnTo>
                    <a:lnTo>
                      <a:pt x="1642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9"/>
              <p:cNvSpPr/>
              <p:nvPr/>
            </p:nvSpPr>
            <p:spPr>
              <a:xfrm>
                <a:off x="5161042" y="0"/>
                <a:ext cx="5050000" cy="5143104"/>
              </a:xfrm>
              <a:custGeom>
                <a:avLst/>
                <a:gdLst/>
                <a:ahLst/>
                <a:cxnLst/>
                <a:rect l="l" t="t" r="r" b="b"/>
                <a:pathLst>
                  <a:path w="157677" h="160584" extrusionOk="0">
                    <a:moveTo>
                      <a:pt x="80043" y="0"/>
                    </a:moveTo>
                    <a:cubicBezTo>
                      <a:pt x="78633" y="1124"/>
                      <a:pt x="77402" y="2462"/>
                      <a:pt x="76474" y="3997"/>
                    </a:cubicBezTo>
                    <a:cubicBezTo>
                      <a:pt x="73816" y="8386"/>
                      <a:pt x="73709" y="13989"/>
                      <a:pt x="70961" y="18324"/>
                    </a:cubicBezTo>
                    <a:cubicBezTo>
                      <a:pt x="66643" y="25194"/>
                      <a:pt x="57508" y="26710"/>
                      <a:pt x="49728" y="28994"/>
                    </a:cubicBezTo>
                    <a:cubicBezTo>
                      <a:pt x="41485" y="31457"/>
                      <a:pt x="33545" y="35596"/>
                      <a:pt x="27693" y="41930"/>
                    </a:cubicBezTo>
                    <a:cubicBezTo>
                      <a:pt x="21858" y="48282"/>
                      <a:pt x="18325" y="57007"/>
                      <a:pt x="19324" y="65572"/>
                    </a:cubicBezTo>
                    <a:cubicBezTo>
                      <a:pt x="20163" y="72548"/>
                      <a:pt x="23839" y="79810"/>
                      <a:pt x="21073" y="86269"/>
                    </a:cubicBezTo>
                    <a:cubicBezTo>
                      <a:pt x="19003" y="91140"/>
                      <a:pt x="13936" y="93852"/>
                      <a:pt x="10207" y="97599"/>
                    </a:cubicBezTo>
                    <a:cubicBezTo>
                      <a:pt x="1" y="107841"/>
                      <a:pt x="982" y="125719"/>
                      <a:pt x="9368" y="137495"/>
                    </a:cubicBezTo>
                    <a:cubicBezTo>
                      <a:pt x="17754" y="149307"/>
                      <a:pt x="31689" y="155909"/>
                      <a:pt x="45642" y="159691"/>
                    </a:cubicBezTo>
                    <a:cubicBezTo>
                      <a:pt x="46802" y="160013"/>
                      <a:pt x="47962" y="160298"/>
                      <a:pt x="49122" y="160584"/>
                    </a:cubicBezTo>
                    <a:lnTo>
                      <a:pt x="157676" y="160584"/>
                    </a:lnTo>
                    <a:lnTo>
                      <a:pt x="157676" y="0"/>
                    </a:lnTo>
                    <a:close/>
                  </a:path>
                </a:pathLst>
              </a:custGeom>
              <a:solidFill>
                <a:srgbClr val="E1C6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9"/>
              <p:cNvSpPr/>
              <p:nvPr/>
            </p:nvSpPr>
            <p:spPr>
              <a:xfrm>
                <a:off x="5469269" y="0"/>
                <a:ext cx="2665841" cy="5143104"/>
              </a:xfrm>
              <a:custGeom>
                <a:avLst/>
                <a:gdLst/>
                <a:ahLst/>
                <a:cxnLst/>
                <a:rect l="l" t="t" r="r" b="b"/>
                <a:pathLst>
                  <a:path w="83236" h="160584" extrusionOk="0">
                    <a:moveTo>
                      <a:pt x="81648" y="0"/>
                    </a:moveTo>
                    <a:cubicBezTo>
                      <a:pt x="80417" y="1249"/>
                      <a:pt x="79257" y="2569"/>
                      <a:pt x="78169" y="3925"/>
                    </a:cubicBezTo>
                    <a:cubicBezTo>
                      <a:pt x="75403" y="7387"/>
                      <a:pt x="73244" y="11152"/>
                      <a:pt x="71353" y="15131"/>
                    </a:cubicBezTo>
                    <a:cubicBezTo>
                      <a:pt x="69354" y="19270"/>
                      <a:pt x="67302" y="23606"/>
                      <a:pt x="63341" y="26211"/>
                    </a:cubicBezTo>
                    <a:cubicBezTo>
                      <a:pt x="59594" y="28655"/>
                      <a:pt x="55062" y="29422"/>
                      <a:pt x="50744" y="30208"/>
                    </a:cubicBezTo>
                    <a:cubicBezTo>
                      <a:pt x="46480" y="30957"/>
                      <a:pt x="42269" y="31831"/>
                      <a:pt x="38380" y="33812"/>
                    </a:cubicBezTo>
                    <a:cubicBezTo>
                      <a:pt x="31171" y="37487"/>
                      <a:pt x="25515" y="44018"/>
                      <a:pt x="22767" y="51601"/>
                    </a:cubicBezTo>
                    <a:cubicBezTo>
                      <a:pt x="21233" y="55847"/>
                      <a:pt x="20876" y="60201"/>
                      <a:pt x="21001" y="64662"/>
                    </a:cubicBezTo>
                    <a:cubicBezTo>
                      <a:pt x="21144" y="69783"/>
                      <a:pt x="21697" y="75117"/>
                      <a:pt x="19877" y="80024"/>
                    </a:cubicBezTo>
                    <a:cubicBezTo>
                      <a:pt x="16808" y="88232"/>
                      <a:pt x="8315" y="92782"/>
                      <a:pt x="4710" y="100686"/>
                    </a:cubicBezTo>
                    <a:cubicBezTo>
                      <a:pt x="749" y="109233"/>
                      <a:pt x="2337" y="119260"/>
                      <a:pt x="6887" y="127271"/>
                    </a:cubicBezTo>
                    <a:cubicBezTo>
                      <a:pt x="11419" y="135247"/>
                      <a:pt x="18556" y="141599"/>
                      <a:pt x="26229" y="146488"/>
                    </a:cubicBezTo>
                    <a:cubicBezTo>
                      <a:pt x="37594" y="153714"/>
                      <a:pt x="50530" y="157729"/>
                      <a:pt x="63680" y="160584"/>
                    </a:cubicBezTo>
                    <a:lnTo>
                      <a:pt x="69122" y="160584"/>
                    </a:lnTo>
                    <a:cubicBezTo>
                      <a:pt x="56579" y="158139"/>
                      <a:pt x="44196" y="154874"/>
                      <a:pt x="32848" y="149004"/>
                    </a:cubicBezTo>
                    <a:cubicBezTo>
                      <a:pt x="17486" y="141046"/>
                      <a:pt x="0" y="125237"/>
                      <a:pt x="4122" y="105985"/>
                    </a:cubicBezTo>
                    <a:cubicBezTo>
                      <a:pt x="5103" y="101417"/>
                      <a:pt x="7494" y="97617"/>
                      <a:pt x="10545" y="94173"/>
                    </a:cubicBezTo>
                    <a:cubicBezTo>
                      <a:pt x="13204" y="91158"/>
                      <a:pt x="16165" y="88392"/>
                      <a:pt x="18467" y="85074"/>
                    </a:cubicBezTo>
                    <a:cubicBezTo>
                      <a:pt x="21072" y="81291"/>
                      <a:pt x="22196" y="77062"/>
                      <a:pt x="22303" y="72495"/>
                    </a:cubicBezTo>
                    <a:cubicBezTo>
                      <a:pt x="22428" y="67552"/>
                      <a:pt x="21697" y="62592"/>
                      <a:pt x="22410" y="57685"/>
                    </a:cubicBezTo>
                    <a:cubicBezTo>
                      <a:pt x="23588" y="49495"/>
                      <a:pt x="28388" y="41912"/>
                      <a:pt x="35132" y="37113"/>
                    </a:cubicBezTo>
                    <a:cubicBezTo>
                      <a:pt x="38540" y="34686"/>
                      <a:pt x="42358" y="33098"/>
                      <a:pt x="46427" y="32188"/>
                    </a:cubicBezTo>
                    <a:cubicBezTo>
                      <a:pt x="50655" y="31242"/>
                      <a:pt x="54991" y="30832"/>
                      <a:pt x="59131" y="29440"/>
                    </a:cubicBezTo>
                    <a:cubicBezTo>
                      <a:pt x="63074" y="28120"/>
                      <a:pt x="66357" y="25836"/>
                      <a:pt x="68730" y="22392"/>
                    </a:cubicBezTo>
                    <a:cubicBezTo>
                      <a:pt x="71192" y="18735"/>
                      <a:pt x="72655" y="14524"/>
                      <a:pt x="74868" y="10706"/>
                    </a:cubicBezTo>
                    <a:cubicBezTo>
                      <a:pt x="77152" y="6780"/>
                      <a:pt x="79971" y="3176"/>
                      <a:pt x="832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" name="Google Shape;155;p9"/>
            <p:cNvGrpSpPr/>
            <p:nvPr/>
          </p:nvGrpSpPr>
          <p:grpSpPr>
            <a:xfrm rot="-2054966">
              <a:off x="7390936" y="785609"/>
              <a:ext cx="1077206" cy="221210"/>
              <a:chOff x="7483384" y="230747"/>
              <a:chExt cx="1077200" cy="221209"/>
            </a:xfrm>
          </p:grpSpPr>
          <p:sp>
            <p:nvSpPr>
              <p:cNvPr id="156" name="Google Shape;156;p9"/>
              <p:cNvSpPr/>
              <p:nvPr/>
            </p:nvSpPr>
            <p:spPr>
              <a:xfrm>
                <a:off x="7852515" y="230747"/>
                <a:ext cx="243473" cy="174678"/>
              </a:xfrm>
              <a:custGeom>
                <a:avLst/>
                <a:gdLst/>
                <a:ahLst/>
                <a:cxnLst/>
                <a:rect l="l" t="t" r="r" b="b"/>
                <a:pathLst>
                  <a:path w="7602" h="5454" extrusionOk="0">
                    <a:moveTo>
                      <a:pt x="1783" y="1"/>
                    </a:moveTo>
                    <a:cubicBezTo>
                      <a:pt x="1670" y="1"/>
                      <a:pt x="1558" y="7"/>
                      <a:pt x="1446" y="21"/>
                    </a:cubicBezTo>
                    <a:cubicBezTo>
                      <a:pt x="1072" y="93"/>
                      <a:pt x="715" y="253"/>
                      <a:pt x="447" y="485"/>
                    </a:cubicBezTo>
                    <a:cubicBezTo>
                      <a:pt x="179" y="735"/>
                      <a:pt x="19" y="1056"/>
                      <a:pt x="19" y="1413"/>
                    </a:cubicBezTo>
                    <a:cubicBezTo>
                      <a:pt x="1" y="2002"/>
                      <a:pt x="376" y="2537"/>
                      <a:pt x="804" y="2876"/>
                    </a:cubicBezTo>
                    <a:cubicBezTo>
                      <a:pt x="1232" y="3197"/>
                      <a:pt x="1750" y="3376"/>
                      <a:pt x="2213" y="3554"/>
                    </a:cubicBezTo>
                    <a:cubicBezTo>
                      <a:pt x="3034" y="3875"/>
                      <a:pt x="3819" y="4303"/>
                      <a:pt x="4533" y="4821"/>
                    </a:cubicBezTo>
                    <a:cubicBezTo>
                      <a:pt x="4908" y="5089"/>
                      <a:pt x="5282" y="5392"/>
                      <a:pt x="5782" y="5445"/>
                    </a:cubicBezTo>
                    <a:cubicBezTo>
                      <a:pt x="5835" y="5451"/>
                      <a:pt x="5888" y="5453"/>
                      <a:pt x="5940" y="5453"/>
                    </a:cubicBezTo>
                    <a:cubicBezTo>
                      <a:pt x="6600" y="5453"/>
                      <a:pt x="7137" y="5039"/>
                      <a:pt x="7352" y="4411"/>
                    </a:cubicBezTo>
                    <a:cubicBezTo>
                      <a:pt x="7602" y="3768"/>
                      <a:pt x="7477" y="2876"/>
                      <a:pt x="6906" y="2359"/>
                    </a:cubicBezTo>
                    <a:cubicBezTo>
                      <a:pt x="6282" y="1788"/>
                      <a:pt x="5479" y="1413"/>
                      <a:pt x="4747" y="1003"/>
                    </a:cubicBezTo>
                    <a:cubicBezTo>
                      <a:pt x="4265" y="735"/>
                      <a:pt x="3730" y="449"/>
                      <a:pt x="3141" y="253"/>
                    </a:cubicBezTo>
                    <a:cubicBezTo>
                      <a:pt x="2711" y="110"/>
                      <a:pt x="2246" y="1"/>
                      <a:pt x="178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9"/>
              <p:cNvSpPr/>
              <p:nvPr/>
            </p:nvSpPr>
            <p:spPr>
              <a:xfrm>
                <a:off x="8391959" y="337105"/>
                <a:ext cx="168625" cy="114851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3586" extrusionOk="0">
                    <a:moveTo>
                      <a:pt x="1209" y="0"/>
                    </a:moveTo>
                    <a:cubicBezTo>
                      <a:pt x="762" y="0"/>
                      <a:pt x="296" y="198"/>
                      <a:pt x="125" y="626"/>
                    </a:cubicBezTo>
                    <a:cubicBezTo>
                      <a:pt x="0" y="1000"/>
                      <a:pt x="125" y="1429"/>
                      <a:pt x="393" y="1714"/>
                    </a:cubicBezTo>
                    <a:cubicBezTo>
                      <a:pt x="661" y="2017"/>
                      <a:pt x="1017" y="2214"/>
                      <a:pt x="1374" y="2392"/>
                    </a:cubicBezTo>
                    <a:cubicBezTo>
                      <a:pt x="1981" y="2695"/>
                      <a:pt x="2588" y="3017"/>
                      <a:pt x="3194" y="3302"/>
                    </a:cubicBezTo>
                    <a:cubicBezTo>
                      <a:pt x="3450" y="3438"/>
                      <a:pt x="3745" y="3586"/>
                      <a:pt x="4034" y="3586"/>
                    </a:cubicBezTo>
                    <a:cubicBezTo>
                      <a:pt x="4087" y="3586"/>
                      <a:pt x="4141" y="3581"/>
                      <a:pt x="4193" y="3570"/>
                    </a:cubicBezTo>
                    <a:cubicBezTo>
                      <a:pt x="5264" y="3409"/>
                      <a:pt x="5193" y="1928"/>
                      <a:pt x="4461" y="1429"/>
                    </a:cubicBezTo>
                    <a:cubicBezTo>
                      <a:pt x="4051" y="1161"/>
                      <a:pt x="3569" y="1000"/>
                      <a:pt x="3123" y="786"/>
                    </a:cubicBezTo>
                    <a:cubicBezTo>
                      <a:pt x="2570" y="465"/>
                      <a:pt x="1945" y="19"/>
                      <a:pt x="1267" y="1"/>
                    </a:cubicBezTo>
                    <a:cubicBezTo>
                      <a:pt x="1248" y="0"/>
                      <a:pt x="1229" y="0"/>
                      <a:pt x="12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7483384" y="285095"/>
                <a:ext cx="201197" cy="149889"/>
              </a:xfrm>
              <a:custGeom>
                <a:avLst/>
                <a:gdLst/>
                <a:ahLst/>
                <a:cxnLst/>
                <a:rect l="l" t="t" r="r" b="b"/>
                <a:pathLst>
                  <a:path w="6282" h="4680" extrusionOk="0">
                    <a:moveTo>
                      <a:pt x="1433" y="1"/>
                    </a:moveTo>
                    <a:cubicBezTo>
                      <a:pt x="933" y="1"/>
                      <a:pt x="429" y="230"/>
                      <a:pt x="215" y="644"/>
                    </a:cubicBezTo>
                    <a:cubicBezTo>
                      <a:pt x="1" y="1090"/>
                      <a:pt x="161" y="1625"/>
                      <a:pt x="447" y="2000"/>
                    </a:cubicBezTo>
                    <a:cubicBezTo>
                      <a:pt x="732" y="2392"/>
                      <a:pt x="1160" y="2660"/>
                      <a:pt x="1571" y="2928"/>
                    </a:cubicBezTo>
                    <a:cubicBezTo>
                      <a:pt x="2267" y="3374"/>
                      <a:pt x="2980" y="3784"/>
                      <a:pt x="3676" y="4230"/>
                    </a:cubicBezTo>
                    <a:cubicBezTo>
                      <a:pt x="4027" y="4447"/>
                      <a:pt x="4393" y="4680"/>
                      <a:pt x="4804" y="4680"/>
                    </a:cubicBezTo>
                    <a:cubicBezTo>
                      <a:pt x="4832" y="4680"/>
                      <a:pt x="4861" y="4679"/>
                      <a:pt x="4890" y="4676"/>
                    </a:cubicBezTo>
                    <a:cubicBezTo>
                      <a:pt x="6192" y="4623"/>
                      <a:pt x="6281" y="2767"/>
                      <a:pt x="5443" y="2089"/>
                    </a:cubicBezTo>
                    <a:cubicBezTo>
                      <a:pt x="4979" y="1732"/>
                      <a:pt x="4390" y="1465"/>
                      <a:pt x="3908" y="1161"/>
                    </a:cubicBezTo>
                    <a:cubicBezTo>
                      <a:pt x="3194" y="715"/>
                      <a:pt x="2463" y="126"/>
                      <a:pt x="1678" y="19"/>
                    </a:cubicBezTo>
                    <a:cubicBezTo>
                      <a:pt x="1597" y="7"/>
                      <a:pt x="1515" y="1"/>
                      <a:pt x="143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9"/>
            <p:cNvGrpSpPr/>
            <p:nvPr/>
          </p:nvGrpSpPr>
          <p:grpSpPr>
            <a:xfrm rot="2970597">
              <a:off x="7588092" y="4228470"/>
              <a:ext cx="682885" cy="926814"/>
              <a:chOff x="8029106" y="3994118"/>
              <a:chExt cx="682902" cy="926836"/>
            </a:xfrm>
          </p:grpSpPr>
          <p:sp>
            <p:nvSpPr>
              <p:cNvPr id="160" name="Google Shape;160;p9"/>
              <p:cNvSpPr/>
              <p:nvPr/>
            </p:nvSpPr>
            <p:spPr>
              <a:xfrm>
                <a:off x="8029106" y="4446229"/>
                <a:ext cx="315471" cy="203118"/>
              </a:xfrm>
              <a:custGeom>
                <a:avLst/>
                <a:gdLst/>
                <a:ahLst/>
                <a:cxnLst/>
                <a:rect l="l" t="t" r="r" b="b"/>
                <a:pathLst>
                  <a:path w="9850" h="6342" extrusionOk="0">
                    <a:moveTo>
                      <a:pt x="2181" y="1"/>
                    </a:moveTo>
                    <a:cubicBezTo>
                      <a:pt x="1340" y="1"/>
                      <a:pt x="477" y="445"/>
                      <a:pt x="214" y="1233"/>
                    </a:cubicBezTo>
                    <a:cubicBezTo>
                      <a:pt x="0" y="1928"/>
                      <a:pt x="304" y="2714"/>
                      <a:pt x="821" y="3213"/>
                    </a:cubicBezTo>
                    <a:cubicBezTo>
                      <a:pt x="1339" y="3731"/>
                      <a:pt x="1999" y="4052"/>
                      <a:pt x="2677" y="4355"/>
                    </a:cubicBezTo>
                    <a:cubicBezTo>
                      <a:pt x="3819" y="4873"/>
                      <a:pt x="4925" y="5390"/>
                      <a:pt x="6067" y="5890"/>
                    </a:cubicBezTo>
                    <a:cubicBezTo>
                      <a:pt x="6580" y="6116"/>
                      <a:pt x="7105" y="6342"/>
                      <a:pt x="7643" y="6342"/>
                    </a:cubicBezTo>
                    <a:cubicBezTo>
                      <a:pt x="7742" y="6342"/>
                      <a:pt x="7841" y="6334"/>
                      <a:pt x="7940" y="6318"/>
                    </a:cubicBezTo>
                    <a:cubicBezTo>
                      <a:pt x="9850" y="5943"/>
                      <a:pt x="9635" y="3195"/>
                      <a:pt x="8226" y="2375"/>
                    </a:cubicBezTo>
                    <a:cubicBezTo>
                      <a:pt x="7476" y="1928"/>
                      <a:pt x="6549" y="1661"/>
                      <a:pt x="5746" y="1268"/>
                    </a:cubicBezTo>
                    <a:cubicBezTo>
                      <a:pt x="4639" y="769"/>
                      <a:pt x="3462" y="37"/>
                      <a:pt x="2231" y="1"/>
                    </a:cubicBezTo>
                    <a:cubicBezTo>
                      <a:pt x="2214" y="1"/>
                      <a:pt x="2198" y="1"/>
                      <a:pt x="21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8391959" y="4351944"/>
                <a:ext cx="168625" cy="114883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3587" extrusionOk="0">
                    <a:moveTo>
                      <a:pt x="1209" y="0"/>
                    </a:moveTo>
                    <a:cubicBezTo>
                      <a:pt x="762" y="0"/>
                      <a:pt x="296" y="198"/>
                      <a:pt x="125" y="626"/>
                    </a:cubicBezTo>
                    <a:cubicBezTo>
                      <a:pt x="0" y="1001"/>
                      <a:pt x="125" y="1429"/>
                      <a:pt x="393" y="1714"/>
                    </a:cubicBezTo>
                    <a:cubicBezTo>
                      <a:pt x="661" y="2018"/>
                      <a:pt x="1017" y="2214"/>
                      <a:pt x="1374" y="2392"/>
                    </a:cubicBezTo>
                    <a:cubicBezTo>
                      <a:pt x="1981" y="2696"/>
                      <a:pt x="2588" y="3017"/>
                      <a:pt x="3194" y="3302"/>
                    </a:cubicBezTo>
                    <a:cubicBezTo>
                      <a:pt x="3450" y="3438"/>
                      <a:pt x="3745" y="3586"/>
                      <a:pt x="4034" y="3586"/>
                    </a:cubicBezTo>
                    <a:cubicBezTo>
                      <a:pt x="4087" y="3586"/>
                      <a:pt x="4141" y="3581"/>
                      <a:pt x="4193" y="3570"/>
                    </a:cubicBezTo>
                    <a:cubicBezTo>
                      <a:pt x="5264" y="3409"/>
                      <a:pt x="5193" y="1928"/>
                      <a:pt x="4461" y="1429"/>
                    </a:cubicBezTo>
                    <a:cubicBezTo>
                      <a:pt x="4051" y="1161"/>
                      <a:pt x="3569" y="1001"/>
                      <a:pt x="3123" y="787"/>
                    </a:cubicBezTo>
                    <a:cubicBezTo>
                      <a:pt x="2570" y="483"/>
                      <a:pt x="1945" y="55"/>
                      <a:pt x="1267" y="1"/>
                    </a:cubicBezTo>
                    <a:cubicBezTo>
                      <a:pt x="1248" y="1"/>
                      <a:pt x="1229" y="0"/>
                      <a:pt x="12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9"/>
              <p:cNvSpPr/>
              <p:nvPr/>
            </p:nvSpPr>
            <p:spPr>
              <a:xfrm>
                <a:off x="8047392" y="4186114"/>
                <a:ext cx="176600" cy="125580"/>
              </a:xfrm>
              <a:custGeom>
                <a:avLst/>
                <a:gdLst/>
                <a:ahLst/>
                <a:cxnLst/>
                <a:rect l="l" t="t" r="r" b="b"/>
                <a:pathLst>
                  <a:path w="5514" h="3921" extrusionOk="0">
                    <a:moveTo>
                      <a:pt x="1277" y="1"/>
                    </a:moveTo>
                    <a:cubicBezTo>
                      <a:pt x="812" y="1"/>
                      <a:pt x="342" y="200"/>
                      <a:pt x="161" y="612"/>
                    </a:cubicBezTo>
                    <a:cubicBezTo>
                      <a:pt x="0" y="986"/>
                      <a:pt x="143" y="1468"/>
                      <a:pt x="411" y="1789"/>
                    </a:cubicBezTo>
                    <a:cubicBezTo>
                      <a:pt x="678" y="2128"/>
                      <a:pt x="1053" y="2325"/>
                      <a:pt x="1428" y="2539"/>
                    </a:cubicBezTo>
                    <a:cubicBezTo>
                      <a:pt x="2052" y="2896"/>
                      <a:pt x="2677" y="3217"/>
                      <a:pt x="3301" y="3574"/>
                    </a:cubicBezTo>
                    <a:cubicBezTo>
                      <a:pt x="3604" y="3733"/>
                      <a:pt x="3921" y="3921"/>
                      <a:pt x="4253" y="3921"/>
                    </a:cubicBezTo>
                    <a:cubicBezTo>
                      <a:pt x="4292" y="3921"/>
                      <a:pt x="4332" y="3918"/>
                      <a:pt x="4372" y="3913"/>
                    </a:cubicBezTo>
                    <a:cubicBezTo>
                      <a:pt x="5514" y="3806"/>
                      <a:pt x="5496" y="2200"/>
                      <a:pt x="4729" y="1664"/>
                    </a:cubicBezTo>
                    <a:cubicBezTo>
                      <a:pt x="4300" y="1379"/>
                      <a:pt x="3801" y="1165"/>
                      <a:pt x="3355" y="897"/>
                    </a:cubicBezTo>
                    <a:cubicBezTo>
                      <a:pt x="2730" y="576"/>
                      <a:pt x="2106" y="76"/>
                      <a:pt x="1392" y="5"/>
                    </a:cubicBezTo>
                    <a:cubicBezTo>
                      <a:pt x="1354" y="2"/>
                      <a:pt x="1315" y="1"/>
                      <a:pt x="127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9"/>
              <p:cNvSpPr/>
              <p:nvPr/>
            </p:nvSpPr>
            <p:spPr>
              <a:xfrm>
                <a:off x="8159964" y="4817698"/>
                <a:ext cx="160618" cy="103257"/>
              </a:xfrm>
              <a:custGeom>
                <a:avLst/>
                <a:gdLst/>
                <a:ahLst/>
                <a:cxnLst/>
                <a:rect l="l" t="t" r="r" b="b"/>
                <a:pathLst>
                  <a:path w="5015" h="3224" extrusionOk="0">
                    <a:moveTo>
                      <a:pt x="1124" y="0"/>
                    </a:moveTo>
                    <a:cubicBezTo>
                      <a:pt x="696" y="0"/>
                      <a:pt x="232" y="232"/>
                      <a:pt x="107" y="625"/>
                    </a:cubicBezTo>
                    <a:cubicBezTo>
                      <a:pt x="0" y="982"/>
                      <a:pt x="143" y="1356"/>
                      <a:pt x="411" y="1642"/>
                    </a:cubicBezTo>
                    <a:cubicBezTo>
                      <a:pt x="678" y="1909"/>
                      <a:pt x="1017" y="2052"/>
                      <a:pt x="1356" y="2213"/>
                    </a:cubicBezTo>
                    <a:cubicBezTo>
                      <a:pt x="1927" y="2480"/>
                      <a:pt x="2498" y="2730"/>
                      <a:pt x="3069" y="2998"/>
                    </a:cubicBezTo>
                    <a:cubicBezTo>
                      <a:pt x="3312" y="3104"/>
                      <a:pt x="3594" y="3223"/>
                      <a:pt x="3882" y="3223"/>
                    </a:cubicBezTo>
                    <a:cubicBezTo>
                      <a:pt x="3932" y="3223"/>
                      <a:pt x="3982" y="3220"/>
                      <a:pt x="4033" y="3212"/>
                    </a:cubicBezTo>
                    <a:cubicBezTo>
                      <a:pt x="5014" y="3033"/>
                      <a:pt x="4871" y="1642"/>
                      <a:pt x="4193" y="1231"/>
                    </a:cubicBezTo>
                    <a:cubicBezTo>
                      <a:pt x="3801" y="1017"/>
                      <a:pt x="3337" y="874"/>
                      <a:pt x="2944" y="678"/>
                    </a:cubicBezTo>
                    <a:cubicBezTo>
                      <a:pt x="2356" y="393"/>
                      <a:pt x="1749" y="0"/>
                      <a:pt x="112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9"/>
              <p:cNvSpPr/>
              <p:nvPr/>
            </p:nvSpPr>
            <p:spPr>
              <a:xfrm>
                <a:off x="8439966" y="3994118"/>
                <a:ext cx="272042" cy="203791"/>
              </a:xfrm>
              <a:custGeom>
                <a:avLst/>
                <a:gdLst/>
                <a:ahLst/>
                <a:cxnLst/>
                <a:rect l="l" t="t" r="r" b="b"/>
                <a:pathLst>
                  <a:path w="8494" h="6363" extrusionOk="0">
                    <a:moveTo>
                      <a:pt x="1931" y="1"/>
                    </a:moveTo>
                    <a:cubicBezTo>
                      <a:pt x="1257" y="1"/>
                      <a:pt x="578" y="294"/>
                      <a:pt x="286" y="879"/>
                    </a:cubicBezTo>
                    <a:cubicBezTo>
                      <a:pt x="0" y="1468"/>
                      <a:pt x="179" y="2217"/>
                      <a:pt x="571" y="2717"/>
                    </a:cubicBezTo>
                    <a:cubicBezTo>
                      <a:pt x="982" y="3252"/>
                      <a:pt x="1553" y="3609"/>
                      <a:pt x="2106" y="3966"/>
                    </a:cubicBezTo>
                    <a:cubicBezTo>
                      <a:pt x="3069" y="4573"/>
                      <a:pt x="4015" y="5161"/>
                      <a:pt x="4960" y="5750"/>
                    </a:cubicBezTo>
                    <a:cubicBezTo>
                      <a:pt x="5425" y="6049"/>
                      <a:pt x="5935" y="6363"/>
                      <a:pt x="6477" y="6363"/>
                    </a:cubicBezTo>
                    <a:cubicBezTo>
                      <a:pt x="6519" y="6363"/>
                      <a:pt x="6560" y="6361"/>
                      <a:pt x="6602" y="6357"/>
                    </a:cubicBezTo>
                    <a:cubicBezTo>
                      <a:pt x="8386" y="6250"/>
                      <a:pt x="8493" y="3752"/>
                      <a:pt x="7334" y="2860"/>
                    </a:cubicBezTo>
                    <a:cubicBezTo>
                      <a:pt x="6709" y="2360"/>
                      <a:pt x="5906" y="2003"/>
                      <a:pt x="5228" y="1593"/>
                    </a:cubicBezTo>
                    <a:cubicBezTo>
                      <a:pt x="4336" y="986"/>
                      <a:pt x="3355" y="183"/>
                      <a:pt x="2248" y="23"/>
                    </a:cubicBezTo>
                    <a:cubicBezTo>
                      <a:pt x="2144" y="8"/>
                      <a:pt x="2038" y="1"/>
                      <a:pt x="193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5" name="Google Shape;165;p9"/>
          <p:cNvSpPr/>
          <p:nvPr/>
        </p:nvSpPr>
        <p:spPr>
          <a:xfrm rot="-5400000">
            <a:off x="-2341072" y="2332791"/>
            <a:ext cx="5159931" cy="477787"/>
          </a:xfrm>
          <a:custGeom>
            <a:avLst/>
            <a:gdLst/>
            <a:ahLst/>
            <a:cxnLst/>
            <a:rect l="l" t="t" r="r" b="b"/>
            <a:pathLst>
              <a:path w="285750" h="12986" extrusionOk="0">
                <a:moveTo>
                  <a:pt x="0" y="0"/>
                </a:moveTo>
                <a:lnTo>
                  <a:pt x="0" y="7367"/>
                </a:lnTo>
                <a:lnTo>
                  <a:pt x="521" y="7181"/>
                </a:lnTo>
                <a:lnTo>
                  <a:pt x="1153" y="7069"/>
                </a:lnTo>
                <a:lnTo>
                  <a:pt x="1935" y="7032"/>
                </a:lnTo>
                <a:lnTo>
                  <a:pt x="2865" y="7069"/>
                </a:lnTo>
                <a:lnTo>
                  <a:pt x="3386" y="7144"/>
                </a:lnTo>
                <a:lnTo>
                  <a:pt x="3944" y="7218"/>
                </a:lnTo>
                <a:lnTo>
                  <a:pt x="4576" y="7330"/>
                </a:lnTo>
                <a:lnTo>
                  <a:pt x="5246" y="7479"/>
                </a:lnTo>
                <a:lnTo>
                  <a:pt x="5953" y="7627"/>
                </a:lnTo>
                <a:lnTo>
                  <a:pt x="6734" y="7851"/>
                </a:lnTo>
                <a:lnTo>
                  <a:pt x="7553" y="8111"/>
                </a:lnTo>
                <a:lnTo>
                  <a:pt x="8409" y="8409"/>
                </a:lnTo>
                <a:lnTo>
                  <a:pt x="9934" y="8930"/>
                </a:lnTo>
                <a:lnTo>
                  <a:pt x="11385" y="9376"/>
                </a:lnTo>
                <a:lnTo>
                  <a:pt x="12836" y="9748"/>
                </a:lnTo>
                <a:lnTo>
                  <a:pt x="14250" y="10009"/>
                </a:lnTo>
                <a:lnTo>
                  <a:pt x="15664" y="10232"/>
                </a:lnTo>
                <a:lnTo>
                  <a:pt x="17041" y="10344"/>
                </a:lnTo>
                <a:lnTo>
                  <a:pt x="18417" y="10381"/>
                </a:lnTo>
                <a:lnTo>
                  <a:pt x="19794" y="10344"/>
                </a:lnTo>
                <a:lnTo>
                  <a:pt x="21171" y="10232"/>
                </a:lnTo>
                <a:lnTo>
                  <a:pt x="22585" y="10046"/>
                </a:lnTo>
                <a:lnTo>
                  <a:pt x="23999" y="9748"/>
                </a:lnTo>
                <a:lnTo>
                  <a:pt x="25450" y="9376"/>
                </a:lnTo>
                <a:lnTo>
                  <a:pt x="26901" y="8930"/>
                </a:lnTo>
                <a:lnTo>
                  <a:pt x="28426" y="8372"/>
                </a:lnTo>
                <a:lnTo>
                  <a:pt x="29989" y="7739"/>
                </a:lnTo>
                <a:lnTo>
                  <a:pt x="31626" y="6995"/>
                </a:lnTo>
                <a:lnTo>
                  <a:pt x="32445" y="6623"/>
                </a:lnTo>
                <a:lnTo>
                  <a:pt x="33300" y="6325"/>
                </a:lnTo>
                <a:lnTo>
                  <a:pt x="34156" y="6028"/>
                </a:lnTo>
                <a:lnTo>
                  <a:pt x="35012" y="5767"/>
                </a:lnTo>
                <a:lnTo>
                  <a:pt x="35868" y="5581"/>
                </a:lnTo>
                <a:lnTo>
                  <a:pt x="36723" y="5395"/>
                </a:lnTo>
                <a:lnTo>
                  <a:pt x="37616" y="5246"/>
                </a:lnTo>
                <a:lnTo>
                  <a:pt x="38509" y="5172"/>
                </a:lnTo>
                <a:lnTo>
                  <a:pt x="39365" y="5097"/>
                </a:lnTo>
                <a:lnTo>
                  <a:pt x="40258" y="5060"/>
                </a:lnTo>
                <a:lnTo>
                  <a:pt x="41151" y="5023"/>
                </a:lnTo>
                <a:lnTo>
                  <a:pt x="42007" y="5060"/>
                </a:lnTo>
                <a:lnTo>
                  <a:pt x="42900" y="5097"/>
                </a:lnTo>
                <a:lnTo>
                  <a:pt x="43755" y="5209"/>
                </a:lnTo>
                <a:lnTo>
                  <a:pt x="44611" y="5283"/>
                </a:lnTo>
                <a:lnTo>
                  <a:pt x="45467" y="5432"/>
                </a:lnTo>
                <a:lnTo>
                  <a:pt x="46323" y="5581"/>
                </a:lnTo>
                <a:lnTo>
                  <a:pt x="47141" y="5767"/>
                </a:lnTo>
                <a:lnTo>
                  <a:pt x="47960" y="5953"/>
                </a:lnTo>
                <a:lnTo>
                  <a:pt x="48741" y="6176"/>
                </a:lnTo>
                <a:lnTo>
                  <a:pt x="49523" y="6437"/>
                </a:lnTo>
                <a:lnTo>
                  <a:pt x="50304" y="6697"/>
                </a:lnTo>
                <a:lnTo>
                  <a:pt x="51048" y="6995"/>
                </a:lnTo>
                <a:lnTo>
                  <a:pt x="51792" y="7293"/>
                </a:lnTo>
                <a:lnTo>
                  <a:pt x="52499" y="7590"/>
                </a:lnTo>
                <a:lnTo>
                  <a:pt x="53169" y="7925"/>
                </a:lnTo>
                <a:lnTo>
                  <a:pt x="53839" y="8260"/>
                </a:lnTo>
                <a:lnTo>
                  <a:pt x="54471" y="8632"/>
                </a:lnTo>
                <a:lnTo>
                  <a:pt x="55104" y="8967"/>
                </a:lnTo>
                <a:lnTo>
                  <a:pt x="55662" y="9339"/>
                </a:lnTo>
                <a:lnTo>
                  <a:pt x="56220" y="9748"/>
                </a:lnTo>
                <a:lnTo>
                  <a:pt x="56741" y="10120"/>
                </a:lnTo>
                <a:lnTo>
                  <a:pt x="57262" y="10492"/>
                </a:lnTo>
                <a:lnTo>
                  <a:pt x="57745" y="10790"/>
                </a:lnTo>
                <a:lnTo>
                  <a:pt x="58266" y="11050"/>
                </a:lnTo>
                <a:lnTo>
                  <a:pt x="58824" y="11236"/>
                </a:lnTo>
                <a:lnTo>
                  <a:pt x="59345" y="11348"/>
                </a:lnTo>
                <a:lnTo>
                  <a:pt x="59903" y="11423"/>
                </a:lnTo>
                <a:lnTo>
                  <a:pt x="60461" y="11460"/>
                </a:lnTo>
                <a:lnTo>
                  <a:pt x="61020" y="11460"/>
                </a:lnTo>
                <a:lnTo>
                  <a:pt x="61615" y="11385"/>
                </a:lnTo>
                <a:lnTo>
                  <a:pt x="62173" y="11311"/>
                </a:lnTo>
                <a:lnTo>
                  <a:pt x="62768" y="11162"/>
                </a:lnTo>
                <a:lnTo>
                  <a:pt x="63364" y="11013"/>
                </a:lnTo>
                <a:lnTo>
                  <a:pt x="63959" y="10827"/>
                </a:lnTo>
                <a:lnTo>
                  <a:pt x="64554" y="10604"/>
                </a:lnTo>
                <a:lnTo>
                  <a:pt x="65782" y="10120"/>
                </a:lnTo>
                <a:lnTo>
                  <a:pt x="67010" y="9599"/>
                </a:lnTo>
                <a:lnTo>
                  <a:pt x="68275" y="9004"/>
                </a:lnTo>
                <a:lnTo>
                  <a:pt x="69540" y="8409"/>
                </a:lnTo>
                <a:lnTo>
                  <a:pt x="70805" y="7851"/>
                </a:lnTo>
                <a:lnTo>
                  <a:pt x="72070" y="7293"/>
                </a:lnTo>
                <a:lnTo>
                  <a:pt x="73372" y="6846"/>
                </a:lnTo>
                <a:lnTo>
                  <a:pt x="74005" y="6623"/>
                </a:lnTo>
                <a:lnTo>
                  <a:pt x="74637" y="6474"/>
                </a:lnTo>
                <a:lnTo>
                  <a:pt x="75270" y="6325"/>
                </a:lnTo>
                <a:lnTo>
                  <a:pt x="75902" y="6214"/>
                </a:lnTo>
                <a:lnTo>
                  <a:pt x="76460" y="6139"/>
                </a:lnTo>
                <a:lnTo>
                  <a:pt x="76981" y="6139"/>
                </a:lnTo>
                <a:lnTo>
                  <a:pt x="77502" y="6176"/>
                </a:lnTo>
                <a:lnTo>
                  <a:pt x="77986" y="6251"/>
                </a:lnTo>
                <a:lnTo>
                  <a:pt x="78470" y="6400"/>
                </a:lnTo>
                <a:lnTo>
                  <a:pt x="78916" y="6548"/>
                </a:lnTo>
                <a:lnTo>
                  <a:pt x="79363" y="6734"/>
                </a:lnTo>
                <a:lnTo>
                  <a:pt x="79809" y="6995"/>
                </a:lnTo>
                <a:lnTo>
                  <a:pt x="80218" y="7218"/>
                </a:lnTo>
                <a:lnTo>
                  <a:pt x="80628" y="7516"/>
                </a:lnTo>
                <a:lnTo>
                  <a:pt x="81446" y="8148"/>
                </a:lnTo>
                <a:lnTo>
                  <a:pt x="82265" y="8818"/>
                </a:lnTo>
                <a:lnTo>
                  <a:pt x="83083" y="9525"/>
                </a:lnTo>
                <a:lnTo>
                  <a:pt x="83902" y="10232"/>
                </a:lnTo>
                <a:lnTo>
                  <a:pt x="84832" y="10902"/>
                </a:lnTo>
                <a:lnTo>
                  <a:pt x="85279" y="11236"/>
                </a:lnTo>
                <a:lnTo>
                  <a:pt x="85799" y="11534"/>
                </a:lnTo>
                <a:lnTo>
                  <a:pt x="86283" y="11832"/>
                </a:lnTo>
                <a:lnTo>
                  <a:pt x="86841" y="12092"/>
                </a:lnTo>
                <a:lnTo>
                  <a:pt x="87399" y="12316"/>
                </a:lnTo>
                <a:lnTo>
                  <a:pt x="87995" y="12502"/>
                </a:lnTo>
                <a:lnTo>
                  <a:pt x="88627" y="12688"/>
                </a:lnTo>
                <a:lnTo>
                  <a:pt x="89260" y="12836"/>
                </a:lnTo>
                <a:lnTo>
                  <a:pt x="89967" y="12911"/>
                </a:lnTo>
                <a:lnTo>
                  <a:pt x="90674" y="12985"/>
                </a:lnTo>
                <a:lnTo>
                  <a:pt x="91455" y="12985"/>
                </a:lnTo>
                <a:lnTo>
                  <a:pt x="92273" y="12911"/>
                </a:lnTo>
                <a:lnTo>
                  <a:pt x="93055" y="12985"/>
                </a:lnTo>
                <a:lnTo>
                  <a:pt x="93836" y="12985"/>
                </a:lnTo>
                <a:lnTo>
                  <a:pt x="94543" y="12911"/>
                </a:lnTo>
                <a:lnTo>
                  <a:pt x="95250" y="12836"/>
                </a:lnTo>
                <a:lnTo>
                  <a:pt x="95883" y="12688"/>
                </a:lnTo>
                <a:lnTo>
                  <a:pt x="96515" y="12502"/>
                </a:lnTo>
                <a:lnTo>
                  <a:pt x="97110" y="12316"/>
                </a:lnTo>
                <a:lnTo>
                  <a:pt x="97668" y="12092"/>
                </a:lnTo>
                <a:lnTo>
                  <a:pt x="98227" y="11832"/>
                </a:lnTo>
                <a:lnTo>
                  <a:pt x="98710" y="11534"/>
                </a:lnTo>
                <a:lnTo>
                  <a:pt x="99231" y="11236"/>
                </a:lnTo>
                <a:lnTo>
                  <a:pt x="99678" y="10902"/>
                </a:lnTo>
                <a:lnTo>
                  <a:pt x="100608" y="10232"/>
                </a:lnTo>
                <a:lnTo>
                  <a:pt x="101464" y="9525"/>
                </a:lnTo>
                <a:lnTo>
                  <a:pt x="102282" y="8818"/>
                </a:lnTo>
                <a:lnTo>
                  <a:pt x="103063" y="8148"/>
                </a:lnTo>
                <a:lnTo>
                  <a:pt x="103882" y="7516"/>
                </a:lnTo>
                <a:lnTo>
                  <a:pt x="104291" y="7218"/>
                </a:lnTo>
                <a:lnTo>
                  <a:pt x="104701" y="6995"/>
                </a:lnTo>
                <a:lnTo>
                  <a:pt x="105147" y="6734"/>
                </a:lnTo>
                <a:lnTo>
                  <a:pt x="105594" y="6548"/>
                </a:lnTo>
                <a:lnTo>
                  <a:pt x="106040" y="6400"/>
                </a:lnTo>
                <a:lnTo>
                  <a:pt x="106524" y="6251"/>
                </a:lnTo>
                <a:lnTo>
                  <a:pt x="107007" y="6176"/>
                </a:lnTo>
                <a:lnTo>
                  <a:pt x="107528" y="6139"/>
                </a:lnTo>
                <a:lnTo>
                  <a:pt x="108049" y="6139"/>
                </a:lnTo>
                <a:lnTo>
                  <a:pt x="108607" y="6214"/>
                </a:lnTo>
                <a:lnTo>
                  <a:pt x="109240" y="6325"/>
                </a:lnTo>
                <a:lnTo>
                  <a:pt x="109872" y="6474"/>
                </a:lnTo>
                <a:lnTo>
                  <a:pt x="110505" y="6623"/>
                </a:lnTo>
                <a:lnTo>
                  <a:pt x="111137" y="6846"/>
                </a:lnTo>
                <a:lnTo>
                  <a:pt x="112440" y="7293"/>
                </a:lnTo>
                <a:lnTo>
                  <a:pt x="113705" y="7851"/>
                </a:lnTo>
                <a:lnTo>
                  <a:pt x="114970" y="8409"/>
                </a:lnTo>
                <a:lnTo>
                  <a:pt x="116235" y="9004"/>
                </a:lnTo>
                <a:lnTo>
                  <a:pt x="117500" y="9599"/>
                </a:lnTo>
                <a:lnTo>
                  <a:pt x="118728" y="10120"/>
                </a:lnTo>
                <a:lnTo>
                  <a:pt x="119955" y="10604"/>
                </a:lnTo>
                <a:lnTo>
                  <a:pt x="120551" y="10827"/>
                </a:lnTo>
                <a:lnTo>
                  <a:pt x="121146" y="11013"/>
                </a:lnTo>
                <a:lnTo>
                  <a:pt x="121741" y="11162"/>
                </a:lnTo>
                <a:lnTo>
                  <a:pt x="122337" y="11311"/>
                </a:lnTo>
                <a:lnTo>
                  <a:pt x="122895" y="11385"/>
                </a:lnTo>
                <a:lnTo>
                  <a:pt x="123490" y="11460"/>
                </a:lnTo>
                <a:lnTo>
                  <a:pt x="124048" y="11460"/>
                </a:lnTo>
                <a:lnTo>
                  <a:pt x="124606" y="11423"/>
                </a:lnTo>
                <a:lnTo>
                  <a:pt x="125164" y="11348"/>
                </a:lnTo>
                <a:lnTo>
                  <a:pt x="125685" y="11236"/>
                </a:lnTo>
                <a:lnTo>
                  <a:pt x="126243" y="11050"/>
                </a:lnTo>
                <a:lnTo>
                  <a:pt x="126764" y="10790"/>
                </a:lnTo>
                <a:lnTo>
                  <a:pt x="127285" y="10492"/>
                </a:lnTo>
                <a:lnTo>
                  <a:pt x="127769" y="10120"/>
                </a:lnTo>
                <a:lnTo>
                  <a:pt x="128290" y="9748"/>
                </a:lnTo>
                <a:lnTo>
                  <a:pt x="128848" y="9339"/>
                </a:lnTo>
                <a:lnTo>
                  <a:pt x="129406" y="8967"/>
                </a:lnTo>
                <a:lnTo>
                  <a:pt x="130039" y="8632"/>
                </a:lnTo>
                <a:lnTo>
                  <a:pt x="130671" y="8260"/>
                </a:lnTo>
                <a:lnTo>
                  <a:pt x="131341" y="7925"/>
                </a:lnTo>
                <a:lnTo>
                  <a:pt x="132011" y="7590"/>
                </a:lnTo>
                <a:lnTo>
                  <a:pt x="132717" y="7293"/>
                </a:lnTo>
                <a:lnTo>
                  <a:pt x="133462" y="6995"/>
                </a:lnTo>
                <a:lnTo>
                  <a:pt x="134206" y="6697"/>
                </a:lnTo>
                <a:lnTo>
                  <a:pt x="134987" y="6437"/>
                </a:lnTo>
                <a:lnTo>
                  <a:pt x="135768" y="6176"/>
                </a:lnTo>
                <a:lnTo>
                  <a:pt x="136550" y="5953"/>
                </a:lnTo>
                <a:lnTo>
                  <a:pt x="137368" y="5767"/>
                </a:lnTo>
                <a:lnTo>
                  <a:pt x="138224" y="5581"/>
                </a:lnTo>
                <a:lnTo>
                  <a:pt x="139043" y="5432"/>
                </a:lnTo>
                <a:lnTo>
                  <a:pt x="139898" y="5283"/>
                </a:lnTo>
                <a:lnTo>
                  <a:pt x="140754" y="5209"/>
                </a:lnTo>
                <a:lnTo>
                  <a:pt x="141647" y="5097"/>
                </a:lnTo>
                <a:lnTo>
                  <a:pt x="142503" y="5060"/>
                </a:lnTo>
                <a:lnTo>
                  <a:pt x="143396" y="5023"/>
                </a:lnTo>
                <a:lnTo>
                  <a:pt x="144252" y="5060"/>
                </a:lnTo>
                <a:lnTo>
                  <a:pt x="145145" y="5097"/>
                </a:lnTo>
                <a:lnTo>
                  <a:pt x="146038" y="5172"/>
                </a:lnTo>
                <a:lnTo>
                  <a:pt x="146893" y="5246"/>
                </a:lnTo>
                <a:lnTo>
                  <a:pt x="147786" y="5395"/>
                </a:lnTo>
                <a:lnTo>
                  <a:pt x="148642" y="5581"/>
                </a:lnTo>
                <a:lnTo>
                  <a:pt x="149535" y="5767"/>
                </a:lnTo>
                <a:lnTo>
                  <a:pt x="150391" y="6028"/>
                </a:lnTo>
                <a:lnTo>
                  <a:pt x="151209" y="6325"/>
                </a:lnTo>
                <a:lnTo>
                  <a:pt x="152065" y="6623"/>
                </a:lnTo>
                <a:lnTo>
                  <a:pt x="152884" y="6995"/>
                </a:lnTo>
                <a:lnTo>
                  <a:pt x="154521" y="7739"/>
                </a:lnTo>
                <a:lnTo>
                  <a:pt x="156084" y="8372"/>
                </a:lnTo>
                <a:lnTo>
                  <a:pt x="157609" y="8930"/>
                </a:lnTo>
                <a:lnTo>
                  <a:pt x="159060" y="9376"/>
                </a:lnTo>
                <a:lnTo>
                  <a:pt x="160511" y="9748"/>
                </a:lnTo>
                <a:lnTo>
                  <a:pt x="161925" y="10046"/>
                </a:lnTo>
                <a:lnTo>
                  <a:pt x="163339" y="10232"/>
                </a:lnTo>
                <a:lnTo>
                  <a:pt x="164716" y="10344"/>
                </a:lnTo>
                <a:lnTo>
                  <a:pt x="166092" y="10381"/>
                </a:lnTo>
                <a:lnTo>
                  <a:pt x="167469" y="10344"/>
                </a:lnTo>
                <a:lnTo>
                  <a:pt x="168883" y="10232"/>
                </a:lnTo>
                <a:lnTo>
                  <a:pt x="170259" y="10009"/>
                </a:lnTo>
                <a:lnTo>
                  <a:pt x="171673" y="9748"/>
                </a:lnTo>
                <a:lnTo>
                  <a:pt x="173124" y="9376"/>
                </a:lnTo>
                <a:lnTo>
                  <a:pt x="174575" y="8930"/>
                </a:lnTo>
                <a:lnTo>
                  <a:pt x="176101" y="8409"/>
                </a:lnTo>
                <a:lnTo>
                  <a:pt x="177738" y="7888"/>
                </a:lnTo>
                <a:lnTo>
                  <a:pt x="179152" y="7479"/>
                </a:lnTo>
                <a:lnTo>
                  <a:pt x="180417" y="7218"/>
                </a:lnTo>
                <a:lnTo>
                  <a:pt x="181496" y="7069"/>
                </a:lnTo>
                <a:lnTo>
                  <a:pt x="182426" y="7032"/>
                </a:lnTo>
                <a:lnTo>
                  <a:pt x="183207" y="7069"/>
                </a:lnTo>
                <a:lnTo>
                  <a:pt x="183840" y="7144"/>
                </a:lnTo>
                <a:lnTo>
                  <a:pt x="184361" y="7293"/>
                </a:lnTo>
                <a:lnTo>
                  <a:pt x="184361" y="7367"/>
                </a:lnTo>
                <a:lnTo>
                  <a:pt x="184435" y="7330"/>
                </a:lnTo>
                <a:lnTo>
                  <a:pt x="184510" y="7367"/>
                </a:lnTo>
                <a:lnTo>
                  <a:pt x="184510" y="7293"/>
                </a:lnTo>
                <a:lnTo>
                  <a:pt x="185031" y="7144"/>
                </a:lnTo>
                <a:lnTo>
                  <a:pt x="185700" y="7069"/>
                </a:lnTo>
                <a:lnTo>
                  <a:pt x="186482" y="7032"/>
                </a:lnTo>
                <a:lnTo>
                  <a:pt x="187375" y="7069"/>
                </a:lnTo>
                <a:lnTo>
                  <a:pt x="188454" y="7218"/>
                </a:lnTo>
                <a:lnTo>
                  <a:pt x="189719" y="7479"/>
                </a:lnTo>
                <a:lnTo>
                  <a:pt x="191170" y="7888"/>
                </a:lnTo>
                <a:lnTo>
                  <a:pt x="192770" y="8409"/>
                </a:lnTo>
                <a:lnTo>
                  <a:pt x="194295" y="8930"/>
                </a:lnTo>
                <a:lnTo>
                  <a:pt x="195746" y="9376"/>
                </a:lnTo>
                <a:lnTo>
                  <a:pt x="197197" y="9748"/>
                </a:lnTo>
                <a:lnTo>
                  <a:pt x="198611" y="10009"/>
                </a:lnTo>
                <a:lnTo>
                  <a:pt x="200025" y="10232"/>
                </a:lnTo>
                <a:lnTo>
                  <a:pt x="201402" y="10344"/>
                </a:lnTo>
                <a:lnTo>
                  <a:pt x="202778" y="10381"/>
                </a:lnTo>
                <a:lnTo>
                  <a:pt x="204155" y="10344"/>
                </a:lnTo>
                <a:lnTo>
                  <a:pt x="205532" y="10232"/>
                </a:lnTo>
                <a:lnTo>
                  <a:pt x="206946" y="10046"/>
                </a:lnTo>
                <a:lnTo>
                  <a:pt x="208359" y="9748"/>
                </a:lnTo>
                <a:lnTo>
                  <a:pt x="209810" y="9376"/>
                </a:lnTo>
                <a:lnTo>
                  <a:pt x="211299" y="8930"/>
                </a:lnTo>
                <a:lnTo>
                  <a:pt x="212787" y="8372"/>
                </a:lnTo>
                <a:lnTo>
                  <a:pt x="214350" y="7739"/>
                </a:lnTo>
                <a:lnTo>
                  <a:pt x="215987" y="6995"/>
                </a:lnTo>
                <a:lnTo>
                  <a:pt x="216805" y="6623"/>
                </a:lnTo>
                <a:lnTo>
                  <a:pt x="217661" y="6325"/>
                </a:lnTo>
                <a:lnTo>
                  <a:pt x="218517" y="6028"/>
                </a:lnTo>
                <a:lnTo>
                  <a:pt x="219373" y="5767"/>
                </a:lnTo>
                <a:lnTo>
                  <a:pt x="220228" y="5581"/>
                </a:lnTo>
                <a:lnTo>
                  <a:pt x="221084" y="5395"/>
                </a:lnTo>
                <a:lnTo>
                  <a:pt x="221977" y="5246"/>
                </a:lnTo>
                <a:lnTo>
                  <a:pt x="222870" y="5172"/>
                </a:lnTo>
                <a:lnTo>
                  <a:pt x="223726" y="5097"/>
                </a:lnTo>
                <a:lnTo>
                  <a:pt x="224619" y="5060"/>
                </a:lnTo>
                <a:lnTo>
                  <a:pt x="225512" y="5023"/>
                </a:lnTo>
                <a:lnTo>
                  <a:pt x="226368" y="5060"/>
                </a:lnTo>
                <a:lnTo>
                  <a:pt x="227261" y="5097"/>
                </a:lnTo>
                <a:lnTo>
                  <a:pt x="228116" y="5209"/>
                </a:lnTo>
                <a:lnTo>
                  <a:pt x="228972" y="5283"/>
                </a:lnTo>
                <a:lnTo>
                  <a:pt x="229828" y="5432"/>
                </a:lnTo>
                <a:lnTo>
                  <a:pt x="230684" y="5581"/>
                </a:lnTo>
                <a:lnTo>
                  <a:pt x="231502" y="5767"/>
                </a:lnTo>
                <a:lnTo>
                  <a:pt x="232321" y="5953"/>
                </a:lnTo>
                <a:lnTo>
                  <a:pt x="233102" y="6176"/>
                </a:lnTo>
                <a:lnTo>
                  <a:pt x="233921" y="6437"/>
                </a:lnTo>
                <a:lnTo>
                  <a:pt x="234665" y="6697"/>
                </a:lnTo>
                <a:lnTo>
                  <a:pt x="235409" y="6995"/>
                </a:lnTo>
                <a:lnTo>
                  <a:pt x="236153" y="7293"/>
                </a:lnTo>
                <a:lnTo>
                  <a:pt x="236860" y="7590"/>
                </a:lnTo>
                <a:lnTo>
                  <a:pt x="237567" y="7925"/>
                </a:lnTo>
                <a:lnTo>
                  <a:pt x="238199" y="8260"/>
                </a:lnTo>
                <a:lnTo>
                  <a:pt x="238832" y="8632"/>
                </a:lnTo>
                <a:lnTo>
                  <a:pt x="239464" y="8967"/>
                </a:lnTo>
                <a:lnTo>
                  <a:pt x="240023" y="9339"/>
                </a:lnTo>
                <a:lnTo>
                  <a:pt x="240581" y="9748"/>
                </a:lnTo>
                <a:lnTo>
                  <a:pt x="241102" y="10120"/>
                </a:lnTo>
                <a:lnTo>
                  <a:pt x="241622" y="10492"/>
                </a:lnTo>
                <a:lnTo>
                  <a:pt x="242106" y="10790"/>
                </a:lnTo>
                <a:lnTo>
                  <a:pt x="242664" y="11050"/>
                </a:lnTo>
                <a:lnTo>
                  <a:pt x="243185" y="11236"/>
                </a:lnTo>
                <a:lnTo>
                  <a:pt x="243743" y="11348"/>
                </a:lnTo>
                <a:lnTo>
                  <a:pt x="244264" y="11423"/>
                </a:lnTo>
                <a:lnTo>
                  <a:pt x="244822" y="11460"/>
                </a:lnTo>
                <a:lnTo>
                  <a:pt x="245418" y="11460"/>
                </a:lnTo>
                <a:lnTo>
                  <a:pt x="245976" y="11385"/>
                </a:lnTo>
                <a:lnTo>
                  <a:pt x="246571" y="11311"/>
                </a:lnTo>
                <a:lnTo>
                  <a:pt x="247129" y="11162"/>
                </a:lnTo>
                <a:lnTo>
                  <a:pt x="247724" y="11013"/>
                </a:lnTo>
                <a:lnTo>
                  <a:pt x="248320" y="10827"/>
                </a:lnTo>
                <a:lnTo>
                  <a:pt x="248952" y="10604"/>
                </a:lnTo>
                <a:lnTo>
                  <a:pt x="250143" y="10120"/>
                </a:lnTo>
                <a:lnTo>
                  <a:pt x="251408" y="9599"/>
                </a:lnTo>
                <a:lnTo>
                  <a:pt x="252636" y="9004"/>
                </a:lnTo>
                <a:lnTo>
                  <a:pt x="253901" y="8409"/>
                </a:lnTo>
                <a:lnTo>
                  <a:pt x="255166" y="7851"/>
                </a:lnTo>
                <a:lnTo>
                  <a:pt x="256431" y="7293"/>
                </a:lnTo>
                <a:lnTo>
                  <a:pt x="257733" y="6846"/>
                </a:lnTo>
                <a:lnTo>
                  <a:pt x="258366" y="6623"/>
                </a:lnTo>
                <a:lnTo>
                  <a:pt x="258998" y="6474"/>
                </a:lnTo>
                <a:lnTo>
                  <a:pt x="259631" y="6325"/>
                </a:lnTo>
                <a:lnTo>
                  <a:pt x="260263" y="6214"/>
                </a:lnTo>
                <a:lnTo>
                  <a:pt x="260821" y="6139"/>
                </a:lnTo>
                <a:lnTo>
                  <a:pt x="261379" y="6139"/>
                </a:lnTo>
                <a:lnTo>
                  <a:pt x="261863" y="6176"/>
                </a:lnTo>
                <a:lnTo>
                  <a:pt x="262384" y="6251"/>
                </a:lnTo>
                <a:lnTo>
                  <a:pt x="262830" y="6400"/>
                </a:lnTo>
                <a:lnTo>
                  <a:pt x="263314" y="6548"/>
                </a:lnTo>
                <a:lnTo>
                  <a:pt x="263723" y="6734"/>
                </a:lnTo>
                <a:lnTo>
                  <a:pt x="264170" y="6995"/>
                </a:lnTo>
                <a:lnTo>
                  <a:pt x="264579" y="7218"/>
                </a:lnTo>
                <a:lnTo>
                  <a:pt x="264988" y="7516"/>
                </a:lnTo>
                <a:lnTo>
                  <a:pt x="265807" y="8148"/>
                </a:lnTo>
                <a:lnTo>
                  <a:pt x="266626" y="8818"/>
                </a:lnTo>
                <a:lnTo>
                  <a:pt x="267444" y="9525"/>
                </a:lnTo>
                <a:lnTo>
                  <a:pt x="268300" y="10232"/>
                </a:lnTo>
                <a:lnTo>
                  <a:pt x="269193" y="10902"/>
                </a:lnTo>
                <a:lnTo>
                  <a:pt x="269677" y="11236"/>
                </a:lnTo>
                <a:lnTo>
                  <a:pt x="270160" y="11534"/>
                </a:lnTo>
                <a:lnTo>
                  <a:pt x="270681" y="11832"/>
                </a:lnTo>
                <a:lnTo>
                  <a:pt x="271202" y="12092"/>
                </a:lnTo>
                <a:lnTo>
                  <a:pt x="271760" y="12316"/>
                </a:lnTo>
                <a:lnTo>
                  <a:pt x="272355" y="12502"/>
                </a:lnTo>
                <a:lnTo>
                  <a:pt x="272988" y="12688"/>
                </a:lnTo>
                <a:lnTo>
                  <a:pt x="273621" y="12836"/>
                </a:lnTo>
                <a:lnTo>
                  <a:pt x="274327" y="12911"/>
                </a:lnTo>
                <a:lnTo>
                  <a:pt x="275034" y="12985"/>
                </a:lnTo>
                <a:lnTo>
                  <a:pt x="275816" y="12985"/>
                </a:lnTo>
                <a:lnTo>
                  <a:pt x="276634" y="12911"/>
                </a:lnTo>
                <a:lnTo>
                  <a:pt x="277416" y="12985"/>
                </a:lnTo>
                <a:lnTo>
                  <a:pt x="278197" y="12985"/>
                </a:lnTo>
                <a:lnTo>
                  <a:pt x="278904" y="12911"/>
                </a:lnTo>
                <a:lnTo>
                  <a:pt x="279574" y="12836"/>
                </a:lnTo>
                <a:lnTo>
                  <a:pt x="280243" y="12688"/>
                </a:lnTo>
                <a:lnTo>
                  <a:pt x="280839" y="12539"/>
                </a:lnTo>
                <a:lnTo>
                  <a:pt x="281434" y="12316"/>
                </a:lnTo>
                <a:lnTo>
                  <a:pt x="281992" y="12092"/>
                </a:lnTo>
                <a:lnTo>
                  <a:pt x="282550" y="11832"/>
                </a:lnTo>
                <a:lnTo>
                  <a:pt x="283034" y="11571"/>
                </a:lnTo>
                <a:lnTo>
                  <a:pt x="283518" y="11274"/>
                </a:lnTo>
                <a:lnTo>
                  <a:pt x="284001" y="10939"/>
                </a:lnTo>
                <a:lnTo>
                  <a:pt x="284894" y="10269"/>
                </a:lnTo>
                <a:lnTo>
                  <a:pt x="285750" y="9562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9"/>
          <p:cNvGrpSpPr/>
          <p:nvPr/>
        </p:nvGrpSpPr>
        <p:grpSpPr>
          <a:xfrm>
            <a:off x="713224" y="4325074"/>
            <a:ext cx="657425" cy="548700"/>
            <a:chOff x="1350550" y="462875"/>
            <a:chExt cx="968225" cy="808100"/>
          </a:xfrm>
        </p:grpSpPr>
        <p:sp>
          <p:nvSpPr>
            <p:cNvPr id="167" name="Google Shape;167;p9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" name="Google Shape;174;p9"/>
          <p:cNvSpPr/>
          <p:nvPr/>
        </p:nvSpPr>
        <p:spPr>
          <a:xfrm>
            <a:off x="1087488" y="-9799"/>
            <a:ext cx="1377080" cy="789067"/>
          </a:xfrm>
          <a:custGeom>
            <a:avLst/>
            <a:gdLst/>
            <a:ahLst/>
            <a:cxnLst/>
            <a:rect l="l" t="t" r="r" b="b"/>
            <a:pathLst>
              <a:path w="48630" h="27865" extrusionOk="0">
                <a:moveTo>
                  <a:pt x="255" y="1"/>
                </a:moveTo>
                <a:lnTo>
                  <a:pt x="146" y="347"/>
                </a:lnTo>
                <a:lnTo>
                  <a:pt x="73" y="729"/>
                </a:lnTo>
                <a:lnTo>
                  <a:pt x="36" y="1093"/>
                </a:lnTo>
                <a:lnTo>
                  <a:pt x="0" y="1475"/>
                </a:lnTo>
                <a:lnTo>
                  <a:pt x="0" y="1876"/>
                </a:lnTo>
                <a:lnTo>
                  <a:pt x="18" y="2276"/>
                </a:lnTo>
                <a:lnTo>
                  <a:pt x="73" y="2676"/>
                </a:lnTo>
                <a:lnTo>
                  <a:pt x="146" y="3095"/>
                </a:lnTo>
                <a:lnTo>
                  <a:pt x="218" y="3441"/>
                </a:lnTo>
                <a:lnTo>
                  <a:pt x="309" y="3786"/>
                </a:lnTo>
                <a:lnTo>
                  <a:pt x="419" y="4132"/>
                </a:lnTo>
                <a:lnTo>
                  <a:pt x="528" y="4478"/>
                </a:lnTo>
                <a:lnTo>
                  <a:pt x="801" y="5151"/>
                </a:lnTo>
                <a:lnTo>
                  <a:pt x="1092" y="5825"/>
                </a:lnTo>
                <a:lnTo>
                  <a:pt x="1438" y="6462"/>
                </a:lnTo>
                <a:lnTo>
                  <a:pt x="1802" y="7117"/>
                </a:lnTo>
                <a:lnTo>
                  <a:pt x="2184" y="7736"/>
                </a:lnTo>
                <a:lnTo>
                  <a:pt x="2584" y="8373"/>
                </a:lnTo>
                <a:lnTo>
                  <a:pt x="3021" y="8992"/>
                </a:lnTo>
                <a:lnTo>
                  <a:pt x="3458" y="9610"/>
                </a:lnTo>
                <a:lnTo>
                  <a:pt x="4350" y="10812"/>
                </a:lnTo>
                <a:lnTo>
                  <a:pt x="5242" y="12013"/>
                </a:lnTo>
                <a:lnTo>
                  <a:pt x="5660" y="12613"/>
                </a:lnTo>
                <a:lnTo>
                  <a:pt x="6079" y="13196"/>
                </a:lnTo>
                <a:lnTo>
                  <a:pt x="6424" y="13723"/>
                </a:lnTo>
                <a:lnTo>
                  <a:pt x="6770" y="14269"/>
                </a:lnTo>
                <a:lnTo>
                  <a:pt x="7080" y="14834"/>
                </a:lnTo>
                <a:lnTo>
                  <a:pt x="7407" y="15416"/>
                </a:lnTo>
                <a:lnTo>
                  <a:pt x="8008" y="16599"/>
                </a:lnTo>
                <a:lnTo>
                  <a:pt x="8608" y="17800"/>
                </a:lnTo>
                <a:lnTo>
                  <a:pt x="9209" y="19020"/>
                </a:lnTo>
                <a:lnTo>
                  <a:pt x="9810" y="20221"/>
                </a:lnTo>
                <a:lnTo>
                  <a:pt x="10137" y="20821"/>
                </a:lnTo>
                <a:lnTo>
                  <a:pt x="10447" y="21404"/>
                </a:lnTo>
                <a:lnTo>
                  <a:pt x="10792" y="21968"/>
                </a:lnTo>
                <a:lnTo>
                  <a:pt x="11138" y="22532"/>
                </a:lnTo>
                <a:lnTo>
                  <a:pt x="11502" y="23078"/>
                </a:lnTo>
                <a:lnTo>
                  <a:pt x="11866" y="23606"/>
                </a:lnTo>
                <a:lnTo>
                  <a:pt x="12267" y="24115"/>
                </a:lnTo>
                <a:lnTo>
                  <a:pt x="12685" y="24589"/>
                </a:lnTo>
                <a:lnTo>
                  <a:pt x="13104" y="25062"/>
                </a:lnTo>
                <a:lnTo>
                  <a:pt x="13559" y="25480"/>
                </a:lnTo>
                <a:lnTo>
                  <a:pt x="14050" y="25899"/>
                </a:lnTo>
                <a:lnTo>
                  <a:pt x="14560" y="26263"/>
                </a:lnTo>
                <a:lnTo>
                  <a:pt x="14814" y="26445"/>
                </a:lnTo>
                <a:lnTo>
                  <a:pt x="15087" y="26609"/>
                </a:lnTo>
                <a:lnTo>
                  <a:pt x="15360" y="26754"/>
                </a:lnTo>
                <a:lnTo>
                  <a:pt x="15652" y="26900"/>
                </a:lnTo>
                <a:lnTo>
                  <a:pt x="15943" y="27046"/>
                </a:lnTo>
                <a:lnTo>
                  <a:pt x="16252" y="27173"/>
                </a:lnTo>
                <a:lnTo>
                  <a:pt x="16562" y="27300"/>
                </a:lnTo>
                <a:lnTo>
                  <a:pt x="16871" y="27391"/>
                </a:lnTo>
                <a:lnTo>
                  <a:pt x="17199" y="27501"/>
                </a:lnTo>
                <a:lnTo>
                  <a:pt x="17544" y="27592"/>
                </a:lnTo>
                <a:lnTo>
                  <a:pt x="17890" y="27664"/>
                </a:lnTo>
                <a:lnTo>
                  <a:pt x="18236" y="27719"/>
                </a:lnTo>
                <a:lnTo>
                  <a:pt x="18600" y="27774"/>
                </a:lnTo>
                <a:lnTo>
                  <a:pt x="18982" y="27810"/>
                </a:lnTo>
                <a:lnTo>
                  <a:pt x="19364" y="27846"/>
                </a:lnTo>
                <a:lnTo>
                  <a:pt x="19747" y="27865"/>
                </a:lnTo>
                <a:lnTo>
                  <a:pt x="20565" y="27865"/>
                </a:lnTo>
                <a:lnTo>
                  <a:pt x="20948" y="27828"/>
                </a:lnTo>
                <a:lnTo>
                  <a:pt x="21330" y="27792"/>
                </a:lnTo>
                <a:lnTo>
                  <a:pt x="21712" y="27737"/>
                </a:lnTo>
                <a:lnTo>
                  <a:pt x="22076" y="27646"/>
                </a:lnTo>
                <a:lnTo>
                  <a:pt x="22440" y="27555"/>
                </a:lnTo>
                <a:lnTo>
                  <a:pt x="22804" y="27464"/>
                </a:lnTo>
                <a:lnTo>
                  <a:pt x="23150" y="27337"/>
                </a:lnTo>
                <a:lnTo>
                  <a:pt x="23496" y="27209"/>
                </a:lnTo>
                <a:lnTo>
                  <a:pt x="23841" y="27046"/>
                </a:lnTo>
                <a:lnTo>
                  <a:pt x="24169" y="26882"/>
                </a:lnTo>
                <a:lnTo>
                  <a:pt x="24497" y="26718"/>
                </a:lnTo>
                <a:lnTo>
                  <a:pt x="24806" y="26536"/>
                </a:lnTo>
                <a:lnTo>
                  <a:pt x="25115" y="26336"/>
                </a:lnTo>
                <a:lnTo>
                  <a:pt x="25425" y="26117"/>
                </a:lnTo>
                <a:lnTo>
                  <a:pt x="25716" y="25899"/>
                </a:lnTo>
                <a:lnTo>
                  <a:pt x="26007" y="25681"/>
                </a:lnTo>
                <a:lnTo>
                  <a:pt x="26298" y="25444"/>
                </a:lnTo>
                <a:lnTo>
                  <a:pt x="26590" y="25189"/>
                </a:lnTo>
                <a:lnTo>
                  <a:pt x="27117" y="24680"/>
                </a:lnTo>
                <a:lnTo>
                  <a:pt x="27645" y="24134"/>
                </a:lnTo>
                <a:lnTo>
                  <a:pt x="28136" y="23551"/>
                </a:lnTo>
                <a:lnTo>
                  <a:pt x="28591" y="22951"/>
                </a:lnTo>
                <a:lnTo>
                  <a:pt x="29046" y="22350"/>
                </a:lnTo>
                <a:lnTo>
                  <a:pt x="29465" y="21713"/>
                </a:lnTo>
                <a:lnTo>
                  <a:pt x="30175" y="20548"/>
                </a:lnTo>
                <a:lnTo>
                  <a:pt x="30866" y="19402"/>
                </a:lnTo>
                <a:lnTo>
                  <a:pt x="31230" y="18838"/>
                </a:lnTo>
                <a:lnTo>
                  <a:pt x="31576" y="18292"/>
                </a:lnTo>
                <a:lnTo>
                  <a:pt x="31940" y="17764"/>
                </a:lnTo>
                <a:lnTo>
                  <a:pt x="32304" y="17254"/>
                </a:lnTo>
                <a:lnTo>
                  <a:pt x="32705" y="16763"/>
                </a:lnTo>
                <a:lnTo>
                  <a:pt x="33105" y="16290"/>
                </a:lnTo>
                <a:lnTo>
                  <a:pt x="33542" y="15853"/>
                </a:lnTo>
                <a:lnTo>
                  <a:pt x="33997" y="15416"/>
                </a:lnTo>
                <a:lnTo>
                  <a:pt x="34488" y="15016"/>
                </a:lnTo>
                <a:lnTo>
                  <a:pt x="34761" y="14834"/>
                </a:lnTo>
                <a:lnTo>
                  <a:pt x="35016" y="14652"/>
                </a:lnTo>
                <a:lnTo>
                  <a:pt x="35307" y="14470"/>
                </a:lnTo>
                <a:lnTo>
                  <a:pt x="35580" y="14306"/>
                </a:lnTo>
                <a:lnTo>
                  <a:pt x="35889" y="14142"/>
                </a:lnTo>
                <a:lnTo>
                  <a:pt x="36199" y="13996"/>
                </a:lnTo>
                <a:lnTo>
                  <a:pt x="36836" y="13742"/>
                </a:lnTo>
                <a:lnTo>
                  <a:pt x="37473" y="13505"/>
                </a:lnTo>
                <a:lnTo>
                  <a:pt x="38765" y="13050"/>
                </a:lnTo>
                <a:lnTo>
                  <a:pt x="40075" y="12613"/>
                </a:lnTo>
                <a:lnTo>
                  <a:pt x="40712" y="12377"/>
                </a:lnTo>
                <a:lnTo>
                  <a:pt x="41349" y="12140"/>
                </a:lnTo>
                <a:lnTo>
                  <a:pt x="41968" y="11867"/>
                </a:lnTo>
                <a:lnTo>
                  <a:pt x="42587" y="11594"/>
                </a:lnTo>
                <a:lnTo>
                  <a:pt x="43187" y="11285"/>
                </a:lnTo>
                <a:lnTo>
                  <a:pt x="43770" y="10957"/>
                </a:lnTo>
                <a:lnTo>
                  <a:pt x="44334" y="10593"/>
                </a:lnTo>
                <a:lnTo>
                  <a:pt x="44607" y="10393"/>
                </a:lnTo>
                <a:lnTo>
                  <a:pt x="44880" y="10175"/>
                </a:lnTo>
                <a:lnTo>
                  <a:pt x="45153" y="9956"/>
                </a:lnTo>
                <a:lnTo>
                  <a:pt x="45408" y="9738"/>
                </a:lnTo>
                <a:lnTo>
                  <a:pt x="45663" y="9483"/>
                </a:lnTo>
                <a:lnTo>
                  <a:pt x="45899" y="9228"/>
                </a:lnTo>
                <a:lnTo>
                  <a:pt x="46118" y="9010"/>
                </a:lnTo>
                <a:lnTo>
                  <a:pt x="46318" y="8791"/>
                </a:lnTo>
                <a:lnTo>
                  <a:pt x="46518" y="8555"/>
                </a:lnTo>
                <a:lnTo>
                  <a:pt x="46700" y="8300"/>
                </a:lnTo>
                <a:lnTo>
                  <a:pt x="46882" y="8063"/>
                </a:lnTo>
                <a:lnTo>
                  <a:pt x="47046" y="7809"/>
                </a:lnTo>
                <a:lnTo>
                  <a:pt x="47355" y="7281"/>
                </a:lnTo>
                <a:lnTo>
                  <a:pt x="47610" y="6735"/>
                </a:lnTo>
                <a:lnTo>
                  <a:pt x="47847" y="6171"/>
                </a:lnTo>
                <a:lnTo>
                  <a:pt x="48065" y="5588"/>
                </a:lnTo>
                <a:lnTo>
                  <a:pt x="48229" y="4988"/>
                </a:lnTo>
                <a:lnTo>
                  <a:pt x="48374" y="4387"/>
                </a:lnTo>
                <a:lnTo>
                  <a:pt x="48484" y="3768"/>
                </a:lnTo>
                <a:lnTo>
                  <a:pt x="48556" y="3150"/>
                </a:lnTo>
                <a:lnTo>
                  <a:pt x="48611" y="2513"/>
                </a:lnTo>
                <a:lnTo>
                  <a:pt x="48629" y="1876"/>
                </a:lnTo>
                <a:lnTo>
                  <a:pt x="48629" y="1257"/>
                </a:lnTo>
                <a:lnTo>
                  <a:pt x="48611" y="620"/>
                </a:lnTo>
                <a:lnTo>
                  <a:pt x="48556" y="1"/>
                </a:lnTo>
                <a:close/>
              </a:path>
            </a:pathLst>
          </a:custGeom>
          <a:solidFill>
            <a:srgbClr val="7254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9"/>
          <p:cNvSpPr/>
          <p:nvPr/>
        </p:nvSpPr>
        <p:spPr>
          <a:xfrm flipH="1">
            <a:off x="3212675" y="4450500"/>
            <a:ext cx="1561223" cy="693000"/>
          </a:xfrm>
          <a:custGeom>
            <a:avLst/>
            <a:gdLst/>
            <a:ahLst/>
            <a:cxnLst/>
            <a:rect l="l" t="t" r="r" b="b"/>
            <a:pathLst>
              <a:path w="54992" h="24410" extrusionOk="0">
                <a:moveTo>
                  <a:pt x="5019" y="1"/>
                </a:moveTo>
                <a:lnTo>
                  <a:pt x="4694" y="19"/>
                </a:lnTo>
                <a:lnTo>
                  <a:pt x="4369" y="55"/>
                </a:lnTo>
                <a:lnTo>
                  <a:pt x="4044" y="109"/>
                </a:lnTo>
                <a:lnTo>
                  <a:pt x="3719" y="199"/>
                </a:lnTo>
                <a:lnTo>
                  <a:pt x="3412" y="290"/>
                </a:lnTo>
                <a:lnTo>
                  <a:pt x="3105" y="416"/>
                </a:lnTo>
                <a:lnTo>
                  <a:pt x="2799" y="542"/>
                </a:lnTo>
                <a:lnTo>
                  <a:pt x="2528" y="705"/>
                </a:lnTo>
                <a:lnTo>
                  <a:pt x="2257" y="885"/>
                </a:lnTo>
                <a:lnTo>
                  <a:pt x="2004" y="1084"/>
                </a:lnTo>
                <a:lnTo>
                  <a:pt x="1770" y="1301"/>
                </a:lnTo>
                <a:lnTo>
                  <a:pt x="1571" y="1535"/>
                </a:lnTo>
                <a:lnTo>
                  <a:pt x="1372" y="1788"/>
                </a:lnTo>
                <a:lnTo>
                  <a:pt x="1210" y="2059"/>
                </a:lnTo>
                <a:lnTo>
                  <a:pt x="1047" y="2402"/>
                </a:lnTo>
                <a:lnTo>
                  <a:pt x="939" y="2745"/>
                </a:lnTo>
                <a:lnTo>
                  <a:pt x="849" y="3088"/>
                </a:lnTo>
                <a:lnTo>
                  <a:pt x="813" y="3449"/>
                </a:lnTo>
                <a:lnTo>
                  <a:pt x="795" y="3810"/>
                </a:lnTo>
                <a:lnTo>
                  <a:pt x="795" y="4171"/>
                </a:lnTo>
                <a:lnTo>
                  <a:pt x="831" y="4550"/>
                </a:lnTo>
                <a:lnTo>
                  <a:pt x="885" y="4911"/>
                </a:lnTo>
                <a:lnTo>
                  <a:pt x="957" y="5291"/>
                </a:lnTo>
                <a:lnTo>
                  <a:pt x="1047" y="5670"/>
                </a:lnTo>
                <a:lnTo>
                  <a:pt x="1246" y="6410"/>
                </a:lnTo>
                <a:lnTo>
                  <a:pt x="1481" y="7150"/>
                </a:lnTo>
                <a:lnTo>
                  <a:pt x="1733" y="7872"/>
                </a:lnTo>
                <a:lnTo>
                  <a:pt x="1896" y="8378"/>
                </a:lnTo>
                <a:lnTo>
                  <a:pt x="2058" y="8901"/>
                </a:lnTo>
                <a:lnTo>
                  <a:pt x="2203" y="9425"/>
                </a:lnTo>
                <a:lnTo>
                  <a:pt x="2329" y="9948"/>
                </a:lnTo>
                <a:lnTo>
                  <a:pt x="2456" y="10490"/>
                </a:lnTo>
                <a:lnTo>
                  <a:pt x="2564" y="11032"/>
                </a:lnTo>
                <a:lnTo>
                  <a:pt x="2672" y="11555"/>
                </a:lnTo>
                <a:lnTo>
                  <a:pt x="2744" y="12097"/>
                </a:lnTo>
                <a:lnTo>
                  <a:pt x="2817" y="12656"/>
                </a:lnTo>
                <a:lnTo>
                  <a:pt x="2871" y="13198"/>
                </a:lnTo>
                <a:lnTo>
                  <a:pt x="2925" y="13740"/>
                </a:lnTo>
                <a:lnTo>
                  <a:pt x="2961" y="14281"/>
                </a:lnTo>
                <a:lnTo>
                  <a:pt x="2979" y="14823"/>
                </a:lnTo>
                <a:lnTo>
                  <a:pt x="2979" y="15365"/>
                </a:lnTo>
                <a:lnTo>
                  <a:pt x="2961" y="15906"/>
                </a:lnTo>
                <a:lnTo>
                  <a:pt x="2925" y="16448"/>
                </a:lnTo>
                <a:lnTo>
                  <a:pt x="2889" y="16989"/>
                </a:lnTo>
                <a:lnTo>
                  <a:pt x="2817" y="17513"/>
                </a:lnTo>
                <a:lnTo>
                  <a:pt x="2744" y="18055"/>
                </a:lnTo>
                <a:lnTo>
                  <a:pt x="2654" y="18578"/>
                </a:lnTo>
                <a:lnTo>
                  <a:pt x="2546" y="19102"/>
                </a:lnTo>
                <a:lnTo>
                  <a:pt x="2401" y="19607"/>
                </a:lnTo>
                <a:lnTo>
                  <a:pt x="2257" y="20113"/>
                </a:lnTo>
                <a:lnTo>
                  <a:pt x="2094" y="20618"/>
                </a:lnTo>
                <a:lnTo>
                  <a:pt x="1914" y="21106"/>
                </a:lnTo>
                <a:lnTo>
                  <a:pt x="1715" y="21593"/>
                </a:lnTo>
                <a:lnTo>
                  <a:pt x="1481" y="22081"/>
                </a:lnTo>
                <a:lnTo>
                  <a:pt x="1246" y="22550"/>
                </a:lnTo>
                <a:lnTo>
                  <a:pt x="975" y="23001"/>
                </a:lnTo>
                <a:lnTo>
                  <a:pt x="686" y="23453"/>
                </a:lnTo>
                <a:lnTo>
                  <a:pt x="397" y="23886"/>
                </a:lnTo>
                <a:lnTo>
                  <a:pt x="72" y="24319"/>
                </a:lnTo>
                <a:lnTo>
                  <a:pt x="0" y="24409"/>
                </a:lnTo>
                <a:lnTo>
                  <a:pt x="54992" y="24409"/>
                </a:lnTo>
                <a:lnTo>
                  <a:pt x="54956" y="24066"/>
                </a:lnTo>
                <a:lnTo>
                  <a:pt x="54901" y="23705"/>
                </a:lnTo>
                <a:lnTo>
                  <a:pt x="54829" y="23362"/>
                </a:lnTo>
                <a:lnTo>
                  <a:pt x="54757" y="23019"/>
                </a:lnTo>
                <a:lnTo>
                  <a:pt x="54558" y="22333"/>
                </a:lnTo>
                <a:lnTo>
                  <a:pt x="54324" y="21647"/>
                </a:lnTo>
                <a:lnTo>
                  <a:pt x="54053" y="20979"/>
                </a:lnTo>
                <a:lnTo>
                  <a:pt x="53764" y="20329"/>
                </a:lnTo>
                <a:lnTo>
                  <a:pt x="53421" y="19697"/>
                </a:lnTo>
                <a:lnTo>
                  <a:pt x="53078" y="19084"/>
                </a:lnTo>
                <a:lnTo>
                  <a:pt x="52717" y="18506"/>
                </a:lnTo>
                <a:lnTo>
                  <a:pt x="52320" y="17928"/>
                </a:lnTo>
                <a:lnTo>
                  <a:pt x="51905" y="17350"/>
                </a:lnTo>
                <a:lnTo>
                  <a:pt x="51453" y="16773"/>
                </a:lnTo>
                <a:lnTo>
                  <a:pt x="50984" y="16195"/>
                </a:lnTo>
                <a:lnTo>
                  <a:pt x="50496" y="15635"/>
                </a:lnTo>
                <a:lnTo>
                  <a:pt x="49991" y="15094"/>
                </a:lnTo>
                <a:lnTo>
                  <a:pt x="49449" y="14552"/>
                </a:lnTo>
                <a:lnTo>
                  <a:pt x="48908" y="14047"/>
                </a:lnTo>
                <a:lnTo>
                  <a:pt x="48330" y="13559"/>
                </a:lnTo>
                <a:lnTo>
                  <a:pt x="47752" y="13108"/>
                </a:lnTo>
                <a:lnTo>
                  <a:pt x="47156" y="12675"/>
                </a:lnTo>
                <a:lnTo>
                  <a:pt x="46543" y="12295"/>
                </a:lnTo>
                <a:lnTo>
                  <a:pt x="45911" y="11952"/>
                </a:lnTo>
                <a:lnTo>
                  <a:pt x="45604" y="11790"/>
                </a:lnTo>
                <a:lnTo>
                  <a:pt x="45279" y="11645"/>
                </a:lnTo>
                <a:lnTo>
                  <a:pt x="44972" y="11501"/>
                </a:lnTo>
                <a:lnTo>
                  <a:pt x="44647" y="11375"/>
                </a:lnTo>
                <a:lnTo>
                  <a:pt x="44015" y="11176"/>
                </a:lnTo>
                <a:lnTo>
                  <a:pt x="43383" y="10996"/>
                </a:lnTo>
                <a:lnTo>
                  <a:pt x="42715" y="10833"/>
                </a:lnTo>
                <a:lnTo>
                  <a:pt x="42047" y="10689"/>
                </a:lnTo>
                <a:lnTo>
                  <a:pt x="41361" y="10580"/>
                </a:lnTo>
                <a:lnTo>
                  <a:pt x="40675" y="10472"/>
                </a:lnTo>
                <a:lnTo>
                  <a:pt x="39267" y="10291"/>
                </a:lnTo>
                <a:lnTo>
                  <a:pt x="37841" y="10129"/>
                </a:lnTo>
                <a:lnTo>
                  <a:pt x="36433" y="9966"/>
                </a:lnTo>
                <a:lnTo>
                  <a:pt x="35747" y="9876"/>
                </a:lnTo>
                <a:lnTo>
                  <a:pt x="35060" y="9786"/>
                </a:lnTo>
                <a:lnTo>
                  <a:pt x="34374" y="9678"/>
                </a:lnTo>
                <a:lnTo>
                  <a:pt x="33725" y="9533"/>
                </a:lnTo>
                <a:lnTo>
                  <a:pt x="32226" y="9208"/>
                </a:lnTo>
                <a:lnTo>
                  <a:pt x="30728" y="8865"/>
                </a:lnTo>
                <a:lnTo>
                  <a:pt x="29247" y="8486"/>
                </a:lnTo>
                <a:lnTo>
                  <a:pt x="27767" y="8089"/>
                </a:lnTo>
                <a:lnTo>
                  <a:pt x="26304" y="7674"/>
                </a:lnTo>
                <a:lnTo>
                  <a:pt x="24824" y="7240"/>
                </a:lnTo>
                <a:lnTo>
                  <a:pt x="23380" y="6789"/>
                </a:lnTo>
                <a:lnTo>
                  <a:pt x="21917" y="6302"/>
                </a:lnTo>
                <a:lnTo>
                  <a:pt x="20473" y="5814"/>
                </a:lnTo>
                <a:lnTo>
                  <a:pt x="19029" y="5291"/>
                </a:lnTo>
                <a:lnTo>
                  <a:pt x="17603" y="4749"/>
                </a:lnTo>
                <a:lnTo>
                  <a:pt x="16176" y="4171"/>
                </a:lnTo>
                <a:lnTo>
                  <a:pt x="14768" y="3593"/>
                </a:lnTo>
                <a:lnTo>
                  <a:pt x="13360" y="2980"/>
                </a:lnTo>
                <a:lnTo>
                  <a:pt x="11970" y="2366"/>
                </a:lnTo>
                <a:lnTo>
                  <a:pt x="10580" y="1716"/>
                </a:lnTo>
                <a:lnTo>
                  <a:pt x="9388" y="1156"/>
                </a:lnTo>
                <a:lnTo>
                  <a:pt x="8792" y="885"/>
                </a:lnTo>
                <a:lnTo>
                  <a:pt x="8197" y="651"/>
                </a:lnTo>
                <a:lnTo>
                  <a:pt x="7583" y="416"/>
                </a:lnTo>
                <a:lnTo>
                  <a:pt x="6951" y="235"/>
                </a:lnTo>
                <a:lnTo>
                  <a:pt x="6644" y="163"/>
                </a:lnTo>
                <a:lnTo>
                  <a:pt x="6319" y="109"/>
                </a:lnTo>
                <a:lnTo>
                  <a:pt x="6012" y="55"/>
                </a:lnTo>
                <a:lnTo>
                  <a:pt x="5687" y="19"/>
                </a:lnTo>
                <a:lnTo>
                  <a:pt x="536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9"/>
          <p:cNvSpPr/>
          <p:nvPr/>
        </p:nvSpPr>
        <p:spPr>
          <a:xfrm rot="5400000">
            <a:off x="4140200" y="-1162050"/>
            <a:ext cx="371050" cy="2562225"/>
          </a:xfrm>
          <a:custGeom>
            <a:avLst/>
            <a:gdLst/>
            <a:ahLst/>
            <a:cxnLst/>
            <a:rect l="l" t="t" r="r" b="b"/>
            <a:pathLst>
              <a:path w="14842" h="102489" extrusionOk="0">
                <a:moveTo>
                  <a:pt x="1905" y="0"/>
                </a:moveTo>
                <a:cubicBezTo>
                  <a:pt x="6476" y="6856"/>
                  <a:pt x="11372" y="14280"/>
                  <a:pt x="12192" y="22479"/>
                </a:cubicBezTo>
                <a:cubicBezTo>
                  <a:pt x="13048" y="31040"/>
                  <a:pt x="7930" y="39415"/>
                  <a:pt x="8382" y="48006"/>
                </a:cubicBezTo>
                <a:cubicBezTo>
                  <a:pt x="8978" y="59328"/>
                  <a:pt x="17212" y="70633"/>
                  <a:pt x="14097" y="81534"/>
                </a:cubicBezTo>
                <a:cubicBezTo>
                  <a:pt x="11784" y="89629"/>
                  <a:pt x="3765" y="94959"/>
                  <a:pt x="0" y="102489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DB61A19-0EDE-70F3-B799-04A603DA6B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76B77-C7E9-4009-AEE1-02471F71AEA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2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"/>
          <p:cNvSpPr txBox="1">
            <a:spLocks noGrp="1"/>
          </p:cNvSpPr>
          <p:nvPr>
            <p:ph type="title" hasCustomPrompt="1"/>
          </p:nvPr>
        </p:nvSpPr>
        <p:spPr>
          <a:xfrm>
            <a:off x="998550" y="1734193"/>
            <a:ext cx="7146900" cy="11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5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rPr dirty="0"/>
              <a:t>xx%</a:t>
            </a:r>
          </a:p>
        </p:txBody>
      </p:sp>
      <p:sp>
        <p:nvSpPr>
          <p:cNvPr id="192" name="Google Shape;192;p11"/>
          <p:cNvSpPr txBox="1">
            <a:spLocks noGrp="1"/>
          </p:cNvSpPr>
          <p:nvPr>
            <p:ph type="subTitle" idx="1"/>
          </p:nvPr>
        </p:nvSpPr>
        <p:spPr>
          <a:xfrm>
            <a:off x="2139150" y="2886394"/>
            <a:ext cx="48657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93" name="Google Shape;193;p11"/>
          <p:cNvGrpSpPr/>
          <p:nvPr/>
        </p:nvGrpSpPr>
        <p:grpSpPr>
          <a:xfrm flipH="1">
            <a:off x="7736391" y="0"/>
            <a:ext cx="5260293" cy="5143681"/>
            <a:chOff x="-1460538" y="0"/>
            <a:chExt cx="5260293" cy="5143681"/>
          </a:xfrm>
        </p:grpSpPr>
        <p:sp>
          <p:nvSpPr>
            <p:cNvPr id="194" name="Google Shape;194;p11"/>
            <p:cNvSpPr/>
            <p:nvPr/>
          </p:nvSpPr>
          <p:spPr>
            <a:xfrm flipH="1">
              <a:off x="-1460538" y="0"/>
              <a:ext cx="5260293" cy="5143681"/>
            </a:xfrm>
            <a:custGeom>
              <a:avLst/>
              <a:gdLst/>
              <a:ahLst/>
              <a:cxnLst/>
              <a:rect l="l" t="t" r="r" b="b"/>
              <a:pathLst>
                <a:path w="164243" h="160602" extrusionOk="0">
                  <a:moveTo>
                    <a:pt x="75743" y="0"/>
                  </a:moveTo>
                  <a:cubicBezTo>
                    <a:pt x="75404" y="1053"/>
                    <a:pt x="75118" y="2141"/>
                    <a:pt x="74922" y="3194"/>
                  </a:cubicBezTo>
                  <a:cubicBezTo>
                    <a:pt x="74012" y="7779"/>
                    <a:pt x="73780" y="12650"/>
                    <a:pt x="71550" y="16772"/>
                  </a:cubicBezTo>
                  <a:cubicBezTo>
                    <a:pt x="68267" y="22767"/>
                    <a:pt x="61397" y="25872"/>
                    <a:pt x="54778" y="27531"/>
                  </a:cubicBezTo>
                  <a:cubicBezTo>
                    <a:pt x="48140" y="29173"/>
                    <a:pt x="41146" y="29851"/>
                    <a:pt x="35008" y="32884"/>
                  </a:cubicBezTo>
                  <a:cubicBezTo>
                    <a:pt x="23589" y="38522"/>
                    <a:pt x="17165" y="52725"/>
                    <a:pt x="20448" y="65036"/>
                  </a:cubicBezTo>
                  <a:cubicBezTo>
                    <a:pt x="22304" y="71995"/>
                    <a:pt x="26872" y="79275"/>
                    <a:pt x="23910" y="85823"/>
                  </a:cubicBezTo>
                  <a:cubicBezTo>
                    <a:pt x="22054" y="89945"/>
                    <a:pt x="17754" y="92300"/>
                    <a:pt x="14293" y="95190"/>
                  </a:cubicBezTo>
                  <a:cubicBezTo>
                    <a:pt x="1874" y="105628"/>
                    <a:pt x="1" y="125059"/>
                    <a:pt x="6585" y="139904"/>
                  </a:cubicBezTo>
                  <a:cubicBezTo>
                    <a:pt x="10118" y="147915"/>
                    <a:pt x="15649" y="154749"/>
                    <a:pt x="22197" y="160601"/>
                  </a:cubicBezTo>
                  <a:lnTo>
                    <a:pt x="164242" y="160601"/>
                  </a:lnTo>
                  <a:lnTo>
                    <a:pt x="1642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1"/>
            <p:cNvSpPr/>
            <p:nvPr/>
          </p:nvSpPr>
          <p:spPr>
            <a:xfrm flipH="1">
              <a:off x="-1460527" y="0"/>
              <a:ext cx="5050000" cy="5143104"/>
            </a:xfrm>
            <a:custGeom>
              <a:avLst/>
              <a:gdLst/>
              <a:ahLst/>
              <a:cxnLst/>
              <a:rect l="l" t="t" r="r" b="b"/>
              <a:pathLst>
                <a:path w="157677" h="160584" extrusionOk="0">
                  <a:moveTo>
                    <a:pt x="80043" y="0"/>
                  </a:moveTo>
                  <a:cubicBezTo>
                    <a:pt x="78633" y="1124"/>
                    <a:pt x="77402" y="2462"/>
                    <a:pt x="76474" y="3997"/>
                  </a:cubicBezTo>
                  <a:cubicBezTo>
                    <a:pt x="73816" y="8386"/>
                    <a:pt x="73709" y="13989"/>
                    <a:pt x="70961" y="18324"/>
                  </a:cubicBezTo>
                  <a:cubicBezTo>
                    <a:pt x="66643" y="25194"/>
                    <a:pt x="57508" y="26710"/>
                    <a:pt x="49728" y="28994"/>
                  </a:cubicBezTo>
                  <a:cubicBezTo>
                    <a:pt x="41485" y="31457"/>
                    <a:pt x="33545" y="35596"/>
                    <a:pt x="27693" y="41930"/>
                  </a:cubicBezTo>
                  <a:cubicBezTo>
                    <a:pt x="21858" y="48282"/>
                    <a:pt x="18325" y="57007"/>
                    <a:pt x="19324" y="65572"/>
                  </a:cubicBezTo>
                  <a:cubicBezTo>
                    <a:pt x="20163" y="72548"/>
                    <a:pt x="23839" y="79810"/>
                    <a:pt x="21073" y="86269"/>
                  </a:cubicBezTo>
                  <a:cubicBezTo>
                    <a:pt x="19003" y="91140"/>
                    <a:pt x="13936" y="93852"/>
                    <a:pt x="10207" y="97599"/>
                  </a:cubicBezTo>
                  <a:cubicBezTo>
                    <a:pt x="1" y="107841"/>
                    <a:pt x="982" y="125719"/>
                    <a:pt x="9368" y="137495"/>
                  </a:cubicBezTo>
                  <a:cubicBezTo>
                    <a:pt x="17754" y="149307"/>
                    <a:pt x="31689" y="155909"/>
                    <a:pt x="45642" y="159691"/>
                  </a:cubicBezTo>
                  <a:cubicBezTo>
                    <a:pt x="46802" y="160013"/>
                    <a:pt x="47962" y="160298"/>
                    <a:pt x="49122" y="160584"/>
                  </a:cubicBezTo>
                  <a:lnTo>
                    <a:pt x="157676" y="160584"/>
                  </a:lnTo>
                  <a:lnTo>
                    <a:pt x="1576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 flipH="1">
              <a:off x="615404" y="0"/>
              <a:ext cx="2665841" cy="5143104"/>
            </a:xfrm>
            <a:custGeom>
              <a:avLst/>
              <a:gdLst/>
              <a:ahLst/>
              <a:cxnLst/>
              <a:rect l="l" t="t" r="r" b="b"/>
              <a:pathLst>
                <a:path w="83236" h="160584" extrusionOk="0">
                  <a:moveTo>
                    <a:pt x="81648" y="0"/>
                  </a:moveTo>
                  <a:cubicBezTo>
                    <a:pt x="80417" y="1249"/>
                    <a:pt x="79257" y="2569"/>
                    <a:pt x="78169" y="3925"/>
                  </a:cubicBezTo>
                  <a:cubicBezTo>
                    <a:pt x="75403" y="7387"/>
                    <a:pt x="73244" y="11152"/>
                    <a:pt x="71353" y="15131"/>
                  </a:cubicBezTo>
                  <a:cubicBezTo>
                    <a:pt x="69354" y="19270"/>
                    <a:pt x="67302" y="23606"/>
                    <a:pt x="63341" y="26211"/>
                  </a:cubicBezTo>
                  <a:cubicBezTo>
                    <a:pt x="59594" y="28655"/>
                    <a:pt x="55062" y="29422"/>
                    <a:pt x="50744" y="30208"/>
                  </a:cubicBezTo>
                  <a:cubicBezTo>
                    <a:pt x="46480" y="30957"/>
                    <a:pt x="42269" y="31831"/>
                    <a:pt x="38380" y="33812"/>
                  </a:cubicBezTo>
                  <a:cubicBezTo>
                    <a:pt x="31171" y="37487"/>
                    <a:pt x="25515" y="44018"/>
                    <a:pt x="22767" y="51601"/>
                  </a:cubicBezTo>
                  <a:cubicBezTo>
                    <a:pt x="21233" y="55847"/>
                    <a:pt x="20876" y="60201"/>
                    <a:pt x="21001" y="64662"/>
                  </a:cubicBezTo>
                  <a:cubicBezTo>
                    <a:pt x="21144" y="69783"/>
                    <a:pt x="21697" y="75117"/>
                    <a:pt x="19877" y="80024"/>
                  </a:cubicBezTo>
                  <a:cubicBezTo>
                    <a:pt x="16808" y="88232"/>
                    <a:pt x="8315" y="92782"/>
                    <a:pt x="4710" y="100686"/>
                  </a:cubicBezTo>
                  <a:cubicBezTo>
                    <a:pt x="749" y="109233"/>
                    <a:pt x="2337" y="119260"/>
                    <a:pt x="6887" y="127271"/>
                  </a:cubicBezTo>
                  <a:cubicBezTo>
                    <a:pt x="11419" y="135247"/>
                    <a:pt x="18556" y="141599"/>
                    <a:pt x="26229" y="146488"/>
                  </a:cubicBezTo>
                  <a:cubicBezTo>
                    <a:pt x="37594" y="153714"/>
                    <a:pt x="50530" y="157729"/>
                    <a:pt x="63680" y="160584"/>
                  </a:cubicBezTo>
                  <a:lnTo>
                    <a:pt x="69122" y="160584"/>
                  </a:lnTo>
                  <a:cubicBezTo>
                    <a:pt x="56579" y="158139"/>
                    <a:pt x="44196" y="154874"/>
                    <a:pt x="32848" y="149004"/>
                  </a:cubicBezTo>
                  <a:cubicBezTo>
                    <a:pt x="17486" y="141046"/>
                    <a:pt x="0" y="125237"/>
                    <a:pt x="4122" y="105985"/>
                  </a:cubicBezTo>
                  <a:cubicBezTo>
                    <a:pt x="5103" y="101417"/>
                    <a:pt x="7494" y="97617"/>
                    <a:pt x="10545" y="94173"/>
                  </a:cubicBezTo>
                  <a:cubicBezTo>
                    <a:pt x="13204" y="91158"/>
                    <a:pt x="16165" y="88392"/>
                    <a:pt x="18467" y="85074"/>
                  </a:cubicBezTo>
                  <a:cubicBezTo>
                    <a:pt x="21072" y="81291"/>
                    <a:pt x="22196" y="77062"/>
                    <a:pt x="22303" y="72495"/>
                  </a:cubicBezTo>
                  <a:cubicBezTo>
                    <a:pt x="22428" y="67552"/>
                    <a:pt x="21697" y="62592"/>
                    <a:pt x="22410" y="57685"/>
                  </a:cubicBezTo>
                  <a:cubicBezTo>
                    <a:pt x="23588" y="49495"/>
                    <a:pt x="28388" y="41912"/>
                    <a:pt x="35132" y="37113"/>
                  </a:cubicBezTo>
                  <a:cubicBezTo>
                    <a:pt x="38540" y="34686"/>
                    <a:pt x="42358" y="33098"/>
                    <a:pt x="46427" y="32188"/>
                  </a:cubicBezTo>
                  <a:cubicBezTo>
                    <a:pt x="50655" y="31242"/>
                    <a:pt x="54991" y="30832"/>
                    <a:pt x="59131" y="29440"/>
                  </a:cubicBezTo>
                  <a:cubicBezTo>
                    <a:pt x="63074" y="28120"/>
                    <a:pt x="66357" y="25836"/>
                    <a:pt x="68730" y="22392"/>
                  </a:cubicBezTo>
                  <a:cubicBezTo>
                    <a:pt x="71192" y="18735"/>
                    <a:pt x="72655" y="14524"/>
                    <a:pt x="74868" y="10706"/>
                  </a:cubicBezTo>
                  <a:cubicBezTo>
                    <a:pt x="77152" y="6780"/>
                    <a:pt x="79971" y="3176"/>
                    <a:pt x="83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1"/>
          <p:cNvGrpSpPr/>
          <p:nvPr/>
        </p:nvGrpSpPr>
        <p:grpSpPr>
          <a:xfrm>
            <a:off x="-3852684" y="0"/>
            <a:ext cx="5260293" cy="5143681"/>
            <a:chOff x="-1460538" y="0"/>
            <a:chExt cx="5260293" cy="5143681"/>
          </a:xfrm>
        </p:grpSpPr>
        <p:sp>
          <p:nvSpPr>
            <p:cNvPr id="198" name="Google Shape;198;p11"/>
            <p:cNvSpPr/>
            <p:nvPr/>
          </p:nvSpPr>
          <p:spPr>
            <a:xfrm flipH="1">
              <a:off x="-1460538" y="0"/>
              <a:ext cx="5260293" cy="5143681"/>
            </a:xfrm>
            <a:custGeom>
              <a:avLst/>
              <a:gdLst/>
              <a:ahLst/>
              <a:cxnLst/>
              <a:rect l="l" t="t" r="r" b="b"/>
              <a:pathLst>
                <a:path w="164243" h="160602" extrusionOk="0">
                  <a:moveTo>
                    <a:pt x="75743" y="0"/>
                  </a:moveTo>
                  <a:cubicBezTo>
                    <a:pt x="75404" y="1053"/>
                    <a:pt x="75118" y="2141"/>
                    <a:pt x="74922" y="3194"/>
                  </a:cubicBezTo>
                  <a:cubicBezTo>
                    <a:pt x="74012" y="7779"/>
                    <a:pt x="73780" y="12650"/>
                    <a:pt x="71550" y="16772"/>
                  </a:cubicBezTo>
                  <a:cubicBezTo>
                    <a:pt x="68267" y="22767"/>
                    <a:pt x="61397" y="25872"/>
                    <a:pt x="54778" y="27531"/>
                  </a:cubicBezTo>
                  <a:cubicBezTo>
                    <a:pt x="48140" y="29173"/>
                    <a:pt x="41146" y="29851"/>
                    <a:pt x="35008" y="32884"/>
                  </a:cubicBezTo>
                  <a:cubicBezTo>
                    <a:pt x="23589" y="38522"/>
                    <a:pt x="17165" y="52725"/>
                    <a:pt x="20448" y="65036"/>
                  </a:cubicBezTo>
                  <a:cubicBezTo>
                    <a:pt x="22304" y="71995"/>
                    <a:pt x="26872" y="79275"/>
                    <a:pt x="23910" y="85823"/>
                  </a:cubicBezTo>
                  <a:cubicBezTo>
                    <a:pt x="22054" y="89945"/>
                    <a:pt x="17754" y="92300"/>
                    <a:pt x="14293" y="95190"/>
                  </a:cubicBezTo>
                  <a:cubicBezTo>
                    <a:pt x="1874" y="105628"/>
                    <a:pt x="1" y="125059"/>
                    <a:pt x="6585" y="139904"/>
                  </a:cubicBezTo>
                  <a:cubicBezTo>
                    <a:pt x="10118" y="147915"/>
                    <a:pt x="15649" y="154749"/>
                    <a:pt x="22197" y="160601"/>
                  </a:cubicBezTo>
                  <a:lnTo>
                    <a:pt x="164242" y="160601"/>
                  </a:lnTo>
                  <a:lnTo>
                    <a:pt x="1642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 flipH="1">
              <a:off x="-1460527" y="0"/>
              <a:ext cx="5050000" cy="5143104"/>
            </a:xfrm>
            <a:custGeom>
              <a:avLst/>
              <a:gdLst/>
              <a:ahLst/>
              <a:cxnLst/>
              <a:rect l="l" t="t" r="r" b="b"/>
              <a:pathLst>
                <a:path w="157677" h="160584" extrusionOk="0">
                  <a:moveTo>
                    <a:pt x="80043" y="0"/>
                  </a:moveTo>
                  <a:cubicBezTo>
                    <a:pt x="78633" y="1124"/>
                    <a:pt x="77402" y="2462"/>
                    <a:pt x="76474" y="3997"/>
                  </a:cubicBezTo>
                  <a:cubicBezTo>
                    <a:pt x="73816" y="8386"/>
                    <a:pt x="73709" y="13989"/>
                    <a:pt x="70961" y="18324"/>
                  </a:cubicBezTo>
                  <a:cubicBezTo>
                    <a:pt x="66643" y="25194"/>
                    <a:pt x="57508" y="26710"/>
                    <a:pt x="49728" y="28994"/>
                  </a:cubicBezTo>
                  <a:cubicBezTo>
                    <a:pt x="41485" y="31457"/>
                    <a:pt x="33545" y="35596"/>
                    <a:pt x="27693" y="41930"/>
                  </a:cubicBezTo>
                  <a:cubicBezTo>
                    <a:pt x="21858" y="48282"/>
                    <a:pt x="18325" y="57007"/>
                    <a:pt x="19324" y="65572"/>
                  </a:cubicBezTo>
                  <a:cubicBezTo>
                    <a:pt x="20163" y="72548"/>
                    <a:pt x="23839" y="79810"/>
                    <a:pt x="21073" y="86269"/>
                  </a:cubicBezTo>
                  <a:cubicBezTo>
                    <a:pt x="19003" y="91140"/>
                    <a:pt x="13936" y="93852"/>
                    <a:pt x="10207" y="97599"/>
                  </a:cubicBezTo>
                  <a:cubicBezTo>
                    <a:pt x="1" y="107841"/>
                    <a:pt x="982" y="125719"/>
                    <a:pt x="9368" y="137495"/>
                  </a:cubicBezTo>
                  <a:cubicBezTo>
                    <a:pt x="17754" y="149307"/>
                    <a:pt x="31689" y="155909"/>
                    <a:pt x="45642" y="159691"/>
                  </a:cubicBezTo>
                  <a:cubicBezTo>
                    <a:pt x="46802" y="160013"/>
                    <a:pt x="47962" y="160298"/>
                    <a:pt x="49122" y="160584"/>
                  </a:cubicBezTo>
                  <a:lnTo>
                    <a:pt x="157676" y="160584"/>
                  </a:lnTo>
                  <a:lnTo>
                    <a:pt x="1576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1"/>
            <p:cNvSpPr/>
            <p:nvPr/>
          </p:nvSpPr>
          <p:spPr>
            <a:xfrm flipH="1">
              <a:off x="615404" y="0"/>
              <a:ext cx="2665841" cy="5143104"/>
            </a:xfrm>
            <a:custGeom>
              <a:avLst/>
              <a:gdLst/>
              <a:ahLst/>
              <a:cxnLst/>
              <a:rect l="l" t="t" r="r" b="b"/>
              <a:pathLst>
                <a:path w="83236" h="160584" extrusionOk="0">
                  <a:moveTo>
                    <a:pt x="81648" y="0"/>
                  </a:moveTo>
                  <a:cubicBezTo>
                    <a:pt x="80417" y="1249"/>
                    <a:pt x="79257" y="2569"/>
                    <a:pt x="78169" y="3925"/>
                  </a:cubicBezTo>
                  <a:cubicBezTo>
                    <a:pt x="75403" y="7387"/>
                    <a:pt x="73244" y="11152"/>
                    <a:pt x="71353" y="15131"/>
                  </a:cubicBezTo>
                  <a:cubicBezTo>
                    <a:pt x="69354" y="19270"/>
                    <a:pt x="67302" y="23606"/>
                    <a:pt x="63341" y="26211"/>
                  </a:cubicBezTo>
                  <a:cubicBezTo>
                    <a:pt x="59594" y="28655"/>
                    <a:pt x="55062" y="29422"/>
                    <a:pt x="50744" y="30208"/>
                  </a:cubicBezTo>
                  <a:cubicBezTo>
                    <a:pt x="46480" y="30957"/>
                    <a:pt x="42269" y="31831"/>
                    <a:pt x="38380" y="33812"/>
                  </a:cubicBezTo>
                  <a:cubicBezTo>
                    <a:pt x="31171" y="37487"/>
                    <a:pt x="25515" y="44018"/>
                    <a:pt x="22767" y="51601"/>
                  </a:cubicBezTo>
                  <a:cubicBezTo>
                    <a:pt x="21233" y="55847"/>
                    <a:pt x="20876" y="60201"/>
                    <a:pt x="21001" y="64662"/>
                  </a:cubicBezTo>
                  <a:cubicBezTo>
                    <a:pt x="21144" y="69783"/>
                    <a:pt x="21697" y="75117"/>
                    <a:pt x="19877" y="80024"/>
                  </a:cubicBezTo>
                  <a:cubicBezTo>
                    <a:pt x="16808" y="88232"/>
                    <a:pt x="8315" y="92782"/>
                    <a:pt x="4710" y="100686"/>
                  </a:cubicBezTo>
                  <a:cubicBezTo>
                    <a:pt x="749" y="109233"/>
                    <a:pt x="2337" y="119260"/>
                    <a:pt x="6887" y="127271"/>
                  </a:cubicBezTo>
                  <a:cubicBezTo>
                    <a:pt x="11419" y="135247"/>
                    <a:pt x="18556" y="141599"/>
                    <a:pt x="26229" y="146488"/>
                  </a:cubicBezTo>
                  <a:cubicBezTo>
                    <a:pt x="37594" y="153714"/>
                    <a:pt x="50530" y="157729"/>
                    <a:pt x="63680" y="160584"/>
                  </a:cubicBezTo>
                  <a:lnTo>
                    <a:pt x="69122" y="160584"/>
                  </a:lnTo>
                  <a:cubicBezTo>
                    <a:pt x="56579" y="158139"/>
                    <a:pt x="44196" y="154874"/>
                    <a:pt x="32848" y="149004"/>
                  </a:cubicBezTo>
                  <a:cubicBezTo>
                    <a:pt x="17486" y="141046"/>
                    <a:pt x="0" y="125237"/>
                    <a:pt x="4122" y="105985"/>
                  </a:cubicBezTo>
                  <a:cubicBezTo>
                    <a:pt x="5103" y="101417"/>
                    <a:pt x="7494" y="97617"/>
                    <a:pt x="10545" y="94173"/>
                  </a:cubicBezTo>
                  <a:cubicBezTo>
                    <a:pt x="13204" y="91158"/>
                    <a:pt x="16165" y="88392"/>
                    <a:pt x="18467" y="85074"/>
                  </a:cubicBezTo>
                  <a:cubicBezTo>
                    <a:pt x="21072" y="81291"/>
                    <a:pt x="22196" y="77062"/>
                    <a:pt x="22303" y="72495"/>
                  </a:cubicBezTo>
                  <a:cubicBezTo>
                    <a:pt x="22428" y="67552"/>
                    <a:pt x="21697" y="62592"/>
                    <a:pt x="22410" y="57685"/>
                  </a:cubicBezTo>
                  <a:cubicBezTo>
                    <a:pt x="23588" y="49495"/>
                    <a:pt x="28388" y="41912"/>
                    <a:pt x="35132" y="37113"/>
                  </a:cubicBezTo>
                  <a:cubicBezTo>
                    <a:pt x="38540" y="34686"/>
                    <a:pt x="42358" y="33098"/>
                    <a:pt x="46427" y="32188"/>
                  </a:cubicBezTo>
                  <a:cubicBezTo>
                    <a:pt x="50655" y="31242"/>
                    <a:pt x="54991" y="30832"/>
                    <a:pt x="59131" y="29440"/>
                  </a:cubicBezTo>
                  <a:cubicBezTo>
                    <a:pt x="63074" y="28120"/>
                    <a:pt x="66357" y="25836"/>
                    <a:pt x="68730" y="22392"/>
                  </a:cubicBezTo>
                  <a:cubicBezTo>
                    <a:pt x="71192" y="18735"/>
                    <a:pt x="72655" y="14524"/>
                    <a:pt x="74868" y="10706"/>
                  </a:cubicBezTo>
                  <a:cubicBezTo>
                    <a:pt x="77152" y="6780"/>
                    <a:pt x="79971" y="3176"/>
                    <a:pt x="83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" name="Google Shape;201;p11"/>
          <p:cNvSpPr/>
          <p:nvPr/>
        </p:nvSpPr>
        <p:spPr>
          <a:xfrm>
            <a:off x="5994747" y="4291416"/>
            <a:ext cx="1952637" cy="852081"/>
          </a:xfrm>
          <a:custGeom>
            <a:avLst/>
            <a:gdLst/>
            <a:ahLst/>
            <a:cxnLst/>
            <a:rect l="l" t="t" r="r" b="b"/>
            <a:pathLst>
              <a:path w="64958" h="28346" extrusionOk="0">
                <a:moveTo>
                  <a:pt x="25167" y="1"/>
                </a:moveTo>
                <a:lnTo>
                  <a:pt x="24770" y="37"/>
                </a:lnTo>
                <a:lnTo>
                  <a:pt x="24355" y="91"/>
                </a:lnTo>
                <a:lnTo>
                  <a:pt x="23958" y="181"/>
                </a:lnTo>
                <a:lnTo>
                  <a:pt x="23651" y="272"/>
                </a:lnTo>
                <a:lnTo>
                  <a:pt x="23380" y="380"/>
                </a:lnTo>
                <a:lnTo>
                  <a:pt x="23091" y="506"/>
                </a:lnTo>
                <a:lnTo>
                  <a:pt x="22838" y="651"/>
                </a:lnTo>
                <a:lnTo>
                  <a:pt x="22585" y="795"/>
                </a:lnTo>
                <a:lnTo>
                  <a:pt x="22333" y="958"/>
                </a:lnTo>
                <a:lnTo>
                  <a:pt x="22098" y="1138"/>
                </a:lnTo>
                <a:lnTo>
                  <a:pt x="21863" y="1319"/>
                </a:lnTo>
                <a:lnTo>
                  <a:pt x="21647" y="1535"/>
                </a:lnTo>
                <a:lnTo>
                  <a:pt x="21448" y="1734"/>
                </a:lnTo>
                <a:lnTo>
                  <a:pt x="21249" y="1969"/>
                </a:lnTo>
                <a:lnTo>
                  <a:pt x="21051" y="2203"/>
                </a:lnTo>
                <a:lnTo>
                  <a:pt x="20870" y="2438"/>
                </a:lnTo>
                <a:lnTo>
                  <a:pt x="20690" y="2691"/>
                </a:lnTo>
                <a:lnTo>
                  <a:pt x="20527" y="2944"/>
                </a:lnTo>
                <a:lnTo>
                  <a:pt x="20383" y="3214"/>
                </a:lnTo>
                <a:lnTo>
                  <a:pt x="20238" y="3485"/>
                </a:lnTo>
                <a:lnTo>
                  <a:pt x="20094" y="3774"/>
                </a:lnTo>
                <a:lnTo>
                  <a:pt x="19859" y="4352"/>
                </a:lnTo>
                <a:lnTo>
                  <a:pt x="19643" y="4948"/>
                </a:lnTo>
                <a:lnTo>
                  <a:pt x="19480" y="5561"/>
                </a:lnTo>
                <a:lnTo>
                  <a:pt x="19336" y="6175"/>
                </a:lnTo>
                <a:lnTo>
                  <a:pt x="19246" y="6807"/>
                </a:lnTo>
                <a:lnTo>
                  <a:pt x="19173" y="7421"/>
                </a:lnTo>
                <a:lnTo>
                  <a:pt x="19137" y="8053"/>
                </a:lnTo>
                <a:lnTo>
                  <a:pt x="19137" y="8667"/>
                </a:lnTo>
                <a:lnTo>
                  <a:pt x="19155" y="9281"/>
                </a:lnTo>
                <a:lnTo>
                  <a:pt x="19209" y="9894"/>
                </a:lnTo>
                <a:lnTo>
                  <a:pt x="19264" y="10508"/>
                </a:lnTo>
                <a:lnTo>
                  <a:pt x="19408" y="11736"/>
                </a:lnTo>
                <a:lnTo>
                  <a:pt x="19570" y="12963"/>
                </a:lnTo>
                <a:lnTo>
                  <a:pt x="19733" y="14191"/>
                </a:lnTo>
                <a:lnTo>
                  <a:pt x="19877" y="15419"/>
                </a:lnTo>
                <a:lnTo>
                  <a:pt x="19932" y="16033"/>
                </a:lnTo>
                <a:lnTo>
                  <a:pt x="19968" y="16646"/>
                </a:lnTo>
                <a:lnTo>
                  <a:pt x="19986" y="17260"/>
                </a:lnTo>
                <a:lnTo>
                  <a:pt x="19986" y="17874"/>
                </a:lnTo>
                <a:lnTo>
                  <a:pt x="19950" y="18506"/>
                </a:lnTo>
                <a:lnTo>
                  <a:pt x="19877" y="19120"/>
                </a:lnTo>
                <a:lnTo>
                  <a:pt x="19769" y="19752"/>
                </a:lnTo>
                <a:lnTo>
                  <a:pt x="19625" y="20366"/>
                </a:lnTo>
                <a:lnTo>
                  <a:pt x="19444" y="20979"/>
                </a:lnTo>
                <a:lnTo>
                  <a:pt x="19227" y="21575"/>
                </a:lnTo>
                <a:lnTo>
                  <a:pt x="18993" y="22153"/>
                </a:lnTo>
                <a:lnTo>
                  <a:pt x="18848" y="22424"/>
                </a:lnTo>
                <a:lnTo>
                  <a:pt x="18704" y="22694"/>
                </a:lnTo>
                <a:lnTo>
                  <a:pt x="18541" y="22965"/>
                </a:lnTo>
                <a:lnTo>
                  <a:pt x="18379" y="23218"/>
                </a:lnTo>
                <a:lnTo>
                  <a:pt x="18198" y="23471"/>
                </a:lnTo>
                <a:lnTo>
                  <a:pt x="18018" y="23705"/>
                </a:lnTo>
                <a:lnTo>
                  <a:pt x="17819" y="23940"/>
                </a:lnTo>
                <a:lnTo>
                  <a:pt x="17621" y="24157"/>
                </a:lnTo>
                <a:lnTo>
                  <a:pt x="17404" y="24373"/>
                </a:lnTo>
                <a:lnTo>
                  <a:pt x="17187" y="24572"/>
                </a:lnTo>
                <a:lnTo>
                  <a:pt x="16953" y="24753"/>
                </a:lnTo>
                <a:lnTo>
                  <a:pt x="16718" y="24933"/>
                </a:lnTo>
                <a:lnTo>
                  <a:pt x="16465" y="25096"/>
                </a:lnTo>
                <a:lnTo>
                  <a:pt x="16213" y="25240"/>
                </a:lnTo>
                <a:lnTo>
                  <a:pt x="15942" y="25366"/>
                </a:lnTo>
                <a:lnTo>
                  <a:pt x="15671" y="25493"/>
                </a:lnTo>
                <a:lnTo>
                  <a:pt x="15382" y="25583"/>
                </a:lnTo>
                <a:lnTo>
                  <a:pt x="15093" y="25673"/>
                </a:lnTo>
                <a:lnTo>
                  <a:pt x="14822" y="25746"/>
                </a:lnTo>
                <a:lnTo>
                  <a:pt x="14552" y="25782"/>
                </a:lnTo>
                <a:lnTo>
                  <a:pt x="14299" y="25818"/>
                </a:lnTo>
                <a:lnTo>
                  <a:pt x="14028" y="25836"/>
                </a:lnTo>
                <a:lnTo>
                  <a:pt x="13757" y="25854"/>
                </a:lnTo>
                <a:lnTo>
                  <a:pt x="13486" y="25854"/>
                </a:lnTo>
                <a:lnTo>
                  <a:pt x="13234" y="25836"/>
                </a:lnTo>
                <a:lnTo>
                  <a:pt x="12963" y="25800"/>
                </a:lnTo>
                <a:lnTo>
                  <a:pt x="12439" y="25728"/>
                </a:lnTo>
                <a:lnTo>
                  <a:pt x="11898" y="25601"/>
                </a:lnTo>
                <a:lnTo>
                  <a:pt x="11392" y="25439"/>
                </a:lnTo>
                <a:lnTo>
                  <a:pt x="10869" y="25240"/>
                </a:lnTo>
                <a:lnTo>
                  <a:pt x="10345" y="25023"/>
                </a:lnTo>
                <a:lnTo>
                  <a:pt x="9840" y="24789"/>
                </a:lnTo>
                <a:lnTo>
                  <a:pt x="9334" y="24536"/>
                </a:lnTo>
                <a:lnTo>
                  <a:pt x="8847" y="24247"/>
                </a:lnTo>
                <a:lnTo>
                  <a:pt x="8341" y="23958"/>
                </a:lnTo>
                <a:lnTo>
                  <a:pt x="7854" y="23669"/>
                </a:lnTo>
                <a:lnTo>
                  <a:pt x="6915" y="23074"/>
                </a:lnTo>
                <a:lnTo>
                  <a:pt x="6048" y="22550"/>
                </a:lnTo>
                <a:lnTo>
                  <a:pt x="5741" y="22388"/>
                </a:lnTo>
                <a:lnTo>
                  <a:pt x="5434" y="22243"/>
                </a:lnTo>
                <a:lnTo>
                  <a:pt x="5128" y="22135"/>
                </a:lnTo>
                <a:lnTo>
                  <a:pt x="4839" y="22063"/>
                </a:lnTo>
                <a:lnTo>
                  <a:pt x="4532" y="22008"/>
                </a:lnTo>
                <a:lnTo>
                  <a:pt x="4225" y="21990"/>
                </a:lnTo>
                <a:lnTo>
                  <a:pt x="3918" y="21972"/>
                </a:lnTo>
                <a:lnTo>
                  <a:pt x="3629" y="21990"/>
                </a:lnTo>
                <a:lnTo>
                  <a:pt x="3340" y="22045"/>
                </a:lnTo>
                <a:lnTo>
                  <a:pt x="3051" y="22099"/>
                </a:lnTo>
                <a:lnTo>
                  <a:pt x="2763" y="22189"/>
                </a:lnTo>
                <a:lnTo>
                  <a:pt x="2492" y="22297"/>
                </a:lnTo>
                <a:lnTo>
                  <a:pt x="2221" y="22406"/>
                </a:lnTo>
                <a:lnTo>
                  <a:pt x="1968" y="22550"/>
                </a:lnTo>
                <a:lnTo>
                  <a:pt x="1733" y="22713"/>
                </a:lnTo>
                <a:lnTo>
                  <a:pt x="1499" y="22893"/>
                </a:lnTo>
                <a:lnTo>
                  <a:pt x="1282" y="23074"/>
                </a:lnTo>
                <a:lnTo>
                  <a:pt x="1084" y="23290"/>
                </a:lnTo>
                <a:lnTo>
                  <a:pt x="885" y="23507"/>
                </a:lnTo>
                <a:lnTo>
                  <a:pt x="704" y="23742"/>
                </a:lnTo>
                <a:lnTo>
                  <a:pt x="542" y="23994"/>
                </a:lnTo>
                <a:lnTo>
                  <a:pt x="416" y="24247"/>
                </a:lnTo>
                <a:lnTo>
                  <a:pt x="289" y="24518"/>
                </a:lnTo>
                <a:lnTo>
                  <a:pt x="181" y="24789"/>
                </a:lnTo>
                <a:lnTo>
                  <a:pt x="109" y="25078"/>
                </a:lnTo>
                <a:lnTo>
                  <a:pt x="36" y="25366"/>
                </a:lnTo>
                <a:lnTo>
                  <a:pt x="0" y="25673"/>
                </a:lnTo>
                <a:lnTo>
                  <a:pt x="0" y="25980"/>
                </a:lnTo>
                <a:lnTo>
                  <a:pt x="0" y="26305"/>
                </a:lnTo>
                <a:lnTo>
                  <a:pt x="36" y="26630"/>
                </a:lnTo>
                <a:lnTo>
                  <a:pt x="109" y="26955"/>
                </a:lnTo>
                <a:lnTo>
                  <a:pt x="199" y="27280"/>
                </a:lnTo>
                <a:lnTo>
                  <a:pt x="560" y="28345"/>
                </a:lnTo>
                <a:lnTo>
                  <a:pt x="64957" y="28345"/>
                </a:lnTo>
                <a:lnTo>
                  <a:pt x="64632" y="27858"/>
                </a:lnTo>
                <a:lnTo>
                  <a:pt x="64344" y="27461"/>
                </a:lnTo>
                <a:lnTo>
                  <a:pt x="64073" y="27082"/>
                </a:lnTo>
                <a:lnTo>
                  <a:pt x="63766" y="26720"/>
                </a:lnTo>
                <a:lnTo>
                  <a:pt x="63477" y="26377"/>
                </a:lnTo>
                <a:lnTo>
                  <a:pt x="63170" y="26052"/>
                </a:lnTo>
                <a:lnTo>
                  <a:pt x="62863" y="25728"/>
                </a:lnTo>
                <a:lnTo>
                  <a:pt x="62556" y="25421"/>
                </a:lnTo>
                <a:lnTo>
                  <a:pt x="62249" y="25132"/>
                </a:lnTo>
                <a:lnTo>
                  <a:pt x="61924" y="24861"/>
                </a:lnTo>
                <a:lnTo>
                  <a:pt x="61599" y="24608"/>
                </a:lnTo>
                <a:lnTo>
                  <a:pt x="61274" y="24355"/>
                </a:lnTo>
                <a:lnTo>
                  <a:pt x="60931" y="24103"/>
                </a:lnTo>
                <a:lnTo>
                  <a:pt x="60606" y="23886"/>
                </a:lnTo>
                <a:lnTo>
                  <a:pt x="60263" y="23669"/>
                </a:lnTo>
                <a:lnTo>
                  <a:pt x="59559" y="23254"/>
                </a:lnTo>
                <a:lnTo>
                  <a:pt x="58837" y="22875"/>
                </a:lnTo>
                <a:lnTo>
                  <a:pt x="58097" y="22532"/>
                </a:lnTo>
                <a:lnTo>
                  <a:pt x="57339" y="22225"/>
                </a:lnTo>
                <a:lnTo>
                  <a:pt x="56562" y="21918"/>
                </a:lnTo>
                <a:lnTo>
                  <a:pt x="55750" y="21629"/>
                </a:lnTo>
                <a:lnTo>
                  <a:pt x="54920" y="21358"/>
                </a:lnTo>
                <a:lnTo>
                  <a:pt x="53204" y="20835"/>
                </a:lnTo>
                <a:lnTo>
                  <a:pt x="52212" y="20528"/>
                </a:lnTo>
                <a:lnTo>
                  <a:pt x="51219" y="20185"/>
                </a:lnTo>
                <a:lnTo>
                  <a:pt x="50244" y="19788"/>
                </a:lnTo>
                <a:lnTo>
                  <a:pt x="49287" y="19373"/>
                </a:lnTo>
                <a:lnTo>
                  <a:pt x="48348" y="18921"/>
                </a:lnTo>
                <a:lnTo>
                  <a:pt x="47427" y="18434"/>
                </a:lnTo>
                <a:lnTo>
                  <a:pt x="46507" y="17928"/>
                </a:lnTo>
                <a:lnTo>
                  <a:pt x="45622" y="17369"/>
                </a:lnTo>
                <a:lnTo>
                  <a:pt x="44737" y="16791"/>
                </a:lnTo>
                <a:lnTo>
                  <a:pt x="43889" y="16195"/>
                </a:lnTo>
                <a:lnTo>
                  <a:pt x="43058" y="15545"/>
                </a:lnTo>
                <a:lnTo>
                  <a:pt x="42246" y="14877"/>
                </a:lnTo>
                <a:lnTo>
                  <a:pt x="41470" y="14191"/>
                </a:lnTo>
                <a:lnTo>
                  <a:pt x="40711" y="13469"/>
                </a:lnTo>
                <a:lnTo>
                  <a:pt x="39971" y="12711"/>
                </a:lnTo>
                <a:lnTo>
                  <a:pt x="39267" y="11952"/>
                </a:lnTo>
                <a:lnTo>
                  <a:pt x="38725" y="11303"/>
                </a:lnTo>
                <a:lnTo>
                  <a:pt x="38184" y="10635"/>
                </a:lnTo>
                <a:lnTo>
                  <a:pt x="37642" y="9949"/>
                </a:lnTo>
                <a:lnTo>
                  <a:pt x="37119" y="9262"/>
                </a:lnTo>
                <a:lnTo>
                  <a:pt x="36090" y="7890"/>
                </a:lnTo>
                <a:lnTo>
                  <a:pt x="35042" y="6536"/>
                </a:lnTo>
                <a:lnTo>
                  <a:pt x="34501" y="5850"/>
                </a:lnTo>
                <a:lnTo>
                  <a:pt x="33959" y="5200"/>
                </a:lnTo>
                <a:lnTo>
                  <a:pt x="33400" y="4568"/>
                </a:lnTo>
                <a:lnTo>
                  <a:pt x="32804" y="3937"/>
                </a:lnTo>
                <a:lnTo>
                  <a:pt x="32208" y="3341"/>
                </a:lnTo>
                <a:lnTo>
                  <a:pt x="31594" y="2781"/>
                </a:lnTo>
                <a:lnTo>
                  <a:pt x="31269" y="2492"/>
                </a:lnTo>
                <a:lnTo>
                  <a:pt x="30926" y="2240"/>
                </a:lnTo>
                <a:lnTo>
                  <a:pt x="30601" y="1969"/>
                </a:lnTo>
                <a:lnTo>
                  <a:pt x="30240" y="1734"/>
                </a:lnTo>
                <a:lnTo>
                  <a:pt x="29897" y="1499"/>
                </a:lnTo>
                <a:lnTo>
                  <a:pt x="29536" y="1265"/>
                </a:lnTo>
                <a:lnTo>
                  <a:pt x="29175" y="1066"/>
                </a:lnTo>
                <a:lnTo>
                  <a:pt x="28796" y="867"/>
                </a:lnTo>
                <a:lnTo>
                  <a:pt x="28417" y="687"/>
                </a:lnTo>
                <a:lnTo>
                  <a:pt x="28020" y="524"/>
                </a:lnTo>
                <a:lnTo>
                  <a:pt x="27622" y="380"/>
                </a:lnTo>
                <a:lnTo>
                  <a:pt x="27225" y="254"/>
                </a:lnTo>
                <a:lnTo>
                  <a:pt x="26810" y="145"/>
                </a:lnTo>
                <a:lnTo>
                  <a:pt x="26413" y="73"/>
                </a:lnTo>
                <a:lnTo>
                  <a:pt x="25998" y="19"/>
                </a:lnTo>
                <a:lnTo>
                  <a:pt x="255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1"/>
          <p:cNvSpPr/>
          <p:nvPr/>
        </p:nvSpPr>
        <p:spPr>
          <a:xfrm>
            <a:off x="362925" y="5"/>
            <a:ext cx="1742656" cy="998542"/>
          </a:xfrm>
          <a:custGeom>
            <a:avLst/>
            <a:gdLst/>
            <a:ahLst/>
            <a:cxnLst/>
            <a:rect l="l" t="t" r="r" b="b"/>
            <a:pathLst>
              <a:path w="48630" h="27865" extrusionOk="0">
                <a:moveTo>
                  <a:pt x="255" y="1"/>
                </a:moveTo>
                <a:lnTo>
                  <a:pt x="146" y="347"/>
                </a:lnTo>
                <a:lnTo>
                  <a:pt x="73" y="729"/>
                </a:lnTo>
                <a:lnTo>
                  <a:pt x="36" y="1093"/>
                </a:lnTo>
                <a:lnTo>
                  <a:pt x="0" y="1475"/>
                </a:lnTo>
                <a:lnTo>
                  <a:pt x="0" y="1876"/>
                </a:lnTo>
                <a:lnTo>
                  <a:pt x="18" y="2276"/>
                </a:lnTo>
                <a:lnTo>
                  <a:pt x="73" y="2676"/>
                </a:lnTo>
                <a:lnTo>
                  <a:pt x="146" y="3095"/>
                </a:lnTo>
                <a:lnTo>
                  <a:pt x="218" y="3441"/>
                </a:lnTo>
                <a:lnTo>
                  <a:pt x="309" y="3786"/>
                </a:lnTo>
                <a:lnTo>
                  <a:pt x="419" y="4132"/>
                </a:lnTo>
                <a:lnTo>
                  <a:pt x="528" y="4478"/>
                </a:lnTo>
                <a:lnTo>
                  <a:pt x="801" y="5151"/>
                </a:lnTo>
                <a:lnTo>
                  <a:pt x="1092" y="5825"/>
                </a:lnTo>
                <a:lnTo>
                  <a:pt x="1438" y="6462"/>
                </a:lnTo>
                <a:lnTo>
                  <a:pt x="1802" y="7117"/>
                </a:lnTo>
                <a:lnTo>
                  <a:pt x="2184" y="7736"/>
                </a:lnTo>
                <a:lnTo>
                  <a:pt x="2584" y="8373"/>
                </a:lnTo>
                <a:lnTo>
                  <a:pt x="3021" y="8992"/>
                </a:lnTo>
                <a:lnTo>
                  <a:pt x="3458" y="9610"/>
                </a:lnTo>
                <a:lnTo>
                  <a:pt x="4350" y="10812"/>
                </a:lnTo>
                <a:lnTo>
                  <a:pt x="5242" y="12013"/>
                </a:lnTo>
                <a:lnTo>
                  <a:pt x="5660" y="12613"/>
                </a:lnTo>
                <a:lnTo>
                  <a:pt x="6079" y="13196"/>
                </a:lnTo>
                <a:lnTo>
                  <a:pt x="6424" y="13723"/>
                </a:lnTo>
                <a:lnTo>
                  <a:pt x="6770" y="14269"/>
                </a:lnTo>
                <a:lnTo>
                  <a:pt x="7080" y="14834"/>
                </a:lnTo>
                <a:lnTo>
                  <a:pt x="7407" y="15416"/>
                </a:lnTo>
                <a:lnTo>
                  <a:pt x="8008" y="16599"/>
                </a:lnTo>
                <a:lnTo>
                  <a:pt x="8608" y="17800"/>
                </a:lnTo>
                <a:lnTo>
                  <a:pt x="9209" y="19020"/>
                </a:lnTo>
                <a:lnTo>
                  <a:pt x="9810" y="20221"/>
                </a:lnTo>
                <a:lnTo>
                  <a:pt x="10137" y="20821"/>
                </a:lnTo>
                <a:lnTo>
                  <a:pt x="10447" y="21404"/>
                </a:lnTo>
                <a:lnTo>
                  <a:pt x="10792" y="21968"/>
                </a:lnTo>
                <a:lnTo>
                  <a:pt x="11138" y="22532"/>
                </a:lnTo>
                <a:lnTo>
                  <a:pt x="11502" y="23078"/>
                </a:lnTo>
                <a:lnTo>
                  <a:pt x="11866" y="23606"/>
                </a:lnTo>
                <a:lnTo>
                  <a:pt x="12267" y="24115"/>
                </a:lnTo>
                <a:lnTo>
                  <a:pt x="12685" y="24589"/>
                </a:lnTo>
                <a:lnTo>
                  <a:pt x="13104" y="25062"/>
                </a:lnTo>
                <a:lnTo>
                  <a:pt x="13559" y="25480"/>
                </a:lnTo>
                <a:lnTo>
                  <a:pt x="14050" y="25899"/>
                </a:lnTo>
                <a:lnTo>
                  <a:pt x="14560" y="26263"/>
                </a:lnTo>
                <a:lnTo>
                  <a:pt x="14814" y="26445"/>
                </a:lnTo>
                <a:lnTo>
                  <a:pt x="15087" y="26609"/>
                </a:lnTo>
                <a:lnTo>
                  <a:pt x="15360" y="26754"/>
                </a:lnTo>
                <a:lnTo>
                  <a:pt x="15652" y="26900"/>
                </a:lnTo>
                <a:lnTo>
                  <a:pt x="15943" y="27046"/>
                </a:lnTo>
                <a:lnTo>
                  <a:pt x="16252" y="27173"/>
                </a:lnTo>
                <a:lnTo>
                  <a:pt x="16562" y="27300"/>
                </a:lnTo>
                <a:lnTo>
                  <a:pt x="16871" y="27391"/>
                </a:lnTo>
                <a:lnTo>
                  <a:pt x="17199" y="27501"/>
                </a:lnTo>
                <a:lnTo>
                  <a:pt x="17544" y="27592"/>
                </a:lnTo>
                <a:lnTo>
                  <a:pt x="17890" y="27664"/>
                </a:lnTo>
                <a:lnTo>
                  <a:pt x="18236" y="27719"/>
                </a:lnTo>
                <a:lnTo>
                  <a:pt x="18600" y="27774"/>
                </a:lnTo>
                <a:lnTo>
                  <a:pt x="18982" y="27810"/>
                </a:lnTo>
                <a:lnTo>
                  <a:pt x="19364" y="27846"/>
                </a:lnTo>
                <a:lnTo>
                  <a:pt x="19747" y="27865"/>
                </a:lnTo>
                <a:lnTo>
                  <a:pt x="20565" y="27865"/>
                </a:lnTo>
                <a:lnTo>
                  <a:pt x="20948" y="27828"/>
                </a:lnTo>
                <a:lnTo>
                  <a:pt x="21330" y="27792"/>
                </a:lnTo>
                <a:lnTo>
                  <a:pt x="21712" y="27737"/>
                </a:lnTo>
                <a:lnTo>
                  <a:pt x="22076" y="27646"/>
                </a:lnTo>
                <a:lnTo>
                  <a:pt x="22440" y="27555"/>
                </a:lnTo>
                <a:lnTo>
                  <a:pt x="22804" y="27464"/>
                </a:lnTo>
                <a:lnTo>
                  <a:pt x="23150" y="27337"/>
                </a:lnTo>
                <a:lnTo>
                  <a:pt x="23496" y="27209"/>
                </a:lnTo>
                <a:lnTo>
                  <a:pt x="23841" y="27046"/>
                </a:lnTo>
                <a:lnTo>
                  <a:pt x="24169" y="26882"/>
                </a:lnTo>
                <a:lnTo>
                  <a:pt x="24497" y="26718"/>
                </a:lnTo>
                <a:lnTo>
                  <a:pt x="24806" y="26536"/>
                </a:lnTo>
                <a:lnTo>
                  <a:pt x="25115" y="26336"/>
                </a:lnTo>
                <a:lnTo>
                  <a:pt x="25425" y="26117"/>
                </a:lnTo>
                <a:lnTo>
                  <a:pt x="25716" y="25899"/>
                </a:lnTo>
                <a:lnTo>
                  <a:pt x="26007" y="25681"/>
                </a:lnTo>
                <a:lnTo>
                  <a:pt x="26298" y="25444"/>
                </a:lnTo>
                <a:lnTo>
                  <a:pt x="26590" y="25189"/>
                </a:lnTo>
                <a:lnTo>
                  <a:pt x="27117" y="24680"/>
                </a:lnTo>
                <a:lnTo>
                  <a:pt x="27645" y="24134"/>
                </a:lnTo>
                <a:lnTo>
                  <a:pt x="28136" y="23551"/>
                </a:lnTo>
                <a:lnTo>
                  <a:pt x="28591" y="22951"/>
                </a:lnTo>
                <a:lnTo>
                  <a:pt x="29046" y="22350"/>
                </a:lnTo>
                <a:lnTo>
                  <a:pt x="29465" y="21713"/>
                </a:lnTo>
                <a:lnTo>
                  <a:pt x="30175" y="20548"/>
                </a:lnTo>
                <a:lnTo>
                  <a:pt x="30866" y="19402"/>
                </a:lnTo>
                <a:lnTo>
                  <a:pt x="31230" y="18838"/>
                </a:lnTo>
                <a:lnTo>
                  <a:pt x="31576" y="18292"/>
                </a:lnTo>
                <a:lnTo>
                  <a:pt x="31940" y="17764"/>
                </a:lnTo>
                <a:lnTo>
                  <a:pt x="32304" y="17254"/>
                </a:lnTo>
                <a:lnTo>
                  <a:pt x="32705" y="16763"/>
                </a:lnTo>
                <a:lnTo>
                  <a:pt x="33105" y="16290"/>
                </a:lnTo>
                <a:lnTo>
                  <a:pt x="33542" y="15853"/>
                </a:lnTo>
                <a:lnTo>
                  <a:pt x="33997" y="15416"/>
                </a:lnTo>
                <a:lnTo>
                  <a:pt x="34488" y="15016"/>
                </a:lnTo>
                <a:lnTo>
                  <a:pt x="34761" y="14834"/>
                </a:lnTo>
                <a:lnTo>
                  <a:pt x="35016" y="14652"/>
                </a:lnTo>
                <a:lnTo>
                  <a:pt x="35307" y="14470"/>
                </a:lnTo>
                <a:lnTo>
                  <a:pt x="35580" y="14306"/>
                </a:lnTo>
                <a:lnTo>
                  <a:pt x="35889" y="14142"/>
                </a:lnTo>
                <a:lnTo>
                  <a:pt x="36199" y="13996"/>
                </a:lnTo>
                <a:lnTo>
                  <a:pt x="36836" y="13742"/>
                </a:lnTo>
                <a:lnTo>
                  <a:pt x="37473" y="13505"/>
                </a:lnTo>
                <a:lnTo>
                  <a:pt x="38765" y="13050"/>
                </a:lnTo>
                <a:lnTo>
                  <a:pt x="40075" y="12613"/>
                </a:lnTo>
                <a:lnTo>
                  <a:pt x="40712" y="12377"/>
                </a:lnTo>
                <a:lnTo>
                  <a:pt x="41349" y="12140"/>
                </a:lnTo>
                <a:lnTo>
                  <a:pt x="41968" y="11867"/>
                </a:lnTo>
                <a:lnTo>
                  <a:pt x="42587" y="11594"/>
                </a:lnTo>
                <a:lnTo>
                  <a:pt x="43187" y="11285"/>
                </a:lnTo>
                <a:lnTo>
                  <a:pt x="43770" y="10957"/>
                </a:lnTo>
                <a:lnTo>
                  <a:pt x="44334" y="10593"/>
                </a:lnTo>
                <a:lnTo>
                  <a:pt x="44607" y="10393"/>
                </a:lnTo>
                <a:lnTo>
                  <a:pt x="44880" y="10175"/>
                </a:lnTo>
                <a:lnTo>
                  <a:pt x="45153" y="9956"/>
                </a:lnTo>
                <a:lnTo>
                  <a:pt x="45408" y="9738"/>
                </a:lnTo>
                <a:lnTo>
                  <a:pt x="45663" y="9483"/>
                </a:lnTo>
                <a:lnTo>
                  <a:pt x="45899" y="9228"/>
                </a:lnTo>
                <a:lnTo>
                  <a:pt x="46118" y="9010"/>
                </a:lnTo>
                <a:lnTo>
                  <a:pt x="46318" y="8791"/>
                </a:lnTo>
                <a:lnTo>
                  <a:pt x="46518" y="8555"/>
                </a:lnTo>
                <a:lnTo>
                  <a:pt x="46700" y="8300"/>
                </a:lnTo>
                <a:lnTo>
                  <a:pt x="46882" y="8063"/>
                </a:lnTo>
                <a:lnTo>
                  <a:pt x="47046" y="7809"/>
                </a:lnTo>
                <a:lnTo>
                  <a:pt x="47355" y="7281"/>
                </a:lnTo>
                <a:lnTo>
                  <a:pt x="47610" y="6735"/>
                </a:lnTo>
                <a:lnTo>
                  <a:pt x="47847" y="6171"/>
                </a:lnTo>
                <a:lnTo>
                  <a:pt x="48065" y="5588"/>
                </a:lnTo>
                <a:lnTo>
                  <a:pt x="48229" y="4988"/>
                </a:lnTo>
                <a:lnTo>
                  <a:pt x="48374" y="4387"/>
                </a:lnTo>
                <a:lnTo>
                  <a:pt x="48484" y="3768"/>
                </a:lnTo>
                <a:lnTo>
                  <a:pt x="48556" y="3150"/>
                </a:lnTo>
                <a:lnTo>
                  <a:pt x="48611" y="2513"/>
                </a:lnTo>
                <a:lnTo>
                  <a:pt x="48629" y="1876"/>
                </a:lnTo>
                <a:lnTo>
                  <a:pt x="48629" y="1257"/>
                </a:lnTo>
                <a:lnTo>
                  <a:pt x="48611" y="620"/>
                </a:lnTo>
                <a:lnTo>
                  <a:pt x="4855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" name="Google Shape;203;p11"/>
          <p:cNvGrpSpPr/>
          <p:nvPr/>
        </p:nvGrpSpPr>
        <p:grpSpPr>
          <a:xfrm flipH="1">
            <a:off x="1399499" y="4422424"/>
            <a:ext cx="657425" cy="548700"/>
            <a:chOff x="1350550" y="462875"/>
            <a:chExt cx="968225" cy="808100"/>
          </a:xfrm>
        </p:grpSpPr>
        <p:sp>
          <p:nvSpPr>
            <p:cNvPr id="204" name="Google Shape;204;p11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1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1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211;p11"/>
          <p:cNvGrpSpPr/>
          <p:nvPr/>
        </p:nvGrpSpPr>
        <p:grpSpPr>
          <a:xfrm flipH="1">
            <a:off x="8025874" y="164724"/>
            <a:ext cx="657425" cy="548700"/>
            <a:chOff x="1350550" y="462875"/>
            <a:chExt cx="968225" cy="808100"/>
          </a:xfrm>
        </p:grpSpPr>
        <p:sp>
          <p:nvSpPr>
            <p:cNvPr id="212" name="Google Shape;212;p11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86045EF-792E-F909-D9F2-78781EF7C9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76B77-C7E9-4009-AEE1-02471F71AEA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3"/>
          <p:cNvSpPr txBox="1">
            <a:spLocks noGrp="1"/>
          </p:cNvSpPr>
          <p:nvPr>
            <p:ph type="title"/>
          </p:nvPr>
        </p:nvSpPr>
        <p:spPr>
          <a:xfrm>
            <a:off x="2140084" y="1583104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2" name="Google Shape;222;p13"/>
          <p:cNvSpPr txBox="1">
            <a:spLocks noGrp="1"/>
          </p:cNvSpPr>
          <p:nvPr>
            <p:ph type="subTitle" idx="1"/>
          </p:nvPr>
        </p:nvSpPr>
        <p:spPr>
          <a:xfrm>
            <a:off x="2140084" y="1941029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3"/>
          <p:cNvSpPr txBox="1">
            <a:spLocks noGrp="1"/>
          </p:cNvSpPr>
          <p:nvPr>
            <p:ph type="title" idx="2"/>
          </p:nvPr>
        </p:nvSpPr>
        <p:spPr>
          <a:xfrm>
            <a:off x="4709096" y="1566356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4" name="Google Shape;224;p13"/>
          <p:cNvSpPr txBox="1">
            <a:spLocks noGrp="1"/>
          </p:cNvSpPr>
          <p:nvPr>
            <p:ph type="subTitle" idx="3"/>
          </p:nvPr>
        </p:nvSpPr>
        <p:spPr>
          <a:xfrm>
            <a:off x="4709096" y="192428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13"/>
          <p:cNvSpPr txBox="1">
            <a:spLocks noGrp="1"/>
          </p:cNvSpPr>
          <p:nvPr>
            <p:ph type="title" idx="4"/>
          </p:nvPr>
        </p:nvSpPr>
        <p:spPr>
          <a:xfrm>
            <a:off x="2140084" y="3222067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6" name="Google Shape;226;p13"/>
          <p:cNvSpPr txBox="1">
            <a:spLocks noGrp="1"/>
          </p:cNvSpPr>
          <p:nvPr>
            <p:ph type="subTitle" idx="5"/>
          </p:nvPr>
        </p:nvSpPr>
        <p:spPr>
          <a:xfrm>
            <a:off x="2140084" y="357408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3"/>
          <p:cNvSpPr txBox="1">
            <a:spLocks noGrp="1"/>
          </p:cNvSpPr>
          <p:nvPr>
            <p:ph type="title" idx="6"/>
          </p:nvPr>
        </p:nvSpPr>
        <p:spPr>
          <a:xfrm>
            <a:off x="4709096" y="3219107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8" name="Google Shape;228;p13"/>
          <p:cNvSpPr txBox="1">
            <a:spLocks noGrp="1"/>
          </p:cNvSpPr>
          <p:nvPr>
            <p:ph type="subTitle" idx="7"/>
          </p:nvPr>
        </p:nvSpPr>
        <p:spPr>
          <a:xfrm>
            <a:off x="4709096" y="357112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3"/>
          <p:cNvSpPr txBox="1">
            <a:spLocks noGrp="1"/>
          </p:cNvSpPr>
          <p:nvPr>
            <p:ph type="title" idx="8" hasCustomPrompt="1"/>
          </p:nvPr>
        </p:nvSpPr>
        <p:spPr>
          <a:xfrm>
            <a:off x="1458879" y="1765084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0" name="Google Shape;230;p13"/>
          <p:cNvSpPr txBox="1">
            <a:spLocks noGrp="1"/>
          </p:cNvSpPr>
          <p:nvPr>
            <p:ph type="title" idx="9" hasCustomPrompt="1"/>
          </p:nvPr>
        </p:nvSpPr>
        <p:spPr>
          <a:xfrm>
            <a:off x="1458881" y="3365299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1" name="Google Shape;231;p13"/>
          <p:cNvSpPr txBox="1">
            <a:spLocks noGrp="1"/>
          </p:cNvSpPr>
          <p:nvPr>
            <p:ph type="title" idx="13" hasCustomPrompt="1"/>
          </p:nvPr>
        </p:nvSpPr>
        <p:spPr>
          <a:xfrm>
            <a:off x="7227932" y="1759129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2" name="Google Shape;232;p13"/>
          <p:cNvSpPr txBox="1">
            <a:spLocks noGrp="1"/>
          </p:cNvSpPr>
          <p:nvPr>
            <p:ph type="title" idx="14" hasCustomPrompt="1"/>
          </p:nvPr>
        </p:nvSpPr>
        <p:spPr>
          <a:xfrm>
            <a:off x="7227932" y="3359318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3" name="Google Shape;233;p13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34" name="Google Shape;234;p13"/>
          <p:cNvGrpSpPr/>
          <p:nvPr/>
        </p:nvGrpSpPr>
        <p:grpSpPr>
          <a:xfrm>
            <a:off x="8259649" y="4406399"/>
            <a:ext cx="657425" cy="548700"/>
            <a:chOff x="1350550" y="462875"/>
            <a:chExt cx="968225" cy="808100"/>
          </a:xfrm>
        </p:grpSpPr>
        <p:sp>
          <p:nvSpPr>
            <p:cNvPr id="235" name="Google Shape;235;p13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3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3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3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3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3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13"/>
          <p:cNvSpPr/>
          <p:nvPr/>
        </p:nvSpPr>
        <p:spPr>
          <a:xfrm rot="-5400000">
            <a:off x="7926175" y="504575"/>
            <a:ext cx="1716700" cy="707525"/>
          </a:xfrm>
          <a:custGeom>
            <a:avLst/>
            <a:gdLst/>
            <a:ahLst/>
            <a:cxnLst/>
            <a:rect l="l" t="t" r="r" b="b"/>
            <a:pathLst>
              <a:path w="68668" h="28301" extrusionOk="0">
                <a:moveTo>
                  <a:pt x="51978" y="1"/>
                </a:moveTo>
                <a:lnTo>
                  <a:pt x="51396" y="19"/>
                </a:lnTo>
                <a:lnTo>
                  <a:pt x="50813" y="73"/>
                </a:lnTo>
                <a:lnTo>
                  <a:pt x="50213" y="128"/>
                </a:lnTo>
                <a:lnTo>
                  <a:pt x="49630" y="219"/>
                </a:lnTo>
                <a:lnTo>
                  <a:pt x="49048" y="328"/>
                </a:lnTo>
                <a:lnTo>
                  <a:pt x="48466" y="456"/>
                </a:lnTo>
                <a:lnTo>
                  <a:pt x="47883" y="601"/>
                </a:lnTo>
                <a:lnTo>
                  <a:pt x="47319" y="765"/>
                </a:lnTo>
                <a:lnTo>
                  <a:pt x="46773" y="947"/>
                </a:lnTo>
                <a:lnTo>
                  <a:pt x="46227" y="1129"/>
                </a:lnTo>
                <a:lnTo>
                  <a:pt x="45699" y="1329"/>
                </a:lnTo>
                <a:lnTo>
                  <a:pt x="45190" y="1548"/>
                </a:lnTo>
                <a:lnTo>
                  <a:pt x="44698" y="1766"/>
                </a:lnTo>
                <a:lnTo>
                  <a:pt x="44225" y="2003"/>
                </a:lnTo>
                <a:lnTo>
                  <a:pt x="43770" y="2257"/>
                </a:lnTo>
                <a:lnTo>
                  <a:pt x="43352" y="2494"/>
                </a:lnTo>
                <a:lnTo>
                  <a:pt x="42915" y="2803"/>
                </a:lnTo>
                <a:lnTo>
                  <a:pt x="42496" y="3113"/>
                </a:lnTo>
                <a:lnTo>
                  <a:pt x="42078" y="3440"/>
                </a:lnTo>
                <a:lnTo>
                  <a:pt x="41677" y="3786"/>
                </a:lnTo>
                <a:lnTo>
                  <a:pt x="41277" y="4132"/>
                </a:lnTo>
                <a:lnTo>
                  <a:pt x="40876" y="4496"/>
                </a:lnTo>
                <a:lnTo>
                  <a:pt x="40112" y="5260"/>
                </a:lnTo>
                <a:lnTo>
                  <a:pt x="39329" y="6025"/>
                </a:lnTo>
                <a:lnTo>
                  <a:pt x="38565" y="6825"/>
                </a:lnTo>
                <a:lnTo>
                  <a:pt x="37801" y="7608"/>
                </a:lnTo>
                <a:lnTo>
                  <a:pt x="37036" y="8391"/>
                </a:lnTo>
                <a:lnTo>
                  <a:pt x="36236" y="9137"/>
                </a:lnTo>
                <a:lnTo>
                  <a:pt x="35835" y="9501"/>
                </a:lnTo>
                <a:lnTo>
                  <a:pt x="35417" y="9847"/>
                </a:lnTo>
                <a:lnTo>
                  <a:pt x="34998" y="10192"/>
                </a:lnTo>
                <a:lnTo>
                  <a:pt x="34579" y="10520"/>
                </a:lnTo>
                <a:lnTo>
                  <a:pt x="34143" y="10829"/>
                </a:lnTo>
                <a:lnTo>
                  <a:pt x="33706" y="11121"/>
                </a:lnTo>
                <a:lnTo>
                  <a:pt x="33251" y="11394"/>
                </a:lnTo>
                <a:lnTo>
                  <a:pt x="32778" y="11648"/>
                </a:lnTo>
                <a:lnTo>
                  <a:pt x="32304" y="11885"/>
                </a:lnTo>
                <a:lnTo>
                  <a:pt x="31813" y="12103"/>
                </a:lnTo>
                <a:lnTo>
                  <a:pt x="31303" y="12285"/>
                </a:lnTo>
                <a:lnTo>
                  <a:pt x="30794" y="12449"/>
                </a:lnTo>
                <a:lnTo>
                  <a:pt x="30248" y="12577"/>
                </a:lnTo>
                <a:lnTo>
                  <a:pt x="29702" y="12686"/>
                </a:lnTo>
                <a:lnTo>
                  <a:pt x="29138" y="12759"/>
                </a:lnTo>
                <a:lnTo>
                  <a:pt x="28574" y="12795"/>
                </a:lnTo>
                <a:lnTo>
                  <a:pt x="28028" y="12795"/>
                </a:lnTo>
                <a:lnTo>
                  <a:pt x="27482" y="12777"/>
                </a:lnTo>
                <a:lnTo>
                  <a:pt x="26954" y="12722"/>
                </a:lnTo>
                <a:lnTo>
                  <a:pt x="26426" y="12649"/>
                </a:lnTo>
                <a:lnTo>
                  <a:pt x="25916" y="12558"/>
                </a:lnTo>
                <a:lnTo>
                  <a:pt x="25407" y="12431"/>
                </a:lnTo>
                <a:lnTo>
                  <a:pt x="24915" y="12285"/>
                </a:lnTo>
                <a:lnTo>
                  <a:pt x="24424" y="12122"/>
                </a:lnTo>
                <a:lnTo>
                  <a:pt x="23933" y="11921"/>
                </a:lnTo>
                <a:lnTo>
                  <a:pt x="23441" y="11721"/>
                </a:lnTo>
                <a:lnTo>
                  <a:pt x="22968" y="11503"/>
                </a:lnTo>
                <a:lnTo>
                  <a:pt x="22495" y="11284"/>
                </a:lnTo>
                <a:lnTo>
                  <a:pt x="22022" y="11030"/>
                </a:lnTo>
                <a:lnTo>
                  <a:pt x="21567" y="10793"/>
                </a:lnTo>
                <a:lnTo>
                  <a:pt x="20639" y="10265"/>
                </a:lnTo>
                <a:lnTo>
                  <a:pt x="19729" y="9701"/>
                </a:lnTo>
                <a:lnTo>
                  <a:pt x="17909" y="8609"/>
                </a:lnTo>
                <a:lnTo>
                  <a:pt x="16980" y="8063"/>
                </a:lnTo>
                <a:lnTo>
                  <a:pt x="16052" y="7572"/>
                </a:lnTo>
                <a:lnTo>
                  <a:pt x="15579" y="7335"/>
                </a:lnTo>
                <a:lnTo>
                  <a:pt x="15106" y="7117"/>
                </a:lnTo>
                <a:lnTo>
                  <a:pt x="14633" y="6916"/>
                </a:lnTo>
                <a:lnTo>
                  <a:pt x="14141" y="6735"/>
                </a:lnTo>
                <a:lnTo>
                  <a:pt x="13577" y="6553"/>
                </a:lnTo>
                <a:lnTo>
                  <a:pt x="13031" y="6407"/>
                </a:lnTo>
                <a:lnTo>
                  <a:pt x="12485" y="6316"/>
                </a:lnTo>
                <a:lnTo>
                  <a:pt x="11976" y="6243"/>
                </a:lnTo>
                <a:lnTo>
                  <a:pt x="11466" y="6207"/>
                </a:lnTo>
                <a:lnTo>
                  <a:pt x="10993" y="6207"/>
                </a:lnTo>
                <a:lnTo>
                  <a:pt x="10520" y="6243"/>
                </a:lnTo>
                <a:lnTo>
                  <a:pt x="10046" y="6316"/>
                </a:lnTo>
                <a:lnTo>
                  <a:pt x="9610" y="6407"/>
                </a:lnTo>
                <a:lnTo>
                  <a:pt x="9173" y="6534"/>
                </a:lnTo>
                <a:lnTo>
                  <a:pt x="8754" y="6680"/>
                </a:lnTo>
                <a:lnTo>
                  <a:pt x="8336" y="6844"/>
                </a:lnTo>
                <a:lnTo>
                  <a:pt x="7935" y="7044"/>
                </a:lnTo>
                <a:lnTo>
                  <a:pt x="7535" y="7262"/>
                </a:lnTo>
                <a:lnTo>
                  <a:pt x="7153" y="7499"/>
                </a:lnTo>
                <a:lnTo>
                  <a:pt x="6770" y="7754"/>
                </a:lnTo>
                <a:lnTo>
                  <a:pt x="6407" y="8027"/>
                </a:lnTo>
                <a:lnTo>
                  <a:pt x="6043" y="8318"/>
                </a:lnTo>
                <a:lnTo>
                  <a:pt x="5679" y="8627"/>
                </a:lnTo>
                <a:lnTo>
                  <a:pt x="5333" y="8955"/>
                </a:lnTo>
                <a:lnTo>
                  <a:pt x="4641" y="9610"/>
                </a:lnTo>
                <a:lnTo>
                  <a:pt x="3968" y="10320"/>
                </a:lnTo>
                <a:lnTo>
                  <a:pt x="3294" y="11048"/>
                </a:lnTo>
                <a:lnTo>
                  <a:pt x="2621" y="11794"/>
                </a:lnTo>
                <a:lnTo>
                  <a:pt x="1948" y="12522"/>
                </a:lnTo>
                <a:lnTo>
                  <a:pt x="1274" y="13250"/>
                </a:lnTo>
                <a:lnTo>
                  <a:pt x="1201" y="13687"/>
                </a:lnTo>
                <a:lnTo>
                  <a:pt x="1092" y="14087"/>
                </a:lnTo>
                <a:lnTo>
                  <a:pt x="983" y="14488"/>
                </a:lnTo>
                <a:lnTo>
                  <a:pt x="874" y="14888"/>
                </a:lnTo>
                <a:lnTo>
                  <a:pt x="601" y="15689"/>
                </a:lnTo>
                <a:lnTo>
                  <a:pt x="310" y="16526"/>
                </a:lnTo>
                <a:lnTo>
                  <a:pt x="182" y="17254"/>
                </a:lnTo>
                <a:lnTo>
                  <a:pt x="73" y="17982"/>
                </a:lnTo>
                <a:lnTo>
                  <a:pt x="18" y="18710"/>
                </a:lnTo>
                <a:lnTo>
                  <a:pt x="0" y="19456"/>
                </a:lnTo>
                <a:lnTo>
                  <a:pt x="18" y="20202"/>
                </a:lnTo>
                <a:lnTo>
                  <a:pt x="73" y="20948"/>
                </a:lnTo>
                <a:lnTo>
                  <a:pt x="146" y="21695"/>
                </a:lnTo>
                <a:lnTo>
                  <a:pt x="273" y="22441"/>
                </a:lnTo>
                <a:lnTo>
                  <a:pt x="401" y="23187"/>
                </a:lnTo>
                <a:lnTo>
                  <a:pt x="583" y="23915"/>
                </a:lnTo>
                <a:lnTo>
                  <a:pt x="765" y="24661"/>
                </a:lnTo>
                <a:lnTo>
                  <a:pt x="983" y="25407"/>
                </a:lnTo>
                <a:lnTo>
                  <a:pt x="1238" y="26135"/>
                </a:lnTo>
                <a:lnTo>
                  <a:pt x="1493" y="26863"/>
                </a:lnTo>
                <a:lnTo>
                  <a:pt x="1784" y="27591"/>
                </a:lnTo>
                <a:lnTo>
                  <a:pt x="2075" y="28301"/>
                </a:lnTo>
                <a:lnTo>
                  <a:pt x="68667" y="28301"/>
                </a:lnTo>
                <a:lnTo>
                  <a:pt x="68594" y="27882"/>
                </a:lnTo>
                <a:lnTo>
                  <a:pt x="68503" y="27464"/>
                </a:lnTo>
                <a:lnTo>
                  <a:pt x="68430" y="27245"/>
                </a:lnTo>
                <a:lnTo>
                  <a:pt x="68339" y="27027"/>
                </a:lnTo>
                <a:lnTo>
                  <a:pt x="68248" y="26809"/>
                </a:lnTo>
                <a:lnTo>
                  <a:pt x="68139" y="26608"/>
                </a:lnTo>
                <a:lnTo>
                  <a:pt x="68012" y="26408"/>
                </a:lnTo>
                <a:lnTo>
                  <a:pt x="67884" y="26226"/>
                </a:lnTo>
                <a:lnTo>
                  <a:pt x="67757" y="26044"/>
                </a:lnTo>
                <a:lnTo>
                  <a:pt x="67611" y="25862"/>
                </a:lnTo>
                <a:lnTo>
                  <a:pt x="67302" y="25535"/>
                </a:lnTo>
                <a:lnTo>
                  <a:pt x="66956" y="25243"/>
                </a:lnTo>
                <a:lnTo>
                  <a:pt x="66611" y="24970"/>
                </a:lnTo>
                <a:lnTo>
                  <a:pt x="66228" y="24716"/>
                </a:lnTo>
                <a:lnTo>
                  <a:pt x="65828" y="24479"/>
                </a:lnTo>
                <a:lnTo>
                  <a:pt x="65428" y="24261"/>
                </a:lnTo>
                <a:lnTo>
                  <a:pt x="65009" y="24061"/>
                </a:lnTo>
                <a:lnTo>
                  <a:pt x="64590" y="23879"/>
                </a:lnTo>
                <a:lnTo>
                  <a:pt x="63753" y="23551"/>
                </a:lnTo>
                <a:lnTo>
                  <a:pt x="62934" y="23242"/>
                </a:lnTo>
                <a:lnTo>
                  <a:pt x="62607" y="23114"/>
                </a:lnTo>
                <a:lnTo>
                  <a:pt x="62243" y="22969"/>
                </a:lnTo>
                <a:lnTo>
                  <a:pt x="61478" y="22714"/>
                </a:lnTo>
                <a:lnTo>
                  <a:pt x="60677" y="22441"/>
                </a:lnTo>
                <a:lnTo>
                  <a:pt x="60277" y="22277"/>
                </a:lnTo>
                <a:lnTo>
                  <a:pt x="59895" y="22113"/>
                </a:lnTo>
                <a:lnTo>
                  <a:pt x="59513" y="21931"/>
                </a:lnTo>
                <a:lnTo>
                  <a:pt x="59149" y="21749"/>
                </a:lnTo>
                <a:lnTo>
                  <a:pt x="58803" y="21513"/>
                </a:lnTo>
                <a:lnTo>
                  <a:pt x="58475" y="21276"/>
                </a:lnTo>
                <a:lnTo>
                  <a:pt x="58330" y="21149"/>
                </a:lnTo>
                <a:lnTo>
                  <a:pt x="58184" y="21003"/>
                </a:lnTo>
                <a:lnTo>
                  <a:pt x="58057" y="20857"/>
                </a:lnTo>
                <a:lnTo>
                  <a:pt x="57929" y="20694"/>
                </a:lnTo>
                <a:lnTo>
                  <a:pt x="57820" y="20530"/>
                </a:lnTo>
                <a:lnTo>
                  <a:pt x="57729" y="20366"/>
                </a:lnTo>
                <a:lnTo>
                  <a:pt x="57638" y="20166"/>
                </a:lnTo>
                <a:lnTo>
                  <a:pt x="57565" y="19984"/>
                </a:lnTo>
                <a:lnTo>
                  <a:pt x="57493" y="19765"/>
                </a:lnTo>
                <a:lnTo>
                  <a:pt x="57438" y="19547"/>
                </a:lnTo>
                <a:lnTo>
                  <a:pt x="57402" y="19310"/>
                </a:lnTo>
                <a:lnTo>
                  <a:pt x="57365" y="19092"/>
                </a:lnTo>
                <a:lnTo>
                  <a:pt x="57347" y="18855"/>
                </a:lnTo>
                <a:lnTo>
                  <a:pt x="57347" y="18637"/>
                </a:lnTo>
                <a:lnTo>
                  <a:pt x="57365" y="18164"/>
                </a:lnTo>
                <a:lnTo>
                  <a:pt x="57420" y="17691"/>
                </a:lnTo>
                <a:lnTo>
                  <a:pt x="57511" y="17217"/>
                </a:lnTo>
                <a:lnTo>
                  <a:pt x="57620" y="16744"/>
                </a:lnTo>
                <a:lnTo>
                  <a:pt x="57747" y="16253"/>
                </a:lnTo>
                <a:lnTo>
                  <a:pt x="57893" y="15780"/>
                </a:lnTo>
                <a:lnTo>
                  <a:pt x="58075" y="15307"/>
                </a:lnTo>
                <a:lnTo>
                  <a:pt x="58421" y="14397"/>
                </a:lnTo>
                <a:lnTo>
                  <a:pt x="58785" y="13505"/>
                </a:lnTo>
                <a:lnTo>
                  <a:pt x="59094" y="12686"/>
                </a:lnTo>
                <a:lnTo>
                  <a:pt x="59385" y="11648"/>
                </a:lnTo>
                <a:lnTo>
                  <a:pt x="59676" y="10575"/>
                </a:lnTo>
                <a:lnTo>
                  <a:pt x="59786" y="10029"/>
                </a:lnTo>
                <a:lnTo>
                  <a:pt x="59913" y="9464"/>
                </a:lnTo>
                <a:lnTo>
                  <a:pt x="60004" y="8900"/>
                </a:lnTo>
                <a:lnTo>
                  <a:pt x="60077" y="8336"/>
                </a:lnTo>
                <a:lnTo>
                  <a:pt x="60131" y="7772"/>
                </a:lnTo>
                <a:lnTo>
                  <a:pt x="60150" y="7189"/>
                </a:lnTo>
                <a:lnTo>
                  <a:pt x="60131" y="6625"/>
                </a:lnTo>
                <a:lnTo>
                  <a:pt x="60095" y="6061"/>
                </a:lnTo>
                <a:lnTo>
                  <a:pt x="60004" y="5497"/>
                </a:lnTo>
                <a:lnTo>
                  <a:pt x="59949" y="5224"/>
                </a:lnTo>
                <a:lnTo>
                  <a:pt x="59877" y="4951"/>
                </a:lnTo>
                <a:lnTo>
                  <a:pt x="59804" y="4660"/>
                </a:lnTo>
                <a:lnTo>
                  <a:pt x="59713" y="4387"/>
                </a:lnTo>
                <a:lnTo>
                  <a:pt x="59604" y="4114"/>
                </a:lnTo>
                <a:lnTo>
                  <a:pt x="59476" y="3841"/>
                </a:lnTo>
                <a:lnTo>
                  <a:pt x="59331" y="3586"/>
                </a:lnTo>
                <a:lnTo>
                  <a:pt x="59185" y="3331"/>
                </a:lnTo>
                <a:lnTo>
                  <a:pt x="59040" y="3076"/>
                </a:lnTo>
                <a:lnTo>
                  <a:pt x="58876" y="2858"/>
                </a:lnTo>
                <a:lnTo>
                  <a:pt x="58694" y="2621"/>
                </a:lnTo>
                <a:lnTo>
                  <a:pt x="58512" y="2421"/>
                </a:lnTo>
                <a:lnTo>
                  <a:pt x="58330" y="2221"/>
                </a:lnTo>
                <a:lnTo>
                  <a:pt x="58148" y="2021"/>
                </a:lnTo>
                <a:lnTo>
                  <a:pt x="57948" y="1839"/>
                </a:lnTo>
                <a:lnTo>
                  <a:pt x="57729" y="1675"/>
                </a:lnTo>
                <a:lnTo>
                  <a:pt x="57511" y="1511"/>
                </a:lnTo>
                <a:lnTo>
                  <a:pt x="57292" y="1347"/>
                </a:lnTo>
                <a:lnTo>
                  <a:pt x="56837" y="1074"/>
                </a:lnTo>
                <a:lnTo>
                  <a:pt x="56364" y="820"/>
                </a:lnTo>
                <a:lnTo>
                  <a:pt x="55873" y="619"/>
                </a:lnTo>
                <a:lnTo>
                  <a:pt x="55345" y="437"/>
                </a:lnTo>
                <a:lnTo>
                  <a:pt x="54817" y="292"/>
                </a:lnTo>
                <a:lnTo>
                  <a:pt x="54271" y="183"/>
                </a:lnTo>
                <a:lnTo>
                  <a:pt x="53707" y="92"/>
                </a:lnTo>
                <a:lnTo>
                  <a:pt x="53143" y="37"/>
                </a:lnTo>
                <a:lnTo>
                  <a:pt x="5257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3"/>
          <p:cNvSpPr/>
          <p:nvPr/>
        </p:nvSpPr>
        <p:spPr>
          <a:xfrm>
            <a:off x="0" y="0"/>
            <a:ext cx="1444495" cy="1210648"/>
          </a:xfrm>
          <a:custGeom>
            <a:avLst/>
            <a:gdLst/>
            <a:ahLst/>
            <a:cxnLst/>
            <a:rect l="l" t="t" r="r" b="b"/>
            <a:pathLst>
              <a:path w="43388" h="36364" extrusionOk="0">
                <a:moveTo>
                  <a:pt x="0" y="1"/>
                </a:moveTo>
                <a:lnTo>
                  <a:pt x="0" y="31231"/>
                </a:lnTo>
                <a:lnTo>
                  <a:pt x="546" y="31741"/>
                </a:lnTo>
                <a:lnTo>
                  <a:pt x="1092" y="32232"/>
                </a:lnTo>
                <a:lnTo>
                  <a:pt x="1638" y="32705"/>
                </a:lnTo>
                <a:lnTo>
                  <a:pt x="2220" y="33160"/>
                </a:lnTo>
                <a:lnTo>
                  <a:pt x="2785" y="33597"/>
                </a:lnTo>
                <a:lnTo>
                  <a:pt x="3385" y="34016"/>
                </a:lnTo>
                <a:lnTo>
                  <a:pt x="3968" y="34416"/>
                </a:lnTo>
                <a:lnTo>
                  <a:pt x="4586" y="34780"/>
                </a:lnTo>
                <a:lnTo>
                  <a:pt x="4987" y="34980"/>
                </a:lnTo>
                <a:lnTo>
                  <a:pt x="5387" y="35180"/>
                </a:lnTo>
                <a:lnTo>
                  <a:pt x="5788" y="35362"/>
                </a:lnTo>
                <a:lnTo>
                  <a:pt x="6206" y="35526"/>
                </a:lnTo>
                <a:lnTo>
                  <a:pt x="6625" y="35672"/>
                </a:lnTo>
                <a:lnTo>
                  <a:pt x="7043" y="35799"/>
                </a:lnTo>
                <a:lnTo>
                  <a:pt x="7480" y="35927"/>
                </a:lnTo>
                <a:lnTo>
                  <a:pt x="7899" y="36018"/>
                </a:lnTo>
                <a:lnTo>
                  <a:pt x="8335" y="36109"/>
                </a:lnTo>
                <a:lnTo>
                  <a:pt x="8772" y="36181"/>
                </a:lnTo>
                <a:lnTo>
                  <a:pt x="9209" y="36254"/>
                </a:lnTo>
                <a:lnTo>
                  <a:pt x="9646" y="36291"/>
                </a:lnTo>
                <a:lnTo>
                  <a:pt x="10101" y="36327"/>
                </a:lnTo>
                <a:lnTo>
                  <a:pt x="10538" y="36363"/>
                </a:lnTo>
                <a:lnTo>
                  <a:pt x="11429" y="36363"/>
                </a:lnTo>
                <a:lnTo>
                  <a:pt x="11866" y="36345"/>
                </a:lnTo>
                <a:lnTo>
                  <a:pt x="12321" y="36327"/>
                </a:lnTo>
                <a:lnTo>
                  <a:pt x="12758" y="36291"/>
                </a:lnTo>
                <a:lnTo>
                  <a:pt x="13213" y="36236"/>
                </a:lnTo>
                <a:lnTo>
                  <a:pt x="13650" y="36163"/>
                </a:lnTo>
                <a:lnTo>
                  <a:pt x="14105" y="36090"/>
                </a:lnTo>
                <a:lnTo>
                  <a:pt x="14541" y="36018"/>
                </a:lnTo>
                <a:lnTo>
                  <a:pt x="14978" y="35908"/>
                </a:lnTo>
                <a:lnTo>
                  <a:pt x="15852" y="35690"/>
                </a:lnTo>
                <a:lnTo>
                  <a:pt x="16725" y="35417"/>
                </a:lnTo>
                <a:lnTo>
                  <a:pt x="17581" y="35126"/>
                </a:lnTo>
                <a:lnTo>
                  <a:pt x="18418" y="34780"/>
                </a:lnTo>
                <a:lnTo>
                  <a:pt x="18873" y="34580"/>
                </a:lnTo>
                <a:lnTo>
                  <a:pt x="19328" y="34361"/>
                </a:lnTo>
                <a:lnTo>
                  <a:pt x="19765" y="34125"/>
                </a:lnTo>
                <a:lnTo>
                  <a:pt x="20202" y="33888"/>
                </a:lnTo>
                <a:lnTo>
                  <a:pt x="20620" y="33634"/>
                </a:lnTo>
                <a:lnTo>
                  <a:pt x="21021" y="33379"/>
                </a:lnTo>
                <a:lnTo>
                  <a:pt x="21421" y="33106"/>
                </a:lnTo>
                <a:lnTo>
                  <a:pt x="21803" y="32815"/>
                </a:lnTo>
                <a:lnTo>
                  <a:pt x="22167" y="32523"/>
                </a:lnTo>
                <a:lnTo>
                  <a:pt x="22531" y="32214"/>
                </a:lnTo>
                <a:lnTo>
                  <a:pt x="22895" y="31905"/>
                </a:lnTo>
                <a:lnTo>
                  <a:pt x="23223" y="31577"/>
                </a:lnTo>
                <a:lnTo>
                  <a:pt x="23568" y="31231"/>
                </a:lnTo>
                <a:lnTo>
                  <a:pt x="23878" y="30885"/>
                </a:lnTo>
                <a:lnTo>
                  <a:pt x="24187" y="30540"/>
                </a:lnTo>
                <a:lnTo>
                  <a:pt x="24478" y="30176"/>
                </a:lnTo>
                <a:lnTo>
                  <a:pt x="24770" y="29793"/>
                </a:lnTo>
                <a:lnTo>
                  <a:pt x="25043" y="29411"/>
                </a:lnTo>
                <a:lnTo>
                  <a:pt x="25316" y="29029"/>
                </a:lnTo>
                <a:lnTo>
                  <a:pt x="25570" y="28629"/>
                </a:lnTo>
                <a:lnTo>
                  <a:pt x="25825" y="28210"/>
                </a:lnTo>
                <a:lnTo>
                  <a:pt x="26044" y="27791"/>
                </a:lnTo>
                <a:lnTo>
                  <a:pt x="26280" y="27373"/>
                </a:lnTo>
                <a:lnTo>
                  <a:pt x="26480" y="26954"/>
                </a:lnTo>
                <a:lnTo>
                  <a:pt x="26699" y="26499"/>
                </a:lnTo>
                <a:lnTo>
                  <a:pt x="26881" y="26062"/>
                </a:lnTo>
                <a:lnTo>
                  <a:pt x="27063" y="25607"/>
                </a:lnTo>
                <a:lnTo>
                  <a:pt x="27245" y="25153"/>
                </a:lnTo>
                <a:lnTo>
                  <a:pt x="27409" y="24679"/>
                </a:lnTo>
                <a:lnTo>
                  <a:pt x="27554" y="24224"/>
                </a:lnTo>
                <a:lnTo>
                  <a:pt x="27700" y="23733"/>
                </a:lnTo>
                <a:lnTo>
                  <a:pt x="27827" y="23260"/>
                </a:lnTo>
                <a:lnTo>
                  <a:pt x="28027" y="22404"/>
                </a:lnTo>
                <a:lnTo>
                  <a:pt x="28209" y="21567"/>
                </a:lnTo>
                <a:lnTo>
                  <a:pt x="28373" y="20730"/>
                </a:lnTo>
                <a:lnTo>
                  <a:pt x="28537" y="19911"/>
                </a:lnTo>
                <a:lnTo>
                  <a:pt x="28737" y="19110"/>
                </a:lnTo>
                <a:lnTo>
                  <a:pt x="28956" y="18309"/>
                </a:lnTo>
                <a:lnTo>
                  <a:pt x="29083" y="17909"/>
                </a:lnTo>
                <a:lnTo>
                  <a:pt x="29228" y="17509"/>
                </a:lnTo>
                <a:lnTo>
                  <a:pt x="29374" y="17126"/>
                </a:lnTo>
                <a:lnTo>
                  <a:pt x="29556" y="16726"/>
                </a:lnTo>
                <a:lnTo>
                  <a:pt x="29702" y="16326"/>
                </a:lnTo>
                <a:lnTo>
                  <a:pt x="29865" y="15962"/>
                </a:lnTo>
                <a:lnTo>
                  <a:pt x="30047" y="15598"/>
                </a:lnTo>
                <a:lnTo>
                  <a:pt x="30229" y="15234"/>
                </a:lnTo>
                <a:lnTo>
                  <a:pt x="30430" y="14906"/>
                </a:lnTo>
                <a:lnTo>
                  <a:pt x="30648" y="14560"/>
                </a:lnTo>
                <a:lnTo>
                  <a:pt x="30885" y="14251"/>
                </a:lnTo>
                <a:lnTo>
                  <a:pt x="31121" y="13942"/>
                </a:lnTo>
                <a:lnTo>
                  <a:pt x="31358" y="13632"/>
                </a:lnTo>
                <a:lnTo>
                  <a:pt x="31631" y="13341"/>
                </a:lnTo>
                <a:lnTo>
                  <a:pt x="31886" y="13050"/>
                </a:lnTo>
                <a:lnTo>
                  <a:pt x="32177" y="12777"/>
                </a:lnTo>
                <a:lnTo>
                  <a:pt x="32468" y="12504"/>
                </a:lnTo>
                <a:lnTo>
                  <a:pt x="32759" y="12249"/>
                </a:lnTo>
                <a:lnTo>
                  <a:pt x="33396" y="11721"/>
                </a:lnTo>
                <a:lnTo>
                  <a:pt x="34070" y="11266"/>
                </a:lnTo>
                <a:lnTo>
                  <a:pt x="34816" y="10793"/>
                </a:lnTo>
                <a:lnTo>
                  <a:pt x="36381" y="9810"/>
                </a:lnTo>
                <a:lnTo>
                  <a:pt x="37200" y="9301"/>
                </a:lnTo>
                <a:lnTo>
                  <a:pt x="38019" y="8773"/>
                </a:lnTo>
                <a:lnTo>
                  <a:pt x="38838" y="8227"/>
                </a:lnTo>
                <a:lnTo>
                  <a:pt x="39220" y="7936"/>
                </a:lnTo>
                <a:lnTo>
                  <a:pt x="39620" y="7645"/>
                </a:lnTo>
                <a:lnTo>
                  <a:pt x="39984" y="7353"/>
                </a:lnTo>
                <a:lnTo>
                  <a:pt x="40367" y="7044"/>
                </a:lnTo>
                <a:lnTo>
                  <a:pt x="40712" y="6716"/>
                </a:lnTo>
                <a:lnTo>
                  <a:pt x="41058" y="6389"/>
                </a:lnTo>
                <a:lnTo>
                  <a:pt x="41368" y="6061"/>
                </a:lnTo>
                <a:lnTo>
                  <a:pt x="41677" y="5697"/>
                </a:lnTo>
                <a:lnTo>
                  <a:pt x="41968" y="5351"/>
                </a:lnTo>
                <a:lnTo>
                  <a:pt x="42223" y="4969"/>
                </a:lnTo>
                <a:lnTo>
                  <a:pt x="42478" y="4587"/>
                </a:lnTo>
                <a:lnTo>
                  <a:pt x="42696" y="4205"/>
                </a:lnTo>
                <a:lnTo>
                  <a:pt x="42878" y="3786"/>
                </a:lnTo>
                <a:lnTo>
                  <a:pt x="43042" y="3368"/>
                </a:lnTo>
                <a:lnTo>
                  <a:pt x="43169" y="2931"/>
                </a:lnTo>
                <a:lnTo>
                  <a:pt x="43279" y="2494"/>
                </a:lnTo>
                <a:lnTo>
                  <a:pt x="43351" y="2021"/>
                </a:lnTo>
                <a:lnTo>
                  <a:pt x="43388" y="1548"/>
                </a:lnTo>
                <a:lnTo>
                  <a:pt x="43388" y="1147"/>
                </a:lnTo>
                <a:lnTo>
                  <a:pt x="43370" y="765"/>
                </a:lnTo>
                <a:lnTo>
                  <a:pt x="43315" y="383"/>
                </a:lnTo>
                <a:lnTo>
                  <a:pt x="4324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3"/>
          <p:cNvSpPr/>
          <p:nvPr/>
        </p:nvSpPr>
        <p:spPr>
          <a:xfrm rot="5400000">
            <a:off x="21988" y="4092375"/>
            <a:ext cx="903584" cy="1176737"/>
          </a:xfrm>
          <a:custGeom>
            <a:avLst/>
            <a:gdLst/>
            <a:ahLst/>
            <a:cxnLst/>
            <a:rect l="l" t="t" r="r" b="b"/>
            <a:pathLst>
              <a:path w="28538" h="37165" extrusionOk="0">
                <a:moveTo>
                  <a:pt x="26263" y="1"/>
                </a:moveTo>
                <a:lnTo>
                  <a:pt x="25899" y="19"/>
                </a:lnTo>
                <a:lnTo>
                  <a:pt x="25535" y="56"/>
                </a:lnTo>
                <a:lnTo>
                  <a:pt x="25171" y="92"/>
                </a:lnTo>
                <a:lnTo>
                  <a:pt x="24825" y="165"/>
                </a:lnTo>
                <a:lnTo>
                  <a:pt x="24479" y="237"/>
                </a:lnTo>
                <a:lnTo>
                  <a:pt x="24152" y="328"/>
                </a:lnTo>
                <a:lnTo>
                  <a:pt x="23806" y="438"/>
                </a:lnTo>
                <a:lnTo>
                  <a:pt x="23478" y="565"/>
                </a:lnTo>
                <a:lnTo>
                  <a:pt x="23169" y="692"/>
                </a:lnTo>
                <a:lnTo>
                  <a:pt x="22859" y="838"/>
                </a:lnTo>
                <a:lnTo>
                  <a:pt x="22550" y="1002"/>
                </a:lnTo>
                <a:lnTo>
                  <a:pt x="22241" y="1184"/>
                </a:lnTo>
                <a:lnTo>
                  <a:pt x="21949" y="1366"/>
                </a:lnTo>
                <a:lnTo>
                  <a:pt x="21658" y="1566"/>
                </a:lnTo>
                <a:lnTo>
                  <a:pt x="21367" y="1766"/>
                </a:lnTo>
                <a:lnTo>
                  <a:pt x="21094" y="1985"/>
                </a:lnTo>
                <a:lnTo>
                  <a:pt x="20821" y="2203"/>
                </a:lnTo>
                <a:lnTo>
                  <a:pt x="20293" y="2676"/>
                </a:lnTo>
                <a:lnTo>
                  <a:pt x="19784" y="3186"/>
                </a:lnTo>
                <a:lnTo>
                  <a:pt x="19311" y="3732"/>
                </a:lnTo>
                <a:lnTo>
                  <a:pt x="18837" y="4296"/>
                </a:lnTo>
                <a:lnTo>
                  <a:pt x="18401" y="4878"/>
                </a:lnTo>
                <a:lnTo>
                  <a:pt x="17982" y="5497"/>
                </a:lnTo>
                <a:lnTo>
                  <a:pt x="17618" y="6098"/>
                </a:lnTo>
                <a:lnTo>
                  <a:pt x="17254" y="6735"/>
                </a:lnTo>
                <a:lnTo>
                  <a:pt x="16599" y="7991"/>
                </a:lnTo>
                <a:lnTo>
                  <a:pt x="15944" y="9246"/>
                </a:lnTo>
                <a:lnTo>
                  <a:pt x="15616" y="9865"/>
                </a:lnTo>
                <a:lnTo>
                  <a:pt x="15288" y="10484"/>
                </a:lnTo>
                <a:lnTo>
                  <a:pt x="14943" y="11084"/>
                </a:lnTo>
                <a:lnTo>
                  <a:pt x="14579" y="11685"/>
                </a:lnTo>
                <a:lnTo>
                  <a:pt x="14215" y="12267"/>
                </a:lnTo>
                <a:lnTo>
                  <a:pt x="13814" y="12832"/>
                </a:lnTo>
                <a:lnTo>
                  <a:pt x="13378" y="13359"/>
                </a:lnTo>
                <a:lnTo>
                  <a:pt x="12923" y="13887"/>
                </a:lnTo>
                <a:lnTo>
                  <a:pt x="12686" y="14142"/>
                </a:lnTo>
                <a:lnTo>
                  <a:pt x="12449" y="14379"/>
                </a:lnTo>
                <a:lnTo>
                  <a:pt x="12176" y="14615"/>
                </a:lnTo>
                <a:lnTo>
                  <a:pt x="11922" y="14852"/>
                </a:lnTo>
                <a:lnTo>
                  <a:pt x="11357" y="15325"/>
                </a:lnTo>
                <a:lnTo>
                  <a:pt x="10793" y="15780"/>
                </a:lnTo>
                <a:lnTo>
                  <a:pt x="10211" y="16199"/>
                </a:lnTo>
                <a:lnTo>
                  <a:pt x="9592" y="16599"/>
                </a:lnTo>
                <a:lnTo>
                  <a:pt x="8973" y="16981"/>
                </a:lnTo>
                <a:lnTo>
                  <a:pt x="8354" y="17363"/>
                </a:lnTo>
                <a:lnTo>
                  <a:pt x="7099" y="18091"/>
                </a:lnTo>
                <a:lnTo>
                  <a:pt x="5825" y="18837"/>
                </a:lnTo>
                <a:lnTo>
                  <a:pt x="5206" y="19238"/>
                </a:lnTo>
                <a:lnTo>
                  <a:pt x="4587" y="19638"/>
                </a:lnTo>
                <a:lnTo>
                  <a:pt x="3987" y="20057"/>
                </a:lnTo>
                <a:lnTo>
                  <a:pt x="3404" y="20512"/>
                </a:lnTo>
                <a:lnTo>
                  <a:pt x="2840" y="20985"/>
                </a:lnTo>
                <a:lnTo>
                  <a:pt x="2294" y="21495"/>
                </a:lnTo>
                <a:lnTo>
                  <a:pt x="2039" y="21768"/>
                </a:lnTo>
                <a:lnTo>
                  <a:pt x="1803" y="22059"/>
                </a:lnTo>
                <a:lnTo>
                  <a:pt x="1566" y="22368"/>
                </a:lnTo>
                <a:lnTo>
                  <a:pt x="1366" y="22659"/>
                </a:lnTo>
                <a:lnTo>
                  <a:pt x="1166" y="22969"/>
                </a:lnTo>
                <a:lnTo>
                  <a:pt x="984" y="23296"/>
                </a:lnTo>
                <a:lnTo>
                  <a:pt x="820" y="23624"/>
                </a:lnTo>
                <a:lnTo>
                  <a:pt x="656" y="23952"/>
                </a:lnTo>
                <a:lnTo>
                  <a:pt x="529" y="24279"/>
                </a:lnTo>
                <a:lnTo>
                  <a:pt x="401" y="24607"/>
                </a:lnTo>
                <a:lnTo>
                  <a:pt x="292" y="24953"/>
                </a:lnTo>
                <a:lnTo>
                  <a:pt x="219" y="25298"/>
                </a:lnTo>
                <a:lnTo>
                  <a:pt x="128" y="25626"/>
                </a:lnTo>
                <a:lnTo>
                  <a:pt x="74" y="25972"/>
                </a:lnTo>
                <a:lnTo>
                  <a:pt x="37" y="26336"/>
                </a:lnTo>
                <a:lnTo>
                  <a:pt x="1" y="26681"/>
                </a:lnTo>
                <a:lnTo>
                  <a:pt x="1" y="27027"/>
                </a:lnTo>
                <a:lnTo>
                  <a:pt x="1" y="27373"/>
                </a:lnTo>
                <a:lnTo>
                  <a:pt x="19" y="27737"/>
                </a:lnTo>
                <a:lnTo>
                  <a:pt x="55" y="28083"/>
                </a:lnTo>
                <a:lnTo>
                  <a:pt x="92" y="28429"/>
                </a:lnTo>
                <a:lnTo>
                  <a:pt x="165" y="28774"/>
                </a:lnTo>
                <a:lnTo>
                  <a:pt x="237" y="29120"/>
                </a:lnTo>
                <a:lnTo>
                  <a:pt x="347" y="29466"/>
                </a:lnTo>
                <a:lnTo>
                  <a:pt x="456" y="29812"/>
                </a:lnTo>
                <a:lnTo>
                  <a:pt x="583" y="30158"/>
                </a:lnTo>
                <a:lnTo>
                  <a:pt x="729" y="30485"/>
                </a:lnTo>
                <a:lnTo>
                  <a:pt x="893" y="30813"/>
                </a:lnTo>
                <a:lnTo>
                  <a:pt x="1075" y="31140"/>
                </a:lnTo>
                <a:lnTo>
                  <a:pt x="1257" y="31468"/>
                </a:lnTo>
                <a:lnTo>
                  <a:pt x="1475" y="31777"/>
                </a:lnTo>
                <a:lnTo>
                  <a:pt x="1693" y="32087"/>
                </a:lnTo>
                <a:lnTo>
                  <a:pt x="1948" y="32433"/>
                </a:lnTo>
                <a:lnTo>
                  <a:pt x="2221" y="32760"/>
                </a:lnTo>
                <a:lnTo>
                  <a:pt x="2512" y="33051"/>
                </a:lnTo>
                <a:lnTo>
                  <a:pt x="2804" y="33361"/>
                </a:lnTo>
                <a:lnTo>
                  <a:pt x="3113" y="33634"/>
                </a:lnTo>
                <a:lnTo>
                  <a:pt x="3422" y="33907"/>
                </a:lnTo>
                <a:lnTo>
                  <a:pt x="3750" y="34162"/>
                </a:lnTo>
                <a:lnTo>
                  <a:pt x="4078" y="34416"/>
                </a:lnTo>
                <a:lnTo>
                  <a:pt x="4423" y="34653"/>
                </a:lnTo>
                <a:lnTo>
                  <a:pt x="4769" y="34871"/>
                </a:lnTo>
                <a:lnTo>
                  <a:pt x="5115" y="35090"/>
                </a:lnTo>
                <a:lnTo>
                  <a:pt x="5479" y="35290"/>
                </a:lnTo>
                <a:lnTo>
                  <a:pt x="5861" y="35472"/>
                </a:lnTo>
                <a:lnTo>
                  <a:pt x="6225" y="35654"/>
                </a:lnTo>
                <a:lnTo>
                  <a:pt x="6607" y="35818"/>
                </a:lnTo>
                <a:lnTo>
                  <a:pt x="7008" y="35963"/>
                </a:lnTo>
                <a:lnTo>
                  <a:pt x="7390" y="36109"/>
                </a:lnTo>
                <a:lnTo>
                  <a:pt x="7790" y="36254"/>
                </a:lnTo>
                <a:lnTo>
                  <a:pt x="8591" y="36491"/>
                </a:lnTo>
                <a:lnTo>
                  <a:pt x="9410" y="36691"/>
                </a:lnTo>
                <a:lnTo>
                  <a:pt x="10247" y="36855"/>
                </a:lnTo>
                <a:lnTo>
                  <a:pt x="11084" y="36982"/>
                </a:lnTo>
                <a:lnTo>
                  <a:pt x="11922" y="37073"/>
                </a:lnTo>
                <a:lnTo>
                  <a:pt x="12777" y="37128"/>
                </a:lnTo>
                <a:lnTo>
                  <a:pt x="13614" y="37146"/>
                </a:lnTo>
                <a:lnTo>
                  <a:pt x="14524" y="37164"/>
                </a:lnTo>
                <a:lnTo>
                  <a:pt x="15452" y="37146"/>
                </a:lnTo>
                <a:lnTo>
                  <a:pt x="16380" y="37128"/>
                </a:lnTo>
                <a:lnTo>
                  <a:pt x="17309" y="37073"/>
                </a:lnTo>
                <a:lnTo>
                  <a:pt x="18237" y="37001"/>
                </a:lnTo>
                <a:lnTo>
                  <a:pt x="19165" y="36910"/>
                </a:lnTo>
                <a:lnTo>
                  <a:pt x="20093" y="36800"/>
                </a:lnTo>
                <a:lnTo>
                  <a:pt x="21039" y="36691"/>
                </a:lnTo>
                <a:lnTo>
                  <a:pt x="21968" y="36546"/>
                </a:lnTo>
                <a:lnTo>
                  <a:pt x="22914" y="36400"/>
                </a:lnTo>
                <a:lnTo>
                  <a:pt x="24789" y="36072"/>
                </a:lnTo>
                <a:lnTo>
                  <a:pt x="26663" y="35708"/>
                </a:lnTo>
                <a:lnTo>
                  <a:pt x="28538" y="35326"/>
                </a:lnTo>
                <a:lnTo>
                  <a:pt x="28538" y="219"/>
                </a:lnTo>
                <a:lnTo>
                  <a:pt x="27974" y="110"/>
                </a:lnTo>
                <a:lnTo>
                  <a:pt x="27409" y="56"/>
                </a:lnTo>
                <a:lnTo>
                  <a:pt x="27009" y="19"/>
                </a:lnTo>
                <a:lnTo>
                  <a:pt x="2662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3"/>
          <p:cNvSpPr/>
          <p:nvPr/>
        </p:nvSpPr>
        <p:spPr>
          <a:xfrm flipH="1">
            <a:off x="8801525" y="1948800"/>
            <a:ext cx="371050" cy="2562225"/>
          </a:xfrm>
          <a:custGeom>
            <a:avLst/>
            <a:gdLst/>
            <a:ahLst/>
            <a:cxnLst/>
            <a:rect l="l" t="t" r="r" b="b"/>
            <a:pathLst>
              <a:path w="14842" h="102489" extrusionOk="0">
                <a:moveTo>
                  <a:pt x="1905" y="0"/>
                </a:moveTo>
                <a:cubicBezTo>
                  <a:pt x="6476" y="6856"/>
                  <a:pt x="11372" y="14280"/>
                  <a:pt x="12192" y="22479"/>
                </a:cubicBezTo>
                <a:cubicBezTo>
                  <a:pt x="13048" y="31040"/>
                  <a:pt x="7930" y="39415"/>
                  <a:pt x="8382" y="48006"/>
                </a:cubicBezTo>
                <a:cubicBezTo>
                  <a:pt x="8978" y="59328"/>
                  <a:pt x="17212" y="70633"/>
                  <a:pt x="14097" y="81534"/>
                </a:cubicBezTo>
                <a:cubicBezTo>
                  <a:pt x="11784" y="89629"/>
                  <a:pt x="3765" y="94959"/>
                  <a:pt x="0" y="102489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9E829A3-3B60-7CC3-D042-E9960BD6CD3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676B77-C7E9-4009-AEE1-02471F71AEA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accent2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4"/>
          <p:cNvSpPr txBox="1">
            <a:spLocks noGrp="1"/>
          </p:cNvSpPr>
          <p:nvPr>
            <p:ph type="title"/>
          </p:nvPr>
        </p:nvSpPr>
        <p:spPr>
          <a:xfrm>
            <a:off x="2618250" y="3096097"/>
            <a:ext cx="39075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48" name="Google Shape;248;p14"/>
          <p:cNvSpPr txBox="1">
            <a:spLocks noGrp="1"/>
          </p:cNvSpPr>
          <p:nvPr>
            <p:ph type="subTitle" idx="1"/>
          </p:nvPr>
        </p:nvSpPr>
        <p:spPr>
          <a:xfrm>
            <a:off x="1226400" y="150710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49" name="Google Shape;249;p14"/>
          <p:cNvSpPr/>
          <p:nvPr/>
        </p:nvSpPr>
        <p:spPr>
          <a:xfrm rot="-5400000">
            <a:off x="-2341072" y="2332791"/>
            <a:ext cx="5159931" cy="477787"/>
          </a:xfrm>
          <a:custGeom>
            <a:avLst/>
            <a:gdLst/>
            <a:ahLst/>
            <a:cxnLst/>
            <a:rect l="l" t="t" r="r" b="b"/>
            <a:pathLst>
              <a:path w="285750" h="12986" extrusionOk="0">
                <a:moveTo>
                  <a:pt x="0" y="0"/>
                </a:moveTo>
                <a:lnTo>
                  <a:pt x="0" y="7367"/>
                </a:lnTo>
                <a:lnTo>
                  <a:pt x="521" y="7181"/>
                </a:lnTo>
                <a:lnTo>
                  <a:pt x="1153" y="7069"/>
                </a:lnTo>
                <a:lnTo>
                  <a:pt x="1935" y="7032"/>
                </a:lnTo>
                <a:lnTo>
                  <a:pt x="2865" y="7069"/>
                </a:lnTo>
                <a:lnTo>
                  <a:pt x="3386" y="7144"/>
                </a:lnTo>
                <a:lnTo>
                  <a:pt x="3944" y="7218"/>
                </a:lnTo>
                <a:lnTo>
                  <a:pt x="4576" y="7330"/>
                </a:lnTo>
                <a:lnTo>
                  <a:pt x="5246" y="7479"/>
                </a:lnTo>
                <a:lnTo>
                  <a:pt x="5953" y="7627"/>
                </a:lnTo>
                <a:lnTo>
                  <a:pt x="6734" y="7851"/>
                </a:lnTo>
                <a:lnTo>
                  <a:pt x="7553" y="8111"/>
                </a:lnTo>
                <a:lnTo>
                  <a:pt x="8409" y="8409"/>
                </a:lnTo>
                <a:lnTo>
                  <a:pt x="9934" y="8930"/>
                </a:lnTo>
                <a:lnTo>
                  <a:pt x="11385" y="9376"/>
                </a:lnTo>
                <a:lnTo>
                  <a:pt x="12836" y="9748"/>
                </a:lnTo>
                <a:lnTo>
                  <a:pt x="14250" y="10009"/>
                </a:lnTo>
                <a:lnTo>
                  <a:pt x="15664" y="10232"/>
                </a:lnTo>
                <a:lnTo>
                  <a:pt x="17041" y="10344"/>
                </a:lnTo>
                <a:lnTo>
                  <a:pt x="18417" y="10381"/>
                </a:lnTo>
                <a:lnTo>
                  <a:pt x="19794" y="10344"/>
                </a:lnTo>
                <a:lnTo>
                  <a:pt x="21171" y="10232"/>
                </a:lnTo>
                <a:lnTo>
                  <a:pt x="22585" y="10046"/>
                </a:lnTo>
                <a:lnTo>
                  <a:pt x="23999" y="9748"/>
                </a:lnTo>
                <a:lnTo>
                  <a:pt x="25450" y="9376"/>
                </a:lnTo>
                <a:lnTo>
                  <a:pt x="26901" y="8930"/>
                </a:lnTo>
                <a:lnTo>
                  <a:pt x="28426" y="8372"/>
                </a:lnTo>
                <a:lnTo>
                  <a:pt x="29989" y="7739"/>
                </a:lnTo>
                <a:lnTo>
                  <a:pt x="31626" y="6995"/>
                </a:lnTo>
                <a:lnTo>
                  <a:pt x="32445" y="6623"/>
                </a:lnTo>
                <a:lnTo>
                  <a:pt x="33300" y="6325"/>
                </a:lnTo>
                <a:lnTo>
                  <a:pt x="34156" y="6028"/>
                </a:lnTo>
                <a:lnTo>
                  <a:pt x="35012" y="5767"/>
                </a:lnTo>
                <a:lnTo>
                  <a:pt x="35868" y="5581"/>
                </a:lnTo>
                <a:lnTo>
                  <a:pt x="36723" y="5395"/>
                </a:lnTo>
                <a:lnTo>
                  <a:pt x="37616" y="5246"/>
                </a:lnTo>
                <a:lnTo>
                  <a:pt x="38509" y="5172"/>
                </a:lnTo>
                <a:lnTo>
                  <a:pt x="39365" y="5097"/>
                </a:lnTo>
                <a:lnTo>
                  <a:pt x="40258" y="5060"/>
                </a:lnTo>
                <a:lnTo>
                  <a:pt x="41151" y="5023"/>
                </a:lnTo>
                <a:lnTo>
                  <a:pt x="42007" y="5060"/>
                </a:lnTo>
                <a:lnTo>
                  <a:pt x="42900" y="5097"/>
                </a:lnTo>
                <a:lnTo>
                  <a:pt x="43755" y="5209"/>
                </a:lnTo>
                <a:lnTo>
                  <a:pt x="44611" y="5283"/>
                </a:lnTo>
                <a:lnTo>
                  <a:pt x="45467" y="5432"/>
                </a:lnTo>
                <a:lnTo>
                  <a:pt x="46323" y="5581"/>
                </a:lnTo>
                <a:lnTo>
                  <a:pt x="47141" y="5767"/>
                </a:lnTo>
                <a:lnTo>
                  <a:pt x="47960" y="5953"/>
                </a:lnTo>
                <a:lnTo>
                  <a:pt x="48741" y="6176"/>
                </a:lnTo>
                <a:lnTo>
                  <a:pt x="49523" y="6437"/>
                </a:lnTo>
                <a:lnTo>
                  <a:pt x="50304" y="6697"/>
                </a:lnTo>
                <a:lnTo>
                  <a:pt x="51048" y="6995"/>
                </a:lnTo>
                <a:lnTo>
                  <a:pt x="51792" y="7293"/>
                </a:lnTo>
                <a:lnTo>
                  <a:pt x="52499" y="7590"/>
                </a:lnTo>
                <a:lnTo>
                  <a:pt x="53169" y="7925"/>
                </a:lnTo>
                <a:lnTo>
                  <a:pt x="53839" y="8260"/>
                </a:lnTo>
                <a:lnTo>
                  <a:pt x="54471" y="8632"/>
                </a:lnTo>
                <a:lnTo>
                  <a:pt x="55104" y="8967"/>
                </a:lnTo>
                <a:lnTo>
                  <a:pt x="55662" y="9339"/>
                </a:lnTo>
                <a:lnTo>
                  <a:pt x="56220" y="9748"/>
                </a:lnTo>
                <a:lnTo>
                  <a:pt x="56741" y="10120"/>
                </a:lnTo>
                <a:lnTo>
                  <a:pt x="57262" y="10492"/>
                </a:lnTo>
                <a:lnTo>
                  <a:pt x="57745" y="10790"/>
                </a:lnTo>
                <a:lnTo>
                  <a:pt x="58266" y="11050"/>
                </a:lnTo>
                <a:lnTo>
                  <a:pt x="58824" y="11236"/>
                </a:lnTo>
                <a:lnTo>
                  <a:pt x="59345" y="11348"/>
                </a:lnTo>
                <a:lnTo>
                  <a:pt x="59903" y="11423"/>
                </a:lnTo>
                <a:lnTo>
                  <a:pt x="60461" y="11460"/>
                </a:lnTo>
                <a:lnTo>
                  <a:pt x="61020" y="11460"/>
                </a:lnTo>
                <a:lnTo>
                  <a:pt x="61615" y="11385"/>
                </a:lnTo>
                <a:lnTo>
                  <a:pt x="62173" y="11311"/>
                </a:lnTo>
                <a:lnTo>
                  <a:pt x="62768" y="11162"/>
                </a:lnTo>
                <a:lnTo>
                  <a:pt x="63364" y="11013"/>
                </a:lnTo>
                <a:lnTo>
                  <a:pt x="63959" y="10827"/>
                </a:lnTo>
                <a:lnTo>
                  <a:pt x="64554" y="10604"/>
                </a:lnTo>
                <a:lnTo>
                  <a:pt x="65782" y="10120"/>
                </a:lnTo>
                <a:lnTo>
                  <a:pt x="67010" y="9599"/>
                </a:lnTo>
                <a:lnTo>
                  <a:pt x="68275" y="9004"/>
                </a:lnTo>
                <a:lnTo>
                  <a:pt x="69540" y="8409"/>
                </a:lnTo>
                <a:lnTo>
                  <a:pt x="70805" y="7851"/>
                </a:lnTo>
                <a:lnTo>
                  <a:pt x="72070" y="7293"/>
                </a:lnTo>
                <a:lnTo>
                  <a:pt x="73372" y="6846"/>
                </a:lnTo>
                <a:lnTo>
                  <a:pt x="74005" y="6623"/>
                </a:lnTo>
                <a:lnTo>
                  <a:pt x="74637" y="6474"/>
                </a:lnTo>
                <a:lnTo>
                  <a:pt x="75270" y="6325"/>
                </a:lnTo>
                <a:lnTo>
                  <a:pt x="75902" y="6214"/>
                </a:lnTo>
                <a:lnTo>
                  <a:pt x="76460" y="6139"/>
                </a:lnTo>
                <a:lnTo>
                  <a:pt x="76981" y="6139"/>
                </a:lnTo>
                <a:lnTo>
                  <a:pt x="77502" y="6176"/>
                </a:lnTo>
                <a:lnTo>
                  <a:pt x="77986" y="6251"/>
                </a:lnTo>
                <a:lnTo>
                  <a:pt x="78470" y="6400"/>
                </a:lnTo>
                <a:lnTo>
                  <a:pt x="78916" y="6548"/>
                </a:lnTo>
                <a:lnTo>
                  <a:pt x="79363" y="6734"/>
                </a:lnTo>
                <a:lnTo>
                  <a:pt x="79809" y="6995"/>
                </a:lnTo>
                <a:lnTo>
                  <a:pt x="80218" y="7218"/>
                </a:lnTo>
                <a:lnTo>
                  <a:pt x="80628" y="7516"/>
                </a:lnTo>
                <a:lnTo>
                  <a:pt x="81446" y="8148"/>
                </a:lnTo>
                <a:lnTo>
                  <a:pt x="82265" y="8818"/>
                </a:lnTo>
                <a:lnTo>
                  <a:pt x="83083" y="9525"/>
                </a:lnTo>
                <a:lnTo>
                  <a:pt x="83902" y="10232"/>
                </a:lnTo>
                <a:lnTo>
                  <a:pt x="84832" y="10902"/>
                </a:lnTo>
                <a:lnTo>
                  <a:pt x="85279" y="11236"/>
                </a:lnTo>
                <a:lnTo>
                  <a:pt x="85799" y="11534"/>
                </a:lnTo>
                <a:lnTo>
                  <a:pt x="86283" y="11832"/>
                </a:lnTo>
                <a:lnTo>
                  <a:pt x="86841" y="12092"/>
                </a:lnTo>
                <a:lnTo>
                  <a:pt x="87399" y="12316"/>
                </a:lnTo>
                <a:lnTo>
                  <a:pt x="87995" y="12502"/>
                </a:lnTo>
                <a:lnTo>
                  <a:pt x="88627" y="12688"/>
                </a:lnTo>
                <a:lnTo>
                  <a:pt x="89260" y="12836"/>
                </a:lnTo>
                <a:lnTo>
                  <a:pt x="89967" y="12911"/>
                </a:lnTo>
                <a:lnTo>
                  <a:pt x="90674" y="12985"/>
                </a:lnTo>
                <a:lnTo>
                  <a:pt x="91455" y="12985"/>
                </a:lnTo>
                <a:lnTo>
                  <a:pt x="92273" y="12911"/>
                </a:lnTo>
                <a:lnTo>
                  <a:pt x="93055" y="12985"/>
                </a:lnTo>
                <a:lnTo>
                  <a:pt x="93836" y="12985"/>
                </a:lnTo>
                <a:lnTo>
                  <a:pt x="94543" y="12911"/>
                </a:lnTo>
                <a:lnTo>
                  <a:pt x="95250" y="12836"/>
                </a:lnTo>
                <a:lnTo>
                  <a:pt x="95883" y="12688"/>
                </a:lnTo>
                <a:lnTo>
                  <a:pt x="96515" y="12502"/>
                </a:lnTo>
                <a:lnTo>
                  <a:pt x="97110" y="12316"/>
                </a:lnTo>
                <a:lnTo>
                  <a:pt x="97668" y="12092"/>
                </a:lnTo>
                <a:lnTo>
                  <a:pt x="98227" y="11832"/>
                </a:lnTo>
                <a:lnTo>
                  <a:pt x="98710" y="11534"/>
                </a:lnTo>
                <a:lnTo>
                  <a:pt x="99231" y="11236"/>
                </a:lnTo>
                <a:lnTo>
                  <a:pt x="99678" y="10902"/>
                </a:lnTo>
                <a:lnTo>
                  <a:pt x="100608" y="10232"/>
                </a:lnTo>
                <a:lnTo>
                  <a:pt x="101464" y="9525"/>
                </a:lnTo>
                <a:lnTo>
                  <a:pt x="102282" y="8818"/>
                </a:lnTo>
                <a:lnTo>
                  <a:pt x="103063" y="8148"/>
                </a:lnTo>
                <a:lnTo>
                  <a:pt x="103882" y="7516"/>
                </a:lnTo>
                <a:lnTo>
                  <a:pt x="104291" y="7218"/>
                </a:lnTo>
                <a:lnTo>
                  <a:pt x="104701" y="6995"/>
                </a:lnTo>
                <a:lnTo>
                  <a:pt x="105147" y="6734"/>
                </a:lnTo>
                <a:lnTo>
                  <a:pt x="105594" y="6548"/>
                </a:lnTo>
                <a:lnTo>
                  <a:pt x="106040" y="6400"/>
                </a:lnTo>
                <a:lnTo>
                  <a:pt x="106524" y="6251"/>
                </a:lnTo>
                <a:lnTo>
                  <a:pt x="107007" y="6176"/>
                </a:lnTo>
                <a:lnTo>
                  <a:pt x="107528" y="6139"/>
                </a:lnTo>
                <a:lnTo>
                  <a:pt x="108049" y="6139"/>
                </a:lnTo>
                <a:lnTo>
                  <a:pt x="108607" y="6214"/>
                </a:lnTo>
                <a:lnTo>
                  <a:pt x="109240" y="6325"/>
                </a:lnTo>
                <a:lnTo>
                  <a:pt x="109872" y="6474"/>
                </a:lnTo>
                <a:lnTo>
                  <a:pt x="110505" y="6623"/>
                </a:lnTo>
                <a:lnTo>
                  <a:pt x="111137" y="6846"/>
                </a:lnTo>
                <a:lnTo>
                  <a:pt x="112440" y="7293"/>
                </a:lnTo>
                <a:lnTo>
                  <a:pt x="113705" y="7851"/>
                </a:lnTo>
                <a:lnTo>
                  <a:pt x="114970" y="8409"/>
                </a:lnTo>
                <a:lnTo>
                  <a:pt x="116235" y="9004"/>
                </a:lnTo>
                <a:lnTo>
                  <a:pt x="117500" y="9599"/>
                </a:lnTo>
                <a:lnTo>
                  <a:pt x="118728" y="10120"/>
                </a:lnTo>
                <a:lnTo>
                  <a:pt x="119955" y="10604"/>
                </a:lnTo>
                <a:lnTo>
                  <a:pt x="120551" y="10827"/>
                </a:lnTo>
                <a:lnTo>
                  <a:pt x="121146" y="11013"/>
                </a:lnTo>
                <a:lnTo>
                  <a:pt x="121741" y="11162"/>
                </a:lnTo>
                <a:lnTo>
                  <a:pt x="122337" y="11311"/>
                </a:lnTo>
                <a:lnTo>
                  <a:pt x="122895" y="11385"/>
                </a:lnTo>
                <a:lnTo>
                  <a:pt x="123490" y="11460"/>
                </a:lnTo>
                <a:lnTo>
                  <a:pt x="124048" y="11460"/>
                </a:lnTo>
                <a:lnTo>
                  <a:pt x="124606" y="11423"/>
                </a:lnTo>
                <a:lnTo>
                  <a:pt x="125164" y="11348"/>
                </a:lnTo>
                <a:lnTo>
                  <a:pt x="125685" y="11236"/>
                </a:lnTo>
                <a:lnTo>
                  <a:pt x="126243" y="11050"/>
                </a:lnTo>
                <a:lnTo>
                  <a:pt x="126764" y="10790"/>
                </a:lnTo>
                <a:lnTo>
                  <a:pt x="127285" y="10492"/>
                </a:lnTo>
                <a:lnTo>
                  <a:pt x="127769" y="10120"/>
                </a:lnTo>
                <a:lnTo>
                  <a:pt x="128290" y="9748"/>
                </a:lnTo>
                <a:lnTo>
                  <a:pt x="128848" y="9339"/>
                </a:lnTo>
                <a:lnTo>
                  <a:pt x="129406" y="8967"/>
                </a:lnTo>
                <a:lnTo>
                  <a:pt x="130039" y="8632"/>
                </a:lnTo>
                <a:lnTo>
                  <a:pt x="130671" y="8260"/>
                </a:lnTo>
                <a:lnTo>
                  <a:pt x="131341" y="7925"/>
                </a:lnTo>
                <a:lnTo>
                  <a:pt x="132011" y="7590"/>
                </a:lnTo>
                <a:lnTo>
                  <a:pt x="132717" y="7293"/>
                </a:lnTo>
                <a:lnTo>
                  <a:pt x="133462" y="6995"/>
                </a:lnTo>
                <a:lnTo>
                  <a:pt x="134206" y="6697"/>
                </a:lnTo>
                <a:lnTo>
                  <a:pt x="134987" y="6437"/>
                </a:lnTo>
                <a:lnTo>
                  <a:pt x="135768" y="6176"/>
                </a:lnTo>
                <a:lnTo>
                  <a:pt x="136550" y="5953"/>
                </a:lnTo>
                <a:lnTo>
                  <a:pt x="137368" y="5767"/>
                </a:lnTo>
                <a:lnTo>
                  <a:pt x="138224" y="5581"/>
                </a:lnTo>
                <a:lnTo>
                  <a:pt x="139043" y="5432"/>
                </a:lnTo>
                <a:lnTo>
                  <a:pt x="139898" y="5283"/>
                </a:lnTo>
                <a:lnTo>
                  <a:pt x="140754" y="5209"/>
                </a:lnTo>
                <a:lnTo>
                  <a:pt x="141647" y="5097"/>
                </a:lnTo>
                <a:lnTo>
                  <a:pt x="142503" y="5060"/>
                </a:lnTo>
                <a:lnTo>
                  <a:pt x="143396" y="5023"/>
                </a:lnTo>
                <a:lnTo>
                  <a:pt x="144252" y="5060"/>
                </a:lnTo>
                <a:lnTo>
                  <a:pt x="145145" y="5097"/>
                </a:lnTo>
                <a:lnTo>
                  <a:pt x="146038" y="5172"/>
                </a:lnTo>
                <a:lnTo>
                  <a:pt x="146893" y="5246"/>
                </a:lnTo>
                <a:lnTo>
                  <a:pt x="147786" y="5395"/>
                </a:lnTo>
                <a:lnTo>
                  <a:pt x="148642" y="5581"/>
                </a:lnTo>
                <a:lnTo>
                  <a:pt x="149535" y="5767"/>
                </a:lnTo>
                <a:lnTo>
                  <a:pt x="150391" y="6028"/>
                </a:lnTo>
                <a:lnTo>
                  <a:pt x="151209" y="6325"/>
                </a:lnTo>
                <a:lnTo>
                  <a:pt x="152065" y="6623"/>
                </a:lnTo>
                <a:lnTo>
                  <a:pt x="152884" y="6995"/>
                </a:lnTo>
                <a:lnTo>
                  <a:pt x="154521" y="7739"/>
                </a:lnTo>
                <a:lnTo>
                  <a:pt x="156084" y="8372"/>
                </a:lnTo>
                <a:lnTo>
                  <a:pt x="157609" y="8930"/>
                </a:lnTo>
                <a:lnTo>
                  <a:pt x="159060" y="9376"/>
                </a:lnTo>
                <a:lnTo>
                  <a:pt x="160511" y="9748"/>
                </a:lnTo>
                <a:lnTo>
                  <a:pt x="161925" y="10046"/>
                </a:lnTo>
                <a:lnTo>
                  <a:pt x="163339" y="10232"/>
                </a:lnTo>
                <a:lnTo>
                  <a:pt x="164716" y="10344"/>
                </a:lnTo>
                <a:lnTo>
                  <a:pt x="166092" y="10381"/>
                </a:lnTo>
                <a:lnTo>
                  <a:pt x="167469" y="10344"/>
                </a:lnTo>
                <a:lnTo>
                  <a:pt x="168883" y="10232"/>
                </a:lnTo>
                <a:lnTo>
                  <a:pt x="170259" y="10009"/>
                </a:lnTo>
                <a:lnTo>
                  <a:pt x="171673" y="9748"/>
                </a:lnTo>
                <a:lnTo>
                  <a:pt x="173124" y="9376"/>
                </a:lnTo>
                <a:lnTo>
                  <a:pt x="174575" y="8930"/>
                </a:lnTo>
                <a:lnTo>
                  <a:pt x="176101" y="8409"/>
                </a:lnTo>
                <a:lnTo>
                  <a:pt x="177738" y="7888"/>
                </a:lnTo>
                <a:lnTo>
                  <a:pt x="179152" y="7479"/>
                </a:lnTo>
                <a:lnTo>
                  <a:pt x="180417" y="7218"/>
                </a:lnTo>
                <a:lnTo>
                  <a:pt x="181496" y="7069"/>
                </a:lnTo>
                <a:lnTo>
                  <a:pt x="182426" y="7032"/>
                </a:lnTo>
                <a:lnTo>
                  <a:pt x="183207" y="7069"/>
                </a:lnTo>
                <a:lnTo>
                  <a:pt x="183840" y="7144"/>
                </a:lnTo>
                <a:lnTo>
                  <a:pt x="184361" y="7293"/>
                </a:lnTo>
                <a:lnTo>
                  <a:pt x="184361" y="7367"/>
                </a:lnTo>
                <a:lnTo>
                  <a:pt x="184435" y="7330"/>
                </a:lnTo>
                <a:lnTo>
                  <a:pt x="184510" y="7367"/>
                </a:lnTo>
                <a:lnTo>
                  <a:pt x="184510" y="7293"/>
                </a:lnTo>
                <a:lnTo>
                  <a:pt x="185031" y="7144"/>
                </a:lnTo>
                <a:lnTo>
                  <a:pt x="185700" y="7069"/>
                </a:lnTo>
                <a:lnTo>
                  <a:pt x="186482" y="7032"/>
                </a:lnTo>
                <a:lnTo>
                  <a:pt x="187375" y="7069"/>
                </a:lnTo>
                <a:lnTo>
                  <a:pt x="188454" y="7218"/>
                </a:lnTo>
                <a:lnTo>
                  <a:pt x="189719" y="7479"/>
                </a:lnTo>
                <a:lnTo>
                  <a:pt x="191170" y="7888"/>
                </a:lnTo>
                <a:lnTo>
                  <a:pt x="192770" y="8409"/>
                </a:lnTo>
                <a:lnTo>
                  <a:pt x="194295" y="8930"/>
                </a:lnTo>
                <a:lnTo>
                  <a:pt x="195746" y="9376"/>
                </a:lnTo>
                <a:lnTo>
                  <a:pt x="197197" y="9748"/>
                </a:lnTo>
                <a:lnTo>
                  <a:pt x="198611" y="10009"/>
                </a:lnTo>
                <a:lnTo>
                  <a:pt x="200025" y="10232"/>
                </a:lnTo>
                <a:lnTo>
                  <a:pt x="201402" y="10344"/>
                </a:lnTo>
                <a:lnTo>
                  <a:pt x="202778" y="10381"/>
                </a:lnTo>
                <a:lnTo>
                  <a:pt x="204155" y="10344"/>
                </a:lnTo>
                <a:lnTo>
                  <a:pt x="205532" y="10232"/>
                </a:lnTo>
                <a:lnTo>
                  <a:pt x="206946" y="10046"/>
                </a:lnTo>
                <a:lnTo>
                  <a:pt x="208359" y="9748"/>
                </a:lnTo>
                <a:lnTo>
                  <a:pt x="209810" y="9376"/>
                </a:lnTo>
                <a:lnTo>
                  <a:pt x="211299" y="8930"/>
                </a:lnTo>
                <a:lnTo>
                  <a:pt x="212787" y="8372"/>
                </a:lnTo>
                <a:lnTo>
                  <a:pt x="214350" y="7739"/>
                </a:lnTo>
                <a:lnTo>
                  <a:pt x="215987" y="6995"/>
                </a:lnTo>
                <a:lnTo>
                  <a:pt x="216805" y="6623"/>
                </a:lnTo>
                <a:lnTo>
                  <a:pt x="217661" y="6325"/>
                </a:lnTo>
                <a:lnTo>
                  <a:pt x="218517" y="6028"/>
                </a:lnTo>
                <a:lnTo>
                  <a:pt x="219373" y="5767"/>
                </a:lnTo>
                <a:lnTo>
                  <a:pt x="220228" y="5581"/>
                </a:lnTo>
                <a:lnTo>
                  <a:pt x="221084" y="5395"/>
                </a:lnTo>
                <a:lnTo>
                  <a:pt x="221977" y="5246"/>
                </a:lnTo>
                <a:lnTo>
                  <a:pt x="222870" y="5172"/>
                </a:lnTo>
                <a:lnTo>
                  <a:pt x="223726" y="5097"/>
                </a:lnTo>
                <a:lnTo>
                  <a:pt x="224619" y="5060"/>
                </a:lnTo>
                <a:lnTo>
                  <a:pt x="225512" y="5023"/>
                </a:lnTo>
                <a:lnTo>
                  <a:pt x="226368" y="5060"/>
                </a:lnTo>
                <a:lnTo>
                  <a:pt x="227261" y="5097"/>
                </a:lnTo>
                <a:lnTo>
                  <a:pt x="228116" y="5209"/>
                </a:lnTo>
                <a:lnTo>
                  <a:pt x="228972" y="5283"/>
                </a:lnTo>
                <a:lnTo>
                  <a:pt x="229828" y="5432"/>
                </a:lnTo>
                <a:lnTo>
                  <a:pt x="230684" y="5581"/>
                </a:lnTo>
                <a:lnTo>
                  <a:pt x="231502" y="5767"/>
                </a:lnTo>
                <a:lnTo>
                  <a:pt x="232321" y="5953"/>
                </a:lnTo>
                <a:lnTo>
                  <a:pt x="233102" y="6176"/>
                </a:lnTo>
                <a:lnTo>
                  <a:pt x="233921" y="6437"/>
                </a:lnTo>
                <a:lnTo>
                  <a:pt x="234665" y="6697"/>
                </a:lnTo>
                <a:lnTo>
                  <a:pt x="235409" y="6995"/>
                </a:lnTo>
                <a:lnTo>
                  <a:pt x="236153" y="7293"/>
                </a:lnTo>
                <a:lnTo>
                  <a:pt x="236860" y="7590"/>
                </a:lnTo>
                <a:lnTo>
                  <a:pt x="237567" y="7925"/>
                </a:lnTo>
                <a:lnTo>
                  <a:pt x="238199" y="8260"/>
                </a:lnTo>
                <a:lnTo>
                  <a:pt x="238832" y="8632"/>
                </a:lnTo>
                <a:lnTo>
                  <a:pt x="239464" y="8967"/>
                </a:lnTo>
                <a:lnTo>
                  <a:pt x="240023" y="9339"/>
                </a:lnTo>
                <a:lnTo>
                  <a:pt x="240581" y="9748"/>
                </a:lnTo>
                <a:lnTo>
                  <a:pt x="241102" y="10120"/>
                </a:lnTo>
                <a:lnTo>
                  <a:pt x="241622" y="10492"/>
                </a:lnTo>
                <a:lnTo>
                  <a:pt x="242106" y="10790"/>
                </a:lnTo>
                <a:lnTo>
                  <a:pt x="242664" y="11050"/>
                </a:lnTo>
                <a:lnTo>
                  <a:pt x="243185" y="11236"/>
                </a:lnTo>
                <a:lnTo>
                  <a:pt x="243743" y="11348"/>
                </a:lnTo>
                <a:lnTo>
                  <a:pt x="244264" y="11423"/>
                </a:lnTo>
                <a:lnTo>
                  <a:pt x="244822" y="11460"/>
                </a:lnTo>
                <a:lnTo>
                  <a:pt x="245418" y="11460"/>
                </a:lnTo>
                <a:lnTo>
                  <a:pt x="245976" y="11385"/>
                </a:lnTo>
                <a:lnTo>
                  <a:pt x="246571" y="11311"/>
                </a:lnTo>
                <a:lnTo>
                  <a:pt x="247129" y="11162"/>
                </a:lnTo>
                <a:lnTo>
                  <a:pt x="247724" y="11013"/>
                </a:lnTo>
                <a:lnTo>
                  <a:pt x="248320" y="10827"/>
                </a:lnTo>
                <a:lnTo>
                  <a:pt x="248952" y="10604"/>
                </a:lnTo>
                <a:lnTo>
                  <a:pt x="250143" y="10120"/>
                </a:lnTo>
                <a:lnTo>
                  <a:pt x="251408" y="9599"/>
                </a:lnTo>
                <a:lnTo>
                  <a:pt x="252636" y="9004"/>
                </a:lnTo>
                <a:lnTo>
                  <a:pt x="253901" y="8409"/>
                </a:lnTo>
                <a:lnTo>
                  <a:pt x="255166" y="7851"/>
                </a:lnTo>
                <a:lnTo>
                  <a:pt x="256431" y="7293"/>
                </a:lnTo>
                <a:lnTo>
                  <a:pt x="257733" y="6846"/>
                </a:lnTo>
                <a:lnTo>
                  <a:pt x="258366" y="6623"/>
                </a:lnTo>
                <a:lnTo>
                  <a:pt x="258998" y="6474"/>
                </a:lnTo>
                <a:lnTo>
                  <a:pt x="259631" y="6325"/>
                </a:lnTo>
                <a:lnTo>
                  <a:pt x="260263" y="6214"/>
                </a:lnTo>
                <a:lnTo>
                  <a:pt x="260821" y="6139"/>
                </a:lnTo>
                <a:lnTo>
                  <a:pt x="261379" y="6139"/>
                </a:lnTo>
                <a:lnTo>
                  <a:pt x="261863" y="6176"/>
                </a:lnTo>
                <a:lnTo>
                  <a:pt x="262384" y="6251"/>
                </a:lnTo>
                <a:lnTo>
                  <a:pt x="262830" y="6400"/>
                </a:lnTo>
                <a:lnTo>
                  <a:pt x="263314" y="6548"/>
                </a:lnTo>
                <a:lnTo>
                  <a:pt x="263723" y="6734"/>
                </a:lnTo>
                <a:lnTo>
                  <a:pt x="264170" y="6995"/>
                </a:lnTo>
                <a:lnTo>
                  <a:pt x="264579" y="7218"/>
                </a:lnTo>
                <a:lnTo>
                  <a:pt x="264988" y="7516"/>
                </a:lnTo>
                <a:lnTo>
                  <a:pt x="265807" y="8148"/>
                </a:lnTo>
                <a:lnTo>
                  <a:pt x="266626" y="8818"/>
                </a:lnTo>
                <a:lnTo>
                  <a:pt x="267444" y="9525"/>
                </a:lnTo>
                <a:lnTo>
                  <a:pt x="268300" y="10232"/>
                </a:lnTo>
                <a:lnTo>
                  <a:pt x="269193" y="10902"/>
                </a:lnTo>
                <a:lnTo>
                  <a:pt x="269677" y="11236"/>
                </a:lnTo>
                <a:lnTo>
                  <a:pt x="270160" y="11534"/>
                </a:lnTo>
                <a:lnTo>
                  <a:pt x="270681" y="11832"/>
                </a:lnTo>
                <a:lnTo>
                  <a:pt x="271202" y="12092"/>
                </a:lnTo>
                <a:lnTo>
                  <a:pt x="271760" y="12316"/>
                </a:lnTo>
                <a:lnTo>
                  <a:pt x="272355" y="12502"/>
                </a:lnTo>
                <a:lnTo>
                  <a:pt x="272988" y="12688"/>
                </a:lnTo>
                <a:lnTo>
                  <a:pt x="273621" y="12836"/>
                </a:lnTo>
                <a:lnTo>
                  <a:pt x="274327" y="12911"/>
                </a:lnTo>
                <a:lnTo>
                  <a:pt x="275034" y="12985"/>
                </a:lnTo>
                <a:lnTo>
                  <a:pt x="275816" y="12985"/>
                </a:lnTo>
                <a:lnTo>
                  <a:pt x="276634" y="12911"/>
                </a:lnTo>
                <a:lnTo>
                  <a:pt x="277416" y="12985"/>
                </a:lnTo>
                <a:lnTo>
                  <a:pt x="278197" y="12985"/>
                </a:lnTo>
                <a:lnTo>
                  <a:pt x="278904" y="12911"/>
                </a:lnTo>
                <a:lnTo>
                  <a:pt x="279574" y="12836"/>
                </a:lnTo>
                <a:lnTo>
                  <a:pt x="280243" y="12688"/>
                </a:lnTo>
                <a:lnTo>
                  <a:pt x="280839" y="12539"/>
                </a:lnTo>
                <a:lnTo>
                  <a:pt x="281434" y="12316"/>
                </a:lnTo>
                <a:lnTo>
                  <a:pt x="281992" y="12092"/>
                </a:lnTo>
                <a:lnTo>
                  <a:pt x="282550" y="11832"/>
                </a:lnTo>
                <a:lnTo>
                  <a:pt x="283034" y="11571"/>
                </a:lnTo>
                <a:lnTo>
                  <a:pt x="283518" y="11274"/>
                </a:lnTo>
                <a:lnTo>
                  <a:pt x="284001" y="10939"/>
                </a:lnTo>
                <a:lnTo>
                  <a:pt x="284894" y="10269"/>
                </a:lnTo>
                <a:lnTo>
                  <a:pt x="285750" y="9562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4"/>
          <p:cNvSpPr/>
          <p:nvPr/>
        </p:nvSpPr>
        <p:spPr>
          <a:xfrm rot="5400000" flipH="1">
            <a:off x="6325153" y="2332853"/>
            <a:ext cx="5159931" cy="477787"/>
          </a:xfrm>
          <a:custGeom>
            <a:avLst/>
            <a:gdLst/>
            <a:ahLst/>
            <a:cxnLst/>
            <a:rect l="l" t="t" r="r" b="b"/>
            <a:pathLst>
              <a:path w="285750" h="12986" extrusionOk="0">
                <a:moveTo>
                  <a:pt x="0" y="0"/>
                </a:moveTo>
                <a:lnTo>
                  <a:pt x="0" y="7367"/>
                </a:lnTo>
                <a:lnTo>
                  <a:pt x="521" y="7181"/>
                </a:lnTo>
                <a:lnTo>
                  <a:pt x="1153" y="7069"/>
                </a:lnTo>
                <a:lnTo>
                  <a:pt x="1935" y="7032"/>
                </a:lnTo>
                <a:lnTo>
                  <a:pt x="2865" y="7069"/>
                </a:lnTo>
                <a:lnTo>
                  <a:pt x="3386" y="7144"/>
                </a:lnTo>
                <a:lnTo>
                  <a:pt x="3944" y="7218"/>
                </a:lnTo>
                <a:lnTo>
                  <a:pt x="4576" y="7330"/>
                </a:lnTo>
                <a:lnTo>
                  <a:pt x="5246" y="7479"/>
                </a:lnTo>
                <a:lnTo>
                  <a:pt x="5953" y="7627"/>
                </a:lnTo>
                <a:lnTo>
                  <a:pt x="6734" y="7851"/>
                </a:lnTo>
                <a:lnTo>
                  <a:pt x="7553" y="8111"/>
                </a:lnTo>
                <a:lnTo>
                  <a:pt x="8409" y="8409"/>
                </a:lnTo>
                <a:lnTo>
                  <a:pt x="9934" y="8930"/>
                </a:lnTo>
                <a:lnTo>
                  <a:pt x="11385" y="9376"/>
                </a:lnTo>
                <a:lnTo>
                  <a:pt x="12836" y="9748"/>
                </a:lnTo>
                <a:lnTo>
                  <a:pt x="14250" y="10009"/>
                </a:lnTo>
                <a:lnTo>
                  <a:pt x="15664" y="10232"/>
                </a:lnTo>
                <a:lnTo>
                  <a:pt x="17041" y="10344"/>
                </a:lnTo>
                <a:lnTo>
                  <a:pt x="18417" y="10381"/>
                </a:lnTo>
                <a:lnTo>
                  <a:pt x="19794" y="10344"/>
                </a:lnTo>
                <a:lnTo>
                  <a:pt x="21171" y="10232"/>
                </a:lnTo>
                <a:lnTo>
                  <a:pt x="22585" y="10046"/>
                </a:lnTo>
                <a:lnTo>
                  <a:pt x="23999" y="9748"/>
                </a:lnTo>
                <a:lnTo>
                  <a:pt x="25450" y="9376"/>
                </a:lnTo>
                <a:lnTo>
                  <a:pt x="26901" y="8930"/>
                </a:lnTo>
                <a:lnTo>
                  <a:pt x="28426" y="8372"/>
                </a:lnTo>
                <a:lnTo>
                  <a:pt x="29989" y="7739"/>
                </a:lnTo>
                <a:lnTo>
                  <a:pt x="31626" y="6995"/>
                </a:lnTo>
                <a:lnTo>
                  <a:pt x="32445" y="6623"/>
                </a:lnTo>
                <a:lnTo>
                  <a:pt x="33300" y="6325"/>
                </a:lnTo>
                <a:lnTo>
                  <a:pt x="34156" y="6028"/>
                </a:lnTo>
                <a:lnTo>
                  <a:pt x="35012" y="5767"/>
                </a:lnTo>
                <a:lnTo>
                  <a:pt x="35868" y="5581"/>
                </a:lnTo>
                <a:lnTo>
                  <a:pt x="36723" y="5395"/>
                </a:lnTo>
                <a:lnTo>
                  <a:pt x="37616" y="5246"/>
                </a:lnTo>
                <a:lnTo>
                  <a:pt x="38509" y="5172"/>
                </a:lnTo>
                <a:lnTo>
                  <a:pt x="39365" y="5097"/>
                </a:lnTo>
                <a:lnTo>
                  <a:pt x="40258" y="5060"/>
                </a:lnTo>
                <a:lnTo>
                  <a:pt x="41151" y="5023"/>
                </a:lnTo>
                <a:lnTo>
                  <a:pt x="42007" y="5060"/>
                </a:lnTo>
                <a:lnTo>
                  <a:pt x="42900" y="5097"/>
                </a:lnTo>
                <a:lnTo>
                  <a:pt x="43755" y="5209"/>
                </a:lnTo>
                <a:lnTo>
                  <a:pt x="44611" y="5283"/>
                </a:lnTo>
                <a:lnTo>
                  <a:pt x="45467" y="5432"/>
                </a:lnTo>
                <a:lnTo>
                  <a:pt x="46323" y="5581"/>
                </a:lnTo>
                <a:lnTo>
                  <a:pt x="47141" y="5767"/>
                </a:lnTo>
                <a:lnTo>
                  <a:pt x="47960" y="5953"/>
                </a:lnTo>
                <a:lnTo>
                  <a:pt x="48741" y="6176"/>
                </a:lnTo>
                <a:lnTo>
                  <a:pt x="49523" y="6437"/>
                </a:lnTo>
                <a:lnTo>
                  <a:pt x="50304" y="6697"/>
                </a:lnTo>
                <a:lnTo>
                  <a:pt x="51048" y="6995"/>
                </a:lnTo>
                <a:lnTo>
                  <a:pt x="51792" y="7293"/>
                </a:lnTo>
                <a:lnTo>
                  <a:pt x="52499" y="7590"/>
                </a:lnTo>
                <a:lnTo>
                  <a:pt x="53169" y="7925"/>
                </a:lnTo>
                <a:lnTo>
                  <a:pt x="53839" y="8260"/>
                </a:lnTo>
                <a:lnTo>
                  <a:pt x="54471" y="8632"/>
                </a:lnTo>
                <a:lnTo>
                  <a:pt x="55104" y="8967"/>
                </a:lnTo>
                <a:lnTo>
                  <a:pt x="55662" y="9339"/>
                </a:lnTo>
                <a:lnTo>
                  <a:pt x="56220" y="9748"/>
                </a:lnTo>
                <a:lnTo>
                  <a:pt x="56741" y="10120"/>
                </a:lnTo>
                <a:lnTo>
                  <a:pt x="57262" y="10492"/>
                </a:lnTo>
                <a:lnTo>
                  <a:pt x="57745" y="10790"/>
                </a:lnTo>
                <a:lnTo>
                  <a:pt x="58266" y="11050"/>
                </a:lnTo>
                <a:lnTo>
                  <a:pt x="58824" y="11236"/>
                </a:lnTo>
                <a:lnTo>
                  <a:pt x="59345" y="11348"/>
                </a:lnTo>
                <a:lnTo>
                  <a:pt x="59903" y="11423"/>
                </a:lnTo>
                <a:lnTo>
                  <a:pt x="60461" y="11460"/>
                </a:lnTo>
                <a:lnTo>
                  <a:pt x="61020" y="11460"/>
                </a:lnTo>
                <a:lnTo>
                  <a:pt x="61615" y="11385"/>
                </a:lnTo>
                <a:lnTo>
                  <a:pt x="62173" y="11311"/>
                </a:lnTo>
                <a:lnTo>
                  <a:pt x="62768" y="11162"/>
                </a:lnTo>
                <a:lnTo>
                  <a:pt x="63364" y="11013"/>
                </a:lnTo>
                <a:lnTo>
                  <a:pt x="63959" y="10827"/>
                </a:lnTo>
                <a:lnTo>
                  <a:pt x="64554" y="10604"/>
                </a:lnTo>
                <a:lnTo>
                  <a:pt x="65782" y="10120"/>
                </a:lnTo>
                <a:lnTo>
                  <a:pt x="67010" y="9599"/>
                </a:lnTo>
                <a:lnTo>
                  <a:pt x="68275" y="9004"/>
                </a:lnTo>
                <a:lnTo>
                  <a:pt x="69540" y="8409"/>
                </a:lnTo>
                <a:lnTo>
                  <a:pt x="70805" y="7851"/>
                </a:lnTo>
                <a:lnTo>
                  <a:pt x="72070" y="7293"/>
                </a:lnTo>
                <a:lnTo>
                  <a:pt x="73372" y="6846"/>
                </a:lnTo>
                <a:lnTo>
                  <a:pt x="74005" y="6623"/>
                </a:lnTo>
                <a:lnTo>
                  <a:pt x="74637" y="6474"/>
                </a:lnTo>
                <a:lnTo>
                  <a:pt x="75270" y="6325"/>
                </a:lnTo>
                <a:lnTo>
                  <a:pt x="75902" y="6214"/>
                </a:lnTo>
                <a:lnTo>
                  <a:pt x="76460" y="6139"/>
                </a:lnTo>
                <a:lnTo>
                  <a:pt x="76981" y="6139"/>
                </a:lnTo>
                <a:lnTo>
                  <a:pt x="77502" y="6176"/>
                </a:lnTo>
                <a:lnTo>
                  <a:pt x="77986" y="6251"/>
                </a:lnTo>
                <a:lnTo>
                  <a:pt x="78470" y="6400"/>
                </a:lnTo>
                <a:lnTo>
                  <a:pt x="78916" y="6548"/>
                </a:lnTo>
                <a:lnTo>
                  <a:pt x="79363" y="6734"/>
                </a:lnTo>
                <a:lnTo>
                  <a:pt x="79809" y="6995"/>
                </a:lnTo>
                <a:lnTo>
                  <a:pt x="80218" y="7218"/>
                </a:lnTo>
                <a:lnTo>
                  <a:pt x="80628" y="7516"/>
                </a:lnTo>
                <a:lnTo>
                  <a:pt x="81446" y="8148"/>
                </a:lnTo>
                <a:lnTo>
                  <a:pt x="82265" y="8818"/>
                </a:lnTo>
                <a:lnTo>
                  <a:pt x="83083" y="9525"/>
                </a:lnTo>
                <a:lnTo>
                  <a:pt x="83902" y="10232"/>
                </a:lnTo>
                <a:lnTo>
                  <a:pt x="84832" y="10902"/>
                </a:lnTo>
                <a:lnTo>
                  <a:pt x="85279" y="11236"/>
                </a:lnTo>
                <a:lnTo>
                  <a:pt x="85799" y="11534"/>
                </a:lnTo>
                <a:lnTo>
                  <a:pt x="86283" y="11832"/>
                </a:lnTo>
                <a:lnTo>
                  <a:pt x="86841" y="12092"/>
                </a:lnTo>
                <a:lnTo>
                  <a:pt x="87399" y="12316"/>
                </a:lnTo>
                <a:lnTo>
                  <a:pt x="87995" y="12502"/>
                </a:lnTo>
                <a:lnTo>
                  <a:pt x="88627" y="12688"/>
                </a:lnTo>
                <a:lnTo>
                  <a:pt x="89260" y="12836"/>
                </a:lnTo>
                <a:lnTo>
                  <a:pt x="89967" y="12911"/>
                </a:lnTo>
                <a:lnTo>
                  <a:pt x="90674" y="12985"/>
                </a:lnTo>
                <a:lnTo>
                  <a:pt x="91455" y="12985"/>
                </a:lnTo>
                <a:lnTo>
                  <a:pt x="92273" y="12911"/>
                </a:lnTo>
                <a:lnTo>
                  <a:pt x="93055" y="12985"/>
                </a:lnTo>
                <a:lnTo>
                  <a:pt x="93836" y="12985"/>
                </a:lnTo>
                <a:lnTo>
                  <a:pt x="94543" y="12911"/>
                </a:lnTo>
                <a:lnTo>
                  <a:pt x="95250" y="12836"/>
                </a:lnTo>
                <a:lnTo>
                  <a:pt x="95883" y="12688"/>
                </a:lnTo>
                <a:lnTo>
                  <a:pt x="96515" y="12502"/>
                </a:lnTo>
                <a:lnTo>
                  <a:pt x="97110" y="12316"/>
                </a:lnTo>
                <a:lnTo>
                  <a:pt x="97668" y="12092"/>
                </a:lnTo>
                <a:lnTo>
                  <a:pt x="98227" y="11832"/>
                </a:lnTo>
                <a:lnTo>
                  <a:pt x="98710" y="11534"/>
                </a:lnTo>
                <a:lnTo>
                  <a:pt x="99231" y="11236"/>
                </a:lnTo>
                <a:lnTo>
                  <a:pt x="99678" y="10902"/>
                </a:lnTo>
                <a:lnTo>
                  <a:pt x="100608" y="10232"/>
                </a:lnTo>
                <a:lnTo>
                  <a:pt x="101464" y="9525"/>
                </a:lnTo>
                <a:lnTo>
                  <a:pt x="102282" y="8818"/>
                </a:lnTo>
                <a:lnTo>
                  <a:pt x="103063" y="8148"/>
                </a:lnTo>
                <a:lnTo>
                  <a:pt x="103882" y="7516"/>
                </a:lnTo>
                <a:lnTo>
                  <a:pt x="104291" y="7218"/>
                </a:lnTo>
                <a:lnTo>
                  <a:pt x="104701" y="6995"/>
                </a:lnTo>
                <a:lnTo>
                  <a:pt x="105147" y="6734"/>
                </a:lnTo>
                <a:lnTo>
                  <a:pt x="105594" y="6548"/>
                </a:lnTo>
                <a:lnTo>
                  <a:pt x="106040" y="6400"/>
                </a:lnTo>
                <a:lnTo>
                  <a:pt x="106524" y="6251"/>
                </a:lnTo>
                <a:lnTo>
                  <a:pt x="107007" y="6176"/>
                </a:lnTo>
                <a:lnTo>
                  <a:pt x="107528" y="6139"/>
                </a:lnTo>
                <a:lnTo>
                  <a:pt x="108049" y="6139"/>
                </a:lnTo>
                <a:lnTo>
                  <a:pt x="108607" y="6214"/>
                </a:lnTo>
                <a:lnTo>
                  <a:pt x="109240" y="6325"/>
                </a:lnTo>
                <a:lnTo>
                  <a:pt x="109872" y="6474"/>
                </a:lnTo>
                <a:lnTo>
                  <a:pt x="110505" y="6623"/>
                </a:lnTo>
                <a:lnTo>
                  <a:pt x="111137" y="6846"/>
                </a:lnTo>
                <a:lnTo>
                  <a:pt x="112440" y="7293"/>
                </a:lnTo>
                <a:lnTo>
                  <a:pt x="113705" y="7851"/>
                </a:lnTo>
                <a:lnTo>
                  <a:pt x="114970" y="8409"/>
                </a:lnTo>
                <a:lnTo>
                  <a:pt x="116235" y="9004"/>
                </a:lnTo>
                <a:lnTo>
                  <a:pt x="117500" y="9599"/>
                </a:lnTo>
                <a:lnTo>
                  <a:pt x="118728" y="10120"/>
                </a:lnTo>
                <a:lnTo>
                  <a:pt x="119955" y="10604"/>
                </a:lnTo>
                <a:lnTo>
                  <a:pt x="120551" y="10827"/>
                </a:lnTo>
                <a:lnTo>
                  <a:pt x="121146" y="11013"/>
                </a:lnTo>
                <a:lnTo>
                  <a:pt x="121741" y="11162"/>
                </a:lnTo>
                <a:lnTo>
                  <a:pt x="122337" y="11311"/>
                </a:lnTo>
                <a:lnTo>
                  <a:pt x="122895" y="11385"/>
                </a:lnTo>
                <a:lnTo>
                  <a:pt x="123490" y="11460"/>
                </a:lnTo>
                <a:lnTo>
                  <a:pt x="124048" y="11460"/>
                </a:lnTo>
                <a:lnTo>
                  <a:pt x="124606" y="11423"/>
                </a:lnTo>
                <a:lnTo>
                  <a:pt x="125164" y="11348"/>
                </a:lnTo>
                <a:lnTo>
                  <a:pt x="125685" y="11236"/>
                </a:lnTo>
                <a:lnTo>
                  <a:pt x="126243" y="11050"/>
                </a:lnTo>
                <a:lnTo>
                  <a:pt x="126764" y="10790"/>
                </a:lnTo>
                <a:lnTo>
                  <a:pt x="127285" y="10492"/>
                </a:lnTo>
                <a:lnTo>
                  <a:pt x="127769" y="10120"/>
                </a:lnTo>
                <a:lnTo>
                  <a:pt x="128290" y="9748"/>
                </a:lnTo>
                <a:lnTo>
                  <a:pt x="128848" y="9339"/>
                </a:lnTo>
                <a:lnTo>
                  <a:pt x="129406" y="8967"/>
                </a:lnTo>
                <a:lnTo>
                  <a:pt x="130039" y="8632"/>
                </a:lnTo>
                <a:lnTo>
                  <a:pt x="130671" y="8260"/>
                </a:lnTo>
                <a:lnTo>
                  <a:pt x="131341" y="7925"/>
                </a:lnTo>
                <a:lnTo>
                  <a:pt x="132011" y="7590"/>
                </a:lnTo>
                <a:lnTo>
                  <a:pt x="132717" y="7293"/>
                </a:lnTo>
                <a:lnTo>
                  <a:pt x="133462" y="6995"/>
                </a:lnTo>
                <a:lnTo>
                  <a:pt x="134206" y="6697"/>
                </a:lnTo>
                <a:lnTo>
                  <a:pt x="134987" y="6437"/>
                </a:lnTo>
                <a:lnTo>
                  <a:pt x="135768" y="6176"/>
                </a:lnTo>
                <a:lnTo>
                  <a:pt x="136550" y="5953"/>
                </a:lnTo>
                <a:lnTo>
                  <a:pt x="137368" y="5767"/>
                </a:lnTo>
                <a:lnTo>
                  <a:pt x="138224" y="5581"/>
                </a:lnTo>
                <a:lnTo>
                  <a:pt x="139043" y="5432"/>
                </a:lnTo>
                <a:lnTo>
                  <a:pt x="139898" y="5283"/>
                </a:lnTo>
                <a:lnTo>
                  <a:pt x="140754" y="5209"/>
                </a:lnTo>
                <a:lnTo>
                  <a:pt x="141647" y="5097"/>
                </a:lnTo>
                <a:lnTo>
                  <a:pt x="142503" y="5060"/>
                </a:lnTo>
                <a:lnTo>
                  <a:pt x="143396" y="5023"/>
                </a:lnTo>
                <a:lnTo>
                  <a:pt x="144252" y="5060"/>
                </a:lnTo>
                <a:lnTo>
                  <a:pt x="145145" y="5097"/>
                </a:lnTo>
                <a:lnTo>
                  <a:pt x="146038" y="5172"/>
                </a:lnTo>
                <a:lnTo>
                  <a:pt x="146893" y="5246"/>
                </a:lnTo>
                <a:lnTo>
                  <a:pt x="147786" y="5395"/>
                </a:lnTo>
                <a:lnTo>
                  <a:pt x="148642" y="5581"/>
                </a:lnTo>
                <a:lnTo>
                  <a:pt x="149535" y="5767"/>
                </a:lnTo>
                <a:lnTo>
                  <a:pt x="150391" y="6028"/>
                </a:lnTo>
                <a:lnTo>
                  <a:pt x="151209" y="6325"/>
                </a:lnTo>
                <a:lnTo>
                  <a:pt x="152065" y="6623"/>
                </a:lnTo>
                <a:lnTo>
                  <a:pt x="152884" y="6995"/>
                </a:lnTo>
                <a:lnTo>
                  <a:pt x="154521" y="7739"/>
                </a:lnTo>
                <a:lnTo>
                  <a:pt x="156084" y="8372"/>
                </a:lnTo>
                <a:lnTo>
                  <a:pt x="157609" y="8930"/>
                </a:lnTo>
                <a:lnTo>
                  <a:pt x="159060" y="9376"/>
                </a:lnTo>
                <a:lnTo>
                  <a:pt x="160511" y="9748"/>
                </a:lnTo>
                <a:lnTo>
                  <a:pt x="161925" y="10046"/>
                </a:lnTo>
                <a:lnTo>
                  <a:pt x="163339" y="10232"/>
                </a:lnTo>
                <a:lnTo>
                  <a:pt x="164716" y="10344"/>
                </a:lnTo>
                <a:lnTo>
                  <a:pt x="166092" y="10381"/>
                </a:lnTo>
                <a:lnTo>
                  <a:pt x="167469" y="10344"/>
                </a:lnTo>
                <a:lnTo>
                  <a:pt x="168883" y="10232"/>
                </a:lnTo>
                <a:lnTo>
                  <a:pt x="170259" y="10009"/>
                </a:lnTo>
                <a:lnTo>
                  <a:pt x="171673" y="9748"/>
                </a:lnTo>
                <a:lnTo>
                  <a:pt x="173124" y="9376"/>
                </a:lnTo>
                <a:lnTo>
                  <a:pt x="174575" y="8930"/>
                </a:lnTo>
                <a:lnTo>
                  <a:pt x="176101" y="8409"/>
                </a:lnTo>
                <a:lnTo>
                  <a:pt x="177738" y="7888"/>
                </a:lnTo>
                <a:lnTo>
                  <a:pt x="179152" y="7479"/>
                </a:lnTo>
                <a:lnTo>
                  <a:pt x="180417" y="7218"/>
                </a:lnTo>
                <a:lnTo>
                  <a:pt x="181496" y="7069"/>
                </a:lnTo>
                <a:lnTo>
                  <a:pt x="182426" y="7032"/>
                </a:lnTo>
                <a:lnTo>
                  <a:pt x="183207" y="7069"/>
                </a:lnTo>
                <a:lnTo>
                  <a:pt x="183840" y="7144"/>
                </a:lnTo>
                <a:lnTo>
                  <a:pt x="184361" y="7293"/>
                </a:lnTo>
                <a:lnTo>
                  <a:pt x="184361" y="7367"/>
                </a:lnTo>
                <a:lnTo>
                  <a:pt x="184435" y="7330"/>
                </a:lnTo>
                <a:lnTo>
                  <a:pt x="184510" y="7367"/>
                </a:lnTo>
                <a:lnTo>
                  <a:pt x="184510" y="7293"/>
                </a:lnTo>
                <a:lnTo>
                  <a:pt x="185031" y="7144"/>
                </a:lnTo>
                <a:lnTo>
                  <a:pt x="185700" y="7069"/>
                </a:lnTo>
                <a:lnTo>
                  <a:pt x="186482" y="7032"/>
                </a:lnTo>
                <a:lnTo>
                  <a:pt x="187375" y="7069"/>
                </a:lnTo>
                <a:lnTo>
                  <a:pt x="188454" y="7218"/>
                </a:lnTo>
                <a:lnTo>
                  <a:pt x="189719" y="7479"/>
                </a:lnTo>
                <a:lnTo>
                  <a:pt x="191170" y="7888"/>
                </a:lnTo>
                <a:lnTo>
                  <a:pt x="192770" y="8409"/>
                </a:lnTo>
                <a:lnTo>
                  <a:pt x="194295" y="8930"/>
                </a:lnTo>
                <a:lnTo>
                  <a:pt x="195746" y="9376"/>
                </a:lnTo>
                <a:lnTo>
                  <a:pt x="197197" y="9748"/>
                </a:lnTo>
                <a:lnTo>
                  <a:pt x="198611" y="10009"/>
                </a:lnTo>
                <a:lnTo>
                  <a:pt x="200025" y="10232"/>
                </a:lnTo>
                <a:lnTo>
                  <a:pt x="201402" y="10344"/>
                </a:lnTo>
                <a:lnTo>
                  <a:pt x="202778" y="10381"/>
                </a:lnTo>
                <a:lnTo>
                  <a:pt x="204155" y="10344"/>
                </a:lnTo>
                <a:lnTo>
                  <a:pt x="205532" y="10232"/>
                </a:lnTo>
                <a:lnTo>
                  <a:pt x="206946" y="10046"/>
                </a:lnTo>
                <a:lnTo>
                  <a:pt x="208359" y="9748"/>
                </a:lnTo>
                <a:lnTo>
                  <a:pt x="209810" y="9376"/>
                </a:lnTo>
                <a:lnTo>
                  <a:pt x="211299" y="8930"/>
                </a:lnTo>
                <a:lnTo>
                  <a:pt x="212787" y="8372"/>
                </a:lnTo>
                <a:lnTo>
                  <a:pt x="214350" y="7739"/>
                </a:lnTo>
                <a:lnTo>
                  <a:pt x="215987" y="6995"/>
                </a:lnTo>
                <a:lnTo>
                  <a:pt x="216805" y="6623"/>
                </a:lnTo>
                <a:lnTo>
                  <a:pt x="217661" y="6325"/>
                </a:lnTo>
                <a:lnTo>
                  <a:pt x="218517" y="6028"/>
                </a:lnTo>
                <a:lnTo>
                  <a:pt x="219373" y="5767"/>
                </a:lnTo>
                <a:lnTo>
                  <a:pt x="220228" y="5581"/>
                </a:lnTo>
                <a:lnTo>
                  <a:pt x="221084" y="5395"/>
                </a:lnTo>
                <a:lnTo>
                  <a:pt x="221977" y="5246"/>
                </a:lnTo>
                <a:lnTo>
                  <a:pt x="222870" y="5172"/>
                </a:lnTo>
                <a:lnTo>
                  <a:pt x="223726" y="5097"/>
                </a:lnTo>
                <a:lnTo>
                  <a:pt x="224619" y="5060"/>
                </a:lnTo>
                <a:lnTo>
                  <a:pt x="225512" y="5023"/>
                </a:lnTo>
                <a:lnTo>
                  <a:pt x="226368" y="5060"/>
                </a:lnTo>
                <a:lnTo>
                  <a:pt x="227261" y="5097"/>
                </a:lnTo>
                <a:lnTo>
                  <a:pt x="228116" y="5209"/>
                </a:lnTo>
                <a:lnTo>
                  <a:pt x="228972" y="5283"/>
                </a:lnTo>
                <a:lnTo>
                  <a:pt x="229828" y="5432"/>
                </a:lnTo>
                <a:lnTo>
                  <a:pt x="230684" y="5581"/>
                </a:lnTo>
                <a:lnTo>
                  <a:pt x="231502" y="5767"/>
                </a:lnTo>
                <a:lnTo>
                  <a:pt x="232321" y="5953"/>
                </a:lnTo>
                <a:lnTo>
                  <a:pt x="233102" y="6176"/>
                </a:lnTo>
                <a:lnTo>
                  <a:pt x="233921" y="6437"/>
                </a:lnTo>
                <a:lnTo>
                  <a:pt x="234665" y="6697"/>
                </a:lnTo>
                <a:lnTo>
                  <a:pt x="235409" y="6995"/>
                </a:lnTo>
                <a:lnTo>
                  <a:pt x="236153" y="7293"/>
                </a:lnTo>
                <a:lnTo>
                  <a:pt x="236860" y="7590"/>
                </a:lnTo>
                <a:lnTo>
                  <a:pt x="237567" y="7925"/>
                </a:lnTo>
                <a:lnTo>
                  <a:pt x="238199" y="8260"/>
                </a:lnTo>
                <a:lnTo>
                  <a:pt x="238832" y="8632"/>
                </a:lnTo>
                <a:lnTo>
                  <a:pt x="239464" y="8967"/>
                </a:lnTo>
                <a:lnTo>
                  <a:pt x="240023" y="9339"/>
                </a:lnTo>
                <a:lnTo>
                  <a:pt x="240581" y="9748"/>
                </a:lnTo>
                <a:lnTo>
                  <a:pt x="241102" y="10120"/>
                </a:lnTo>
                <a:lnTo>
                  <a:pt x="241622" y="10492"/>
                </a:lnTo>
                <a:lnTo>
                  <a:pt x="242106" y="10790"/>
                </a:lnTo>
                <a:lnTo>
                  <a:pt x="242664" y="11050"/>
                </a:lnTo>
                <a:lnTo>
                  <a:pt x="243185" y="11236"/>
                </a:lnTo>
                <a:lnTo>
                  <a:pt x="243743" y="11348"/>
                </a:lnTo>
                <a:lnTo>
                  <a:pt x="244264" y="11423"/>
                </a:lnTo>
                <a:lnTo>
                  <a:pt x="244822" y="11460"/>
                </a:lnTo>
                <a:lnTo>
                  <a:pt x="245418" y="11460"/>
                </a:lnTo>
                <a:lnTo>
                  <a:pt x="245976" y="11385"/>
                </a:lnTo>
                <a:lnTo>
                  <a:pt x="246571" y="11311"/>
                </a:lnTo>
                <a:lnTo>
                  <a:pt x="247129" y="11162"/>
                </a:lnTo>
                <a:lnTo>
                  <a:pt x="247724" y="11013"/>
                </a:lnTo>
                <a:lnTo>
                  <a:pt x="248320" y="10827"/>
                </a:lnTo>
                <a:lnTo>
                  <a:pt x="248952" y="10604"/>
                </a:lnTo>
                <a:lnTo>
                  <a:pt x="250143" y="10120"/>
                </a:lnTo>
                <a:lnTo>
                  <a:pt x="251408" y="9599"/>
                </a:lnTo>
                <a:lnTo>
                  <a:pt x="252636" y="9004"/>
                </a:lnTo>
                <a:lnTo>
                  <a:pt x="253901" y="8409"/>
                </a:lnTo>
                <a:lnTo>
                  <a:pt x="255166" y="7851"/>
                </a:lnTo>
                <a:lnTo>
                  <a:pt x="256431" y="7293"/>
                </a:lnTo>
                <a:lnTo>
                  <a:pt x="257733" y="6846"/>
                </a:lnTo>
                <a:lnTo>
                  <a:pt x="258366" y="6623"/>
                </a:lnTo>
                <a:lnTo>
                  <a:pt x="258998" y="6474"/>
                </a:lnTo>
                <a:lnTo>
                  <a:pt x="259631" y="6325"/>
                </a:lnTo>
                <a:lnTo>
                  <a:pt x="260263" y="6214"/>
                </a:lnTo>
                <a:lnTo>
                  <a:pt x="260821" y="6139"/>
                </a:lnTo>
                <a:lnTo>
                  <a:pt x="261379" y="6139"/>
                </a:lnTo>
                <a:lnTo>
                  <a:pt x="261863" y="6176"/>
                </a:lnTo>
                <a:lnTo>
                  <a:pt x="262384" y="6251"/>
                </a:lnTo>
                <a:lnTo>
                  <a:pt x="262830" y="6400"/>
                </a:lnTo>
                <a:lnTo>
                  <a:pt x="263314" y="6548"/>
                </a:lnTo>
                <a:lnTo>
                  <a:pt x="263723" y="6734"/>
                </a:lnTo>
                <a:lnTo>
                  <a:pt x="264170" y="6995"/>
                </a:lnTo>
                <a:lnTo>
                  <a:pt x="264579" y="7218"/>
                </a:lnTo>
                <a:lnTo>
                  <a:pt x="264988" y="7516"/>
                </a:lnTo>
                <a:lnTo>
                  <a:pt x="265807" y="8148"/>
                </a:lnTo>
                <a:lnTo>
                  <a:pt x="266626" y="8818"/>
                </a:lnTo>
                <a:lnTo>
                  <a:pt x="267444" y="9525"/>
                </a:lnTo>
                <a:lnTo>
                  <a:pt x="268300" y="10232"/>
                </a:lnTo>
                <a:lnTo>
                  <a:pt x="269193" y="10902"/>
                </a:lnTo>
                <a:lnTo>
                  <a:pt x="269677" y="11236"/>
                </a:lnTo>
                <a:lnTo>
                  <a:pt x="270160" y="11534"/>
                </a:lnTo>
                <a:lnTo>
                  <a:pt x="270681" y="11832"/>
                </a:lnTo>
                <a:lnTo>
                  <a:pt x="271202" y="12092"/>
                </a:lnTo>
                <a:lnTo>
                  <a:pt x="271760" y="12316"/>
                </a:lnTo>
                <a:lnTo>
                  <a:pt x="272355" y="12502"/>
                </a:lnTo>
                <a:lnTo>
                  <a:pt x="272988" y="12688"/>
                </a:lnTo>
                <a:lnTo>
                  <a:pt x="273621" y="12836"/>
                </a:lnTo>
                <a:lnTo>
                  <a:pt x="274327" y="12911"/>
                </a:lnTo>
                <a:lnTo>
                  <a:pt x="275034" y="12985"/>
                </a:lnTo>
                <a:lnTo>
                  <a:pt x="275816" y="12985"/>
                </a:lnTo>
                <a:lnTo>
                  <a:pt x="276634" y="12911"/>
                </a:lnTo>
                <a:lnTo>
                  <a:pt x="277416" y="12985"/>
                </a:lnTo>
                <a:lnTo>
                  <a:pt x="278197" y="12985"/>
                </a:lnTo>
                <a:lnTo>
                  <a:pt x="278904" y="12911"/>
                </a:lnTo>
                <a:lnTo>
                  <a:pt x="279574" y="12836"/>
                </a:lnTo>
                <a:lnTo>
                  <a:pt x="280243" y="12688"/>
                </a:lnTo>
                <a:lnTo>
                  <a:pt x="280839" y="12539"/>
                </a:lnTo>
                <a:lnTo>
                  <a:pt x="281434" y="12316"/>
                </a:lnTo>
                <a:lnTo>
                  <a:pt x="281992" y="12092"/>
                </a:lnTo>
                <a:lnTo>
                  <a:pt x="282550" y="11832"/>
                </a:lnTo>
                <a:lnTo>
                  <a:pt x="283034" y="11571"/>
                </a:lnTo>
                <a:lnTo>
                  <a:pt x="283518" y="11274"/>
                </a:lnTo>
                <a:lnTo>
                  <a:pt x="284001" y="10939"/>
                </a:lnTo>
                <a:lnTo>
                  <a:pt x="284894" y="10269"/>
                </a:lnTo>
                <a:lnTo>
                  <a:pt x="285750" y="9562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1" name="Google Shape;251;p14"/>
          <p:cNvGrpSpPr/>
          <p:nvPr/>
        </p:nvGrpSpPr>
        <p:grpSpPr>
          <a:xfrm>
            <a:off x="7917599" y="4416174"/>
            <a:ext cx="657425" cy="548700"/>
            <a:chOff x="1350550" y="462875"/>
            <a:chExt cx="968225" cy="808100"/>
          </a:xfrm>
        </p:grpSpPr>
        <p:sp>
          <p:nvSpPr>
            <p:cNvPr id="252" name="Google Shape;252;p14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" name="Google Shape;259;p14"/>
          <p:cNvGrpSpPr/>
          <p:nvPr/>
        </p:nvGrpSpPr>
        <p:grpSpPr>
          <a:xfrm>
            <a:off x="762174" y="217199"/>
            <a:ext cx="657425" cy="548700"/>
            <a:chOff x="1350550" y="462875"/>
            <a:chExt cx="968225" cy="808100"/>
          </a:xfrm>
        </p:grpSpPr>
        <p:sp>
          <p:nvSpPr>
            <p:cNvPr id="260" name="Google Shape;260;p14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p14"/>
          <p:cNvSpPr/>
          <p:nvPr/>
        </p:nvSpPr>
        <p:spPr>
          <a:xfrm rot="10800000">
            <a:off x="6327547" y="-9"/>
            <a:ext cx="1952637" cy="852081"/>
          </a:xfrm>
          <a:custGeom>
            <a:avLst/>
            <a:gdLst/>
            <a:ahLst/>
            <a:cxnLst/>
            <a:rect l="l" t="t" r="r" b="b"/>
            <a:pathLst>
              <a:path w="64958" h="28346" extrusionOk="0">
                <a:moveTo>
                  <a:pt x="25167" y="1"/>
                </a:moveTo>
                <a:lnTo>
                  <a:pt x="24770" y="37"/>
                </a:lnTo>
                <a:lnTo>
                  <a:pt x="24355" y="91"/>
                </a:lnTo>
                <a:lnTo>
                  <a:pt x="23958" y="181"/>
                </a:lnTo>
                <a:lnTo>
                  <a:pt x="23651" y="272"/>
                </a:lnTo>
                <a:lnTo>
                  <a:pt x="23380" y="380"/>
                </a:lnTo>
                <a:lnTo>
                  <a:pt x="23091" y="506"/>
                </a:lnTo>
                <a:lnTo>
                  <a:pt x="22838" y="651"/>
                </a:lnTo>
                <a:lnTo>
                  <a:pt x="22585" y="795"/>
                </a:lnTo>
                <a:lnTo>
                  <a:pt x="22333" y="958"/>
                </a:lnTo>
                <a:lnTo>
                  <a:pt x="22098" y="1138"/>
                </a:lnTo>
                <a:lnTo>
                  <a:pt x="21863" y="1319"/>
                </a:lnTo>
                <a:lnTo>
                  <a:pt x="21647" y="1535"/>
                </a:lnTo>
                <a:lnTo>
                  <a:pt x="21448" y="1734"/>
                </a:lnTo>
                <a:lnTo>
                  <a:pt x="21249" y="1969"/>
                </a:lnTo>
                <a:lnTo>
                  <a:pt x="21051" y="2203"/>
                </a:lnTo>
                <a:lnTo>
                  <a:pt x="20870" y="2438"/>
                </a:lnTo>
                <a:lnTo>
                  <a:pt x="20690" y="2691"/>
                </a:lnTo>
                <a:lnTo>
                  <a:pt x="20527" y="2944"/>
                </a:lnTo>
                <a:lnTo>
                  <a:pt x="20383" y="3214"/>
                </a:lnTo>
                <a:lnTo>
                  <a:pt x="20238" y="3485"/>
                </a:lnTo>
                <a:lnTo>
                  <a:pt x="20094" y="3774"/>
                </a:lnTo>
                <a:lnTo>
                  <a:pt x="19859" y="4352"/>
                </a:lnTo>
                <a:lnTo>
                  <a:pt x="19643" y="4948"/>
                </a:lnTo>
                <a:lnTo>
                  <a:pt x="19480" y="5561"/>
                </a:lnTo>
                <a:lnTo>
                  <a:pt x="19336" y="6175"/>
                </a:lnTo>
                <a:lnTo>
                  <a:pt x="19246" y="6807"/>
                </a:lnTo>
                <a:lnTo>
                  <a:pt x="19173" y="7421"/>
                </a:lnTo>
                <a:lnTo>
                  <a:pt x="19137" y="8053"/>
                </a:lnTo>
                <a:lnTo>
                  <a:pt x="19137" y="8667"/>
                </a:lnTo>
                <a:lnTo>
                  <a:pt x="19155" y="9281"/>
                </a:lnTo>
                <a:lnTo>
                  <a:pt x="19209" y="9894"/>
                </a:lnTo>
                <a:lnTo>
                  <a:pt x="19264" y="10508"/>
                </a:lnTo>
                <a:lnTo>
                  <a:pt x="19408" y="11736"/>
                </a:lnTo>
                <a:lnTo>
                  <a:pt x="19570" y="12963"/>
                </a:lnTo>
                <a:lnTo>
                  <a:pt x="19733" y="14191"/>
                </a:lnTo>
                <a:lnTo>
                  <a:pt x="19877" y="15419"/>
                </a:lnTo>
                <a:lnTo>
                  <a:pt x="19932" y="16033"/>
                </a:lnTo>
                <a:lnTo>
                  <a:pt x="19968" y="16646"/>
                </a:lnTo>
                <a:lnTo>
                  <a:pt x="19986" y="17260"/>
                </a:lnTo>
                <a:lnTo>
                  <a:pt x="19986" y="17874"/>
                </a:lnTo>
                <a:lnTo>
                  <a:pt x="19950" y="18506"/>
                </a:lnTo>
                <a:lnTo>
                  <a:pt x="19877" y="19120"/>
                </a:lnTo>
                <a:lnTo>
                  <a:pt x="19769" y="19752"/>
                </a:lnTo>
                <a:lnTo>
                  <a:pt x="19625" y="20366"/>
                </a:lnTo>
                <a:lnTo>
                  <a:pt x="19444" y="20979"/>
                </a:lnTo>
                <a:lnTo>
                  <a:pt x="19227" y="21575"/>
                </a:lnTo>
                <a:lnTo>
                  <a:pt x="18993" y="22153"/>
                </a:lnTo>
                <a:lnTo>
                  <a:pt x="18848" y="22424"/>
                </a:lnTo>
                <a:lnTo>
                  <a:pt x="18704" y="22694"/>
                </a:lnTo>
                <a:lnTo>
                  <a:pt x="18541" y="22965"/>
                </a:lnTo>
                <a:lnTo>
                  <a:pt x="18379" y="23218"/>
                </a:lnTo>
                <a:lnTo>
                  <a:pt x="18198" y="23471"/>
                </a:lnTo>
                <a:lnTo>
                  <a:pt x="18018" y="23705"/>
                </a:lnTo>
                <a:lnTo>
                  <a:pt x="17819" y="23940"/>
                </a:lnTo>
                <a:lnTo>
                  <a:pt x="17621" y="24157"/>
                </a:lnTo>
                <a:lnTo>
                  <a:pt x="17404" y="24373"/>
                </a:lnTo>
                <a:lnTo>
                  <a:pt x="17187" y="24572"/>
                </a:lnTo>
                <a:lnTo>
                  <a:pt x="16953" y="24753"/>
                </a:lnTo>
                <a:lnTo>
                  <a:pt x="16718" y="24933"/>
                </a:lnTo>
                <a:lnTo>
                  <a:pt x="16465" y="25096"/>
                </a:lnTo>
                <a:lnTo>
                  <a:pt x="16213" y="25240"/>
                </a:lnTo>
                <a:lnTo>
                  <a:pt x="15942" y="25366"/>
                </a:lnTo>
                <a:lnTo>
                  <a:pt x="15671" y="25493"/>
                </a:lnTo>
                <a:lnTo>
                  <a:pt x="15382" y="25583"/>
                </a:lnTo>
                <a:lnTo>
                  <a:pt x="15093" y="25673"/>
                </a:lnTo>
                <a:lnTo>
                  <a:pt x="14822" y="25746"/>
                </a:lnTo>
                <a:lnTo>
                  <a:pt x="14552" y="25782"/>
                </a:lnTo>
                <a:lnTo>
                  <a:pt x="14299" y="25818"/>
                </a:lnTo>
                <a:lnTo>
                  <a:pt x="14028" y="25836"/>
                </a:lnTo>
                <a:lnTo>
                  <a:pt x="13757" y="25854"/>
                </a:lnTo>
                <a:lnTo>
                  <a:pt x="13486" y="25854"/>
                </a:lnTo>
                <a:lnTo>
                  <a:pt x="13234" y="25836"/>
                </a:lnTo>
                <a:lnTo>
                  <a:pt x="12963" y="25800"/>
                </a:lnTo>
                <a:lnTo>
                  <a:pt x="12439" y="25728"/>
                </a:lnTo>
                <a:lnTo>
                  <a:pt x="11898" y="25601"/>
                </a:lnTo>
                <a:lnTo>
                  <a:pt x="11392" y="25439"/>
                </a:lnTo>
                <a:lnTo>
                  <a:pt x="10869" y="25240"/>
                </a:lnTo>
                <a:lnTo>
                  <a:pt x="10345" y="25023"/>
                </a:lnTo>
                <a:lnTo>
                  <a:pt x="9840" y="24789"/>
                </a:lnTo>
                <a:lnTo>
                  <a:pt x="9334" y="24536"/>
                </a:lnTo>
                <a:lnTo>
                  <a:pt x="8847" y="24247"/>
                </a:lnTo>
                <a:lnTo>
                  <a:pt x="8341" y="23958"/>
                </a:lnTo>
                <a:lnTo>
                  <a:pt x="7854" y="23669"/>
                </a:lnTo>
                <a:lnTo>
                  <a:pt x="6915" y="23074"/>
                </a:lnTo>
                <a:lnTo>
                  <a:pt x="6048" y="22550"/>
                </a:lnTo>
                <a:lnTo>
                  <a:pt x="5741" y="22388"/>
                </a:lnTo>
                <a:lnTo>
                  <a:pt x="5434" y="22243"/>
                </a:lnTo>
                <a:lnTo>
                  <a:pt x="5128" y="22135"/>
                </a:lnTo>
                <a:lnTo>
                  <a:pt x="4839" y="22063"/>
                </a:lnTo>
                <a:lnTo>
                  <a:pt x="4532" y="22008"/>
                </a:lnTo>
                <a:lnTo>
                  <a:pt x="4225" y="21990"/>
                </a:lnTo>
                <a:lnTo>
                  <a:pt x="3918" y="21972"/>
                </a:lnTo>
                <a:lnTo>
                  <a:pt x="3629" y="21990"/>
                </a:lnTo>
                <a:lnTo>
                  <a:pt x="3340" y="22045"/>
                </a:lnTo>
                <a:lnTo>
                  <a:pt x="3051" y="22099"/>
                </a:lnTo>
                <a:lnTo>
                  <a:pt x="2763" y="22189"/>
                </a:lnTo>
                <a:lnTo>
                  <a:pt x="2492" y="22297"/>
                </a:lnTo>
                <a:lnTo>
                  <a:pt x="2221" y="22406"/>
                </a:lnTo>
                <a:lnTo>
                  <a:pt x="1968" y="22550"/>
                </a:lnTo>
                <a:lnTo>
                  <a:pt x="1733" y="22713"/>
                </a:lnTo>
                <a:lnTo>
                  <a:pt x="1499" y="22893"/>
                </a:lnTo>
                <a:lnTo>
                  <a:pt x="1282" y="23074"/>
                </a:lnTo>
                <a:lnTo>
                  <a:pt x="1084" y="23290"/>
                </a:lnTo>
                <a:lnTo>
                  <a:pt x="885" y="23507"/>
                </a:lnTo>
                <a:lnTo>
                  <a:pt x="704" y="23742"/>
                </a:lnTo>
                <a:lnTo>
                  <a:pt x="542" y="23994"/>
                </a:lnTo>
                <a:lnTo>
                  <a:pt x="416" y="24247"/>
                </a:lnTo>
                <a:lnTo>
                  <a:pt x="289" y="24518"/>
                </a:lnTo>
                <a:lnTo>
                  <a:pt x="181" y="24789"/>
                </a:lnTo>
                <a:lnTo>
                  <a:pt x="109" y="25078"/>
                </a:lnTo>
                <a:lnTo>
                  <a:pt x="36" y="25366"/>
                </a:lnTo>
                <a:lnTo>
                  <a:pt x="0" y="25673"/>
                </a:lnTo>
                <a:lnTo>
                  <a:pt x="0" y="25980"/>
                </a:lnTo>
                <a:lnTo>
                  <a:pt x="0" y="26305"/>
                </a:lnTo>
                <a:lnTo>
                  <a:pt x="36" y="26630"/>
                </a:lnTo>
                <a:lnTo>
                  <a:pt x="109" y="26955"/>
                </a:lnTo>
                <a:lnTo>
                  <a:pt x="199" y="27280"/>
                </a:lnTo>
                <a:lnTo>
                  <a:pt x="560" y="28345"/>
                </a:lnTo>
                <a:lnTo>
                  <a:pt x="64957" y="28345"/>
                </a:lnTo>
                <a:lnTo>
                  <a:pt x="64632" y="27858"/>
                </a:lnTo>
                <a:lnTo>
                  <a:pt x="64344" y="27461"/>
                </a:lnTo>
                <a:lnTo>
                  <a:pt x="64073" y="27082"/>
                </a:lnTo>
                <a:lnTo>
                  <a:pt x="63766" y="26720"/>
                </a:lnTo>
                <a:lnTo>
                  <a:pt x="63477" y="26377"/>
                </a:lnTo>
                <a:lnTo>
                  <a:pt x="63170" y="26052"/>
                </a:lnTo>
                <a:lnTo>
                  <a:pt x="62863" y="25728"/>
                </a:lnTo>
                <a:lnTo>
                  <a:pt x="62556" y="25421"/>
                </a:lnTo>
                <a:lnTo>
                  <a:pt x="62249" y="25132"/>
                </a:lnTo>
                <a:lnTo>
                  <a:pt x="61924" y="24861"/>
                </a:lnTo>
                <a:lnTo>
                  <a:pt x="61599" y="24608"/>
                </a:lnTo>
                <a:lnTo>
                  <a:pt x="61274" y="24355"/>
                </a:lnTo>
                <a:lnTo>
                  <a:pt x="60931" y="24103"/>
                </a:lnTo>
                <a:lnTo>
                  <a:pt x="60606" y="23886"/>
                </a:lnTo>
                <a:lnTo>
                  <a:pt x="60263" y="23669"/>
                </a:lnTo>
                <a:lnTo>
                  <a:pt x="59559" y="23254"/>
                </a:lnTo>
                <a:lnTo>
                  <a:pt x="58837" y="22875"/>
                </a:lnTo>
                <a:lnTo>
                  <a:pt x="58097" y="22532"/>
                </a:lnTo>
                <a:lnTo>
                  <a:pt x="57339" y="22225"/>
                </a:lnTo>
                <a:lnTo>
                  <a:pt x="56562" y="21918"/>
                </a:lnTo>
                <a:lnTo>
                  <a:pt x="55750" y="21629"/>
                </a:lnTo>
                <a:lnTo>
                  <a:pt x="54920" y="21358"/>
                </a:lnTo>
                <a:lnTo>
                  <a:pt x="53204" y="20835"/>
                </a:lnTo>
                <a:lnTo>
                  <a:pt x="52212" y="20528"/>
                </a:lnTo>
                <a:lnTo>
                  <a:pt x="51219" y="20185"/>
                </a:lnTo>
                <a:lnTo>
                  <a:pt x="50244" y="19788"/>
                </a:lnTo>
                <a:lnTo>
                  <a:pt x="49287" y="19373"/>
                </a:lnTo>
                <a:lnTo>
                  <a:pt x="48348" y="18921"/>
                </a:lnTo>
                <a:lnTo>
                  <a:pt x="47427" y="18434"/>
                </a:lnTo>
                <a:lnTo>
                  <a:pt x="46507" y="17928"/>
                </a:lnTo>
                <a:lnTo>
                  <a:pt x="45622" y="17369"/>
                </a:lnTo>
                <a:lnTo>
                  <a:pt x="44737" y="16791"/>
                </a:lnTo>
                <a:lnTo>
                  <a:pt x="43889" y="16195"/>
                </a:lnTo>
                <a:lnTo>
                  <a:pt x="43058" y="15545"/>
                </a:lnTo>
                <a:lnTo>
                  <a:pt x="42246" y="14877"/>
                </a:lnTo>
                <a:lnTo>
                  <a:pt x="41470" y="14191"/>
                </a:lnTo>
                <a:lnTo>
                  <a:pt x="40711" y="13469"/>
                </a:lnTo>
                <a:lnTo>
                  <a:pt x="39971" y="12711"/>
                </a:lnTo>
                <a:lnTo>
                  <a:pt x="39267" y="11952"/>
                </a:lnTo>
                <a:lnTo>
                  <a:pt x="38725" y="11303"/>
                </a:lnTo>
                <a:lnTo>
                  <a:pt x="38184" y="10635"/>
                </a:lnTo>
                <a:lnTo>
                  <a:pt x="37642" y="9949"/>
                </a:lnTo>
                <a:lnTo>
                  <a:pt x="37119" y="9262"/>
                </a:lnTo>
                <a:lnTo>
                  <a:pt x="36090" y="7890"/>
                </a:lnTo>
                <a:lnTo>
                  <a:pt x="35042" y="6536"/>
                </a:lnTo>
                <a:lnTo>
                  <a:pt x="34501" y="5850"/>
                </a:lnTo>
                <a:lnTo>
                  <a:pt x="33959" y="5200"/>
                </a:lnTo>
                <a:lnTo>
                  <a:pt x="33400" y="4568"/>
                </a:lnTo>
                <a:lnTo>
                  <a:pt x="32804" y="3937"/>
                </a:lnTo>
                <a:lnTo>
                  <a:pt x="32208" y="3341"/>
                </a:lnTo>
                <a:lnTo>
                  <a:pt x="31594" y="2781"/>
                </a:lnTo>
                <a:lnTo>
                  <a:pt x="31269" y="2492"/>
                </a:lnTo>
                <a:lnTo>
                  <a:pt x="30926" y="2240"/>
                </a:lnTo>
                <a:lnTo>
                  <a:pt x="30601" y="1969"/>
                </a:lnTo>
                <a:lnTo>
                  <a:pt x="30240" y="1734"/>
                </a:lnTo>
                <a:lnTo>
                  <a:pt x="29897" y="1499"/>
                </a:lnTo>
                <a:lnTo>
                  <a:pt x="29536" y="1265"/>
                </a:lnTo>
                <a:lnTo>
                  <a:pt x="29175" y="1066"/>
                </a:lnTo>
                <a:lnTo>
                  <a:pt x="28796" y="867"/>
                </a:lnTo>
                <a:lnTo>
                  <a:pt x="28417" y="687"/>
                </a:lnTo>
                <a:lnTo>
                  <a:pt x="28020" y="524"/>
                </a:lnTo>
                <a:lnTo>
                  <a:pt x="27622" y="380"/>
                </a:lnTo>
                <a:lnTo>
                  <a:pt x="27225" y="254"/>
                </a:lnTo>
                <a:lnTo>
                  <a:pt x="26810" y="145"/>
                </a:lnTo>
                <a:lnTo>
                  <a:pt x="26413" y="73"/>
                </a:lnTo>
                <a:lnTo>
                  <a:pt x="25998" y="19"/>
                </a:lnTo>
                <a:lnTo>
                  <a:pt x="255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4"/>
          <p:cNvSpPr/>
          <p:nvPr/>
        </p:nvSpPr>
        <p:spPr>
          <a:xfrm>
            <a:off x="800486" y="4239418"/>
            <a:ext cx="2105057" cy="904071"/>
          </a:xfrm>
          <a:custGeom>
            <a:avLst/>
            <a:gdLst/>
            <a:ahLst/>
            <a:cxnLst/>
            <a:rect l="l" t="t" r="r" b="b"/>
            <a:pathLst>
              <a:path w="66041" h="28363" extrusionOk="0">
                <a:moveTo>
                  <a:pt x="38852" y="1"/>
                </a:moveTo>
                <a:lnTo>
                  <a:pt x="38455" y="19"/>
                </a:lnTo>
                <a:lnTo>
                  <a:pt x="38058" y="55"/>
                </a:lnTo>
                <a:lnTo>
                  <a:pt x="37696" y="91"/>
                </a:lnTo>
                <a:lnTo>
                  <a:pt x="37317" y="145"/>
                </a:lnTo>
                <a:lnTo>
                  <a:pt x="36956" y="199"/>
                </a:lnTo>
                <a:lnTo>
                  <a:pt x="36595" y="289"/>
                </a:lnTo>
                <a:lnTo>
                  <a:pt x="36252" y="380"/>
                </a:lnTo>
                <a:lnTo>
                  <a:pt x="35909" y="470"/>
                </a:lnTo>
                <a:lnTo>
                  <a:pt x="35566" y="578"/>
                </a:lnTo>
                <a:lnTo>
                  <a:pt x="35223" y="705"/>
                </a:lnTo>
                <a:lnTo>
                  <a:pt x="34555" y="975"/>
                </a:lnTo>
                <a:lnTo>
                  <a:pt x="33905" y="1282"/>
                </a:lnTo>
                <a:lnTo>
                  <a:pt x="33273" y="1643"/>
                </a:lnTo>
                <a:lnTo>
                  <a:pt x="32660" y="2023"/>
                </a:lnTo>
                <a:lnTo>
                  <a:pt x="32046" y="2420"/>
                </a:lnTo>
                <a:lnTo>
                  <a:pt x="31450" y="2853"/>
                </a:lnTo>
                <a:lnTo>
                  <a:pt x="30872" y="3322"/>
                </a:lnTo>
                <a:lnTo>
                  <a:pt x="30276" y="3792"/>
                </a:lnTo>
                <a:lnTo>
                  <a:pt x="29717" y="4297"/>
                </a:lnTo>
                <a:lnTo>
                  <a:pt x="29139" y="4803"/>
                </a:lnTo>
                <a:lnTo>
                  <a:pt x="28020" y="5850"/>
                </a:lnTo>
                <a:lnTo>
                  <a:pt x="25763" y="8016"/>
                </a:lnTo>
                <a:lnTo>
                  <a:pt x="24626" y="9064"/>
                </a:lnTo>
                <a:lnTo>
                  <a:pt x="24048" y="9587"/>
                </a:lnTo>
                <a:lnTo>
                  <a:pt x="23452" y="10075"/>
                </a:lnTo>
                <a:lnTo>
                  <a:pt x="22856" y="10562"/>
                </a:lnTo>
                <a:lnTo>
                  <a:pt x="22243" y="11013"/>
                </a:lnTo>
                <a:lnTo>
                  <a:pt x="21629" y="11465"/>
                </a:lnTo>
                <a:lnTo>
                  <a:pt x="20997" y="11880"/>
                </a:lnTo>
                <a:lnTo>
                  <a:pt x="20347" y="12259"/>
                </a:lnTo>
                <a:lnTo>
                  <a:pt x="19697" y="12602"/>
                </a:lnTo>
                <a:lnTo>
                  <a:pt x="19011" y="12927"/>
                </a:lnTo>
                <a:lnTo>
                  <a:pt x="18668" y="13071"/>
                </a:lnTo>
                <a:lnTo>
                  <a:pt x="18307" y="13198"/>
                </a:lnTo>
                <a:lnTo>
                  <a:pt x="17765" y="13396"/>
                </a:lnTo>
                <a:lnTo>
                  <a:pt x="17206" y="13559"/>
                </a:lnTo>
                <a:lnTo>
                  <a:pt x="16646" y="13703"/>
                </a:lnTo>
                <a:lnTo>
                  <a:pt x="16086" y="13830"/>
                </a:lnTo>
                <a:lnTo>
                  <a:pt x="15527" y="13938"/>
                </a:lnTo>
                <a:lnTo>
                  <a:pt x="14949" y="14028"/>
                </a:lnTo>
                <a:lnTo>
                  <a:pt x="13793" y="14173"/>
                </a:lnTo>
                <a:lnTo>
                  <a:pt x="12638" y="14299"/>
                </a:lnTo>
                <a:lnTo>
                  <a:pt x="11483" y="14407"/>
                </a:lnTo>
                <a:lnTo>
                  <a:pt x="10327" y="14516"/>
                </a:lnTo>
                <a:lnTo>
                  <a:pt x="9172" y="14660"/>
                </a:lnTo>
                <a:lnTo>
                  <a:pt x="8594" y="14750"/>
                </a:lnTo>
                <a:lnTo>
                  <a:pt x="8016" y="14859"/>
                </a:lnTo>
                <a:lnTo>
                  <a:pt x="7439" y="14985"/>
                </a:lnTo>
                <a:lnTo>
                  <a:pt x="6861" y="15130"/>
                </a:lnTo>
                <a:lnTo>
                  <a:pt x="6301" y="15292"/>
                </a:lnTo>
                <a:lnTo>
                  <a:pt x="5741" y="15473"/>
                </a:lnTo>
                <a:lnTo>
                  <a:pt x="5200" y="15689"/>
                </a:lnTo>
                <a:lnTo>
                  <a:pt x="4658" y="15924"/>
                </a:lnTo>
                <a:lnTo>
                  <a:pt x="4135" y="16177"/>
                </a:lnTo>
                <a:lnTo>
                  <a:pt x="3629" y="16466"/>
                </a:lnTo>
                <a:lnTo>
                  <a:pt x="3160" y="16772"/>
                </a:lnTo>
                <a:lnTo>
                  <a:pt x="2708" y="17116"/>
                </a:lnTo>
                <a:lnTo>
                  <a:pt x="2275" y="17477"/>
                </a:lnTo>
                <a:lnTo>
                  <a:pt x="2059" y="17675"/>
                </a:lnTo>
                <a:lnTo>
                  <a:pt x="1878" y="17874"/>
                </a:lnTo>
                <a:lnTo>
                  <a:pt x="1679" y="18090"/>
                </a:lnTo>
                <a:lnTo>
                  <a:pt x="1499" y="18307"/>
                </a:lnTo>
                <a:lnTo>
                  <a:pt x="1318" y="18542"/>
                </a:lnTo>
                <a:lnTo>
                  <a:pt x="1156" y="18776"/>
                </a:lnTo>
                <a:lnTo>
                  <a:pt x="993" y="19047"/>
                </a:lnTo>
                <a:lnTo>
                  <a:pt x="831" y="19318"/>
                </a:lnTo>
                <a:lnTo>
                  <a:pt x="705" y="19589"/>
                </a:lnTo>
                <a:lnTo>
                  <a:pt x="578" y="19878"/>
                </a:lnTo>
                <a:lnTo>
                  <a:pt x="452" y="20167"/>
                </a:lnTo>
                <a:lnTo>
                  <a:pt x="361" y="20455"/>
                </a:lnTo>
                <a:lnTo>
                  <a:pt x="271" y="20762"/>
                </a:lnTo>
                <a:lnTo>
                  <a:pt x="199" y="21051"/>
                </a:lnTo>
                <a:lnTo>
                  <a:pt x="127" y="21358"/>
                </a:lnTo>
                <a:lnTo>
                  <a:pt x="91" y="21665"/>
                </a:lnTo>
                <a:lnTo>
                  <a:pt x="55" y="21972"/>
                </a:lnTo>
                <a:lnTo>
                  <a:pt x="18" y="22279"/>
                </a:lnTo>
                <a:lnTo>
                  <a:pt x="0" y="22604"/>
                </a:lnTo>
                <a:lnTo>
                  <a:pt x="0" y="22911"/>
                </a:lnTo>
                <a:lnTo>
                  <a:pt x="18" y="23236"/>
                </a:lnTo>
                <a:lnTo>
                  <a:pt x="37" y="23543"/>
                </a:lnTo>
                <a:lnTo>
                  <a:pt x="109" y="24175"/>
                </a:lnTo>
                <a:lnTo>
                  <a:pt x="217" y="24806"/>
                </a:lnTo>
                <a:lnTo>
                  <a:pt x="361" y="25420"/>
                </a:lnTo>
                <a:lnTo>
                  <a:pt x="542" y="26034"/>
                </a:lnTo>
                <a:lnTo>
                  <a:pt x="777" y="26648"/>
                </a:lnTo>
                <a:lnTo>
                  <a:pt x="1029" y="27244"/>
                </a:lnTo>
                <a:lnTo>
                  <a:pt x="1318" y="27803"/>
                </a:lnTo>
                <a:lnTo>
                  <a:pt x="1643" y="28363"/>
                </a:lnTo>
                <a:lnTo>
                  <a:pt x="66041" y="28363"/>
                </a:lnTo>
                <a:lnTo>
                  <a:pt x="65752" y="27514"/>
                </a:lnTo>
                <a:lnTo>
                  <a:pt x="65427" y="26648"/>
                </a:lnTo>
                <a:lnTo>
                  <a:pt x="65084" y="25799"/>
                </a:lnTo>
                <a:lnTo>
                  <a:pt x="64741" y="24969"/>
                </a:lnTo>
                <a:lnTo>
                  <a:pt x="64380" y="24138"/>
                </a:lnTo>
                <a:lnTo>
                  <a:pt x="64001" y="23308"/>
                </a:lnTo>
                <a:lnTo>
                  <a:pt x="63603" y="22477"/>
                </a:lnTo>
                <a:lnTo>
                  <a:pt x="63206" y="21665"/>
                </a:lnTo>
                <a:lnTo>
                  <a:pt x="62791" y="20853"/>
                </a:lnTo>
                <a:lnTo>
                  <a:pt x="62358" y="20058"/>
                </a:lnTo>
                <a:lnTo>
                  <a:pt x="61906" y="19264"/>
                </a:lnTo>
                <a:lnTo>
                  <a:pt x="61437" y="18488"/>
                </a:lnTo>
                <a:lnTo>
                  <a:pt x="60968" y="17693"/>
                </a:lnTo>
                <a:lnTo>
                  <a:pt x="60480" y="16935"/>
                </a:lnTo>
                <a:lnTo>
                  <a:pt x="59993" y="16177"/>
                </a:lnTo>
                <a:lnTo>
                  <a:pt x="59469" y="15418"/>
                </a:lnTo>
                <a:lnTo>
                  <a:pt x="58946" y="14678"/>
                </a:lnTo>
                <a:lnTo>
                  <a:pt x="58404" y="13938"/>
                </a:lnTo>
                <a:lnTo>
                  <a:pt x="57862" y="13216"/>
                </a:lnTo>
                <a:lnTo>
                  <a:pt x="57303" y="12494"/>
                </a:lnTo>
                <a:lnTo>
                  <a:pt x="56725" y="11790"/>
                </a:lnTo>
                <a:lnTo>
                  <a:pt x="56129" y="11104"/>
                </a:lnTo>
                <a:lnTo>
                  <a:pt x="55534" y="10418"/>
                </a:lnTo>
                <a:lnTo>
                  <a:pt x="54920" y="9750"/>
                </a:lnTo>
                <a:lnTo>
                  <a:pt x="54306" y="9082"/>
                </a:lnTo>
                <a:lnTo>
                  <a:pt x="53674" y="8432"/>
                </a:lnTo>
                <a:lnTo>
                  <a:pt x="53024" y="7782"/>
                </a:lnTo>
                <a:lnTo>
                  <a:pt x="52356" y="7150"/>
                </a:lnTo>
                <a:lnTo>
                  <a:pt x="51688" y="6536"/>
                </a:lnTo>
                <a:lnTo>
                  <a:pt x="51020" y="5922"/>
                </a:lnTo>
                <a:lnTo>
                  <a:pt x="50334" y="5326"/>
                </a:lnTo>
                <a:lnTo>
                  <a:pt x="49630" y="4749"/>
                </a:lnTo>
                <a:lnTo>
                  <a:pt x="48998" y="4243"/>
                </a:lnTo>
                <a:lnTo>
                  <a:pt x="48348" y="3756"/>
                </a:lnTo>
                <a:lnTo>
                  <a:pt x="47698" y="3286"/>
                </a:lnTo>
                <a:lnTo>
                  <a:pt x="47030" y="2817"/>
                </a:lnTo>
                <a:lnTo>
                  <a:pt x="46344" y="2384"/>
                </a:lnTo>
                <a:lnTo>
                  <a:pt x="45640" y="1968"/>
                </a:lnTo>
                <a:lnTo>
                  <a:pt x="44918" y="1589"/>
                </a:lnTo>
                <a:lnTo>
                  <a:pt x="44196" y="1246"/>
                </a:lnTo>
                <a:lnTo>
                  <a:pt x="43456" y="921"/>
                </a:lnTo>
                <a:lnTo>
                  <a:pt x="42715" y="650"/>
                </a:lnTo>
                <a:lnTo>
                  <a:pt x="42336" y="542"/>
                </a:lnTo>
                <a:lnTo>
                  <a:pt x="41957" y="416"/>
                </a:lnTo>
                <a:lnTo>
                  <a:pt x="41578" y="326"/>
                </a:lnTo>
                <a:lnTo>
                  <a:pt x="41199" y="235"/>
                </a:lnTo>
                <a:lnTo>
                  <a:pt x="40820" y="163"/>
                </a:lnTo>
                <a:lnTo>
                  <a:pt x="40423" y="109"/>
                </a:lnTo>
                <a:lnTo>
                  <a:pt x="40043" y="55"/>
                </a:lnTo>
                <a:lnTo>
                  <a:pt x="39646" y="19"/>
                </a:lnTo>
                <a:lnTo>
                  <a:pt x="3924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4"/>
          <p:cNvSpPr/>
          <p:nvPr/>
        </p:nvSpPr>
        <p:spPr>
          <a:xfrm>
            <a:off x="4502150" y="4498763"/>
            <a:ext cx="3657600" cy="857575"/>
          </a:xfrm>
          <a:custGeom>
            <a:avLst/>
            <a:gdLst/>
            <a:ahLst/>
            <a:cxnLst/>
            <a:rect l="l" t="t" r="r" b="b"/>
            <a:pathLst>
              <a:path w="146304" h="34303" extrusionOk="0">
                <a:moveTo>
                  <a:pt x="0" y="32393"/>
                </a:moveTo>
                <a:cubicBezTo>
                  <a:pt x="0" y="26609"/>
                  <a:pt x="399" y="18288"/>
                  <a:pt x="5715" y="16010"/>
                </a:cubicBezTo>
                <a:cubicBezTo>
                  <a:pt x="13209" y="12798"/>
                  <a:pt x="23108" y="18300"/>
                  <a:pt x="30099" y="14105"/>
                </a:cubicBezTo>
                <a:cubicBezTo>
                  <a:pt x="34935" y="11203"/>
                  <a:pt x="38232" y="4997"/>
                  <a:pt x="43815" y="4199"/>
                </a:cubicBezTo>
                <a:cubicBezTo>
                  <a:pt x="52065" y="3020"/>
                  <a:pt x="60408" y="9262"/>
                  <a:pt x="68580" y="7628"/>
                </a:cubicBezTo>
                <a:cubicBezTo>
                  <a:pt x="78336" y="5677"/>
                  <a:pt x="87824" y="-1769"/>
                  <a:pt x="97536" y="389"/>
                </a:cubicBezTo>
                <a:cubicBezTo>
                  <a:pt x="116517" y="4607"/>
                  <a:pt x="130126" y="43179"/>
                  <a:pt x="146304" y="32393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0" name="Google Shape;270;p14"/>
          <p:cNvSpPr/>
          <p:nvPr/>
        </p:nvSpPr>
        <p:spPr>
          <a:xfrm rot="5400000">
            <a:off x="2892425" y="-1171575"/>
            <a:ext cx="371050" cy="2562225"/>
          </a:xfrm>
          <a:custGeom>
            <a:avLst/>
            <a:gdLst/>
            <a:ahLst/>
            <a:cxnLst/>
            <a:rect l="l" t="t" r="r" b="b"/>
            <a:pathLst>
              <a:path w="14842" h="102489" extrusionOk="0">
                <a:moveTo>
                  <a:pt x="1905" y="0"/>
                </a:moveTo>
                <a:cubicBezTo>
                  <a:pt x="6476" y="6856"/>
                  <a:pt x="11372" y="14280"/>
                  <a:pt x="12192" y="22479"/>
                </a:cubicBezTo>
                <a:cubicBezTo>
                  <a:pt x="13048" y="31040"/>
                  <a:pt x="7930" y="39415"/>
                  <a:pt x="8382" y="48006"/>
                </a:cubicBezTo>
                <a:cubicBezTo>
                  <a:pt x="8978" y="59328"/>
                  <a:pt x="17212" y="70633"/>
                  <a:pt x="14097" y="81534"/>
                </a:cubicBezTo>
                <a:cubicBezTo>
                  <a:pt x="11784" y="89629"/>
                  <a:pt x="3765" y="94959"/>
                  <a:pt x="0" y="102489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5F3D4A0-8BAC-B68E-CEFA-16B0E17978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76B77-C7E9-4009-AEE1-02471F71AEA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8"/>
          <p:cNvSpPr/>
          <p:nvPr/>
        </p:nvSpPr>
        <p:spPr>
          <a:xfrm rot="-5400000">
            <a:off x="-2341072" y="2332791"/>
            <a:ext cx="5159931" cy="477787"/>
          </a:xfrm>
          <a:custGeom>
            <a:avLst/>
            <a:gdLst/>
            <a:ahLst/>
            <a:cxnLst/>
            <a:rect l="l" t="t" r="r" b="b"/>
            <a:pathLst>
              <a:path w="285750" h="12986" extrusionOk="0">
                <a:moveTo>
                  <a:pt x="0" y="0"/>
                </a:moveTo>
                <a:lnTo>
                  <a:pt x="0" y="7367"/>
                </a:lnTo>
                <a:lnTo>
                  <a:pt x="521" y="7181"/>
                </a:lnTo>
                <a:lnTo>
                  <a:pt x="1153" y="7069"/>
                </a:lnTo>
                <a:lnTo>
                  <a:pt x="1935" y="7032"/>
                </a:lnTo>
                <a:lnTo>
                  <a:pt x="2865" y="7069"/>
                </a:lnTo>
                <a:lnTo>
                  <a:pt x="3386" y="7144"/>
                </a:lnTo>
                <a:lnTo>
                  <a:pt x="3944" y="7218"/>
                </a:lnTo>
                <a:lnTo>
                  <a:pt x="4576" y="7330"/>
                </a:lnTo>
                <a:lnTo>
                  <a:pt x="5246" y="7479"/>
                </a:lnTo>
                <a:lnTo>
                  <a:pt x="5953" y="7627"/>
                </a:lnTo>
                <a:lnTo>
                  <a:pt x="6734" y="7851"/>
                </a:lnTo>
                <a:lnTo>
                  <a:pt x="7553" y="8111"/>
                </a:lnTo>
                <a:lnTo>
                  <a:pt x="8409" y="8409"/>
                </a:lnTo>
                <a:lnTo>
                  <a:pt x="9934" y="8930"/>
                </a:lnTo>
                <a:lnTo>
                  <a:pt x="11385" y="9376"/>
                </a:lnTo>
                <a:lnTo>
                  <a:pt x="12836" y="9748"/>
                </a:lnTo>
                <a:lnTo>
                  <a:pt x="14250" y="10009"/>
                </a:lnTo>
                <a:lnTo>
                  <a:pt x="15664" y="10232"/>
                </a:lnTo>
                <a:lnTo>
                  <a:pt x="17041" y="10344"/>
                </a:lnTo>
                <a:lnTo>
                  <a:pt x="18417" y="10381"/>
                </a:lnTo>
                <a:lnTo>
                  <a:pt x="19794" y="10344"/>
                </a:lnTo>
                <a:lnTo>
                  <a:pt x="21171" y="10232"/>
                </a:lnTo>
                <a:lnTo>
                  <a:pt x="22585" y="10046"/>
                </a:lnTo>
                <a:lnTo>
                  <a:pt x="23999" y="9748"/>
                </a:lnTo>
                <a:lnTo>
                  <a:pt x="25450" y="9376"/>
                </a:lnTo>
                <a:lnTo>
                  <a:pt x="26901" y="8930"/>
                </a:lnTo>
                <a:lnTo>
                  <a:pt x="28426" y="8372"/>
                </a:lnTo>
                <a:lnTo>
                  <a:pt x="29989" y="7739"/>
                </a:lnTo>
                <a:lnTo>
                  <a:pt x="31626" y="6995"/>
                </a:lnTo>
                <a:lnTo>
                  <a:pt x="32445" y="6623"/>
                </a:lnTo>
                <a:lnTo>
                  <a:pt x="33300" y="6325"/>
                </a:lnTo>
                <a:lnTo>
                  <a:pt x="34156" y="6028"/>
                </a:lnTo>
                <a:lnTo>
                  <a:pt x="35012" y="5767"/>
                </a:lnTo>
                <a:lnTo>
                  <a:pt x="35868" y="5581"/>
                </a:lnTo>
                <a:lnTo>
                  <a:pt x="36723" y="5395"/>
                </a:lnTo>
                <a:lnTo>
                  <a:pt x="37616" y="5246"/>
                </a:lnTo>
                <a:lnTo>
                  <a:pt x="38509" y="5172"/>
                </a:lnTo>
                <a:lnTo>
                  <a:pt x="39365" y="5097"/>
                </a:lnTo>
                <a:lnTo>
                  <a:pt x="40258" y="5060"/>
                </a:lnTo>
                <a:lnTo>
                  <a:pt x="41151" y="5023"/>
                </a:lnTo>
                <a:lnTo>
                  <a:pt x="42007" y="5060"/>
                </a:lnTo>
                <a:lnTo>
                  <a:pt x="42900" y="5097"/>
                </a:lnTo>
                <a:lnTo>
                  <a:pt x="43755" y="5209"/>
                </a:lnTo>
                <a:lnTo>
                  <a:pt x="44611" y="5283"/>
                </a:lnTo>
                <a:lnTo>
                  <a:pt x="45467" y="5432"/>
                </a:lnTo>
                <a:lnTo>
                  <a:pt x="46323" y="5581"/>
                </a:lnTo>
                <a:lnTo>
                  <a:pt x="47141" y="5767"/>
                </a:lnTo>
                <a:lnTo>
                  <a:pt x="47960" y="5953"/>
                </a:lnTo>
                <a:lnTo>
                  <a:pt x="48741" y="6176"/>
                </a:lnTo>
                <a:lnTo>
                  <a:pt x="49523" y="6437"/>
                </a:lnTo>
                <a:lnTo>
                  <a:pt x="50304" y="6697"/>
                </a:lnTo>
                <a:lnTo>
                  <a:pt x="51048" y="6995"/>
                </a:lnTo>
                <a:lnTo>
                  <a:pt x="51792" y="7293"/>
                </a:lnTo>
                <a:lnTo>
                  <a:pt x="52499" y="7590"/>
                </a:lnTo>
                <a:lnTo>
                  <a:pt x="53169" y="7925"/>
                </a:lnTo>
                <a:lnTo>
                  <a:pt x="53839" y="8260"/>
                </a:lnTo>
                <a:lnTo>
                  <a:pt x="54471" y="8632"/>
                </a:lnTo>
                <a:lnTo>
                  <a:pt x="55104" y="8967"/>
                </a:lnTo>
                <a:lnTo>
                  <a:pt x="55662" y="9339"/>
                </a:lnTo>
                <a:lnTo>
                  <a:pt x="56220" y="9748"/>
                </a:lnTo>
                <a:lnTo>
                  <a:pt x="56741" y="10120"/>
                </a:lnTo>
                <a:lnTo>
                  <a:pt x="57262" y="10492"/>
                </a:lnTo>
                <a:lnTo>
                  <a:pt x="57745" y="10790"/>
                </a:lnTo>
                <a:lnTo>
                  <a:pt x="58266" y="11050"/>
                </a:lnTo>
                <a:lnTo>
                  <a:pt x="58824" y="11236"/>
                </a:lnTo>
                <a:lnTo>
                  <a:pt x="59345" y="11348"/>
                </a:lnTo>
                <a:lnTo>
                  <a:pt x="59903" y="11423"/>
                </a:lnTo>
                <a:lnTo>
                  <a:pt x="60461" y="11460"/>
                </a:lnTo>
                <a:lnTo>
                  <a:pt x="61020" y="11460"/>
                </a:lnTo>
                <a:lnTo>
                  <a:pt x="61615" y="11385"/>
                </a:lnTo>
                <a:lnTo>
                  <a:pt x="62173" y="11311"/>
                </a:lnTo>
                <a:lnTo>
                  <a:pt x="62768" y="11162"/>
                </a:lnTo>
                <a:lnTo>
                  <a:pt x="63364" y="11013"/>
                </a:lnTo>
                <a:lnTo>
                  <a:pt x="63959" y="10827"/>
                </a:lnTo>
                <a:lnTo>
                  <a:pt x="64554" y="10604"/>
                </a:lnTo>
                <a:lnTo>
                  <a:pt x="65782" y="10120"/>
                </a:lnTo>
                <a:lnTo>
                  <a:pt x="67010" y="9599"/>
                </a:lnTo>
                <a:lnTo>
                  <a:pt x="68275" y="9004"/>
                </a:lnTo>
                <a:lnTo>
                  <a:pt x="69540" y="8409"/>
                </a:lnTo>
                <a:lnTo>
                  <a:pt x="70805" y="7851"/>
                </a:lnTo>
                <a:lnTo>
                  <a:pt x="72070" y="7293"/>
                </a:lnTo>
                <a:lnTo>
                  <a:pt x="73372" y="6846"/>
                </a:lnTo>
                <a:lnTo>
                  <a:pt x="74005" y="6623"/>
                </a:lnTo>
                <a:lnTo>
                  <a:pt x="74637" y="6474"/>
                </a:lnTo>
                <a:lnTo>
                  <a:pt x="75270" y="6325"/>
                </a:lnTo>
                <a:lnTo>
                  <a:pt x="75902" y="6214"/>
                </a:lnTo>
                <a:lnTo>
                  <a:pt x="76460" y="6139"/>
                </a:lnTo>
                <a:lnTo>
                  <a:pt x="76981" y="6139"/>
                </a:lnTo>
                <a:lnTo>
                  <a:pt x="77502" y="6176"/>
                </a:lnTo>
                <a:lnTo>
                  <a:pt x="77986" y="6251"/>
                </a:lnTo>
                <a:lnTo>
                  <a:pt x="78470" y="6400"/>
                </a:lnTo>
                <a:lnTo>
                  <a:pt x="78916" y="6548"/>
                </a:lnTo>
                <a:lnTo>
                  <a:pt x="79363" y="6734"/>
                </a:lnTo>
                <a:lnTo>
                  <a:pt x="79809" y="6995"/>
                </a:lnTo>
                <a:lnTo>
                  <a:pt x="80218" y="7218"/>
                </a:lnTo>
                <a:lnTo>
                  <a:pt x="80628" y="7516"/>
                </a:lnTo>
                <a:lnTo>
                  <a:pt x="81446" y="8148"/>
                </a:lnTo>
                <a:lnTo>
                  <a:pt x="82265" y="8818"/>
                </a:lnTo>
                <a:lnTo>
                  <a:pt x="83083" y="9525"/>
                </a:lnTo>
                <a:lnTo>
                  <a:pt x="83902" y="10232"/>
                </a:lnTo>
                <a:lnTo>
                  <a:pt x="84832" y="10902"/>
                </a:lnTo>
                <a:lnTo>
                  <a:pt x="85279" y="11236"/>
                </a:lnTo>
                <a:lnTo>
                  <a:pt x="85799" y="11534"/>
                </a:lnTo>
                <a:lnTo>
                  <a:pt x="86283" y="11832"/>
                </a:lnTo>
                <a:lnTo>
                  <a:pt x="86841" y="12092"/>
                </a:lnTo>
                <a:lnTo>
                  <a:pt x="87399" y="12316"/>
                </a:lnTo>
                <a:lnTo>
                  <a:pt x="87995" y="12502"/>
                </a:lnTo>
                <a:lnTo>
                  <a:pt x="88627" y="12688"/>
                </a:lnTo>
                <a:lnTo>
                  <a:pt x="89260" y="12836"/>
                </a:lnTo>
                <a:lnTo>
                  <a:pt x="89967" y="12911"/>
                </a:lnTo>
                <a:lnTo>
                  <a:pt x="90674" y="12985"/>
                </a:lnTo>
                <a:lnTo>
                  <a:pt x="91455" y="12985"/>
                </a:lnTo>
                <a:lnTo>
                  <a:pt x="92273" y="12911"/>
                </a:lnTo>
                <a:lnTo>
                  <a:pt x="93055" y="12985"/>
                </a:lnTo>
                <a:lnTo>
                  <a:pt x="93836" y="12985"/>
                </a:lnTo>
                <a:lnTo>
                  <a:pt x="94543" y="12911"/>
                </a:lnTo>
                <a:lnTo>
                  <a:pt x="95250" y="12836"/>
                </a:lnTo>
                <a:lnTo>
                  <a:pt x="95883" y="12688"/>
                </a:lnTo>
                <a:lnTo>
                  <a:pt x="96515" y="12502"/>
                </a:lnTo>
                <a:lnTo>
                  <a:pt x="97110" y="12316"/>
                </a:lnTo>
                <a:lnTo>
                  <a:pt x="97668" y="12092"/>
                </a:lnTo>
                <a:lnTo>
                  <a:pt x="98227" y="11832"/>
                </a:lnTo>
                <a:lnTo>
                  <a:pt x="98710" y="11534"/>
                </a:lnTo>
                <a:lnTo>
                  <a:pt x="99231" y="11236"/>
                </a:lnTo>
                <a:lnTo>
                  <a:pt x="99678" y="10902"/>
                </a:lnTo>
                <a:lnTo>
                  <a:pt x="100608" y="10232"/>
                </a:lnTo>
                <a:lnTo>
                  <a:pt x="101464" y="9525"/>
                </a:lnTo>
                <a:lnTo>
                  <a:pt x="102282" y="8818"/>
                </a:lnTo>
                <a:lnTo>
                  <a:pt x="103063" y="8148"/>
                </a:lnTo>
                <a:lnTo>
                  <a:pt x="103882" y="7516"/>
                </a:lnTo>
                <a:lnTo>
                  <a:pt x="104291" y="7218"/>
                </a:lnTo>
                <a:lnTo>
                  <a:pt x="104701" y="6995"/>
                </a:lnTo>
                <a:lnTo>
                  <a:pt x="105147" y="6734"/>
                </a:lnTo>
                <a:lnTo>
                  <a:pt x="105594" y="6548"/>
                </a:lnTo>
                <a:lnTo>
                  <a:pt x="106040" y="6400"/>
                </a:lnTo>
                <a:lnTo>
                  <a:pt x="106524" y="6251"/>
                </a:lnTo>
                <a:lnTo>
                  <a:pt x="107007" y="6176"/>
                </a:lnTo>
                <a:lnTo>
                  <a:pt x="107528" y="6139"/>
                </a:lnTo>
                <a:lnTo>
                  <a:pt x="108049" y="6139"/>
                </a:lnTo>
                <a:lnTo>
                  <a:pt x="108607" y="6214"/>
                </a:lnTo>
                <a:lnTo>
                  <a:pt x="109240" y="6325"/>
                </a:lnTo>
                <a:lnTo>
                  <a:pt x="109872" y="6474"/>
                </a:lnTo>
                <a:lnTo>
                  <a:pt x="110505" y="6623"/>
                </a:lnTo>
                <a:lnTo>
                  <a:pt x="111137" y="6846"/>
                </a:lnTo>
                <a:lnTo>
                  <a:pt x="112440" y="7293"/>
                </a:lnTo>
                <a:lnTo>
                  <a:pt x="113705" y="7851"/>
                </a:lnTo>
                <a:lnTo>
                  <a:pt x="114970" y="8409"/>
                </a:lnTo>
                <a:lnTo>
                  <a:pt x="116235" y="9004"/>
                </a:lnTo>
                <a:lnTo>
                  <a:pt x="117500" y="9599"/>
                </a:lnTo>
                <a:lnTo>
                  <a:pt x="118728" y="10120"/>
                </a:lnTo>
                <a:lnTo>
                  <a:pt x="119955" y="10604"/>
                </a:lnTo>
                <a:lnTo>
                  <a:pt x="120551" y="10827"/>
                </a:lnTo>
                <a:lnTo>
                  <a:pt x="121146" y="11013"/>
                </a:lnTo>
                <a:lnTo>
                  <a:pt x="121741" y="11162"/>
                </a:lnTo>
                <a:lnTo>
                  <a:pt x="122337" y="11311"/>
                </a:lnTo>
                <a:lnTo>
                  <a:pt x="122895" y="11385"/>
                </a:lnTo>
                <a:lnTo>
                  <a:pt x="123490" y="11460"/>
                </a:lnTo>
                <a:lnTo>
                  <a:pt x="124048" y="11460"/>
                </a:lnTo>
                <a:lnTo>
                  <a:pt x="124606" y="11423"/>
                </a:lnTo>
                <a:lnTo>
                  <a:pt x="125164" y="11348"/>
                </a:lnTo>
                <a:lnTo>
                  <a:pt x="125685" y="11236"/>
                </a:lnTo>
                <a:lnTo>
                  <a:pt x="126243" y="11050"/>
                </a:lnTo>
                <a:lnTo>
                  <a:pt x="126764" y="10790"/>
                </a:lnTo>
                <a:lnTo>
                  <a:pt x="127285" y="10492"/>
                </a:lnTo>
                <a:lnTo>
                  <a:pt x="127769" y="10120"/>
                </a:lnTo>
                <a:lnTo>
                  <a:pt x="128290" y="9748"/>
                </a:lnTo>
                <a:lnTo>
                  <a:pt x="128848" y="9339"/>
                </a:lnTo>
                <a:lnTo>
                  <a:pt x="129406" y="8967"/>
                </a:lnTo>
                <a:lnTo>
                  <a:pt x="130039" y="8632"/>
                </a:lnTo>
                <a:lnTo>
                  <a:pt x="130671" y="8260"/>
                </a:lnTo>
                <a:lnTo>
                  <a:pt x="131341" y="7925"/>
                </a:lnTo>
                <a:lnTo>
                  <a:pt x="132011" y="7590"/>
                </a:lnTo>
                <a:lnTo>
                  <a:pt x="132717" y="7293"/>
                </a:lnTo>
                <a:lnTo>
                  <a:pt x="133462" y="6995"/>
                </a:lnTo>
                <a:lnTo>
                  <a:pt x="134206" y="6697"/>
                </a:lnTo>
                <a:lnTo>
                  <a:pt x="134987" y="6437"/>
                </a:lnTo>
                <a:lnTo>
                  <a:pt x="135768" y="6176"/>
                </a:lnTo>
                <a:lnTo>
                  <a:pt x="136550" y="5953"/>
                </a:lnTo>
                <a:lnTo>
                  <a:pt x="137368" y="5767"/>
                </a:lnTo>
                <a:lnTo>
                  <a:pt x="138224" y="5581"/>
                </a:lnTo>
                <a:lnTo>
                  <a:pt x="139043" y="5432"/>
                </a:lnTo>
                <a:lnTo>
                  <a:pt x="139898" y="5283"/>
                </a:lnTo>
                <a:lnTo>
                  <a:pt x="140754" y="5209"/>
                </a:lnTo>
                <a:lnTo>
                  <a:pt x="141647" y="5097"/>
                </a:lnTo>
                <a:lnTo>
                  <a:pt x="142503" y="5060"/>
                </a:lnTo>
                <a:lnTo>
                  <a:pt x="143396" y="5023"/>
                </a:lnTo>
                <a:lnTo>
                  <a:pt x="144252" y="5060"/>
                </a:lnTo>
                <a:lnTo>
                  <a:pt x="145145" y="5097"/>
                </a:lnTo>
                <a:lnTo>
                  <a:pt x="146038" y="5172"/>
                </a:lnTo>
                <a:lnTo>
                  <a:pt x="146893" y="5246"/>
                </a:lnTo>
                <a:lnTo>
                  <a:pt x="147786" y="5395"/>
                </a:lnTo>
                <a:lnTo>
                  <a:pt x="148642" y="5581"/>
                </a:lnTo>
                <a:lnTo>
                  <a:pt x="149535" y="5767"/>
                </a:lnTo>
                <a:lnTo>
                  <a:pt x="150391" y="6028"/>
                </a:lnTo>
                <a:lnTo>
                  <a:pt x="151209" y="6325"/>
                </a:lnTo>
                <a:lnTo>
                  <a:pt x="152065" y="6623"/>
                </a:lnTo>
                <a:lnTo>
                  <a:pt x="152884" y="6995"/>
                </a:lnTo>
                <a:lnTo>
                  <a:pt x="154521" y="7739"/>
                </a:lnTo>
                <a:lnTo>
                  <a:pt x="156084" y="8372"/>
                </a:lnTo>
                <a:lnTo>
                  <a:pt x="157609" y="8930"/>
                </a:lnTo>
                <a:lnTo>
                  <a:pt x="159060" y="9376"/>
                </a:lnTo>
                <a:lnTo>
                  <a:pt x="160511" y="9748"/>
                </a:lnTo>
                <a:lnTo>
                  <a:pt x="161925" y="10046"/>
                </a:lnTo>
                <a:lnTo>
                  <a:pt x="163339" y="10232"/>
                </a:lnTo>
                <a:lnTo>
                  <a:pt x="164716" y="10344"/>
                </a:lnTo>
                <a:lnTo>
                  <a:pt x="166092" y="10381"/>
                </a:lnTo>
                <a:lnTo>
                  <a:pt x="167469" y="10344"/>
                </a:lnTo>
                <a:lnTo>
                  <a:pt x="168883" y="10232"/>
                </a:lnTo>
                <a:lnTo>
                  <a:pt x="170259" y="10009"/>
                </a:lnTo>
                <a:lnTo>
                  <a:pt x="171673" y="9748"/>
                </a:lnTo>
                <a:lnTo>
                  <a:pt x="173124" y="9376"/>
                </a:lnTo>
                <a:lnTo>
                  <a:pt x="174575" y="8930"/>
                </a:lnTo>
                <a:lnTo>
                  <a:pt x="176101" y="8409"/>
                </a:lnTo>
                <a:lnTo>
                  <a:pt x="177738" y="7888"/>
                </a:lnTo>
                <a:lnTo>
                  <a:pt x="179152" y="7479"/>
                </a:lnTo>
                <a:lnTo>
                  <a:pt x="180417" y="7218"/>
                </a:lnTo>
                <a:lnTo>
                  <a:pt x="181496" y="7069"/>
                </a:lnTo>
                <a:lnTo>
                  <a:pt x="182426" y="7032"/>
                </a:lnTo>
                <a:lnTo>
                  <a:pt x="183207" y="7069"/>
                </a:lnTo>
                <a:lnTo>
                  <a:pt x="183840" y="7144"/>
                </a:lnTo>
                <a:lnTo>
                  <a:pt x="184361" y="7293"/>
                </a:lnTo>
                <a:lnTo>
                  <a:pt x="184361" y="7367"/>
                </a:lnTo>
                <a:lnTo>
                  <a:pt x="184435" y="7330"/>
                </a:lnTo>
                <a:lnTo>
                  <a:pt x="184510" y="7367"/>
                </a:lnTo>
                <a:lnTo>
                  <a:pt x="184510" y="7293"/>
                </a:lnTo>
                <a:lnTo>
                  <a:pt x="185031" y="7144"/>
                </a:lnTo>
                <a:lnTo>
                  <a:pt x="185700" y="7069"/>
                </a:lnTo>
                <a:lnTo>
                  <a:pt x="186482" y="7032"/>
                </a:lnTo>
                <a:lnTo>
                  <a:pt x="187375" y="7069"/>
                </a:lnTo>
                <a:lnTo>
                  <a:pt x="188454" y="7218"/>
                </a:lnTo>
                <a:lnTo>
                  <a:pt x="189719" y="7479"/>
                </a:lnTo>
                <a:lnTo>
                  <a:pt x="191170" y="7888"/>
                </a:lnTo>
                <a:lnTo>
                  <a:pt x="192770" y="8409"/>
                </a:lnTo>
                <a:lnTo>
                  <a:pt x="194295" y="8930"/>
                </a:lnTo>
                <a:lnTo>
                  <a:pt x="195746" y="9376"/>
                </a:lnTo>
                <a:lnTo>
                  <a:pt x="197197" y="9748"/>
                </a:lnTo>
                <a:lnTo>
                  <a:pt x="198611" y="10009"/>
                </a:lnTo>
                <a:lnTo>
                  <a:pt x="200025" y="10232"/>
                </a:lnTo>
                <a:lnTo>
                  <a:pt x="201402" y="10344"/>
                </a:lnTo>
                <a:lnTo>
                  <a:pt x="202778" y="10381"/>
                </a:lnTo>
                <a:lnTo>
                  <a:pt x="204155" y="10344"/>
                </a:lnTo>
                <a:lnTo>
                  <a:pt x="205532" y="10232"/>
                </a:lnTo>
                <a:lnTo>
                  <a:pt x="206946" y="10046"/>
                </a:lnTo>
                <a:lnTo>
                  <a:pt x="208359" y="9748"/>
                </a:lnTo>
                <a:lnTo>
                  <a:pt x="209810" y="9376"/>
                </a:lnTo>
                <a:lnTo>
                  <a:pt x="211299" y="8930"/>
                </a:lnTo>
                <a:lnTo>
                  <a:pt x="212787" y="8372"/>
                </a:lnTo>
                <a:lnTo>
                  <a:pt x="214350" y="7739"/>
                </a:lnTo>
                <a:lnTo>
                  <a:pt x="215987" y="6995"/>
                </a:lnTo>
                <a:lnTo>
                  <a:pt x="216805" y="6623"/>
                </a:lnTo>
                <a:lnTo>
                  <a:pt x="217661" y="6325"/>
                </a:lnTo>
                <a:lnTo>
                  <a:pt x="218517" y="6028"/>
                </a:lnTo>
                <a:lnTo>
                  <a:pt x="219373" y="5767"/>
                </a:lnTo>
                <a:lnTo>
                  <a:pt x="220228" y="5581"/>
                </a:lnTo>
                <a:lnTo>
                  <a:pt x="221084" y="5395"/>
                </a:lnTo>
                <a:lnTo>
                  <a:pt x="221977" y="5246"/>
                </a:lnTo>
                <a:lnTo>
                  <a:pt x="222870" y="5172"/>
                </a:lnTo>
                <a:lnTo>
                  <a:pt x="223726" y="5097"/>
                </a:lnTo>
                <a:lnTo>
                  <a:pt x="224619" y="5060"/>
                </a:lnTo>
                <a:lnTo>
                  <a:pt x="225512" y="5023"/>
                </a:lnTo>
                <a:lnTo>
                  <a:pt x="226368" y="5060"/>
                </a:lnTo>
                <a:lnTo>
                  <a:pt x="227261" y="5097"/>
                </a:lnTo>
                <a:lnTo>
                  <a:pt x="228116" y="5209"/>
                </a:lnTo>
                <a:lnTo>
                  <a:pt x="228972" y="5283"/>
                </a:lnTo>
                <a:lnTo>
                  <a:pt x="229828" y="5432"/>
                </a:lnTo>
                <a:lnTo>
                  <a:pt x="230684" y="5581"/>
                </a:lnTo>
                <a:lnTo>
                  <a:pt x="231502" y="5767"/>
                </a:lnTo>
                <a:lnTo>
                  <a:pt x="232321" y="5953"/>
                </a:lnTo>
                <a:lnTo>
                  <a:pt x="233102" y="6176"/>
                </a:lnTo>
                <a:lnTo>
                  <a:pt x="233921" y="6437"/>
                </a:lnTo>
                <a:lnTo>
                  <a:pt x="234665" y="6697"/>
                </a:lnTo>
                <a:lnTo>
                  <a:pt x="235409" y="6995"/>
                </a:lnTo>
                <a:lnTo>
                  <a:pt x="236153" y="7293"/>
                </a:lnTo>
                <a:lnTo>
                  <a:pt x="236860" y="7590"/>
                </a:lnTo>
                <a:lnTo>
                  <a:pt x="237567" y="7925"/>
                </a:lnTo>
                <a:lnTo>
                  <a:pt x="238199" y="8260"/>
                </a:lnTo>
                <a:lnTo>
                  <a:pt x="238832" y="8632"/>
                </a:lnTo>
                <a:lnTo>
                  <a:pt x="239464" y="8967"/>
                </a:lnTo>
                <a:lnTo>
                  <a:pt x="240023" y="9339"/>
                </a:lnTo>
                <a:lnTo>
                  <a:pt x="240581" y="9748"/>
                </a:lnTo>
                <a:lnTo>
                  <a:pt x="241102" y="10120"/>
                </a:lnTo>
                <a:lnTo>
                  <a:pt x="241622" y="10492"/>
                </a:lnTo>
                <a:lnTo>
                  <a:pt x="242106" y="10790"/>
                </a:lnTo>
                <a:lnTo>
                  <a:pt x="242664" y="11050"/>
                </a:lnTo>
                <a:lnTo>
                  <a:pt x="243185" y="11236"/>
                </a:lnTo>
                <a:lnTo>
                  <a:pt x="243743" y="11348"/>
                </a:lnTo>
                <a:lnTo>
                  <a:pt x="244264" y="11423"/>
                </a:lnTo>
                <a:lnTo>
                  <a:pt x="244822" y="11460"/>
                </a:lnTo>
                <a:lnTo>
                  <a:pt x="245418" y="11460"/>
                </a:lnTo>
                <a:lnTo>
                  <a:pt x="245976" y="11385"/>
                </a:lnTo>
                <a:lnTo>
                  <a:pt x="246571" y="11311"/>
                </a:lnTo>
                <a:lnTo>
                  <a:pt x="247129" y="11162"/>
                </a:lnTo>
                <a:lnTo>
                  <a:pt x="247724" y="11013"/>
                </a:lnTo>
                <a:lnTo>
                  <a:pt x="248320" y="10827"/>
                </a:lnTo>
                <a:lnTo>
                  <a:pt x="248952" y="10604"/>
                </a:lnTo>
                <a:lnTo>
                  <a:pt x="250143" y="10120"/>
                </a:lnTo>
                <a:lnTo>
                  <a:pt x="251408" y="9599"/>
                </a:lnTo>
                <a:lnTo>
                  <a:pt x="252636" y="9004"/>
                </a:lnTo>
                <a:lnTo>
                  <a:pt x="253901" y="8409"/>
                </a:lnTo>
                <a:lnTo>
                  <a:pt x="255166" y="7851"/>
                </a:lnTo>
                <a:lnTo>
                  <a:pt x="256431" y="7293"/>
                </a:lnTo>
                <a:lnTo>
                  <a:pt x="257733" y="6846"/>
                </a:lnTo>
                <a:lnTo>
                  <a:pt x="258366" y="6623"/>
                </a:lnTo>
                <a:lnTo>
                  <a:pt x="258998" y="6474"/>
                </a:lnTo>
                <a:lnTo>
                  <a:pt x="259631" y="6325"/>
                </a:lnTo>
                <a:lnTo>
                  <a:pt x="260263" y="6214"/>
                </a:lnTo>
                <a:lnTo>
                  <a:pt x="260821" y="6139"/>
                </a:lnTo>
                <a:lnTo>
                  <a:pt x="261379" y="6139"/>
                </a:lnTo>
                <a:lnTo>
                  <a:pt x="261863" y="6176"/>
                </a:lnTo>
                <a:lnTo>
                  <a:pt x="262384" y="6251"/>
                </a:lnTo>
                <a:lnTo>
                  <a:pt x="262830" y="6400"/>
                </a:lnTo>
                <a:lnTo>
                  <a:pt x="263314" y="6548"/>
                </a:lnTo>
                <a:lnTo>
                  <a:pt x="263723" y="6734"/>
                </a:lnTo>
                <a:lnTo>
                  <a:pt x="264170" y="6995"/>
                </a:lnTo>
                <a:lnTo>
                  <a:pt x="264579" y="7218"/>
                </a:lnTo>
                <a:lnTo>
                  <a:pt x="264988" y="7516"/>
                </a:lnTo>
                <a:lnTo>
                  <a:pt x="265807" y="8148"/>
                </a:lnTo>
                <a:lnTo>
                  <a:pt x="266626" y="8818"/>
                </a:lnTo>
                <a:lnTo>
                  <a:pt x="267444" y="9525"/>
                </a:lnTo>
                <a:lnTo>
                  <a:pt x="268300" y="10232"/>
                </a:lnTo>
                <a:lnTo>
                  <a:pt x="269193" y="10902"/>
                </a:lnTo>
                <a:lnTo>
                  <a:pt x="269677" y="11236"/>
                </a:lnTo>
                <a:lnTo>
                  <a:pt x="270160" y="11534"/>
                </a:lnTo>
                <a:lnTo>
                  <a:pt x="270681" y="11832"/>
                </a:lnTo>
                <a:lnTo>
                  <a:pt x="271202" y="12092"/>
                </a:lnTo>
                <a:lnTo>
                  <a:pt x="271760" y="12316"/>
                </a:lnTo>
                <a:lnTo>
                  <a:pt x="272355" y="12502"/>
                </a:lnTo>
                <a:lnTo>
                  <a:pt x="272988" y="12688"/>
                </a:lnTo>
                <a:lnTo>
                  <a:pt x="273621" y="12836"/>
                </a:lnTo>
                <a:lnTo>
                  <a:pt x="274327" y="12911"/>
                </a:lnTo>
                <a:lnTo>
                  <a:pt x="275034" y="12985"/>
                </a:lnTo>
                <a:lnTo>
                  <a:pt x="275816" y="12985"/>
                </a:lnTo>
                <a:lnTo>
                  <a:pt x="276634" y="12911"/>
                </a:lnTo>
                <a:lnTo>
                  <a:pt x="277416" y="12985"/>
                </a:lnTo>
                <a:lnTo>
                  <a:pt x="278197" y="12985"/>
                </a:lnTo>
                <a:lnTo>
                  <a:pt x="278904" y="12911"/>
                </a:lnTo>
                <a:lnTo>
                  <a:pt x="279574" y="12836"/>
                </a:lnTo>
                <a:lnTo>
                  <a:pt x="280243" y="12688"/>
                </a:lnTo>
                <a:lnTo>
                  <a:pt x="280839" y="12539"/>
                </a:lnTo>
                <a:lnTo>
                  <a:pt x="281434" y="12316"/>
                </a:lnTo>
                <a:lnTo>
                  <a:pt x="281992" y="12092"/>
                </a:lnTo>
                <a:lnTo>
                  <a:pt x="282550" y="11832"/>
                </a:lnTo>
                <a:lnTo>
                  <a:pt x="283034" y="11571"/>
                </a:lnTo>
                <a:lnTo>
                  <a:pt x="283518" y="11274"/>
                </a:lnTo>
                <a:lnTo>
                  <a:pt x="284001" y="10939"/>
                </a:lnTo>
                <a:lnTo>
                  <a:pt x="284894" y="10269"/>
                </a:lnTo>
                <a:lnTo>
                  <a:pt x="285750" y="9562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1" name="Google Shape;551;p28"/>
          <p:cNvGrpSpPr/>
          <p:nvPr/>
        </p:nvGrpSpPr>
        <p:grpSpPr>
          <a:xfrm>
            <a:off x="1080799" y="62199"/>
            <a:ext cx="657425" cy="548700"/>
            <a:chOff x="1350550" y="462875"/>
            <a:chExt cx="968225" cy="808100"/>
          </a:xfrm>
        </p:grpSpPr>
        <p:sp>
          <p:nvSpPr>
            <p:cNvPr id="552" name="Google Shape;552;p28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8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8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8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8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8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8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9" name="Google Shape;559;p28"/>
          <p:cNvSpPr/>
          <p:nvPr/>
        </p:nvSpPr>
        <p:spPr>
          <a:xfrm>
            <a:off x="0" y="4594800"/>
            <a:ext cx="2101755" cy="548703"/>
          </a:xfrm>
          <a:custGeom>
            <a:avLst/>
            <a:gdLst/>
            <a:ahLst/>
            <a:cxnLst/>
            <a:rect l="l" t="t" r="r" b="b"/>
            <a:pathLst>
              <a:path w="48175" h="12577" extrusionOk="0">
                <a:moveTo>
                  <a:pt x="22077" y="1"/>
                </a:moveTo>
                <a:lnTo>
                  <a:pt x="21476" y="19"/>
                </a:lnTo>
                <a:lnTo>
                  <a:pt x="20894" y="55"/>
                </a:lnTo>
                <a:lnTo>
                  <a:pt x="20311" y="92"/>
                </a:lnTo>
                <a:lnTo>
                  <a:pt x="19711" y="128"/>
                </a:lnTo>
                <a:lnTo>
                  <a:pt x="19128" y="201"/>
                </a:lnTo>
                <a:lnTo>
                  <a:pt x="18546" y="274"/>
                </a:lnTo>
                <a:lnTo>
                  <a:pt x="17963" y="346"/>
                </a:lnTo>
                <a:lnTo>
                  <a:pt x="17381" y="456"/>
                </a:lnTo>
                <a:lnTo>
                  <a:pt x="16799" y="547"/>
                </a:lnTo>
                <a:lnTo>
                  <a:pt x="16234" y="674"/>
                </a:lnTo>
                <a:lnTo>
                  <a:pt x="15434" y="838"/>
                </a:lnTo>
                <a:lnTo>
                  <a:pt x="14651" y="1020"/>
                </a:lnTo>
                <a:lnTo>
                  <a:pt x="13850" y="1220"/>
                </a:lnTo>
                <a:lnTo>
                  <a:pt x="13068" y="1475"/>
                </a:lnTo>
                <a:lnTo>
                  <a:pt x="12285" y="1730"/>
                </a:lnTo>
                <a:lnTo>
                  <a:pt x="11521" y="2021"/>
                </a:lnTo>
                <a:lnTo>
                  <a:pt x="10756" y="2348"/>
                </a:lnTo>
                <a:lnTo>
                  <a:pt x="10010" y="2694"/>
                </a:lnTo>
                <a:lnTo>
                  <a:pt x="9264" y="3058"/>
                </a:lnTo>
                <a:lnTo>
                  <a:pt x="8536" y="3459"/>
                </a:lnTo>
                <a:lnTo>
                  <a:pt x="7826" y="3895"/>
                </a:lnTo>
                <a:lnTo>
                  <a:pt x="7116" y="4350"/>
                </a:lnTo>
                <a:lnTo>
                  <a:pt x="6443" y="4824"/>
                </a:lnTo>
                <a:lnTo>
                  <a:pt x="5770" y="5333"/>
                </a:lnTo>
                <a:lnTo>
                  <a:pt x="5133" y="5879"/>
                </a:lnTo>
                <a:lnTo>
                  <a:pt x="4514" y="6443"/>
                </a:lnTo>
                <a:lnTo>
                  <a:pt x="4150" y="6771"/>
                </a:lnTo>
                <a:lnTo>
                  <a:pt x="3822" y="7098"/>
                </a:lnTo>
                <a:lnTo>
                  <a:pt x="3495" y="7444"/>
                </a:lnTo>
                <a:lnTo>
                  <a:pt x="3167" y="7808"/>
                </a:lnTo>
                <a:lnTo>
                  <a:pt x="2858" y="8172"/>
                </a:lnTo>
                <a:lnTo>
                  <a:pt x="2548" y="8536"/>
                </a:lnTo>
                <a:lnTo>
                  <a:pt x="2257" y="8918"/>
                </a:lnTo>
                <a:lnTo>
                  <a:pt x="1984" y="9301"/>
                </a:lnTo>
                <a:lnTo>
                  <a:pt x="1438" y="10083"/>
                </a:lnTo>
                <a:lnTo>
                  <a:pt x="929" y="10884"/>
                </a:lnTo>
                <a:lnTo>
                  <a:pt x="455" y="11721"/>
                </a:lnTo>
                <a:lnTo>
                  <a:pt x="0" y="12577"/>
                </a:lnTo>
                <a:lnTo>
                  <a:pt x="48175" y="12577"/>
                </a:lnTo>
                <a:lnTo>
                  <a:pt x="48047" y="12067"/>
                </a:lnTo>
                <a:lnTo>
                  <a:pt x="47883" y="11576"/>
                </a:lnTo>
                <a:lnTo>
                  <a:pt x="47683" y="11102"/>
                </a:lnTo>
                <a:lnTo>
                  <a:pt x="47447" y="10647"/>
                </a:lnTo>
                <a:lnTo>
                  <a:pt x="47192" y="10192"/>
                </a:lnTo>
                <a:lnTo>
                  <a:pt x="46901" y="9737"/>
                </a:lnTo>
                <a:lnTo>
                  <a:pt x="46573" y="9319"/>
                </a:lnTo>
                <a:lnTo>
                  <a:pt x="46227" y="8882"/>
                </a:lnTo>
                <a:lnTo>
                  <a:pt x="45863" y="8482"/>
                </a:lnTo>
                <a:lnTo>
                  <a:pt x="45463" y="8081"/>
                </a:lnTo>
                <a:lnTo>
                  <a:pt x="45062" y="7699"/>
                </a:lnTo>
                <a:lnTo>
                  <a:pt x="44626" y="7335"/>
                </a:lnTo>
                <a:lnTo>
                  <a:pt x="44171" y="6971"/>
                </a:lnTo>
                <a:lnTo>
                  <a:pt x="43716" y="6625"/>
                </a:lnTo>
                <a:lnTo>
                  <a:pt x="43224" y="6280"/>
                </a:lnTo>
                <a:lnTo>
                  <a:pt x="42733" y="5952"/>
                </a:lnTo>
                <a:lnTo>
                  <a:pt x="42242" y="5643"/>
                </a:lnTo>
                <a:lnTo>
                  <a:pt x="41732" y="5333"/>
                </a:lnTo>
                <a:lnTo>
                  <a:pt x="41222" y="5042"/>
                </a:lnTo>
                <a:lnTo>
                  <a:pt x="40713" y="4751"/>
                </a:lnTo>
                <a:lnTo>
                  <a:pt x="39675" y="4223"/>
                </a:lnTo>
                <a:lnTo>
                  <a:pt x="38638" y="3732"/>
                </a:lnTo>
                <a:lnTo>
                  <a:pt x="37619" y="3295"/>
                </a:lnTo>
                <a:lnTo>
                  <a:pt x="36654" y="2894"/>
                </a:lnTo>
                <a:lnTo>
                  <a:pt x="35726" y="2530"/>
                </a:lnTo>
                <a:lnTo>
                  <a:pt x="34853" y="2203"/>
                </a:lnTo>
                <a:lnTo>
                  <a:pt x="33742" y="1839"/>
                </a:lnTo>
                <a:lnTo>
                  <a:pt x="32596" y="1475"/>
                </a:lnTo>
                <a:lnTo>
                  <a:pt x="31449" y="1165"/>
                </a:lnTo>
                <a:lnTo>
                  <a:pt x="30303" y="892"/>
                </a:lnTo>
                <a:lnTo>
                  <a:pt x="29138" y="656"/>
                </a:lnTo>
                <a:lnTo>
                  <a:pt x="27973" y="437"/>
                </a:lnTo>
                <a:lnTo>
                  <a:pt x="26790" y="274"/>
                </a:lnTo>
                <a:lnTo>
                  <a:pt x="25607" y="146"/>
                </a:lnTo>
                <a:lnTo>
                  <a:pt x="24442" y="55"/>
                </a:lnTo>
                <a:lnTo>
                  <a:pt x="23259" y="19"/>
                </a:lnTo>
                <a:lnTo>
                  <a:pt x="22077" y="1"/>
                </a:lnTo>
                <a:close/>
              </a:path>
            </a:pathLst>
          </a:custGeom>
          <a:solidFill>
            <a:srgbClr val="7254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0" name="Google Shape;560;p28"/>
          <p:cNvGrpSpPr/>
          <p:nvPr/>
        </p:nvGrpSpPr>
        <p:grpSpPr>
          <a:xfrm>
            <a:off x="8317174" y="4046099"/>
            <a:ext cx="657425" cy="548700"/>
            <a:chOff x="1350550" y="462875"/>
            <a:chExt cx="968225" cy="808100"/>
          </a:xfrm>
        </p:grpSpPr>
        <p:sp>
          <p:nvSpPr>
            <p:cNvPr id="561" name="Google Shape;561;p28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8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8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8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8" name="Google Shape;568;p28"/>
          <p:cNvSpPr/>
          <p:nvPr/>
        </p:nvSpPr>
        <p:spPr>
          <a:xfrm rot="10800000" flipH="1">
            <a:off x="0" y="4735875"/>
            <a:ext cx="9144000" cy="407631"/>
          </a:xfrm>
          <a:custGeom>
            <a:avLst/>
            <a:gdLst/>
            <a:ahLst/>
            <a:cxnLst/>
            <a:rect l="l" t="t" r="r" b="b"/>
            <a:pathLst>
              <a:path w="285750" h="12986" extrusionOk="0">
                <a:moveTo>
                  <a:pt x="0" y="0"/>
                </a:moveTo>
                <a:lnTo>
                  <a:pt x="0" y="7367"/>
                </a:lnTo>
                <a:lnTo>
                  <a:pt x="521" y="7181"/>
                </a:lnTo>
                <a:lnTo>
                  <a:pt x="1153" y="7069"/>
                </a:lnTo>
                <a:lnTo>
                  <a:pt x="1935" y="7032"/>
                </a:lnTo>
                <a:lnTo>
                  <a:pt x="2865" y="7069"/>
                </a:lnTo>
                <a:lnTo>
                  <a:pt x="3386" y="7144"/>
                </a:lnTo>
                <a:lnTo>
                  <a:pt x="3944" y="7218"/>
                </a:lnTo>
                <a:lnTo>
                  <a:pt x="4576" y="7330"/>
                </a:lnTo>
                <a:lnTo>
                  <a:pt x="5246" y="7479"/>
                </a:lnTo>
                <a:lnTo>
                  <a:pt x="5953" y="7627"/>
                </a:lnTo>
                <a:lnTo>
                  <a:pt x="6734" y="7851"/>
                </a:lnTo>
                <a:lnTo>
                  <a:pt x="7553" y="8111"/>
                </a:lnTo>
                <a:lnTo>
                  <a:pt x="8409" y="8409"/>
                </a:lnTo>
                <a:lnTo>
                  <a:pt x="9934" y="8930"/>
                </a:lnTo>
                <a:lnTo>
                  <a:pt x="11385" y="9376"/>
                </a:lnTo>
                <a:lnTo>
                  <a:pt x="12836" y="9748"/>
                </a:lnTo>
                <a:lnTo>
                  <a:pt x="14250" y="10009"/>
                </a:lnTo>
                <a:lnTo>
                  <a:pt x="15664" y="10232"/>
                </a:lnTo>
                <a:lnTo>
                  <a:pt x="17041" y="10344"/>
                </a:lnTo>
                <a:lnTo>
                  <a:pt x="18417" y="10381"/>
                </a:lnTo>
                <a:lnTo>
                  <a:pt x="19794" y="10344"/>
                </a:lnTo>
                <a:lnTo>
                  <a:pt x="21171" y="10232"/>
                </a:lnTo>
                <a:lnTo>
                  <a:pt x="22585" y="10046"/>
                </a:lnTo>
                <a:lnTo>
                  <a:pt x="23999" y="9748"/>
                </a:lnTo>
                <a:lnTo>
                  <a:pt x="25450" y="9376"/>
                </a:lnTo>
                <a:lnTo>
                  <a:pt x="26901" y="8930"/>
                </a:lnTo>
                <a:lnTo>
                  <a:pt x="28426" y="8372"/>
                </a:lnTo>
                <a:lnTo>
                  <a:pt x="29989" y="7739"/>
                </a:lnTo>
                <a:lnTo>
                  <a:pt x="31626" y="6995"/>
                </a:lnTo>
                <a:lnTo>
                  <a:pt x="32445" y="6623"/>
                </a:lnTo>
                <a:lnTo>
                  <a:pt x="33300" y="6325"/>
                </a:lnTo>
                <a:lnTo>
                  <a:pt x="34156" y="6028"/>
                </a:lnTo>
                <a:lnTo>
                  <a:pt x="35012" y="5767"/>
                </a:lnTo>
                <a:lnTo>
                  <a:pt x="35868" y="5581"/>
                </a:lnTo>
                <a:lnTo>
                  <a:pt x="36723" y="5395"/>
                </a:lnTo>
                <a:lnTo>
                  <a:pt x="37616" y="5246"/>
                </a:lnTo>
                <a:lnTo>
                  <a:pt x="38509" y="5172"/>
                </a:lnTo>
                <a:lnTo>
                  <a:pt x="39365" y="5097"/>
                </a:lnTo>
                <a:lnTo>
                  <a:pt x="40258" y="5060"/>
                </a:lnTo>
                <a:lnTo>
                  <a:pt x="41151" y="5023"/>
                </a:lnTo>
                <a:lnTo>
                  <a:pt x="42007" y="5060"/>
                </a:lnTo>
                <a:lnTo>
                  <a:pt x="42900" y="5097"/>
                </a:lnTo>
                <a:lnTo>
                  <a:pt x="43755" y="5209"/>
                </a:lnTo>
                <a:lnTo>
                  <a:pt x="44611" y="5283"/>
                </a:lnTo>
                <a:lnTo>
                  <a:pt x="45467" y="5432"/>
                </a:lnTo>
                <a:lnTo>
                  <a:pt x="46323" y="5581"/>
                </a:lnTo>
                <a:lnTo>
                  <a:pt x="47141" y="5767"/>
                </a:lnTo>
                <a:lnTo>
                  <a:pt x="47960" y="5953"/>
                </a:lnTo>
                <a:lnTo>
                  <a:pt x="48741" y="6176"/>
                </a:lnTo>
                <a:lnTo>
                  <a:pt x="49523" y="6437"/>
                </a:lnTo>
                <a:lnTo>
                  <a:pt x="50304" y="6697"/>
                </a:lnTo>
                <a:lnTo>
                  <a:pt x="51048" y="6995"/>
                </a:lnTo>
                <a:lnTo>
                  <a:pt x="51792" y="7293"/>
                </a:lnTo>
                <a:lnTo>
                  <a:pt x="52499" y="7590"/>
                </a:lnTo>
                <a:lnTo>
                  <a:pt x="53169" y="7925"/>
                </a:lnTo>
                <a:lnTo>
                  <a:pt x="53839" y="8260"/>
                </a:lnTo>
                <a:lnTo>
                  <a:pt x="54471" y="8632"/>
                </a:lnTo>
                <a:lnTo>
                  <a:pt x="55104" y="8967"/>
                </a:lnTo>
                <a:lnTo>
                  <a:pt x="55662" y="9339"/>
                </a:lnTo>
                <a:lnTo>
                  <a:pt x="56220" y="9748"/>
                </a:lnTo>
                <a:lnTo>
                  <a:pt x="56741" y="10120"/>
                </a:lnTo>
                <a:lnTo>
                  <a:pt x="57262" y="10492"/>
                </a:lnTo>
                <a:lnTo>
                  <a:pt x="57745" y="10790"/>
                </a:lnTo>
                <a:lnTo>
                  <a:pt x="58266" y="11050"/>
                </a:lnTo>
                <a:lnTo>
                  <a:pt x="58824" y="11236"/>
                </a:lnTo>
                <a:lnTo>
                  <a:pt x="59345" y="11348"/>
                </a:lnTo>
                <a:lnTo>
                  <a:pt x="59903" y="11423"/>
                </a:lnTo>
                <a:lnTo>
                  <a:pt x="60461" y="11460"/>
                </a:lnTo>
                <a:lnTo>
                  <a:pt x="61020" y="11460"/>
                </a:lnTo>
                <a:lnTo>
                  <a:pt x="61615" y="11385"/>
                </a:lnTo>
                <a:lnTo>
                  <a:pt x="62173" y="11311"/>
                </a:lnTo>
                <a:lnTo>
                  <a:pt x="62768" y="11162"/>
                </a:lnTo>
                <a:lnTo>
                  <a:pt x="63364" y="11013"/>
                </a:lnTo>
                <a:lnTo>
                  <a:pt x="63959" y="10827"/>
                </a:lnTo>
                <a:lnTo>
                  <a:pt x="64554" y="10604"/>
                </a:lnTo>
                <a:lnTo>
                  <a:pt x="65782" y="10120"/>
                </a:lnTo>
                <a:lnTo>
                  <a:pt x="67010" y="9599"/>
                </a:lnTo>
                <a:lnTo>
                  <a:pt x="68275" y="9004"/>
                </a:lnTo>
                <a:lnTo>
                  <a:pt x="69540" y="8409"/>
                </a:lnTo>
                <a:lnTo>
                  <a:pt x="70805" y="7851"/>
                </a:lnTo>
                <a:lnTo>
                  <a:pt x="72070" y="7293"/>
                </a:lnTo>
                <a:lnTo>
                  <a:pt x="73372" y="6846"/>
                </a:lnTo>
                <a:lnTo>
                  <a:pt x="74005" y="6623"/>
                </a:lnTo>
                <a:lnTo>
                  <a:pt x="74637" y="6474"/>
                </a:lnTo>
                <a:lnTo>
                  <a:pt x="75270" y="6325"/>
                </a:lnTo>
                <a:lnTo>
                  <a:pt x="75902" y="6214"/>
                </a:lnTo>
                <a:lnTo>
                  <a:pt x="76460" y="6139"/>
                </a:lnTo>
                <a:lnTo>
                  <a:pt x="76981" y="6139"/>
                </a:lnTo>
                <a:lnTo>
                  <a:pt x="77502" y="6176"/>
                </a:lnTo>
                <a:lnTo>
                  <a:pt x="77986" y="6251"/>
                </a:lnTo>
                <a:lnTo>
                  <a:pt x="78470" y="6400"/>
                </a:lnTo>
                <a:lnTo>
                  <a:pt x="78916" y="6548"/>
                </a:lnTo>
                <a:lnTo>
                  <a:pt x="79363" y="6734"/>
                </a:lnTo>
                <a:lnTo>
                  <a:pt x="79809" y="6995"/>
                </a:lnTo>
                <a:lnTo>
                  <a:pt x="80218" y="7218"/>
                </a:lnTo>
                <a:lnTo>
                  <a:pt x="80628" y="7516"/>
                </a:lnTo>
                <a:lnTo>
                  <a:pt x="81446" y="8148"/>
                </a:lnTo>
                <a:lnTo>
                  <a:pt x="82265" y="8818"/>
                </a:lnTo>
                <a:lnTo>
                  <a:pt x="83083" y="9525"/>
                </a:lnTo>
                <a:lnTo>
                  <a:pt x="83902" y="10232"/>
                </a:lnTo>
                <a:lnTo>
                  <a:pt x="84832" y="10902"/>
                </a:lnTo>
                <a:lnTo>
                  <a:pt x="85279" y="11236"/>
                </a:lnTo>
                <a:lnTo>
                  <a:pt x="85799" y="11534"/>
                </a:lnTo>
                <a:lnTo>
                  <a:pt x="86283" y="11832"/>
                </a:lnTo>
                <a:lnTo>
                  <a:pt x="86841" y="12092"/>
                </a:lnTo>
                <a:lnTo>
                  <a:pt x="87399" y="12316"/>
                </a:lnTo>
                <a:lnTo>
                  <a:pt x="87995" y="12502"/>
                </a:lnTo>
                <a:lnTo>
                  <a:pt x="88627" y="12688"/>
                </a:lnTo>
                <a:lnTo>
                  <a:pt x="89260" y="12836"/>
                </a:lnTo>
                <a:lnTo>
                  <a:pt x="89967" y="12911"/>
                </a:lnTo>
                <a:lnTo>
                  <a:pt x="90674" y="12985"/>
                </a:lnTo>
                <a:lnTo>
                  <a:pt x="91455" y="12985"/>
                </a:lnTo>
                <a:lnTo>
                  <a:pt x="92273" y="12911"/>
                </a:lnTo>
                <a:lnTo>
                  <a:pt x="93055" y="12985"/>
                </a:lnTo>
                <a:lnTo>
                  <a:pt x="93836" y="12985"/>
                </a:lnTo>
                <a:lnTo>
                  <a:pt x="94543" y="12911"/>
                </a:lnTo>
                <a:lnTo>
                  <a:pt x="95250" y="12836"/>
                </a:lnTo>
                <a:lnTo>
                  <a:pt x="95883" y="12688"/>
                </a:lnTo>
                <a:lnTo>
                  <a:pt x="96515" y="12502"/>
                </a:lnTo>
                <a:lnTo>
                  <a:pt x="97110" y="12316"/>
                </a:lnTo>
                <a:lnTo>
                  <a:pt x="97668" y="12092"/>
                </a:lnTo>
                <a:lnTo>
                  <a:pt x="98227" y="11832"/>
                </a:lnTo>
                <a:lnTo>
                  <a:pt x="98710" y="11534"/>
                </a:lnTo>
                <a:lnTo>
                  <a:pt x="99231" y="11236"/>
                </a:lnTo>
                <a:lnTo>
                  <a:pt x="99678" y="10902"/>
                </a:lnTo>
                <a:lnTo>
                  <a:pt x="100608" y="10232"/>
                </a:lnTo>
                <a:lnTo>
                  <a:pt x="101464" y="9525"/>
                </a:lnTo>
                <a:lnTo>
                  <a:pt x="102282" y="8818"/>
                </a:lnTo>
                <a:lnTo>
                  <a:pt x="103063" y="8148"/>
                </a:lnTo>
                <a:lnTo>
                  <a:pt x="103882" y="7516"/>
                </a:lnTo>
                <a:lnTo>
                  <a:pt x="104291" y="7218"/>
                </a:lnTo>
                <a:lnTo>
                  <a:pt x="104701" y="6995"/>
                </a:lnTo>
                <a:lnTo>
                  <a:pt x="105147" y="6734"/>
                </a:lnTo>
                <a:lnTo>
                  <a:pt x="105594" y="6548"/>
                </a:lnTo>
                <a:lnTo>
                  <a:pt x="106040" y="6400"/>
                </a:lnTo>
                <a:lnTo>
                  <a:pt x="106524" y="6251"/>
                </a:lnTo>
                <a:lnTo>
                  <a:pt x="107007" y="6176"/>
                </a:lnTo>
                <a:lnTo>
                  <a:pt x="107528" y="6139"/>
                </a:lnTo>
                <a:lnTo>
                  <a:pt x="108049" y="6139"/>
                </a:lnTo>
                <a:lnTo>
                  <a:pt x="108607" y="6214"/>
                </a:lnTo>
                <a:lnTo>
                  <a:pt x="109240" y="6325"/>
                </a:lnTo>
                <a:lnTo>
                  <a:pt x="109872" y="6474"/>
                </a:lnTo>
                <a:lnTo>
                  <a:pt x="110505" y="6623"/>
                </a:lnTo>
                <a:lnTo>
                  <a:pt x="111137" y="6846"/>
                </a:lnTo>
                <a:lnTo>
                  <a:pt x="112440" y="7293"/>
                </a:lnTo>
                <a:lnTo>
                  <a:pt x="113705" y="7851"/>
                </a:lnTo>
                <a:lnTo>
                  <a:pt x="114970" y="8409"/>
                </a:lnTo>
                <a:lnTo>
                  <a:pt x="116235" y="9004"/>
                </a:lnTo>
                <a:lnTo>
                  <a:pt x="117500" y="9599"/>
                </a:lnTo>
                <a:lnTo>
                  <a:pt x="118728" y="10120"/>
                </a:lnTo>
                <a:lnTo>
                  <a:pt x="119955" y="10604"/>
                </a:lnTo>
                <a:lnTo>
                  <a:pt x="120551" y="10827"/>
                </a:lnTo>
                <a:lnTo>
                  <a:pt x="121146" y="11013"/>
                </a:lnTo>
                <a:lnTo>
                  <a:pt x="121741" y="11162"/>
                </a:lnTo>
                <a:lnTo>
                  <a:pt x="122337" y="11311"/>
                </a:lnTo>
                <a:lnTo>
                  <a:pt x="122895" y="11385"/>
                </a:lnTo>
                <a:lnTo>
                  <a:pt x="123490" y="11460"/>
                </a:lnTo>
                <a:lnTo>
                  <a:pt x="124048" y="11460"/>
                </a:lnTo>
                <a:lnTo>
                  <a:pt x="124606" y="11423"/>
                </a:lnTo>
                <a:lnTo>
                  <a:pt x="125164" y="11348"/>
                </a:lnTo>
                <a:lnTo>
                  <a:pt x="125685" y="11236"/>
                </a:lnTo>
                <a:lnTo>
                  <a:pt x="126243" y="11050"/>
                </a:lnTo>
                <a:lnTo>
                  <a:pt x="126764" y="10790"/>
                </a:lnTo>
                <a:lnTo>
                  <a:pt x="127285" y="10492"/>
                </a:lnTo>
                <a:lnTo>
                  <a:pt x="127769" y="10120"/>
                </a:lnTo>
                <a:lnTo>
                  <a:pt x="128290" y="9748"/>
                </a:lnTo>
                <a:lnTo>
                  <a:pt x="128848" y="9339"/>
                </a:lnTo>
                <a:lnTo>
                  <a:pt x="129406" y="8967"/>
                </a:lnTo>
                <a:lnTo>
                  <a:pt x="130039" y="8632"/>
                </a:lnTo>
                <a:lnTo>
                  <a:pt x="130671" y="8260"/>
                </a:lnTo>
                <a:lnTo>
                  <a:pt x="131341" y="7925"/>
                </a:lnTo>
                <a:lnTo>
                  <a:pt x="132011" y="7590"/>
                </a:lnTo>
                <a:lnTo>
                  <a:pt x="132717" y="7293"/>
                </a:lnTo>
                <a:lnTo>
                  <a:pt x="133462" y="6995"/>
                </a:lnTo>
                <a:lnTo>
                  <a:pt x="134206" y="6697"/>
                </a:lnTo>
                <a:lnTo>
                  <a:pt x="134987" y="6437"/>
                </a:lnTo>
                <a:lnTo>
                  <a:pt x="135768" y="6176"/>
                </a:lnTo>
                <a:lnTo>
                  <a:pt x="136550" y="5953"/>
                </a:lnTo>
                <a:lnTo>
                  <a:pt x="137368" y="5767"/>
                </a:lnTo>
                <a:lnTo>
                  <a:pt x="138224" y="5581"/>
                </a:lnTo>
                <a:lnTo>
                  <a:pt x="139043" y="5432"/>
                </a:lnTo>
                <a:lnTo>
                  <a:pt x="139898" y="5283"/>
                </a:lnTo>
                <a:lnTo>
                  <a:pt x="140754" y="5209"/>
                </a:lnTo>
                <a:lnTo>
                  <a:pt x="141647" y="5097"/>
                </a:lnTo>
                <a:lnTo>
                  <a:pt x="142503" y="5060"/>
                </a:lnTo>
                <a:lnTo>
                  <a:pt x="143396" y="5023"/>
                </a:lnTo>
                <a:lnTo>
                  <a:pt x="144252" y="5060"/>
                </a:lnTo>
                <a:lnTo>
                  <a:pt x="145145" y="5097"/>
                </a:lnTo>
                <a:lnTo>
                  <a:pt x="146038" y="5172"/>
                </a:lnTo>
                <a:lnTo>
                  <a:pt x="146893" y="5246"/>
                </a:lnTo>
                <a:lnTo>
                  <a:pt x="147786" y="5395"/>
                </a:lnTo>
                <a:lnTo>
                  <a:pt x="148642" y="5581"/>
                </a:lnTo>
                <a:lnTo>
                  <a:pt x="149535" y="5767"/>
                </a:lnTo>
                <a:lnTo>
                  <a:pt x="150391" y="6028"/>
                </a:lnTo>
                <a:lnTo>
                  <a:pt x="151209" y="6325"/>
                </a:lnTo>
                <a:lnTo>
                  <a:pt x="152065" y="6623"/>
                </a:lnTo>
                <a:lnTo>
                  <a:pt x="152884" y="6995"/>
                </a:lnTo>
                <a:lnTo>
                  <a:pt x="154521" y="7739"/>
                </a:lnTo>
                <a:lnTo>
                  <a:pt x="156084" y="8372"/>
                </a:lnTo>
                <a:lnTo>
                  <a:pt x="157609" y="8930"/>
                </a:lnTo>
                <a:lnTo>
                  <a:pt x="159060" y="9376"/>
                </a:lnTo>
                <a:lnTo>
                  <a:pt x="160511" y="9748"/>
                </a:lnTo>
                <a:lnTo>
                  <a:pt x="161925" y="10046"/>
                </a:lnTo>
                <a:lnTo>
                  <a:pt x="163339" y="10232"/>
                </a:lnTo>
                <a:lnTo>
                  <a:pt x="164716" y="10344"/>
                </a:lnTo>
                <a:lnTo>
                  <a:pt x="166092" y="10381"/>
                </a:lnTo>
                <a:lnTo>
                  <a:pt x="167469" y="10344"/>
                </a:lnTo>
                <a:lnTo>
                  <a:pt x="168883" y="10232"/>
                </a:lnTo>
                <a:lnTo>
                  <a:pt x="170259" y="10009"/>
                </a:lnTo>
                <a:lnTo>
                  <a:pt x="171673" y="9748"/>
                </a:lnTo>
                <a:lnTo>
                  <a:pt x="173124" y="9376"/>
                </a:lnTo>
                <a:lnTo>
                  <a:pt x="174575" y="8930"/>
                </a:lnTo>
                <a:lnTo>
                  <a:pt x="176101" y="8409"/>
                </a:lnTo>
                <a:lnTo>
                  <a:pt x="177738" y="7888"/>
                </a:lnTo>
                <a:lnTo>
                  <a:pt x="179152" y="7479"/>
                </a:lnTo>
                <a:lnTo>
                  <a:pt x="180417" y="7218"/>
                </a:lnTo>
                <a:lnTo>
                  <a:pt x="181496" y="7069"/>
                </a:lnTo>
                <a:lnTo>
                  <a:pt x="182426" y="7032"/>
                </a:lnTo>
                <a:lnTo>
                  <a:pt x="183207" y="7069"/>
                </a:lnTo>
                <a:lnTo>
                  <a:pt x="183840" y="7144"/>
                </a:lnTo>
                <a:lnTo>
                  <a:pt x="184361" y="7293"/>
                </a:lnTo>
                <a:lnTo>
                  <a:pt x="184361" y="7367"/>
                </a:lnTo>
                <a:lnTo>
                  <a:pt x="184435" y="7330"/>
                </a:lnTo>
                <a:lnTo>
                  <a:pt x="184510" y="7367"/>
                </a:lnTo>
                <a:lnTo>
                  <a:pt x="184510" y="7293"/>
                </a:lnTo>
                <a:lnTo>
                  <a:pt x="185031" y="7144"/>
                </a:lnTo>
                <a:lnTo>
                  <a:pt x="185700" y="7069"/>
                </a:lnTo>
                <a:lnTo>
                  <a:pt x="186482" y="7032"/>
                </a:lnTo>
                <a:lnTo>
                  <a:pt x="187375" y="7069"/>
                </a:lnTo>
                <a:lnTo>
                  <a:pt x="188454" y="7218"/>
                </a:lnTo>
                <a:lnTo>
                  <a:pt x="189719" y="7479"/>
                </a:lnTo>
                <a:lnTo>
                  <a:pt x="191170" y="7888"/>
                </a:lnTo>
                <a:lnTo>
                  <a:pt x="192770" y="8409"/>
                </a:lnTo>
                <a:lnTo>
                  <a:pt x="194295" y="8930"/>
                </a:lnTo>
                <a:lnTo>
                  <a:pt x="195746" y="9376"/>
                </a:lnTo>
                <a:lnTo>
                  <a:pt x="197197" y="9748"/>
                </a:lnTo>
                <a:lnTo>
                  <a:pt x="198611" y="10009"/>
                </a:lnTo>
                <a:lnTo>
                  <a:pt x="200025" y="10232"/>
                </a:lnTo>
                <a:lnTo>
                  <a:pt x="201402" y="10344"/>
                </a:lnTo>
                <a:lnTo>
                  <a:pt x="202778" y="10381"/>
                </a:lnTo>
                <a:lnTo>
                  <a:pt x="204155" y="10344"/>
                </a:lnTo>
                <a:lnTo>
                  <a:pt x="205532" y="10232"/>
                </a:lnTo>
                <a:lnTo>
                  <a:pt x="206946" y="10046"/>
                </a:lnTo>
                <a:lnTo>
                  <a:pt x="208359" y="9748"/>
                </a:lnTo>
                <a:lnTo>
                  <a:pt x="209810" y="9376"/>
                </a:lnTo>
                <a:lnTo>
                  <a:pt x="211299" y="8930"/>
                </a:lnTo>
                <a:lnTo>
                  <a:pt x="212787" y="8372"/>
                </a:lnTo>
                <a:lnTo>
                  <a:pt x="214350" y="7739"/>
                </a:lnTo>
                <a:lnTo>
                  <a:pt x="215987" y="6995"/>
                </a:lnTo>
                <a:lnTo>
                  <a:pt x="216805" y="6623"/>
                </a:lnTo>
                <a:lnTo>
                  <a:pt x="217661" y="6325"/>
                </a:lnTo>
                <a:lnTo>
                  <a:pt x="218517" y="6028"/>
                </a:lnTo>
                <a:lnTo>
                  <a:pt x="219373" y="5767"/>
                </a:lnTo>
                <a:lnTo>
                  <a:pt x="220228" y="5581"/>
                </a:lnTo>
                <a:lnTo>
                  <a:pt x="221084" y="5395"/>
                </a:lnTo>
                <a:lnTo>
                  <a:pt x="221977" y="5246"/>
                </a:lnTo>
                <a:lnTo>
                  <a:pt x="222870" y="5172"/>
                </a:lnTo>
                <a:lnTo>
                  <a:pt x="223726" y="5097"/>
                </a:lnTo>
                <a:lnTo>
                  <a:pt x="224619" y="5060"/>
                </a:lnTo>
                <a:lnTo>
                  <a:pt x="225512" y="5023"/>
                </a:lnTo>
                <a:lnTo>
                  <a:pt x="226368" y="5060"/>
                </a:lnTo>
                <a:lnTo>
                  <a:pt x="227261" y="5097"/>
                </a:lnTo>
                <a:lnTo>
                  <a:pt x="228116" y="5209"/>
                </a:lnTo>
                <a:lnTo>
                  <a:pt x="228972" y="5283"/>
                </a:lnTo>
                <a:lnTo>
                  <a:pt x="229828" y="5432"/>
                </a:lnTo>
                <a:lnTo>
                  <a:pt x="230684" y="5581"/>
                </a:lnTo>
                <a:lnTo>
                  <a:pt x="231502" y="5767"/>
                </a:lnTo>
                <a:lnTo>
                  <a:pt x="232321" y="5953"/>
                </a:lnTo>
                <a:lnTo>
                  <a:pt x="233102" y="6176"/>
                </a:lnTo>
                <a:lnTo>
                  <a:pt x="233921" y="6437"/>
                </a:lnTo>
                <a:lnTo>
                  <a:pt x="234665" y="6697"/>
                </a:lnTo>
                <a:lnTo>
                  <a:pt x="235409" y="6995"/>
                </a:lnTo>
                <a:lnTo>
                  <a:pt x="236153" y="7293"/>
                </a:lnTo>
                <a:lnTo>
                  <a:pt x="236860" y="7590"/>
                </a:lnTo>
                <a:lnTo>
                  <a:pt x="237567" y="7925"/>
                </a:lnTo>
                <a:lnTo>
                  <a:pt x="238199" y="8260"/>
                </a:lnTo>
                <a:lnTo>
                  <a:pt x="238832" y="8632"/>
                </a:lnTo>
                <a:lnTo>
                  <a:pt x="239464" y="8967"/>
                </a:lnTo>
                <a:lnTo>
                  <a:pt x="240023" y="9339"/>
                </a:lnTo>
                <a:lnTo>
                  <a:pt x="240581" y="9748"/>
                </a:lnTo>
                <a:lnTo>
                  <a:pt x="241102" y="10120"/>
                </a:lnTo>
                <a:lnTo>
                  <a:pt x="241622" y="10492"/>
                </a:lnTo>
                <a:lnTo>
                  <a:pt x="242106" y="10790"/>
                </a:lnTo>
                <a:lnTo>
                  <a:pt x="242664" y="11050"/>
                </a:lnTo>
                <a:lnTo>
                  <a:pt x="243185" y="11236"/>
                </a:lnTo>
                <a:lnTo>
                  <a:pt x="243743" y="11348"/>
                </a:lnTo>
                <a:lnTo>
                  <a:pt x="244264" y="11423"/>
                </a:lnTo>
                <a:lnTo>
                  <a:pt x="244822" y="11460"/>
                </a:lnTo>
                <a:lnTo>
                  <a:pt x="245418" y="11460"/>
                </a:lnTo>
                <a:lnTo>
                  <a:pt x="245976" y="11385"/>
                </a:lnTo>
                <a:lnTo>
                  <a:pt x="246571" y="11311"/>
                </a:lnTo>
                <a:lnTo>
                  <a:pt x="247129" y="11162"/>
                </a:lnTo>
                <a:lnTo>
                  <a:pt x="247724" y="11013"/>
                </a:lnTo>
                <a:lnTo>
                  <a:pt x="248320" y="10827"/>
                </a:lnTo>
                <a:lnTo>
                  <a:pt x="248952" y="10604"/>
                </a:lnTo>
                <a:lnTo>
                  <a:pt x="250143" y="10120"/>
                </a:lnTo>
                <a:lnTo>
                  <a:pt x="251408" y="9599"/>
                </a:lnTo>
                <a:lnTo>
                  <a:pt x="252636" y="9004"/>
                </a:lnTo>
                <a:lnTo>
                  <a:pt x="253901" y="8409"/>
                </a:lnTo>
                <a:lnTo>
                  <a:pt x="255166" y="7851"/>
                </a:lnTo>
                <a:lnTo>
                  <a:pt x="256431" y="7293"/>
                </a:lnTo>
                <a:lnTo>
                  <a:pt x="257733" y="6846"/>
                </a:lnTo>
                <a:lnTo>
                  <a:pt x="258366" y="6623"/>
                </a:lnTo>
                <a:lnTo>
                  <a:pt x="258998" y="6474"/>
                </a:lnTo>
                <a:lnTo>
                  <a:pt x="259631" y="6325"/>
                </a:lnTo>
                <a:lnTo>
                  <a:pt x="260263" y="6214"/>
                </a:lnTo>
                <a:lnTo>
                  <a:pt x="260821" y="6139"/>
                </a:lnTo>
                <a:lnTo>
                  <a:pt x="261379" y="6139"/>
                </a:lnTo>
                <a:lnTo>
                  <a:pt x="261863" y="6176"/>
                </a:lnTo>
                <a:lnTo>
                  <a:pt x="262384" y="6251"/>
                </a:lnTo>
                <a:lnTo>
                  <a:pt x="262830" y="6400"/>
                </a:lnTo>
                <a:lnTo>
                  <a:pt x="263314" y="6548"/>
                </a:lnTo>
                <a:lnTo>
                  <a:pt x="263723" y="6734"/>
                </a:lnTo>
                <a:lnTo>
                  <a:pt x="264170" y="6995"/>
                </a:lnTo>
                <a:lnTo>
                  <a:pt x="264579" y="7218"/>
                </a:lnTo>
                <a:lnTo>
                  <a:pt x="264988" y="7516"/>
                </a:lnTo>
                <a:lnTo>
                  <a:pt x="265807" y="8148"/>
                </a:lnTo>
                <a:lnTo>
                  <a:pt x="266626" y="8818"/>
                </a:lnTo>
                <a:lnTo>
                  <a:pt x="267444" y="9525"/>
                </a:lnTo>
                <a:lnTo>
                  <a:pt x="268300" y="10232"/>
                </a:lnTo>
                <a:lnTo>
                  <a:pt x="269193" y="10902"/>
                </a:lnTo>
                <a:lnTo>
                  <a:pt x="269677" y="11236"/>
                </a:lnTo>
                <a:lnTo>
                  <a:pt x="270160" y="11534"/>
                </a:lnTo>
                <a:lnTo>
                  <a:pt x="270681" y="11832"/>
                </a:lnTo>
                <a:lnTo>
                  <a:pt x="271202" y="12092"/>
                </a:lnTo>
                <a:lnTo>
                  <a:pt x="271760" y="12316"/>
                </a:lnTo>
                <a:lnTo>
                  <a:pt x="272355" y="12502"/>
                </a:lnTo>
                <a:lnTo>
                  <a:pt x="272988" y="12688"/>
                </a:lnTo>
                <a:lnTo>
                  <a:pt x="273621" y="12836"/>
                </a:lnTo>
                <a:lnTo>
                  <a:pt x="274327" y="12911"/>
                </a:lnTo>
                <a:lnTo>
                  <a:pt x="275034" y="12985"/>
                </a:lnTo>
                <a:lnTo>
                  <a:pt x="275816" y="12985"/>
                </a:lnTo>
                <a:lnTo>
                  <a:pt x="276634" y="12911"/>
                </a:lnTo>
                <a:lnTo>
                  <a:pt x="277416" y="12985"/>
                </a:lnTo>
                <a:lnTo>
                  <a:pt x="278197" y="12985"/>
                </a:lnTo>
                <a:lnTo>
                  <a:pt x="278904" y="12911"/>
                </a:lnTo>
                <a:lnTo>
                  <a:pt x="279574" y="12836"/>
                </a:lnTo>
                <a:lnTo>
                  <a:pt x="280243" y="12688"/>
                </a:lnTo>
                <a:lnTo>
                  <a:pt x="280839" y="12539"/>
                </a:lnTo>
                <a:lnTo>
                  <a:pt x="281434" y="12316"/>
                </a:lnTo>
                <a:lnTo>
                  <a:pt x="281992" y="12092"/>
                </a:lnTo>
                <a:lnTo>
                  <a:pt x="282550" y="11832"/>
                </a:lnTo>
                <a:lnTo>
                  <a:pt x="283034" y="11571"/>
                </a:lnTo>
                <a:lnTo>
                  <a:pt x="283518" y="11274"/>
                </a:lnTo>
                <a:lnTo>
                  <a:pt x="284001" y="10939"/>
                </a:lnTo>
                <a:lnTo>
                  <a:pt x="284894" y="10269"/>
                </a:lnTo>
                <a:lnTo>
                  <a:pt x="285750" y="9562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9" name="Google Shape;569;p28"/>
          <p:cNvGrpSpPr/>
          <p:nvPr/>
        </p:nvGrpSpPr>
        <p:grpSpPr>
          <a:xfrm>
            <a:off x="7616723" y="3783867"/>
            <a:ext cx="1132672" cy="1073162"/>
            <a:chOff x="1263750" y="238125"/>
            <a:chExt cx="1369450" cy="1297500"/>
          </a:xfrm>
        </p:grpSpPr>
        <p:sp>
          <p:nvSpPr>
            <p:cNvPr id="570" name="Google Shape;570;p28"/>
            <p:cNvSpPr/>
            <p:nvPr/>
          </p:nvSpPr>
          <p:spPr>
            <a:xfrm>
              <a:off x="1263750" y="537750"/>
              <a:ext cx="1084025" cy="997875"/>
            </a:xfrm>
            <a:custGeom>
              <a:avLst/>
              <a:gdLst/>
              <a:ahLst/>
              <a:cxnLst/>
              <a:rect l="l" t="t" r="r" b="b"/>
              <a:pathLst>
                <a:path w="43361" h="39915" extrusionOk="0">
                  <a:moveTo>
                    <a:pt x="18423" y="1"/>
                  </a:moveTo>
                  <a:lnTo>
                    <a:pt x="18272" y="95"/>
                  </a:lnTo>
                  <a:lnTo>
                    <a:pt x="17855" y="379"/>
                  </a:lnTo>
                  <a:lnTo>
                    <a:pt x="17212" y="853"/>
                  </a:lnTo>
                  <a:lnTo>
                    <a:pt x="16814" y="1175"/>
                  </a:lnTo>
                  <a:lnTo>
                    <a:pt x="16360" y="1553"/>
                  </a:lnTo>
                  <a:lnTo>
                    <a:pt x="15867" y="1989"/>
                  </a:lnTo>
                  <a:lnTo>
                    <a:pt x="15318" y="2481"/>
                  </a:lnTo>
                  <a:lnTo>
                    <a:pt x="14750" y="3030"/>
                  </a:lnTo>
                  <a:lnTo>
                    <a:pt x="14144" y="3636"/>
                  </a:lnTo>
                  <a:lnTo>
                    <a:pt x="13481" y="4299"/>
                  </a:lnTo>
                  <a:lnTo>
                    <a:pt x="12819" y="5018"/>
                  </a:lnTo>
                  <a:lnTo>
                    <a:pt x="12118" y="5795"/>
                  </a:lnTo>
                  <a:lnTo>
                    <a:pt x="11399" y="6647"/>
                  </a:lnTo>
                  <a:lnTo>
                    <a:pt x="10679" y="7575"/>
                  </a:lnTo>
                  <a:lnTo>
                    <a:pt x="9922" y="8559"/>
                  </a:lnTo>
                  <a:lnTo>
                    <a:pt x="9164" y="9601"/>
                  </a:lnTo>
                  <a:lnTo>
                    <a:pt x="8407" y="10718"/>
                  </a:lnTo>
                  <a:lnTo>
                    <a:pt x="7631" y="11892"/>
                  </a:lnTo>
                  <a:lnTo>
                    <a:pt x="6873" y="13160"/>
                  </a:lnTo>
                  <a:lnTo>
                    <a:pt x="6116" y="14486"/>
                  </a:lnTo>
                  <a:lnTo>
                    <a:pt x="5359" y="15887"/>
                  </a:lnTo>
                  <a:lnTo>
                    <a:pt x="4980" y="16606"/>
                  </a:lnTo>
                  <a:lnTo>
                    <a:pt x="4601" y="17364"/>
                  </a:lnTo>
                  <a:lnTo>
                    <a:pt x="4241" y="18121"/>
                  </a:lnTo>
                  <a:lnTo>
                    <a:pt x="3882" y="18897"/>
                  </a:lnTo>
                  <a:lnTo>
                    <a:pt x="3522" y="19712"/>
                  </a:lnTo>
                  <a:lnTo>
                    <a:pt x="3162" y="20526"/>
                  </a:lnTo>
                  <a:lnTo>
                    <a:pt x="2821" y="21378"/>
                  </a:lnTo>
                  <a:lnTo>
                    <a:pt x="2480" y="22230"/>
                  </a:lnTo>
                  <a:lnTo>
                    <a:pt x="2140" y="23120"/>
                  </a:lnTo>
                  <a:lnTo>
                    <a:pt x="1818" y="24010"/>
                  </a:lnTo>
                  <a:lnTo>
                    <a:pt x="1496" y="24938"/>
                  </a:lnTo>
                  <a:lnTo>
                    <a:pt x="1174" y="25884"/>
                  </a:lnTo>
                  <a:lnTo>
                    <a:pt x="871" y="26831"/>
                  </a:lnTo>
                  <a:lnTo>
                    <a:pt x="568" y="27816"/>
                  </a:lnTo>
                  <a:lnTo>
                    <a:pt x="284" y="28819"/>
                  </a:lnTo>
                  <a:lnTo>
                    <a:pt x="0" y="29842"/>
                  </a:lnTo>
                  <a:lnTo>
                    <a:pt x="114" y="30012"/>
                  </a:lnTo>
                  <a:lnTo>
                    <a:pt x="492" y="30485"/>
                  </a:lnTo>
                  <a:lnTo>
                    <a:pt x="776" y="30807"/>
                  </a:lnTo>
                  <a:lnTo>
                    <a:pt x="1117" y="31186"/>
                  </a:lnTo>
                  <a:lnTo>
                    <a:pt x="1553" y="31622"/>
                  </a:lnTo>
                  <a:lnTo>
                    <a:pt x="2064" y="32095"/>
                  </a:lnTo>
                  <a:lnTo>
                    <a:pt x="2632" y="32587"/>
                  </a:lnTo>
                  <a:lnTo>
                    <a:pt x="3295" y="33136"/>
                  </a:lnTo>
                  <a:lnTo>
                    <a:pt x="4033" y="33685"/>
                  </a:lnTo>
                  <a:lnTo>
                    <a:pt x="4866" y="34253"/>
                  </a:lnTo>
                  <a:lnTo>
                    <a:pt x="5775" y="34822"/>
                  </a:lnTo>
                  <a:lnTo>
                    <a:pt x="6267" y="35106"/>
                  </a:lnTo>
                  <a:lnTo>
                    <a:pt x="6779" y="35408"/>
                  </a:lnTo>
                  <a:lnTo>
                    <a:pt x="7328" y="35693"/>
                  </a:lnTo>
                  <a:lnTo>
                    <a:pt x="7877" y="35977"/>
                  </a:lnTo>
                  <a:lnTo>
                    <a:pt x="8464" y="36242"/>
                  </a:lnTo>
                  <a:lnTo>
                    <a:pt x="9070" y="36526"/>
                  </a:lnTo>
                  <a:lnTo>
                    <a:pt x="9695" y="36791"/>
                  </a:lnTo>
                  <a:lnTo>
                    <a:pt x="10357" y="37056"/>
                  </a:lnTo>
                  <a:lnTo>
                    <a:pt x="11039" y="37321"/>
                  </a:lnTo>
                  <a:lnTo>
                    <a:pt x="11739" y="37567"/>
                  </a:lnTo>
                  <a:lnTo>
                    <a:pt x="12478" y="37813"/>
                  </a:lnTo>
                  <a:lnTo>
                    <a:pt x="13235" y="38059"/>
                  </a:lnTo>
                  <a:lnTo>
                    <a:pt x="14031" y="38287"/>
                  </a:lnTo>
                  <a:lnTo>
                    <a:pt x="14845" y="38495"/>
                  </a:lnTo>
                  <a:lnTo>
                    <a:pt x="15678" y="38703"/>
                  </a:lnTo>
                  <a:lnTo>
                    <a:pt x="16549" y="38892"/>
                  </a:lnTo>
                  <a:lnTo>
                    <a:pt x="17439" y="39063"/>
                  </a:lnTo>
                  <a:lnTo>
                    <a:pt x="18348" y="39233"/>
                  </a:lnTo>
                  <a:lnTo>
                    <a:pt x="19294" y="39366"/>
                  </a:lnTo>
                  <a:lnTo>
                    <a:pt x="20279" y="39498"/>
                  </a:lnTo>
                  <a:lnTo>
                    <a:pt x="21283" y="39612"/>
                  </a:lnTo>
                  <a:lnTo>
                    <a:pt x="22324" y="39726"/>
                  </a:lnTo>
                  <a:lnTo>
                    <a:pt x="23384" y="39801"/>
                  </a:lnTo>
                  <a:lnTo>
                    <a:pt x="24483" y="39858"/>
                  </a:lnTo>
                  <a:lnTo>
                    <a:pt x="25600" y="39896"/>
                  </a:lnTo>
                  <a:lnTo>
                    <a:pt x="26755" y="39915"/>
                  </a:lnTo>
                  <a:lnTo>
                    <a:pt x="27948" y="39915"/>
                  </a:lnTo>
                  <a:lnTo>
                    <a:pt x="29159" y="39896"/>
                  </a:lnTo>
                  <a:lnTo>
                    <a:pt x="30409" y="39839"/>
                  </a:lnTo>
                  <a:lnTo>
                    <a:pt x="31678" y="39763"/>
                  </a:lnTo>
                  <a:lnTo>
                    <a:pt x="32984" y="39669"/>
                  </a:lnTo>
                  <a:lnTo>
                    <a:pt x="34329" y="39555"/>
                  </a:lnTo>
                  <a:lnTo>
                    <a:pt x="35711" y="39404"/>
                  </a:lnTo>
                  <a:lnTo>
                    <a:pt x="37112" y="39214"/>
                  </a:lnTo>
                  <a:lnTo>
                    <a:pt x="38551" y="39006"/>
                  </a:lnTo>
                  <a:lnTo>
                    <a:pt x="40028" y="38779"/>
                  </a:lnTo>
                  <a:lnTo>
                    <a:pt x="41543" y="38514"/>
                  </a:lnTo>
                  <a:lnTo>
                    <a:pt x="43076" y="38211"/>
                  </a:lnTo>
                  <a:lnTo>
                    <a:pt x="43190" y="36885"/>
                  </a:lnTo>
                  <a:lnTo>
                    <a:pt x="43285" y="35333"/>
                  </a:lnTo>
                  <a:lnTo>
                    <a:pt x="43322" y="34481"/>
                  </a:lnTo>
                  <a:lnTo>
                    <a:pt x="43341" y="33591"/>
                  </a:lnTo>
                  <a:lnTo>
                    <a:pt x="43360" y="32644"/>
                  </a:lnTo>
                  <a:lnTo>
                    <a:pt x="43360" y="31659"/>
                  </a:lnTo>
                  <a:lnTo>
                    <a:pt x="43341" y="30656"/>
                  </a:lnTo>
                  <a:lnTo>
                    <a:pt x="43322" y="29596"/>
                  </a:lnTo>
                  <a:lnTo>
                    <a:pt x="43266" y="28516"/>
                  </a:lnTo>
                  <a:lnTo>
                    <a:pt x="43209" y="27399"/>
                  </a:lnTo>
                  <a:lnTo>
                    <a:pt x="43114" y="26263"/>
                  </a:lnTo>
                  <a:lnTo>
                    <a:pt x="43001" y="25108"/>
                  </a:lnTo>
                  <a:lnTo>
                    <a:pt x="42868" y="23934"/>
                  </a:lnTo>
                  <a:lnTo>
                    <a:pt x="42698" y="22741"/>
                  </a:lnTo>
                  <a:lnTo>
                    <a:pt x="42508" y="21529"/>
                  </a:lnTo>
                  <a:lnTo>
                    <a:pt x="42300" y="20299"/>
                  </a:lnTo>
                  <a:lnTo>
                    <a:pt x="42035" y="19087"/>
                  </a:lnTo>
                  <a:lnTo>
                    <a:pt x="41751" y="17837"/>
                  </a:lnTo>
                  <a:lnTo>
                    <a:pt x="41429" y="16606"/>
                  </a:lnTo>
                  <a:lnTo>
                    <a:pt x="41069" y="15376"/>
                  </a:lnTo>
                  <a:lnTo>
                    <a:pt x="40672" y="14145"/>
                  </a:lnTo>
                  <a:lnTo>
                    <a:pt x="40217" y="12933"/>
                  </a:lnTo>
                  <a:lnTo>
                    <a:pt x="39744" y="11721"/>
                  </a:lnTo>
                  <a:lnTo>
                    <a:pt x="39479" y="11115"/>
                  </a:lnTo>
                  <a:lnTo>
                    <a:pt x="39214" y="10509"/>
                  </a:lnTo>
                  <a:lnTo>
                    <a:pt x="38930" y="9922"/>
                  </a:lnTo>
                  <a:lnTo>
                    <a:pt x="38646" y="9335"/>
                  </a:lnTo>
                  <a:lnTo>
                    <a:pt x="38343" y="8748"/>
                  </a:lnTo>
                  <a:lnTo>
                    <a:pt x="38021" y="8161"/>
                  </a:lnTo>
                  <a:lnTo>
                    <a:pt x="37680" y="7593"/>
                  </a:lnTo>
                  <a:lnTo>
                    <a:pt x="37339" y="7025"/>
                  </a:lnTo>
                  <a:lnTo>
                    <a:pt x="36998" y="6457"/>
                  </a:lnTo>
                  <a:lnTo>
                    <a:pt x="36620" y="5908"/>
                  </a:lnTo>
                  <a:lnTo>
                    <a:pt x="36241" y="5359"/>
                  </a:lnTo>
                  <a:lnTo>
                    <a:pt x="35843" y="4810"/>
                  </a:lnTo>
                  <a:lnTo>
                    <a:pt x="35446" y="4280"/>
                  </a:lnTo>
                  <a:lnTo>
                    <a:pt x="35010" y="3750"/>
                  </a:lnTo>
                  <a:lnTo>
                    <a:pt x="18423" y="1"/>
                  </a:lnTo>
                  <a:close/>
                </a:path>
              </a:pathLst>
            </a:custGeom>
            <a:solidFill>
              <a:srgbClr val="C9F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8"/>
            <p:cNvSpPr/>
            <p:nvPr/>
          </p:nvSpPr>
          <p:spPr>
            <a:xfrm>
              <a:off x="1263750" y="537750"/>
              <a:ext cx="1084025" cy="997875"/>
            </a:xfrm>
            <a:custGeom>
              <a:avLst/>
              <a:gdLst/>
              <a:ahLst/>
              <a:cxnLst/>
              <a:rect l="l" t="t" r="r" b="b"/>
              <a:pathLst>
                <a:path w="43361" h="39915" fill="none" extrusionOk="0">
                  <a:moveTo>
                    <a:pt x="43076" y="38211"/>
                  </a:moveTo>
                  <a:lnTo>
                    <a:pt x="43076" y="38211"/>
                  </a:lnTo>
                  <a:lnTo>
                    <a:pt x="41543" y="38514"/>
                  </a:lnTo>
                  <a:lnTo>
                    <a:pt x="40028" y="38779"/>
                  </a:lnTo>
                  <a:lnTo>
                    <a:pt x="38551" y="39006"/>
                  </a:lnTo>
                  <a:lnTo>
                    <a:pt x="37112" y="39214"/>
                  </a:lnTo>
                  <a:lnTo>
                    <a:pt x="35711" y="39404"/>
                  </a:lnTo>
                  <a:lnTo>
                    <a:pt x="34329" y="39555"/>
                  </a:lnTo>
                  <a:lnTo>
                    <a:pt x="32984" y="39669"/>
                  </a:lnTo>
                  <a:lnTo>
                    <a:pt x="31678" y="39763"/>
                  </a:lnTo>
                  <a:lnTo>
                    <a:pt x="30409" y="39839"/>
                  </a:lnTo>
                  <a:lnTo>
                    <a:pt x="29159" y="39896"/>
                  </a:lnTo>
                  <a:lnTo>
                    <a:pt x="27948" y="39915"/>
                  </a:lnTo>
                  <a:lnTo>
                    <a:pt x="26755" y="39915"/>
                  </a:lnTo>
                  <a:lnTo>
                    <a:pt x="25600" y="39896"/>
                  </a:lnTo>
                  <a:lnTo>
                    <a:pt x="24483" y="39858"/>
                  </a:lnTo>
                  <a:lnTo>
                    <a:pt x="23384" y="39801"/>
                  </a:lnTo>
                  <a:lnTo>
                    <a:pt x="22324" y="39726"/>
                  </a:lnTo>
                  <a:lnTo>
                    <a:pt x="21283" y="39612"/>
                  </a:lnTo>
                  <a:lnTo>
                    <a:pt x="20279" y="39498"/>
                  </a:lnTo>
                  <a:lnTo>
                    <a:pt x="19294" y="39366"/>
                  </a:lnTo>
                  <a:lnTo>
                    <a:pt x="18348" y="39233"/>
                  </a:lnTo>
                  <a:lnTo>
                    <a:pt x="17439" y="39063"/>
                  </a:lnTo>
                  <a:lnTo>
                    <a:pt x="16549" y="38892"/>
                  </a:lnTo>
                  <a:lnTo>
                    <a:pt x="15678" y="38703"/>
                  </a:lnTo>
                  <a:lnTo>
                    <a:pt x="14845" y="38495"/>
                  </a:lnTo>
                  <a:lnTo>
                    <a:pt x="14031" y="38287"/>
                  </a:lnTo>
                  <a:lnTo>
                    <a:pt x="13235" y="38059"/>
                  </a:lnTo>
                  <a:lnTo>
                    <a:pt x="12478" y="37813"/>
                  </a:lnTo>
                  <a:lnTo>
                    <a:pt x="11739" y="37567"/>
                  </a:lnTo>
                  <a:lnTo>
                    <a:pt x="11039" y="37321"/>
                  </a:lnTo>
                  <a:lnTo>
                    <a:pt x="10357" y="37056"/>
                  </a:lnTo>
                  <a:lnTo>
                    <a:pt x="9695" y="36791"/>
                  </a:lnTo>
                  <a:lnTo>
                    <a:pt x="9070" y="36526"/>
                  </a:lnTo>
                  <a:lnTo>
                    <a:pt x="8464" y="36242"/>
                  </a:lnTo>
                  <a:lnTo>
                    <a:pt x="7877" y="35977"/>
                  </a:lnTo>
                  <a:lnTo>
                    <a:pt x="7328" y="35693"/>
                  </a:lnTo>
                  <a:lnTo>
                    <a:pt x="6779" y="35408"/>
                  </a:lnTo>
                  <a:lnTo>
                    <a:pt x="6267" y="35106"/>
                  </a:lnTo>
                  <a:lnTo>
                    <a:pt x="5775" y="34822"/>
                  </a:lnTo>
                  <a:lnTo>
                    <a:pt x="4866" y="34253"/>
                  </a:lnTo>
                  <a:lnTo>
                    <a:pt x="4033" y="33685"/>
                  </a:lnTo>
                  <a:lnTo>
                    <a:pt x="3295" y="33136"/>
                  </a:lnTo>
                  <a:lnTo>
                    <a:pt x="2632" y="32587"/>
                  </a:lnTo>
                  <a:lnTo>
                    <a:pt x="2064" y="32095"/>
                  </a:lnTo>
                  <a:lnTo>
                    <a:pt x="1553" y="31622"/>
                  </a:lnTo>
                  <a:lnTo>
                    <a:pt x="1117" y="31186"/>
                  </a:lnTo>
                  <a:lnTo>
                    <a:pt x="776" y="30807"/>
                  </a:lnTo>
                  <a:lnTo>
                    <a:pt x="492" y="30485"/>
                  </a:lnTo>
                  <a:lnTo>
                    <a:pt x="114" y="30012"/>
                  </a:lnTo>
                  <a:lnTo>
                    <a:pt x="0" y="29842"/>
                  </a:lnTo>
                  <a:lnTo>
                    <a:pt x="0" y="29842"/>
                  </a:lnTo>
                  <a:lnTo>
                    <a:pt x="284" y="28819"/>
                  </a:lnTo>
                  <a:lnTo>
                    <a:pt x="568" y="27816"/>
                  </a:lnTo>
                  <a:lnTo>
                    <a:pt x="871" y="26831"/>
                  </a:lnTo>
                  <a:lnTo>
                    <a:pt x="1174" y="25884"/>
                  </a:lnTo>
                  <a:lnTo>
                    <a:pt x="1496" y="24938"/>
                  </a:lnTo>
                  <a:lnTo>
                    <a:pt x="1818" y="24010"/>
                  </a:lnTo>
                  <a:lnTo>
                    <a:pt x="2140" y="23120"/>
                  </a:lnTo>
                  <a:lnTo>
                    <a:pt x="2480" y="22230"/>
                  </a:lnTo>
                  <a:lnTo>
                    <a:pt x="2821" y="21378"/>
                  </a:lnTo>
                  <a:lnTo>
                    <a:pt x="3162" y="20526"/>
                  </a:lnTo>
                  <a:lnTo>
                    <a:pt x="3522" y="19712"/>
                  </a:lnTo>
                  <a:lnTo>
                    <a:pt x="3882" y="18897"/>
                  </a:lnTo>
                  <a:lnTo>
                    <a:pt x="4241" y="18121"/>
                  </a:lnTo>
                  <a:lnTo>
                    <a:pt x="4601" y="17364"/>
                  </a:lnTo>
                  <a:lnTo>
                    <a:pt x="4980" y="16606"/>
                  </a:lnTo>
                  <a:lnTo>
                    <a:pt x="5359" y="15887"/>
                  </a:lnTo>
                  <a:lnTo>
                    <a:pt x="6116" y="14486"/>
                  </a:lnTo>
                  <a:lnTo>
                    <a:pt x="6873" y="13160"/>
                  </a:lnTo>
                  <a:lnTo>
                    <a:pt x="7631" y="11892"/>
                  </a:lnTo>
                  <a:lnTo>
                    <a:pt x="8407" y="10718"/>
                  </a:lnTo>
                  <a:lnTo>
                    <a:pt x="9164" y="9601"/>
                  </a:lnTo>
                  <a:lnTo>
                    <a:pt x="9922" y="8559"/>
                  </a:lnTo>
                  <a:lnTo>
                    <a:pt x="10679" y="7575"/>
                  </a:lnTo>
                  <a:lnTo>
                    <a:pt x="11399" y="6647"/>
                  </a:lnTo>
                  <a:lnTo>
                    <a:pt x="12118" y="5795"/>
                  </a:lnTo>
                  <a:lnTo>
                    <a:pt x="12819" y="5018"/>
                  </a:lnTo>
                  <a:lnTo>
                    <a:pt x="13481" y="4299"/>
                  </a:lnTo>
                  <a:lnTo>
                    <a:pt x="14144" y="3636"/>
                  </a:lnTo>
                  <a:lnTo>
                    <a:pt x="14750" y="3030"/>
                  </a:lnTo>
                  <a:lnTo>
                    <a:pt x="15318" y="2481"/>
                  </a:lnTo>
                  <a:lnTo>
                    <a:pt x="15867" y="1989"/>
                  </a:lnTo>
                  <a:lnTo>
                    <a:pt x="16360" y="1553"/>
                  </a:lnTo>
                  <a:lnTo>
                    <a:pt x="16814" y="1175"/>
                  </a:lnTo>
                  <a:lnTo>
                    <a:pt x="17212" y="853"/>
                  </a:lnTo>
                  <a:lnTo>
                    <a:pt x="17855" y="379"/>
                  </a:lnTo>
                  <a:lnTo>
                    <a:pt x="18272" y="95"/>
                  </a:lnTo>
                  <a:lnTo>
                    <a:pt x="18423" y="1"/>
                  </a:lnTo>
                  <a:lnTo>
                    <a:pt x="35010" y="3750"/>
                  </a:lnTo>
                  <a:lnTo>
                    <a:pt x="35010" y="3750"/>
                  </a:lnTo>
                  <a:lnTo>
                    <a:pt x="35446" y="4280"/>
                  </a:lnTo>
                  <a:lnTo>
                    <a:pt x="35843" y="4810"/>
                  </a:lnTo>
                  <a:lnTo>
                    <a:pt x="36241" y="5359"/>
                  </a:lnTo>
                  <a:lnTo>
                    <a:pt x="36620" y="5908"/>
                  </a:lnTo>
                  <a:lnTo>
                    <a:pt x="36998" y="6457"/>
                  </a:lnTo>
                  <a:lnTo>
                    <a:pt x="37339" y="7025"/>
                  </a:lnTo>
                  <a:lnTo>
                    <a:pt x="37680" y="7593"/>
                  </a:lnTo>
                  <a:lnTo>
                    <a:pt x="38021" y="8161"/>
                  </a:lnTo>
                  <a:lnTo>
                    <a:pt x="38343" y="8748"/>
                  </a:lnTo>
                  <a:lnTo>
                    <a:pt x="38646" y="9335"/>
                  </a:lnTo>
                  <a:lnTo>
                    <a:pt x="38930" y="9922"/>
                  </a:lnTo>
                  <a:lnTo>
                    <a:pt x="39214" y="10509"/>
                  </a:lnTo>
                  <a:lnTo>
                    <a:pt x="39479" y="11115"/>
                  </a:lnTo>
                  <a:lnTo>
                    <a:pt x="39744" y="11721"/>
                  </a:lnTo>
                  <a:lnTo>
                    <a:pt x="40217" y="12933"/>
                  </a:lnTo>
                  <a:lnTo>
                    <a:pt x="40672" y="14145"/>
                  </a:lnTo>
                  <a:lnTo>
                    <a:pt x="41069" y="15376"/>
                  </a:lnTo>
                  <a:lnTo>
                    <a:pt x="41429" y="16606"/>
                  </a:lnTo>
                  <a:lnTo>
                    <a:pt x="41751" y="17837"/>
                  </a:lnTo>
                  <a:lnTo>
                    <a:pt x="42035" y="19087"/>
                  </a:lnTo>
                  <a:lnTo>
                    <a:pt x="42300" y="20299"/>
                  </a:lnTo>
                  <a:lnTo>
                    <a:pt x="42508" y="21529"/>
                  </a:lnTo>
                  <a:lnTo>
                    <a:pt x="42698" y="22741"/>
                  </a:lnTo>
                  <a:lnTo>
                    <a:pt x="42868" y="23934"/>
                  </a:lnTo>
                  <a:lnTo>
                    <a:pt x="43001" y="25108"/>
                  </a:lnTo>
                  <a:lnTo>
                    <a:pt x="43114" y="26263"/>
                  </a:lnTo>
                  <a:lnTo>
                    <a:pt x="43209" y="27399"/>
                  </a:lnTo>
                  <a:lnTo>
                    <a:pt x="43266" y="28516"/>
                  </a:lnTo>
                  <a:lnTo>
                    <a:pt x="43322" y="29596"/>
                  </a:lnTo>
                  <a:lnTo>
                    <a:pt x="43341" y="30656"/>
                  </a:lnTo>
                  <a:lnTo>
                    <a:pt x="43360" y="31659"/>
                  </a:lnTo>
                  <a:lnTo>
                    <a:pt x="43360" y="32644"/>
                  </a:lnTo>
                  <a:lnTo>
                    <a:pt x="43341" y="33591"/>
                  </a:lnTo>
                  <a:lnTo>
                    <a:pt x="43322" y="34481"/>
                  </a:lnTo>
                  <a:lnTo>
                    <a:pt x="43285" y="35333"/>
                  </a:lnTo>
                  <a:lnTo>
                    <a:pt x="43190" y="36885"/>
                  </a:lnTo>
                  <a:lnTo>
                    <a:pt x="43076" y="382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8"/>
            <p:cNvSpPr/>
            <p:nvPr/>
          </p:nvSpPr>
          <p:spPr>
            <a:xfrm>
              <a:off x="1696400" y="711475"/>
              <a:ext cx="141075" cy="64400"/>
            </a:xfrm>
            <a:custGeom>
              <a:avLst/>
              <a:gdLst/>
              <a:ahLst/>
              <a:cxnLst/>
              <a:rect l="l" t="t" r="r" b="b"/>
              <a:pathLst>
                <a:path w="5643" h="2576" extrusionOk="0">
                  <a:moveTo>
                    <a:pt x="2746" y="1"/>
                  </a:moveTo>
                  <a:lnTo>
                    <a:pt x="2462" y="20"/>
                  </a:lnTo>
                  <a:lnTo>
                    <a:pt x="2140" y="57"/>
                  </a:lnTo>
                  <a:lnTo>
                    <a:pt x="1818" y="152"/>
                  </a:lnTo>
                  <a:lnTo>
                    <a:pt x="1515" y="266"/>
                  </a:lnTo>
                  <a:lnTo>
                    <a:pt x="1231" y="417"/>
                  </a:lnTo>
                  <a:lnTo>
                    <a:pt x="947" y="607"/>
                  </a:lnTo>
                  <a:lnTo>
                    <a:pt x="682" y="815"/>
                  </a:lnTo>
                  <a:lnTo>
                    <a:pt x="436" y="1023"/>
                  </a:lnTo>
                  <a:lnTo>
                    <a:pt x="209" y="1269"/>
                  </a:lnTo>
                  <a:lnTo>
                    <a:pt x="0" y="1515"/>
                  </a:lnTo>
                  <a:lnTo>
                    <a:pt x="0" y="1534"/>
                  </a:lnTo>
                  <a:lnTo>
                    <a:pt x="0" y="1553"/>
                  </a:lnTo>
                  <a:lnTo>
                    <a:pt x="57" y="1591"/>
                  </a:lnTo>
                  <a:lnTo>
                    <a:pt x="152" y="1610"/>
                  </a:lnTo>
                  <a:lnTo>
                    <a:pt x="284" y="1629"/>
                  </a:lnTo>
                  <a:lnTo>
                    <a:pt x="417" y="1629"/>
                  </a:lnTo>
                  <a:lnTo>
                    <a:pt x="549" y="1610"/>
                  </a:lnTo>
                  <a:lnTo>
                    <a:pt x="663" y="1591"/>
                  </a:lnTo>
                  <a:lnTo>
                    <a:pt x="720" y="1534"/>
                  </a:lnTo>
                  <a:lnTo>
                    <a:pt x="947" y="1269"/>
                  </a:lnTo>
                  <a:lnTo>
                    <a:pt x="1193" y="1023"/>
                  </a:lnTo>
                  <a:lnTo>
                    <a:pt x="1458" y="815"/>
                  </a:lnTo>
                  <a:lnTo>
                    <a:pt x="1723" y="607"/>
                  </a:lnTo>
                  <a:lnTo>
                    <a:pt x="1875" y="531"/>
                  </a:lnTo>
                  <a:lnTo>
                    <a:pt x="2007" y="455"/>
                  </a:lnTo>
                  <a:lnTo>
                    <a:pt x="2140" y="398"/>
                  </a:lnTo>
                  <a:lnTo>
                    <a:pt x="2272" y="341"/>
                  </a:lnTo>
                  <a:lnTo>
                    <a:pt x="2405" y="323"/>
                  </a:lnTo>
                  <a:lnTo>
                    <a:pt x="2519" y="304"/>
                  </a:lnTo>
                  <a:lnTo>
                    <a:pt x="2784" y="304"/>
                  </a:lnTo>
                  <a:lnTo>
                    <a:pt x="3011" y="360"/>
                  </a:lnTo>
                  <a:lnTo>
                    <a:pt x="3238" y="455"/>
                  </a:lnTo>
                  <a:lnTo>
                    <a:pt x="3465" y="569"/>
                  </a:lnTo>
                  <a:lnTo>
                    <a:pt x="3674" y="720"/>
                  </a:lnTo>
                  <a:lnTo>
                    <a:pt x="3863" y="910"/>
                  </a:lnTo>
                  <a:lnTo>
                    <a:pt x="4052" y="1118"/>
                  </a:lnTo>
                  <a:lnTo>
                    <a:pt x="4223" y="1326"/>
                  </a:lnTo>
                  <a:lnTo>
                    <a:pt x="4374" y="1553"/>
                  </a:lnTo>
                  <a:lnTo>
                    <a:pt x="4526" y="1799"/>
                  </a:lnTo>
                  <a:lnTo>
                    <a:pt x="4677" y="2046"/>
                  </a:lnTo>
                  <a:lnTo>
                    <a:pt x="4923" y="2500"/>
                  </a:lnTo>
                  <a:lnTo>
                    <a:pt x="4942" y="2519"/>
                  </a:lnTo>
                  <a:lnTo>
                    <a:pt x="4980" y="2557"/>
                  </a:lnTo>
                  <a:lnTo>
                    <a:pt x="5075" y="2576"/>
                  </a:lnTo>
                  <a:lnTo>
                    <a:pt x="5340" y="2576"/>
                  </a:lnTo>
                  <a:lnTo>
                    <a:pt x="5472" y="2538"/>
                  </a:lnTo>
                  <a:lnTo>
                    <a:pt x="5567" y="2500"/>
                  </a:lnTo>
                  <a:lnTo>
                    <a:pt x="5624" y="2443"/>
                  </a:lnTo>
                  <a:lnTo>
                    <a:pt x="5643" y="2405"/>
                  </a:lnTo>
                  <a:lnTo>
                    <a:pt x="5624" y="2368"/>
                  </a:lnTo>
                  <a:lnTo>
                    <a:pt x="5340" y="1837"/>
                  </a:lnTo>
                  <a:lnTo>
                    <a:pt x="5188" y="1591"/>
                  </a:lnTo>
                  <a:lnTo>
                    <a:pt x="5018" y="1345"/>
                  </a:lnTo>
                  <a:lnTo>
                    <a:pt x="4848" y="1118"/>
                  </a:lnTo>
                  <a:lnTo>
                    <a:pt x="4658" y="910"/>
                  </a:lnTo>
                  <a:lnTo>
                    <a:pt x="4469" y="720"/>
                  </a:lnTo>
                  <a:lnTo>
                    <a:pt x="4261" y="550"/>
                  </a:lnTo>
                  <a:lnTo>
                    <a:pt x="4052" y="379"/>
                  </a:lnTo>
                  <a:lnTo>
                    <a:pt x="3806" y="247"/>
                  </a:lnTo>
                  <a:lnTo>
                    <a:pt x="3579" y="152"/>
                  </a:lnTo>
                  <a:lnTo>
                    <a:pt x="3314" y="76"/>
                  </a:lnTo>
                  <a:lnTo>
                    <a:pt x="3049" y="20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8"/>
            <p:cNvSpPr/>
            <p:nvPr/>
          </p:nvSpPr>
          <p:spPr>
            <a:xfrm>
              <a:off x="1963850" y="760700"/>
              <a:ext cx="140600" cy="65350"/>
            </a:xfrm>
            <a:custGeom>
              <a:avLst/>
              <a:gdLst/>
              <a:ahLst/>
              <a:cxnLst/>
              <a:rect l="l" t="t" r="r" b="b"/>
              <a:pathLst>
                <a:path w="5624" h="2614" extrusionOk="0">
                  <a:moveTo>
                    <a:pt x="3068" y="1"/>
                  </a:moveTo>
                  <a:lnTo>
                    <a:pt x="2803" y="20"/>
                  </a:lnTo>
                  <a:lnTo>
                    <a:pt x="2519" y="58"/>
                  </a:lnTo>
                  <a:lnTo>
                    <a:pt x="2235" y="133"/>
                  </a:lnTo>
                  <a:lnTo>
                    <a:pt x="1951" y="228"/>
                  </a:lnTo>
                  <a:lnTo>
                    <a:pt x="1686" y="342"/>
                  </a:lnTo>
                  <a:lnTo>
                    <a:pt x="1420" y="474"/>
                  </a:lnTo>
                  <a:lnTo>
                    <a:pt x="1155" y="626"/>
                  </a:lnTo>
                  <a:lnTo>
                    <a:pt x="909" y="777"/>
                  </a:lnTo>
                  <a:lnTo>
                    <a:pt x="682" y="967"/>
                  </a:lnTo>
                  <a:lnTo>
                    <a:pt x="455" y="1137"/>
                  </a:lnTo>
                  <a:lnTo>
                    <a:pt x="38" y="1497"/>
                  </a:lnTo>
                  <a:lnTo>
                    <a:pt x="0" y="1535"/>
                  </a:lnTo>
                  <a:lnTo>
                    <a:pt x="0" y="1554"/>
                  </a:lnTo>
                  <a:lnTo>
                    <a:pt x="0" y="1591"/>
                  </a:lnTo>
                  <a:lnTo>
                    <a:pt x="19" y="1610"/>
                  </a:lnTo>
                  <a:lnTo>
                    <a:pt x="114" y="1648"/>
                  </a:lnTo>
                  <a:lnTo>
                    <a:pt x="228" y="1667"/>
                  </a:lnTo>
                  <a:lnTo>
                    <a:pt x="360" y="1686"/>
                  </a:lnTo>
                  <a:lnTo>
                    <a:pt x="493" y="1667"/>
                  </a:lnTo>
                  <a:lnTo>
                    <a:pt x="606" y="1648"/>
                  </a:lnTo>
                  <a:lnTo>
                    <a:pt x="682" y="1591"/>
                  </a:lnTo>
                  <a:lnTo>
                    <a:pt x="1099" y="1232"/>
                  </a:lnTo>
                  <a:lnTo>
                    <a:pt x="1307" y="1080"/>
                  </a:lnTo>
                  <a:lnTo>
                    <a:pt x="1534" y="910"/>
                  </a:lnTo>
                  <a:lnTo>
                    <a:pt x="1761" y="777"/>
                  </a:lnTo>
                  <a:lnTo>
                    <a:pt x="1970" y="664"/>
                  </a:lnTo>
                  <a:lnTo>
                    <a:pt x="2197" y="569"/>
                  </a:lnTo>
                  <a:lnTo>
                    <a:pt x="2424" y="493"/>
                  </a:lnTo>
                  <a:lnTo>
                    <a:pt x="2651" y="455"/>
                  </a:lnTo>
                  <a:lnTo>
                    <a:pt x="2878" y="436"/>
                  </a:lnTo>
                  <a:lnTo>
                    <a:pt x="3106" y="455"/>
                  </a:lnTo>
                  <a:lnTo>
                    <a:pt x="3333" y="512"/>
                  </a:lnTo>
                  <a:lnTo>
                    <a:pt x="3541" y="607"/>
                  </a:lnTo>
                  <a:lnTo>
                    <a:pt x="3768" y="739"/>
                  </a:lnTo>
                  <a:lnTo>
                    <a:pt x="3977" y="910"/>
                  </a:lnTo>
                  <a:lnTo>
                    <a:pt x="4204" y="1156"/>
                  </a:lnTo>
                  <a:lnTo>
                    <a:pt x="4412" y="1459"/>
                  </a:lnTo>
                  <a:lnTo>
                    <a:pt x="4601" y="1781"/>
                  </a:lnTo>
                  <a:lnTo>
                    <a:pt x="4772" y="2140"/>
                  </a:lnTo>
                  <a:lnTo>
                    <a:pt x="4885" y="2481"/>
                  </a:lnTo>
                  <a:lnTo>
                    <a:pt x="4904" y="2538"/>
                  </a:lnTo>
                  <a:lnTo>
                    <a:pt x="4942" y="2557"/>
                  </a:lnTo>
                  <a:lnTo>
                    <a:pt x="5037" y="2595"/>
                  </a:lnTo>
                  <a:lnTo>
                    <a:pt x="5170" y="2614"/>
                  </a:lnTo>
                  <a:lnTo>
                    <a:pt x="5302" y="2614"/>
                  </a:lnTo>
                  <a:lnTo>
                    <a:pt x="5435" y="2595"/>
                  </a:lnTo>
                  <a:lnTo>
                    <a:pt x="5548" y="2557"/>
                  </a:lnTo>
                  <a:lnTo>
                    <a:pt x="5624" y="2500"/>
                  </a:lnTo>
                  <a:lnTo>
                    <a:pt x="5624" y="2462"/>
                  </a:lnTo>
                  <a:lnTo>
                    <a:pt x="5624" y="2425"/>
                  </a:lnTo>
                  <a:lnTo>
                    <a:pt x="5529" y="2122"/>
                  </a:lnTo>
                  <a:lnTo>
                    <a:pt x="5397" y="1819"/>
                  </a:lnTo>
                  <a:lnTo>
                    <a:pt x="5264" y="1535"/>
                  </a:lnTo>
                  <a:lnTo>
                    <a:pt x="5094" y="1251"/>
                  </a:lnTo>
                  <a:lnTo>
                    <a:pt x="4885" y="1004"/>
                  </a:lnTo>
                  <a:lnTo>
                    <a:pt x="4677" y="758"/>
                  </a:lnTo>
                  <a:lnTo>
                    <a:pt x="4431" y="550"/>
                  </a:lnTo>
                  <a:lnTo>
                    <a:pt x="4166" y="342"/>
                  </a:lnTo>
                  <a:lnTo>
                    <a:pt x="3901" y="209"/>
                  </a:lnTo>
                  <a:lnTo>
                    <a:pt x="3636" y="96"/>
                  </a:lnTo>
                  <a:lnTo>
                    <a:pt x="3352" y="39"/>
                  </a:lnTo>
                  <a:lnTo>
                    <a:pt x="30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8"/>
            <p:cNvSpPr/>
            <p:nvPr/>
          </p:nvSpPr>
          <p:spPr>
            <a:xfrm>
              <a:off x="1840300" y="763550"/>
              <a:ext cx="115525" cy="231025"/>
            </a:xfrm>
            <a:custGeom>
              <a:avLst/>
              <a:gdLst/>
              <a:ahLst/>
              <a:cxnLst/>
              <a:rect l="l" t="t" r="r" b="b"/>
              <a:pathLst>
                <a:path w="4621" h="9241" extrusionOk="0">
                  <a:moveTo>
                    <a:pt x="4620" y="0"/>
                  </a:moveTo>
                  <a:lnTo>
                    <a:pt x="4374" y="247"/>
                  </a:lnTo>
                  <a:lnTo>
                    <a:pt x="4147" y="474"/>
                  </a:lnTo>
                  <a:lnTo>
                    <a:pt x="3920" y="682"/>
                  </a:lnTo>
                  <a:lnTo>
                    <a:pt x="3693" y="853"/>
                  </a:lnTo>
                  <a:lnTo>
                    <a:pt x="3484" y="1004"/>
                  </a:lnTo>
                  <a:lnTo>
                    <a:pt x="3276" y="1118"/>
                  </a:lnTo>
                  <a:lnTo>
                    <a:pt x="3068" y="1212"/>
                  </a:lnTo>
                  <a:lnTo>
                    <a:pt x="2878" y="1288"/>
                  </a:lnTo>
                  <a:lnTo>
                    <a:pt x="2670" y="1345"/>
                  </a:lnTo>
                  <a:lnTo>
                    <a:pt x="2500" y="1364"/>
                  </a:lnTo>
                  <a:lnTo>
                    <a:pt x="2310" y="1383"/>
                  </a:lnTo>
                  <a:lnTo>
                    <a:pt x="2140" y="1383"/>
                  </a:lnTo>
                  <a:lnTo>
                    <a:pt x="1970" y="1364"/>
                  </a:lnTo>
                  <a:lnTo>
                    <a:pt x="1818" y="1345"/>
                  </a:lnTo>
                  <a:lnTo>
                    <a:pt x="1667" y="1307"/>
                  </a:lnTo>
                  <a:lnTo>
                    <a:pt x="1515" y="1250"/>
                  </a:lnTo>
                  <a:lnTo>
                    <a:pt x="1250" y="1118"/>
                  </a:lnTo>
                  <a:lnTo>
                    <a:pt x="1004" y="966"/>
                  </a:lnTo>
                  <a:lnTo>
                    <a:pt x="815" y="815"/>
                  </a:lnTo>
                  <a:lnTo>
                    <a:pt x="644" y="663"/>
                  </a:lnTo>
                  <a:lnTo>
                    <a:pt x="512" y="512"/>
                  </a:lnTo>
                  <a:lnTo>
                    <a:pt x="417" y="398"/>
                  </a:lnTo>
                  <a:lnTo>
                    <a:pt x="322" y="285"/>
                  </a:lnTo>
                  <a:lnTo>
                    <a:pt x="284" y="682"/>
                  </a:lnTo>
                  <a:lnTo>
                    <a:pt x="171" y="1761"/>
                  </a:lnTo>
                  <a:lnTo>
                    <a:pt x="114" y="2462"/>
                  </a:lnTo>
                  <a:lnTo>
                    <a:pt x="57" y="3238"/>
                  </a:lnTo>
                  <a:lnTo>
                    <a:pt x="19" y="4090"/>
                  </a:lnTo>
                  <a:lnTo>
                    <a:pt x="0" y="4942"/>
                  </a:lnTo>
                  <a:lnTo>
                    <a:pt x="0" y="5794"/>
                  </a:lnTo>
                  <a:lnTo>
                    <a:pt x="57" y="6609"/>
                  </a:lnTo>
                  <a:lnTo>
                    <a:pt x="95" y="7006"/>
                  </a:lnTo>
                  <a:lnTo>
                    <a:pt x="133" y="7366"/>
                  </a:lnTo>
                  <a:lnTo>
                    <a:pt x="190" y="7726"/>
                  </a:lnTo>
                  <a:lnTo>
                    <a:pt x="265" y="8029"/>
                  </a:lnTo>
                  <a:lnTo>
                    <a:pt x="360" y="8332"/>
                  </a:lnTo>
                  <a:lnTo>
                    <a:pt x="455" y="8578"/>
                  </a:lnTo>
                  <a:lnTo>
                    <a:pt x="587" y="8805"/>
                  </a:lnTo>
                  <a:lnTo>
                    <a:pt x="720" y="8976"/>
                  </a:lnTo>
                  <a:lnTo>
                    <a:pt x="796" y="9051"/>
                  </a:lnTo>
                  <a:lnTo>
                    <a:pt x="871" y="9108"/>
                  </a:lnTo>
                  <a:lnTo>
                    <a:pt x="947" y="9165"/>
                  </a:lnTo>
                  <a:lnTo>
                    <a:pt x="1042" y="9203"/>
                  </a:lnTo>
                  <a:lnTo>
                    <a:pt x="1136" y="9222"/>
                  </a:lnTo>
                  <a:lnTo>
                    <a:pt x="1231" y="9241"/>
                  </a:lnTo>
                  <a:lnTo>
                    <a:pt x="1326" y="9241"/>
                  </a:lnTo>
                  <a:lnTo>
                    <a:pt x="1439" y="9222"/>
                  </a:lnTo>
                  <a:lnTo>
                    <a:pt x="1553" y="9184"/>
                  </a:lnTo>
                  <a:lnTo>
                    <a:pt x="1648" y="9146"/>
                  </a:lnTo>
                  <a:lnTo>
                    <a:pt x="1856" y="9032"/>
                  </a:lnTo>
                  <a:lnTo>
                    <a:pt x="2064" y="8862"/>
                  </a:lnTo>
                  <a:lnTo>
                    <a:pt x="2254" y="8673"/>
                  </a:lnTo>
                  <a:lnTo>
                    <a:pt x="2443" y="8445"/>
                  </a:lnTo>
                  <a:lnTo>
                    <a:pt x="2613" y="8180"/>
                  </a:lnTo>
                  <a:lnTo>
                    <a:pt x="2765" y="7877"/>
                  </a:lnTo>
                  <a:lnTo>
                    <a:pt x="2935" y="7555"/>
                  </a:lnTo>
                  <a:lnTo>
                    <a:pt x="3087" y="7215"/>
                  </a:lnTo>
                  <a:lnTo>
                    <a:pt x="3219" y="6855"/>
                  </a:lnTo>
                  <a:lnTo>
                    <a:pt x="3352" y="6476"/>
                  </a:lnTo>
                  <a:lnTo>
                    <a:pt x="3484" y="6079"/>
                  </a:lnTo>
                  <a:lnTo>
                    <a:pt x="3712" y="5245"/>
                  </a:lnTo>
                  <a:lnTo>
                    <a:pt x="3920" y="4412"/>
                  </a:lnTo>
                  <a:lnTo>
                    <a:pt x="4090" y="3579"/>
                  </a:lnTo>
                  <a:lnTo>
                    <a:pt x="4242" y="2784"/>
                  </a:lnTo>
                  <a:lnTo>
                    <a:pt x="4355" y="2026"/>
                  </a:lnTo>
                  <a:lnTo>
                    <a:pt x="4450" y="1364"/>
                  </a:lnTo>
                  <a:lnTo>
                    <a:pt x="4583" y="360"/>
                  </a:lnTo>
                  <a:lnTo>
                    <a:pt x="46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8"/>
            <p:cNvSpPr/>
            <p:nvPr/>
          </p:nvSpPr>
          <p:spPr>
            <a:xfrm>
              <a:off x="1846450" y="779650"/>
              <a:ext cx="103225" cy="51150"/>
            </a:xfrm>
            <a:custGeom>
              <a:avLst/>
              <a:gdLst/>
              <a:ahLst/>
              <a:cxnLst/>
              <a:rect l="l" t="t" r="r" b="b"/>
              <a:pathLst>
                <a:path w="4129" h="2046" extrusionOk="0">
                  <a:moveTo>
                    <a:pt x="4128" y="0"/>
                  </a:moveTo>
                  <a:lnTo>
                    <a:pt x="3920" y="171"/>
                  </a:lnTo>
                  <a:lnTo>
                    <a:pt x="3712" y="322"/>
                  </a:lnTo>
                  <a:lnTo>
                    <a:pt x="3522" y="455"/>
                  </a:lnTo>
                  <a:lnTo>
                    <a:pt x="3314" y="568"/>
                  </a:lnTo>
                  <a:lnTo>
                    <a:pt x="3125" y="663"/>
                  </a:lnTo>
                  <a:lnTo>
                    <a:pt x="2935" y="739"/>
                  </a:lnTo>
                  <a:lnTo>
                    <a:pt x="2746" y="814"/>
                  </a:lnTo>
                  <a:lnTo>
                    <a:pt x="2576" y="871"/>
                  </a:lnTo>
                  <a:lnTo>
                    <a:pt x="2405" y="890"/>
                  </a:lnTo>
                  <a:lnTo>
                    <a:pt x="2235" y="928"/>
                  </a:lnTo>
                  <a:lnTo>
                    <a:pt x="1913" y="928"/>
                  </a:lnTo>
                  <a:lnTo>
                    <a:pt x="1610" y="909"/>
                  </a:lnTo>
                  <a:lnTo>
                    <a:pt x="1326" y="833"/>
                  </a:lnTo>
                  <a:lnTo>
                    <a:pt x="1080" y="758"/>
                  </a:lnTo>
                  <a:lnTo>
                    <a:pt x="853" y="663"/>
                  </a:lnTo>
                  <a:lnTo>
                    <a:pt x="663" y="549"/>
                  </a:lnTo>
                  <a:lnTo>
                    <a:pt x="493" y="455"/>
                  </a:lnTo>
                  <a:lnTo>
                    <a:pt x="266" y="284"/>
                  </a:lnTo>
                  <a:lnTo>
                    <a:pt x="190" y="209"/>
                  </a:lnTo>
                  <a:lnTo>
                    <a:pt x="1" y="2045"/>
                  </a:lnTo>
                  <a:lnTo>
                    <a:pt x="3806" y="1742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8"/>
            <p:cNvSpPr/>
            <p:nvPr/>
          </p:nvSpPr>
          <p:spPr>
            <a:xfrm>
              <a:off x="1851650" y="917875"/>
              <a:ext cx="50200" cy="71500"/>
            </a:xfrm>
            <a:custGeom>
              <a:avLst/>
              <a:gdLst/>
              <a:ahLst/>
              <a:cxnLst/>
              <a:rect l="l" t="t" r="r" b="b"/>
              <a:pathLst>
                <a:path w="2008" h="2860" extrusionOk="0">
                  <a:moveTo>
                    <a:pt x="1061" y="0"/>
                  </a:moveTo>
                  <a:lnTo>
                    <a:pt x="967" y="19"/>
                  </a:lnTo>
                  <a:lnTo>
                    <a:pt x="872" y="57"/>
                  </a:lnTo>
                  <a:lnTo>
                    <a:pt x="777" y="95"/>
                  </a:lnTo>
                  <a:lnTo>
                    <a:pt x="682" y="152"/>
                  </a:lnTo>
                  <a:lnTo>
                    <a:pt x="512" y="303"/>
                  </a:lnTo>
                  <a:lnTo>
                    <a:pt x="342" y="492"/>
                  </a:lnTo>
                  <a:lnTo>
                    <a:pt x="209" y="701"/>
                  </a:lnTo>
                  <a:lnTo>
                    <a:pt x="114" y="966"/>
                  </a:lnTo>
                  <a:lnTo>
                    <a:pt x="39" y="1250"/>
                  </a:lnTo>
                  <a:lnTo>
                    <a:pt x="1" y="1534"/>
                  </a:lnTo>
                  <a:lnTo>
                    <a:pt x="1" y="1818"/>
                  </a:lnTo>
                  <a:lnTo>
                    <a:pt x="58" y="2064"/>
                  </a:lnTo>
                  <a:lnTo>
                    <a:pt x="133" y="2291"/>
                  </a:lnTo>
                  <a:lnTo>
                    <a:pt x="247" y="2500"/>
                  </a:lnTo>
                  <a:lnTo>
                    <a:pt x="304" y="2594"/>
                  </a:lnTo>
                  <a:lnTo>
                    <a:pt x="380" y="2670"/>
                  </a:lnTo>
                  <a:lnTo>
                    <a:pt x="455" y="2727"/>
                  </a:lnTo>
                  <a:lnTo>
                    <a:pt x="550" y="2784"/>
                  </a:lnTo>
                  <a:lnTo>
                    <a:pt x="645" y="2821"/>
                  </a:lnTo>
                  <a:lnTo>
                    <a:pt x="739" y="2840"/>
                  </a:lnTo>
                  <a:lnTo>
                    <a:pt x="834" y="2859"/>
                  </a:lnTo>
                  <a:lnTo>
                    <a:pt x="929" y="2859"/>
                  </a:lnTo>
                  <a:lnTo>
                    <a:pt x="1042" y="2840"/>
                  </a:lnTo>
                  <a:lnTo>
                    <a:pt x="1137" y="2803"/>
                  </a:lnTo>
                  <a:lnTo>
                    <a:pt x="1232" y="2765"/>
                  </a:lnTo>
                  <a:lnTo>
                    <a:pt x="1326" y="2708"/>
                  </a:lnTo>
                  <a:lnTo>
                    <a:pt x="1497" y="2556"/>
                  </a:lnTo>
                  <a:lnTo>
                    <a:pt x="1648" y="2367"/>
                  </a:lnTo>
                  <a:lnTo>
                    <a:pt x="1800" y="2140"/>
                  </a:lnTo>
                  <a:lnTo>
                    <a:pt x="1894" y="1894"/>
                  </a:lnTo>
                  <a:lnTo>
                    <a:pt x="1970" y="1610"/>
                  </a:lnTo>
                  <a:lnTo>
                    <a:pt x="2008" y="1326"/>
                  </a:lnTo>
                  <a:lnTo>
                    <a:pt x="1989" y="1042"/>
                  </a:lnTo>
                  <a:lnTo>
                    <a:pt x="1951" y="777"/>
                  </a:lnTo>
                  <a:lnTo>
                    <a:pt x="1875" y="549"/>
                  </a:lnTo>
                  <a:lnTo>
                    <a:pt x="1762" y="360"/>
                  </a:lnTo>
                  <a:lnTo>
                    <a:pt x="1686" y="265"/>
                  </a:lnTo>
                  <a:lnTo>
                    <a:pt x="1629" y="190"/>
                  </a:lnTo>
                  <a:lnTo>
                    <a:pt x="1535" y="133"/>
                  </a:lnTo>
                  <a:lnTo>
                    <a:pt x="1459" y="76"/>
                  </a:lnTo>
                  <a:lnTo>
                    <a:pt x="1364" y="38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8"/>
            <p:cNvSpPr/>
            <p:nvPr/>
          </p:nvSpPr>
          <p:spPr>
            <a:xfrm>
              <a:off x="1297350" y="970400"/>
              <a:ext cx="1015875" cy="531150"/>
            </a:xfrm>
            <a:custGeom>
              <a:avLst/>
              <a:gdLst/>
              <a:ahLst/>
              <a:cxnLst/>
              <a:rect l="l" t="t" r="r" b="b"/>
              <a:pathLst>
                <a:path w="40635" h="21246" extrusionOk="0">
                  <a:moveTo>
                    <a:pt x="4639" y="1"/>
                  </a:moveTo>
                  <a:lnTo>
                    <a:pt x="0" y="12346"/>
                  </a:lnTo>
                  <a:lnTo>
                    <a:pt x="758" y="12971"/>
                  </a:lnTo>
                  <a:lnTo>
                    <a:pt x="1515" y="13577"/>
                  </a:lnTo>
                  <a:lnTo>
                    <a:pt x="2291" y="14126"/>
                  </a:lnTo>
                  <a:lnTo>
                    <a:pt x="3068" y="14675"/>
                  </a:lnTo>
                  <a:lnTo>
                    <a:pt x="3863" y="15187"/>
                  </a:lnTo>
                  <a:lnTo>
                    <a:pt x="4677" y="15679"/>
                  </a:lnTo>
                  <a:lnTo>
                    <a:pt x="5491" y="16133"/>
                  </a:lnTo>
                  <a:lnTo>
                    <a:pt x="6306" y="16569"/>
                  </a:lnTo>
                  <a:lnTo>
                    <a:pt x="7139" y="16985"/>
                  </a:lnTo>
                  <a:lnTo>
                    <a:pt x="7972" y="17364"/>
                  </a:lnTo>
                  <a:lnTo>
                    <a:pt x="8805" y="17743"/>
                  </a:lnTo>
                  <a:lnTo>
                    <a:pt x="9657" y="18084"/>
                  </a:lnTo>
                  <a:lnTo>
                    <a:pt x="10490" y="18405"/>
                  </a:lnTo>
                  <a:lnTo>
                    <a:pt x="11342" y="18708"/>
                  </a:lnTo>
                  <a:lnTo>
                    <a:pt x="12194" y="18992"/>
                  </a:lnTo>
                  <a:lnTo>
                    <a:pt x="13046" y="19257"/>
                  </a:lnTo>
                  <a:lnTo>
                    <a:pt x="13898" y="19504"/>
                  </a:lnTo>
                  <a:lnTo>
                    <a:pt x="14750" y="19712"/>
                  </a:lnTo>
                  <a:lnTo>
                    <a:pt x="15603" y="19920"/>
                  </a:lnTo>
                  <a:lnTo>
                    <a:pt x="16455" y="20110"/>
                  </a:lnTo>
                  <a:lnTo>
                    <a:pt x="17307" y="20280"/>
                  </a:lnTo>
                  <a:lnTo>
                    <a:pt x="18159" y="20450"/>
                  </a:lnTo>
                  <a:lnTo>
                    <a:pt x="18992" y="20583"/>
                  </a:lnTo>
                  <a:lnTo>
                    <a:pt x="19844" y="20697"/>
                  </a:lnTo>
                  <a:lnTo>
                    <a:pt x="20677" y="20810"/>
                  </a:lnTo>
                  <a:lnTo>
                    <a:pt x="21491" y="20905"/>
                  </a:lnTo>
                  <a:lnTo>
                    <a:pt x="22305" y="20999"/>
                  </a:lnTo>
                  <a:lnTo>
                    <a:pt x="23120" y="21056"/>
                  </a:lnTo>
                  <a:lnTo>
                    <a:pt x="24710" y="21170"/>
                  </a:lnTo>
                  <a:lnTo>
                    <a:pt x="26282" y="21227"/>
                  </a:lnTo>
                  <a:lnTo>
                    <a:pt x="27778" y="21246"/>
                  </a:lnTo>
                  <a:lnTo>
                    <a:pt x="29235" y="21227"/>
                  </a:lnTo>
                  <a:lnTo>
                    <a:pt x="30637" y="21170"/>
                  </a:lnTo>
                  <a:lnTo>
                    <a:pt x="31962" y="21113"/>
                  </a:lnTo>
                  <a:lnTo>
                    <a:pt x="33231" y="21018"/>
                  </a:lnTo>
                  <a:lnTo>
                    <a:pt x="34405" y="20905"/>
                  </a:lnTo>
                  <a:lnTo>
                    <a:pt x="35503" y="20791"/>
                  </a:lnTo>
                  <a:lnTo>
                    <a:pt x="36525" y="20659"/>
                  </a:lnTo>
                  <a:lnTo>
                    <a:pt x="37434" y="20526"/>
                  </a:lnTo>
                  <a:lnTo>
                    <a:pt x="38248" y="20394"/>
                  </a:lnTo>
                  <a:lnTo>
                    <a:pt x="39536" y="20166"/>
                  </a:lnTo>
                  <a:lnTo>
                    <a:pt x="40350" y="19996"/>
                  </a:lnTo>
                  <a:lnTo>
                    <a:pt x="40634" y="19939"/>
                  </a:lnTo>
                  <a:lnTo>
                    <a:pt x="40237" y="5625"/>
                  </a:lnTo>
                  <a:lnTo>
                    <a:pt x="46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8"/>
            <p:cNvSpPr/>
            <p:nvPr/>
          </p:nvSpPr>
          <p:spPr>
            <a:xfrm>
              <a:off x="1297350" y="970400"/>
              <a:ext cx="1015875" cy="531150"/>
            </a:xfrm>
            <a:custGeom>
              <a:avLst/>
              <a:gdLst/>
              <a:ahLst/>
              <a:cxnLst/>
              <a:rect l="l" t="t" r="r" b="b"/>
              <a:pathLst>
                <a:path w="40635" h="21246" fill="none" extrusionOk="0">
                  <a:moveTo>
                    <a:pt x="4639" y="1"/>
                  </a:moveTo>
                  <a:lnTo>
                    <a:pt x="40237" y="5625"/>
                  </a:lnTo>
                  <a:lnTo>
                    <a:pt x="40634" y="19939"/>
                  </a:lnTo>
                  <a:lnTo>
                    <a:pt x="40634" y="19939"/>
                  </a:lnTo>
                  <a:lnTo>
                    <a:pt x="40350" y="19996"/>
                  </a:lnTo>
                  <a:lnTo>
                    <a:pt x="39536" y="20166"/>
                  </a:lnTo>
                  <a:lnTo>
                    <a:pt x="38248" y="20394"/>
                  </a:lnTo>
                  <a:lnTo>
                    <a:pt x="37434" y="20526"/>
                  </a:lnTo>
                  <a:lnTo>
                    <a:pt x="36525" y="20659"/>
                  </a:lnTo>
                  <a:lnTo>
                    <a:pt x="35503" y="20791"/>
                  </a:lnTo>
                  <a:lnTo>
                    <a:pt x="34405" y="20905"/>
                  </a:lnTo>
                  <a:lnTo>
                    <a:pt x="33231" y="21018"/>
                  </a:lnTo>
                  <a:lnTo>
                    <a:pt x="31962" y="21113"/>
                  </a:lnTo>
                  <a:lnTo>
                    <a:pt x="30637" y="21170"/>
                  </a:lnTo>
                  <a:lnTo>
                    <a:pt x="29235" y="21227"/>
                  </a:lnTo>
                  <a:lnTo>
                    <a:pt x="27778" y="21246"/>
                  </a:lnTo>
                  <a:lnTo>
                    <a:pt x="26282" y="21227"/>
                  </a:lnTo>
                  <a:lnTo>
                    <a:pt x="24710" y="21170"/>
                  </a:lnTo>
                  <a:lnTo>
                    <a:pt x="23120" y="21056"/>
                  </a:lnTo>
                  <a:lnTo>
                    <a:pt x="22305" y="20999"/>
                  </a:lnTo>
                  <a:lnTo>
                    <a:pt x="21491" y="20905"/>
                  </a:lnTo>
                  <a:lnTo>
                    <a:pt x="20677" y="20810"/>
                  </a:lnTo>
                  <a:lnTo>
                    <a:pt x="19844" y="20697"/>
                  </a:lnTo>
                  <a:lnTo>
                    <a:pt x="18992" y="20583"/>
                  </a:lnTo>
                  <a:lnTo>
                    <a:pt x="18159" y="20450"/>
                  </a:lnTo>
                  <a:lnTo>
                    <a:pt x="17307" y="20280"/>
                  </a:lnTo>
                  <a:lnTo>
                    <a:pt x="16455" y="20110"/>
                  </a:lnTo>
                  <a:lnTo>
                    <a:pt x="15603" y="19920"/>
                  </a:lnTo>
                  <a:lnTo>
                    <a:pt x="14750" y="19712"/>
                  </a:lnTo>
                  <a:lnTo>
                    <a:pt x="13898" y="19504"/>
                  </a:lnTo>
                  <a:lnTo>
                    <a:pt x="13046" y="19257"/>
                  </a:lnTo>
                  <a:lnTo>
                    <a:pt x="12194" y="18992"/>
                  </a:lnTo>
                  <a:lnTo>
                    <a:pt x="11342" y="18708"/>
                  </a:lnTo>
                  <a:lnTo>
                    <a:pt x="10490" y="18405"/>
                  </a:lnTo>
                  <a:lnTo>
                    <a:pt x="9657" y="18084"/>
                  </a:lnTo>
                  <a:lnTo>
                    <a:pt x="8805" y="17743"/>
                  </a:lnTo>
                  <a:lnTo>
                    <a:pt x="7972" y="17364"/>
                  </a:lnTo>
                  <a:lnTo>
                    <a:pt x="7139" y="16985"/>
                  </a:lnTo>
                  <a:lnTo>
                    <a:pt x="6306" y="16569"/>
                  </a:lnTo>
                  <a:lnTo>
                    <a:pt x="5491" y="16133"/>
                  </a:lnTo>
                  <a:lnTo>
                    <a:pt x="4677" y="15679"/>
                  </a:lnTo>
                  <a:lnTo>
                    <a:pt x="3863" y="15187"/>
                  </a:lnTo>
                  <a:lnTo>
                    <a:pt x="3068" y="14675"/>
                  </a:lnTo>
                  <a:lnTo>
                    <a:pt x="2291" y="14126"/>
                  </a:lnTo>
                  <a:lnTo>
                    <a:pt x="1515" y="13577"/>
                  </a:lnTo>
                  <a:lnTo>
                    <a:pt x="758" y="12971"/>
                  </a:lnTo>
                  <a:lnTo>
                    <a:pt x="0" y="12346"/>
                  </a:lnTo>
                  <a:lnTo>
                    <a:pt x="463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8"/>
            <p:cNvSpPr/>
            <p:nvPr/>
          </p:nvSpPr>
          <p:spPr>
            <a:xfrm>
              <a:off x="1429900" y="1000225"/>
              <a:ext cx="755975" cy="211625"/>
            </a:xfrm>
            <a:custGeom>
              <a:avLst/>
              <a:gdLst/>
              <a:ahLst/>
              <a:cxnLst/>
              <a:rect l="l" t="t" r="r" b="b"/>
              <a:pathLst>
                <a:path w="30239" h="8465" extrusionOk="0">
                  <a:moveTo>
                    <a:pt x="473" y="1"/>
                  </a:moveTo>
                  <a:lnTo>
                    <a:pt x="341" y="20"/>
                  </a:lnTo>
                  <a:lnTo>
                    <a:pt x="208" y="39"/>
                  </a:lnTo>
                  <a:lnTo>
                    <a:pt x="95" y="77"/>
                  </a:lnTo>
                  <a:lnTo>
                    <a:pt x="19" y="133"/>
                  </a:lnTo>
                  <a:lnTo>
                    <a:pt x="0" y="171"/>
                  </a:lnTo>
                  <a:lnTo>
                    <a:pt x="0" y="209"/>
                  </a:lnTo>
                  <a:lnTo>
                    <a:pt x="57" y="417"/>
                  </a:lnTo>
                  <a:lnTo>
                    <a:pt x="114" y="607"/>
                  </a:lnTo>
                  <a:lnTo>
                    <a:pt x="189" y="796"/>
                  </a:lnTo>
                  <a:lnTo>
                    <a:pt x="265" y="985"/>
                  </a:lnTo>
                  <a:lnTo>
                    <a:pt x="473" y="1364"/>
                  </a:lnTo>
                  <a:lnTo>
                    <a:pt x="720" y="1705"/>
                  </a:lnTo>
                  <a:lnTo>
                    <a:pt x="1004" y="2046"/>
                  </a:lnTo>
                  <a:lnTo>
                    <a:pt x="1307" y="2349"/>
                  </a:lnTo>
                  <a:lnTo>
                    <a:pt x="1628" y="2652"/>
                  </a:lnTo>
                  <a:lnTo>
                    <a:pt x="1988" y="2936"/>
                  </a:lnTo>
                  <a:lnTo>
                    <a:pt x="2348" y="3201"/>
                  </a:lnTo>
                  <a:lnTo>
                    <a:pt x="2727" y="3466"/>
                  </a:lnTo>
                  <a:lnTo>
                    <a:pt x="3124" y="3712"/>
                  </a:lnTo>
                  <a:lnTo>
                    <a:pt x="3503" y="3939"/>
                  </a:lnTo>
                  <a:lnTo>
                    <a:pt x="4260" y="4337"/>
                  </a:lnTo>
                  <a:lnTo>
                    <a:pt x="4980" y="4697"/>
                  </a:lnTo>
                  <a:lnTo>
                    <a:pt x="5889" y="5132"/>
                  </a:lnTo>
                  <a:lnTo>
                    <a:pt x="6817" y="5549"/>
                  </a:lnTo>
                  <a:lnTo>
                    <a:pt x="7763" y="5927"/>
                  </a:lnTo>
                  <a:lnTo>
                    <a:pt x="8710" y="6287"/>
                  </a:lnTo>
                  <a:lnTo>
                    <a:pt x="9676" y="6609"/>
                  </a:lnTo>
                  <a:lnTo>
                    <a:pt x="10641" y="6912"/>
                  </a:lnTo>
                  <a:lnTo>
                    <a:pt x="11607" y="7196"/>
                  </a:lnTo>
                  <a:lnTo>
                    <a:pt x="12592" y="7442"/>
                  </a:lnTo>
                  <a:lnTo>
                    <a:pt x="13671" y="7688"/>
                  </a:lnTo>
                  <a:lnTo>
                    <a:pt x="14731" y="7897"/>
                  </a:lnTo>
                  <a:lnTo>
                    <a:pt x="15829" y="8067"/>
                  </a:lnTo>
                  <a:lnTo>
                    <a:pt x="16909" y="8200"/>
                  </a:lnTo>
                  <a:lnTo>
                    <a:pt x="18007" y="8313"/>
                  </a:lnTo>
                  <a:lnTo>
                    <a:pt x="19086" y="8389"/>
                  </a:lnTo>
                  <a:lnTo>
                    <a:pt x="20184" y="8446"/>
                  </a:lnTo>
                  <a:lnTo>
                    <a:pt x="21283" y="8465"/>
                  </a:lnTo>
                  <a:lnTo>
                    <a:pt x="22381" y="8446"/>
                  </a:lnTo>
                  <a:lnTo>
                    <a:pt x="23479" y="8408"/>
                  </a:lnTo>
                  <a:lnTo>
                    <a:pt x="24577" y="8332"/>
                  </a:lnTo>
                  <a:lnTo>
                    <a:pt x="25675" y="8237"/>
                  </a:lnTo>
                  <a:lnTo>
                    <a:pt x="26774" y="8105"/>
                  </a:lnTo>
                  <a:lnTo>
                    <a:pt x="27853" y="7953"/>
                  </a:lnTo>
                  <a:lnTo>
                    <a:pt x="28932" y="7764"/>
                  </a:lnTo>
                  <a:lnTo>
                    <a:pt x="30011" y="7556"/>
                  </a:lnTo>
                  <a:lnTo>
                    <a:pt x="30144" y="7518"/>
                  </a:lnTo>
                  <a:lnTo>
                    <a:pt x="30201" y="7480"/>
                  </a:lnTo>
                  <a:lnTo>
                    <a:pt x="30220" y="7461"/>
                  </a:lnTo>
                  <a:lnTo>
                    <a:pt x="30239" y="7423"/>
                  </a:lnTo>
                  <a:lnTo>
                    <a:pt x="30239" y="7404"/>
                  </a:lnTo>
                  <a:lnTo>
                    <a:pt x="30201" y="7347"/>
                  </a:lnTo>
                  <a:lnTo>
                    <a:pt x="30125" y="7291"/>
                  </a:lnTo>
                  <a:lnTo>
                    <a:pt x="30030" y="7272"/>
                  </a:lnTo>
                  <a:lnTo>
                    <a:pt x="29917" y="7253"/>
                  </a:lnTo>
                  <a:lnTo>
                    <a:pt x="29784" y="7253"/>
                  </a:lnTo>
                  <a:lnTo>
                    <a:pt x="28762" y="7461"/>
                  </a:lnTo>
                  <a:lnTo>
                    <a:pt x="27739" y="7631"/>
                  </a:lnTo>
                  <a:lnTo>
                    <a:pt x="26717" y="7783"/>
                  </a:lnTo>
                  <a:lnTo>
                    <a:pt x="25694" y="7897"/>
                  </a:lnTo>
                  <a:lnTo>
                    <a:pt x="24653" y="7991"/>
                  </a:lnTo>
                  <a:lnTo>
                    <a:pt x="23631" y="8067"/>
                  </a:lnTo>
                  <a:lnTo>
                    <a:pt x="22608" y="8105"/>
                  </a:lnTo>
                  <a:lnTo>
                    <a:pt x="20544" y="8105"/>
                  </a:lnTo>
                  <a:lnTo>
                    <a:pt x="19503" y="8048"/>
                  </a:lnTo>
                  <a:lnTo>
                    <a:pt x="18480" y="7991"/>
                  </a:lnTo>
                  <a:lnTo>
                    <a:pt x="17439" y="7897"/>
                  </a:lnTo>
                  <a:lnTo>
                    <a:pt x="16416" y="7764"/>
                  </a:lnTo>
                  <a:lnTo>
                    <a:pt x="15394" y="7613"/>
                  </a:lnTo>
                  <a:lnTo>
                    <a:pt x="14371" y="7442"/>
                  </a:lnTo>
                  <a:lnTo>
                    <a:pt x="13349" y="7234"/>
                  </a:lnTo>
                  <a:lnTo>
                    <a:pt x="12402" y="7007"/>
                  </a:lnTo>
                  <a:lnTo>
                    <a:pt x="11437" y="6742"/>
                  </a:lnTo>
                  <a:lnTo>
                    <a:pt x="10509" y="6458"/>
                  </a:lnTo>
                  <a:lnTo>
                    <a:pt x="9562" y="6136"/>
                  </a:lnTo>
                  <a:lnTo>
                    <a:pt x="8634" y="5795"/>
                  </a:lnTo>
                  <a:lnTo>
                    <a:pt x="7725" y="5435"/>
                  </a:lnTo>
                  <a:lnTo>
                    <a:pt x="6817" y="5056"/>
                  </a:lnTo>
                  <a:lnTo>
                    <a:pt x="5927" y="4640"/>
                  </a:lnTo>
                  <a:lnTo>
                    <a:pt x="5188" y="4299"/>
                  </a:lnTo>
                  <a:lnTo>
                    <a:pt x="4393" y="3882"/>
                  </a:lnTo>
                  <a:lnTo>
                    <a:pt x="3995" y="3674"/>
                  </a:lnTo>
                  <a:lnTo>
                    <a:pt x="3598" y="3428"/>
                  </a:lnTo>
                  <a:lnTo>
                    <a:pt x="3200" y="3163"/>
                  </a:lnTo>
                  <a:lnTo>
                    <a:pt x="2821" y="2898"/>
                  </a:lnTo>
                  <a:lnTo>
                    <a:pt x="2443" y="2614"/>
                  </a:lnTo>
                  <a:lnTo>
                    <a:pt x="2102" y="2311"/>
                  </a:lnTo>
                  <a:lnTo>
                    <a:pt x="1780" y="1989"/>
                  </a:lnTo>
                  <a:lnTo>
                    <a:pt x="1496" y="1667"/>
                  </a:lnTo>
                  <a:lnTo>
                    <a:pt x="1231" y="1307"/>
                  </a:lnTo>
                  <a:lnTo>
                    <a:pt x="1117" y="1118"/>
                  </a:lnTo>
                  <a:lnTo>
                    <a:pt x="1023" y="948"/>
                  </a:lnTo>
                  <a:lnTo>
                    <a:pt x="928" y="758"/>
                  </a:lnTo>
                  <a:lnTo>
                    <a:pt x="852" y="550"/>
                  </a:lnTo>
                  <a:lnTo>
                    <a:pt x="795" y="361"/>
                  </a:lnTo>
                  <a:lnTo>
                    <a:pt x="739" y="152"/>
                  </a:lnTo>
                  <a:lnTo>
                    <a:pt x="739" y="114"/>
                  </a:lnTo>
                  <a:lnTo>
                    <a:pt x="701" y="77"/>
                  </a:lnTo>
                  <a:lnTo>
                    <a:pt x="606" y="39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8"/>
            <p:cNvSpPr/>
            <p:nvPr/>
          </p:nvSpPr>
          <p:spPr>
            <a:xfrm>
              <a:off x="1585625" y="1030050"/>
              <a:ext cx="488075" cy="128300"/>
            </a:xfrm>
            <a:custGeom>
              <a:avLst/>
              <a:gdLst/>
              <a:ahLst/>
              <a:cxnLst/>
              <a:rect l="l" t="t" r="r" b="b"/>
              <a:pathLst>
                <a:path w="19523" h="5132" extrusionOk="0">
                  <a:moveTo>
                    <a:pt x="228" y="1"/>
                  </a:moveTo>
                  <a:lnTo>
                    <a:pt x="114" y="39"/>
                  </a:lnTo>
                  <a:lnTo>
                    <a:pt x="38" y="76"/>
                  </a:lnTo>
                  <a:lnTo>
                    <a:pt x="20" y="114"/>
                  </a:lnTo>
                  <a:lnTo>
                    <a:pt x="1" y="133"/>
                  </a:lnTo>
                  <a:lnTo>
                    <a:pt x="20" y="379"/>
                  </a:lnTo>
                  <a:lnTo>
                    <a:pt x="76" y="626"/>
                  </a:lnTo>
                  <a:lnTo>
                    <a:pt x="152" y="853"/>
                  </a:lnTo>
                  <a:lnTo>
                    <a:pt x="247" y="1080"/>
                  </a:lnTo>
                  <a:lnTo>
                    <a:pt x="379" y="1288"/>
                  </a:lnTo>
                  <a:lnTo>
                    <a:pt x="531" y="1478"/>
                  </a:lnTo>
                  <a:lnTo>
                    <a:pt x="701" y="1667"/>
                  </a:lnTo>
                  <a:lnTo>
                    <a:pt x="872" y="1856"/>
                  </a:lnTo>
                  <a:lnTo>
                    <a:pt x="1080" y="2027"/>
                  </a:lnTo>
                  <a:lnTo>
                    <a:pt x="1269" y="2197"/>
                  </a:lnTo>
                  <a:lnTo>
                    <a:pt x="1705" y="2500"/>
                  </a:lnTo>
                  <a:lnTo>
                    <a:pt x="2140" y="2765"/>
                  </a:lnTo>
                  <a:lnTo>
                    <a:pt x="2538" y="2992"/>
                  </a:lnTo>
                  <a:lnTo>
                    <a:pt x="3125" y="3295"/>
                  </a:lnTo>
                  <a:lnTo>
                    <a:pt x="3750" y="3560"/>
                  </a:lnTo>
                  <a:lnTo>
                    <a:pt x="4374" y="3807"/>
                  </a:lnTo>
                  <a:lnTo>
                    <a:pt x="5018" y="4015"/>
                  </a:lnTo>
                  <a:lnTo>
                    <a:pt x="5662" y="4204"/>
                  </a:lnTo>
                  <a:lnTo>
                    <a:pt x="6306" y="4375"/>
                  </a:lnTo>
                  <a:lnTo>
                    <a:pt x="6969" y="4526"/>
                  </a:lnTo>
                  <a:lnTo>
                    <a:pt x="7612" y="4659"/>
                  </a:lnTo>
                  <a:lnTo>
                    <a:pt x="8332" y="4791"/>
                  </a:lnTo>
                  <a:lnTo>
                    <a:pt x="9070" y="4886"/>
                  </a:lnTo>
                  <a:lnTo>
                    <a:pt x="9790" y="4981"/>
                  </a:lnTo>
                  <a:lnTo>
                    <a:pt x="10528" y="5056"/>
                  </a:lnTo>
                  <a:lnTo>
                    <a:pt x="11267" y="5094"/>
                  </a:lnTo>
                  <a:lnTo>
                    <a:pt x="12005" y="5132"/>
                  </a:lnTo>
                  <a:lnTo>
                    <a:pt x="12763" y="5132"/>
                  </a:lnTo>
                  <a:lnTo>
                    <a:pt x="13501" y="5113"/>
                  </a:lnTo>
                  <a:lnTo>
                    <a:pt x="14239" y="5094"/>
                  </a:lnTo>
                  <a:lnTo>
                    <a:pt x="14978" y="5056"/>
                  </a:lnTo>
                  <a:lnTo>
                    <a:pt x="15716" y="4981"/>
                  </a:lnTo>
                  <a:lnTo>
                    <a:pt x="16455" y="4905"/>
                  </a:lnTo>
                  <a:lnTo>
                    <a:pt x="17193" y="4810"/>
                  </a:lnTo>
                  <a:lnTo>
                    <a:pt x="17913" y="4697"/>
                  </a:lnTo>
                  <a:lnTo>
                    <a:pt x="18651" y="4583"/>
                  </a:lnTo>
                  <a:lnTo>
                    <a:pt x="19371" y="4431"/>
                  </a:lnTo>
                  <a:lnTo>
                    <a:pt x="19484" y="4412"/>
                  </a:lnTo>
                  <a:lnTo>
                    <a:pt x="19522" y="4394"/>
                  </a:lnTo>
                  <a:lnTo>
                    <a:pt x="19522" y="4375"/>
                  </a:lnTo>
                  <a:lnTo>
                    <a:pt x="19484" y="4337"/>
                  </a:lnTo>
                  <a:lnTo>
                    <a:pt x="19409" y="4318"/>
                  </a:lnTo>
                  <a:lnTo>
                    <a:pt x="19181" y="4299"/>
                  </a:lnTo>
                  <a:lnTo>
                    <a:pt x="18973" y="4299"/>
                  </a:lnTo>
                  <a:lnTo>
                    <a:pt x="18291" y="4431"/>
                  </a:lnTo>
                  <a:lnTo>
                    <a:pt x="17591" y="4545"/>
                  </a:lnTo>
                  <a:lnTo>
                    <a:pt x="16890" y="4640"/>
                  </a:lnTo>
                  <a:lnTo>
                    <a:pt x="16171" y="4734"/>
                  </a:lnTo>
                  <a:lnTo>
                    <a:pt x="15470" y="4791"/>
                  </a:lnTo>
                  <a:lnTo>
                    <a:pt x="14770" y="4848"/>
                  </a:lnTo>
                  <a:lnTo>
                    <a:pt x="14069" y="4886"/>
                  </a:lnTo>
                  <a:lnTo>
                    <a:pt x="13349" y="4905"/>
                  </a:lnTo>
                  <a:lnTo>
                    <a:pt x="12649" y="4905"/>
                  </a:lnTo>
                  <a:lnTo>
                    <a:pt x="11948" y="4886"/>
                  </a:lnTo>
                  <a:lnTo>
                    <a:pt x="11229" y="4848"/>
                  </a:lnTo>
                  <a:lnTo>
                    <a:pt x="10528" y="4791"/>
                  </a:lnTo>
                  <a:lnTo>
                    <a:pt x="9828" y="4715"/>
                  </a:lnTo>
                  <a:lnTo>
                    <a:pt x="9127" y="4621"/>
                  </a:lnTo>
                  <a:lnTo>
                    <a:pt x="8426" y="4526"/>
                  </a:lnTo>
                  <a:lnTo>
                    <a:pt x="7726" y="4394"/>
                  </a:lnTo>
                  <a:lnTo>
                    <a:pt x="7120" y="4261"/>
                  </a:lnTo>
                  <a:lnTo>
                    <a:pt x="6514" y="4110"/>
                  </a:lnTo>
                  <a:lnTo>
                    <a:pt x="5908" y="3939"/>
                  </a:lnTo>
                  <a:lnTo>
                    <a:pt x="5321" y="3750"/>
                  </a:lnTo>
                  <a:lnTo>
                    <a:pt x="4734" y="3541"/>
                  </a:lnTo>
                  <a:lnTo>
                    <a:pt x="4147" y="3314"/>
                  </a:lnTo>
                  <a:lnTo>
                    <a:pt x="3598" y="3049"/>
                  </a:lnTo>
                  <a:lnTo>
                    <a:pt x="3049" y="2765"/>
                  </a:lnTo>
                  <a:lnTo>
                    <a:pt x="2670" y="2557"/>
                  </a:lnTo>
                  <a:lnTo>
                    <a:pt x="2273" y="2292"/>
                  </a:lnTo>
                  <a:lnTo>
                    <a:pt x="1894" y="2008"/>
                  </a:lnTo>
                  <a:lnTo>
                    <a:pt x="1705" y="1856"/>
                  </a:lnTo>
                  <a:lnTo>
                    <a:pt x="1534" y="1686"/>
                  </a:lnTo>
                  <a:lnTo>
                    <a:pt x="1364" y="1515"/>
                  </a:lnTo>
                  <a:lnTo>
                    <a:pt x="1212" y="1326"/>
                  </a:lnTo>
                  <a:lnTo>
                    <a:pt x="1080" y="1137"/>
                  </a:lnTo>
                  <a:lnTo>
                    <a:pt x="966" y="947"/>
                  </a:lnTo>
                  <a:lnTo>
                    <a:pt x="872" y="739"/>
                  </a:lnTo>
                  <a:lnTo>
                    <a:pt x="796" y="531"/>
                  </a:lnTo>
                  <a:lnTo>
                    <a:pt x="758" y="304"/>
                  </a:lnTo>
                  <a:lnTo>
                    <a:pt x="739" y="76"/>
                  </a:lnTo>
                  <a:lnTo>
                    <a:pt x="739" y="58"/>
                  </a:lnTo>
                  <a:lnTo>
                    <a:pt x="720" y="39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8"/>
            <p:cNvSpPr/>
            <p:nvPr/>
          </p:nvSpPr>
          <p:spPr>
            <a:xfrm>
              <a:off x="1719125" y="1066025"/>
              <a:ext cx="224400" cy="54475"/>
            </a:xfrm>
            <a:custGeom>
              <a:avLst/>
              <a:gdLst/>
              <a:ahLst/>
              <a:cxnLst/>
              <a:rect l="l" t="t" r="r" b="b"/>
              <a:pathLst>
                <a:path w="8976" h="2179" extrusionOk="0">
                  <a:moveTo>
                    <a:pt x="189" y="1"/>
                  </a:moveTo>
                  <a:lnTo>
                    <a:pt x="114" y="20"/>
                  </a:lnTo>
                  <a:lnTo>
                    <a:pt x="57" y="58"/>
                  </a:lnTo>
                  <a:lnTo>
                    <a:pt x="19" y="95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57" y="228"/>
                  </a:lnTo>
                  <a:lnTo>
                    <a:pt x="511" y="493"/>
                  </a:lnTo>
                  <a:lnTo>
                    <a:pt x="985" y="758"/>
                  </a:lnTo>
                  <a:lnTo>
                    <a:pt x="1458" y="985"/>
                  </a:lnTo>
                  <a:lnTo>
                    <a:pt x="1950" y="1213"/>
                  </a:lnTo>
                  <a:lnTo>
                    <a:pt x="2462" y="1402"/>
                  </a:lnTo>
                  <a:lnTo>
                    <a:pt x="2954" y="1591"/>
                  </a:lnTo>
                  <a:lnTo>
                    <a:pt x="3465" y="1743"/>
                  </a:lnTo>
                  <a:lnTo>
                    <a:pt x="3995" y="1875"/>
                  </a:lnTo>
                  <a:lnTo>
                    <a:pt x="4526" y="1989"/>
                  </a:lnTo>
                  <a:lnTo>
                    <a:pt x="5037" y="2084"/>
                  </a:lnTo>
                  <a:lnTo>
                    <a:pt x="5567" y="2140"/>
                  </a:lnTo>
                  <a:lnTo>
                    <a:pt x="6116" y="2178"/>
                  </a:lnTo>
                  <a:lnTo>
                    <a:pt x="6646" y="2178"/>
                  </a:lnTo>
                  <a:lnTo>
                    <a:pt x="7176" y="2140"/>
                  </a:lnTo>
                  <a:lnTo>
                    <a:pt x="7707" y="2084"/>
                  </a:lnTo>
                  <a:lnTo>
                    <a:pt x="8237" y="1989"/>
                  </a:lnTo>
                  <a:lnTo>
                    <a:pt x="8445" y="1932"/>
                  </a:lnTo>
                  <a:lnTo>
                    <a:pt x="8634" y="1856"/>
                  </a:lnTo>
                  <a:lnTo>
                    <a:pt x="8786" y="1743"/>
                  </a:lnTo>
                  <a:lnTo>
                    <a:pt x="8843" y="1686"/>
                  </a:lnTo>
                  <a:lnTo>
                    <a:pt x="8899" y="1610"/>
                  </a:lnTo>
                  <a:lnTo>
                    <a:pt x="8937" y="1534"/>
                  </a:lnTo>
                  <a:lnTo>
                    <a:pt x="8956" y="1478"/>
                  </a:lnTo>
                  <a:lnTo>
                    <a:pt x="8975" y="1383"/>
                  </a:lnTo>
                  <a:lnTo>
                    <a:pt x="8975" y="1307"/>
                  </a:lnTo>
                  <a:lnTo>
                    <a:pt x="8956" y="1213"/>
                  </a:lnTo>
                  <a:lnTo>
                    <a:pt x="8918" y="1137"/>
                  </a:lnTo>
                  <a:lnTo>
                    <a:pt x="8862" y="1042"/>
                  </a:lnTo>
                  <a:lnTo>
                    <a:pt x="8767" y="947"/>
                  </a:lnTo>
                  <a:lnTo>
                    <a:pt x="8672" y="853"/>
                  </a:lnTo>
                  <a:lnTo>
                    <a:pt x="8559" y="758"/>
                  </a:lnTo>
                  <a:lnTo>
                    <a:pt x="8426" y="682"/>
                  </a:lnTo>
                  <a:lnTo>
                    <a:pt x="8275" y="626"/>
                  </a:lnTo>
                  <a:lnTo>
                    <a:pt x="8123" y="569"/>
                  </a:lnTo>
                  <a:lnTo>
                    <a:pt x="7953" y="531"/>
                  </a:lnTo>
                  <a:lnTo>
                    <a:pt x="7612" y="455"/>
                  </a:lnTo>
                  <a:lnTo>
                    <a:pt x="7271" y="417"/>
                  </a:lnTo>
                  <a:lnTo>
                    <a:pt x="6930" y="417"/>
                  </a:lnTo>
                  <a:lnTo>
                    <a:pt x="6608" y="455"/>
                  </a:lnTo>
                  <a:lnTo>
                    <a:pt x="6343" y="493"/>
                  </a:lnTo>
                  <a:lnTo>
                    <a:pt x="6268" y="531"/>
                  </a:lnTo>
                  <a:lnTo>
                    <a:pt x="6230" y="569"/>
                  </a:lnTo>
                  <a:lnTo>
                    <a:pt x="6230" y="607"/>
                  </a:lnTo>
                  <a:lnTo>
                    <a:pt x="6249" y="663"/>
                  </a:lnTo>
                  <a:lnTo>
                    <a:pt x="6268" y="701"/>
                  </a:lnTo>
                  <a:lnTo>
                    <a:pt x="6324" y="720"/>
                  </a:lnTo>
                  <a:lnTo>
                    <a:pt x="6381" y="739"/>
                  </a:lnTo>
                  <a:lnTo>
                    <a:pt x="6457" y="739"/>
                  </a:lnTo>
                  <a:lnTo>
                    <a:pt x="6665" y="701"/>
                  </a:lnTo>
                  <a:lnTo>
                    <a:pt x="7082" y="701"/>
                  </a:lnTo>
                  <a:lnTo>
                    <a:pt x="7290" y="720"/>
                  </a:lnTo>
                  <a:lnTo>
                    <a:pt x="7631" y="796"/>
                  </a:lnTo>
                  <a:lnTo>
                    <a:pt x="7896" y="891"/>
                  </a:lnTo>
                  <a:lnTo>
                    <a:pt x="8199" y="1004"/>
                  </a:lnTo>
                  <a:lnTo>
                    <a:pt x="8331" y="1061"/>
                  </a:lnTo>
                  <a:lnTo>
                    <a:pt x="8445" y="1137"/>
                  </a:lnTo>
                  <a:lnTo>
                    <a:pt x="8540" y="1213"/>
                  </a:lnTo>
                  <a:lnTo>
                    <a:pt x="8596" y="1288"/>
                  </a:lnTo>
                  <a:lnTo>
                    <a:pt x="8634" y="1383"/>
                  </a:lnTo>
                  <a:lnTo>
                    <a:pt x="8615" y="1459"/>
                  </a:lnTo>
                  <a:lnTo>
                    <a:pt x="8559" y="1553"/>
                  </a:lnTo>
                  <a:lnTo>
                    <a:pt x="8445" y="1629"/>
                  </a:lnTo>
                  <a:lnTo>
                    <a:pt x="8331" y="1705"/>
                  </a:lnTo>
                  <a:lnTo>
                    <a:pt x="8199" y="1743"/>
                  </a:lnTo>
                  <a:lnTo>
                    <a:pt x="7953" y="1818"/>
                  </a:lnTo>
                  <a:lnTo>
                    <a:pt x="7669" y="1875"/>
                  </a:lnTo>
                  <a:lnTo>
                    <a:pt x="7366" y="1894"/>
                  </a:lnTo>
                  <a:lnTo>
                    <a:pt x="7063" y="1913"/>
                  </a:lnTo>
                  <a:lnTo>
                    <a:pt x="6779" y="1913"/>
                  </a:lnTo>
                  <a:lnTo>
                    <a:pt x="6230" y="1894"/>
                  </a:lnTo>
                  <a:lnTo>
                    <a:pt x="5832" y="1875"/>
                  </a:lnTo>
                  <a:lnTo>
                    <a:pt x="5434" y="1837"/>
                  </a:lnTo>
                  <a:lnTo>
                    <a:pt x="5056" y="1800"/>
                  </a:lnTo>
                  <a:lnTo>
                    <a:pt x="4658" y="1743"/>
                  </a:lnTo>
                  <a:lnTo>
                    <a:pt x="4279" y="1667"/>
                  </a:lnTo>
                  <a:lnTo>
                    <a:pt x="3901" y="1572"/>
                  </a:lnTo>
                  <a:lnTo>
                    <a:pt x="3522" y="1478"/>
                  </a:lnTo>
                  <a:lnTo>
                    <a:pt x="3143" y="1364"/>
                  </a:lnTo>
                  <a:lnTo>
                    <a:pt x="2784" y="1231"/>
                  </a:lnTo>
                  <a:lnTo>
                    <a:pt x="2424" y="1099"/>
                  </a:lnTo>
                  <a:lnTo>
                    <a:pt x="2064" y="947"/>
                  </a:lnTo>
                  <a:lnTo>
                    <a:pt x="1704" y="777"/>
                  </a:lnTo>
                  <a:lnTo>
                    <a:pt x="1004" y="417"/>
                  </a:lnTo>
                  <a:lnTo>
                    <a:pt x="303" y="39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8"/>
            <p:cNvSpPr/>
            <p:nvPr/>
          </p:nvSpPr>
          <p:spPr>
            <a:xfrm>
              <a:off x="2153675" y="764975"/>
              <a:ext cx="124050" cy="289725"/>
            </a:xfrm>
            <a:custGeom>
              <a:avLst/>
              <a:gdLst/>
              <a:ahLst/>
              <a:cxnLst/>
              <a:rect l="l" t="t" r="r" b="b"/>
              <a:pathLst>
                <a:path w="4962" h="11589" extrusionOk="0">
                  <a:moveTo>
                    <a:pt x="985" y="0"/>
                  </a:moveTo>
                  <a:lnTo>
                    <a:pt x="909" y="19"/>
                  </a:lnTo>
                  <a:lnTo>
                    <a:pt x="795" y="57"/>
                  </a:lnTo>
                  <a:lnTo>
                    <a:pt x="720" y="114"/>
                  </a:lnTo>
                  <a:lnTo>
                    <a:pt x="625" y="171"/>
                  </a:lnTo>
                  <a:lnTo>
                    <a:pt x="549" y="246"/>
                  </a:lnTo>
                  <a:lnTo>
                    <a:pt x="474" y="341"/>
                  </a:lnTo>
                  <a:lnTo>
                    <a:pt x="398" y="436"/>
                  </a:lnTo>
                  <a:lnTo>
                    <a:pt x="284" y="682"/>
                  </a:lnTo>
                  <a:lnTo>
                    <a:pt x="171" y="966"/>
                  </a:lnTo>
                  <a:lnTo>
                    <a:pt x="95" y="1307"/>
                  </a:lnTo>
                  <a:lnTo>
                    <a:pt x="38" y="1667"/>
                  </a:lnTo>
                  <a:lnTo>
                    <a:pt x="19" y="2083"/>
                  </a:lnTo>
                  <a:lnTo>
                    <a:pt x="0" y="2519"/>
                  </a:lnTo>
                  <a:lnTo>
                    <a:pt x="19" y="2992"/>
                  </a:lnTo>
                  <a:lnTo>
                    <a:pt x="38" y="3503"/>
                  </a:lnTo>
                  <a:lnTo>
                    <a:pt x="95" y="4033"/>
                  </a:lnTo>
                  <a:lnTo>
                    <a:pt x="189" y="4582"/>
                  </a:lnTo>
                  <a:lnTo>
                    <a:pt x="284" y="5151"/>
                  </a:lnTo>
                  <a:lnTo>
                    <a:pt x="417" y="5719"/>
                  </a:lnTo>
                  <a:lnTo>
                    <a:pt x="568" y="6324"/>
                  </a:lnTo>
                  <a:lnTo>
                    <a:pt x="739" y="6874"/>
                  </a:lnTo>
                  <a:lnTo>
                    <a:pt x="909" y="7404"/>
                  </a:lnTo>
                  <a:lnTo>
                    <a:pt x="1098" y="7915"/>
                  </a:lnTo>
                  <a:lnTo>
                    <a:pt x="1288" y="8407"/>
                  </a:lnTo>
                  <a:lnTo>
                    <a:pt x="1496" y="8881"/>
                  </a:lnTo>
                  <a:lnTo>
                    <a:pt x="1704" y="9316"/>
                  </a:lnTo>
                  <a:lnTo>
                    <a:pt x="1913" y="9714"/>
                  </a:lnTo>
                  <a:lnTo>
                    <a:pt x="2140" y="10074"/>
                  </a:lnTo>
                  <a:lnTo>
                    <a:pt x="2367" y="10414"/>
                  </a:lnTo>
                  <a:lnTo>
                    <a:pt x="2594" y="10717"/>
                  </a:lnTo>
                  <a:lnTo>
                    <a:pt x="2821" y="10963"/>
                  </a:lnTo>
                  <a:lnTo>
                    <a:pt x="3030" y="11191"/>
                  </a:lnTo>
                  <a:lnTo>
                    <a:pt x="3257" y="11361"/>
                  </a:lnTo>
                  <a:lnTo>
                    <a:pt x="3465" y="11494"/>
                  </a:lnTo>
                  <a:lnTo>
                    <a:pt x="3673" y="11569"/>
                  </a:lnTo>
                  <a:lnTo>
                    <a:pt x="3787" y="11588"/>
                  </a:lnTo>
                  <a:lnTo>
                    <a:pt x="3976" y="11588"/>
                  </a:lnTo>
                  <a:lnTo>
                    <a:pt x="4052" y="11569"/>
                  </a:lnTo>
                  <a:lnTo>
                    <a:pt x="4166" y="11532"/>
                  </a:lnTo>
                  <a:lnTo>
                    <a:pt x="4242" y="11475"/>
                  </a:lnTo>
                  <a:lnTo>
                    <a:pt x="4336" y="11418"/>
                  </a:lnTo>
                  <a:lnTo>
                    <a:pt x="4412" y="11342"/>
                  </a:lnTo>
                  <a:lnTo>
                    <a:pt x="4488" y="11247"/>
                  </a:lnTo>
                  <a:lnTo>
                    <a:pt x="4563" y="11153"/>
                  </a:lnTo>
                  <a:lnTo>
                    <a:pt x="4677" y="10907"/>
                  </a:lnTo>
                  <a:lnTo>
                    <a:pt x="4772" y="10623"/>
                  </a:lnTo>
                  <a:lnTo>
                    <a:pt x="4866" y="10282"/>
                  </a:lnTo>
                  <a:lnTo>
                    <a:pt x="4923" y="9922"/>
                  </a:lnTo>
                  <a:lnTo>
                    <a:pt x="4942" y="9505"/>
                  </a:lnTo>
                  <a:lnTo>
                    <a:pt x="4961" y="9051"/>
                  </a:lnTo>
                  <a:lnTo>
                    <a:pt x="4942" y="8578"/>
                  </a:lnTo>
                  <a:lnTo>
                    <a:pt x="4923" y="8085"/>
                  </a:lnTo>
                  <a:lnTo>
                    <a:pt x="4847" y="7555"/>
                  </a:lnTo>
                  <a:lnTo>
                    <a:pt x="4772" y="7006"/>
                  </a:lnTo>
                  <a:lnTo>
                    <a:pt x="4677" y="6438"/>
                  </a:lnTo>
                  <a:lnTo>
                    <a:pt x="4544" y="5870"/>
                  </a:lnTo>
                  <a:lnTo>
                    <a:pt x="4393" y="5264"/>
                  </a:lnTo>
                  <a:lnTo>
                    <a:pt x="4223" y="4715"/>
                  </a:lnTo>
                  <a:lnTo>
                    <a:pt x="4052" y="4185"/>
                  </a:lnTo>
                  <a:lnTo>
                    <a:pt x="3863" y="3674"/>
                  </a:lnTo>
                  <a:lnTo>
                    <a:pt x="3673" y="3181"/>
                  </a:lnTo>
                  <a:lnTo>
                    <a:pt x="3465" y="2708"/>
                  </a:lnTo>
                  <a:lnTo>
                    <a:pt x="3257" y="2272"/>
                  </a:lnTo>
                  <a:lnTo>
                    <a:pt x="3049" y="1875"/>
                  </a:lnTo>
                  <a:lnTo>
                    <a:pt x="2821" y="1496"/>
                  </a:lnTo>
                  <a:lnTo>
                    <a:pt x="2594" y="1174"/>
                  </a:lnTo>
                  <a:lnTo>
                    <a:pt x="2367" y="871"/>
                  </a:lnTo>
                  <a:lnTo>
                    <a:pt x="2140" y="606"/>
                  </a:lnTo>
                  <a:lnTo>
                    <a:pt x="1931" y="398"/>
                  </a:lnTo>
                  <a:lnTo>
                    <a:pt x="1704" y="228"/>
                  </a:lnTo>
                  <a:lnTo>
                    <a:pt x="1496" y="95"/>
                  </a:lnTo>
                  <a:lnTo>
                    <a:pt x="1288" y="19"/>
                  </a:lnTo>
                  <a:lnTo>
                    <a:pt x="11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8"/>
            <p:cNvSpPr/>
            <p:nvPr/>
          </p:nvSpPr>
          <p:spPr>
            <a:xfrm>
              <a:off x="2153675" y="764975"/>
              <a:ext cx="124050" cy="289725"/>
            </a:xfrm>
            <a:custGeom>
              <a:avLst/>
              <a:gdLst/>
              <a:ahLst/>
              <a:cxnLst/>
              <a:rect l="l" t="t" r="r" b="b"/>
              <a:pathLst>
                <a:path w="4962" h="11589" fill="none" extrusionOk="0">
                  <a:moveTo>
                    <a:pt x="1079" y="0"/>
                  </a:moveTo>
                  <a:lnTo>
                    <a:pt x="1079" y="0"/>
                  </a:lnTo>
                  <a:lnTo>
                    <a:pt x="985" y="0"/>
                  </a:lnTo>
                  <a:lnTo>
                    <a:pt x="909" y="19"/>
                  </a:lnTo>
                  <a:lnTo>
                    <a:pt x="909" y="19"/>
                  </a:lnTo>
                  <a:lnTo>
                    <a:pt x="795" y="57"/>
                  </a:lnTo>
                  <a:lnTo>
                    <a:pt x="720" y="114"/>
                  </a:lnTo>
                  <a:lnTo>
                    <a:pt x="625" y="171"/>
                  </a:lnTo>
                  <a:lnTo>
                    <a:pt x="549" y="246"/>
                  </a:lnTo>
                  <a:lnTo>
                    <a:pt x="474" y="341"/>
                  </a:lnTo>
                  <a:lnTo>
                    <a:pt x="398" y="436"/>
                  </a:lnTo>
                  <a:lnTo>
                    <a:pt x="284" y="682"/>
                  </a:lnTo>
                  <a:lnTo>
                    <a:pt x="171" y="966"/>
                  </a:lnTo>
                  <a:lnTo>
                    <a:pt x="95" y="1307"/>
                  </a:lnTo>
                  <a:lnTo>
                    <a:pt x="38" y="1667"/>
                  </a:lnTo>
                  <a:lnTo>
                    <a:pt x="19" y="2083"/>
                  </a:lnTo>
                  <a:lnTo>
                    <a:pt x="0" y="2519"/>
                  </a:lnTo>
                  <a:lnTo>
                    <a:pt x="19" y="2992"/>
                  </a:lnTo>
                  <a:lnTo>
                    <a:pt x="38" y="3503"/>
                  </a:lnTo>
                  <a:lnTo>
                    <a:pt x="95" y="4033"/>
                  </a:lnTo>
                  <a:lnTo>
                    <a:pt x="189" y="4582"/>
                  </a:lnTo>
                  <a:lnTo>
                    <a:pt x="284" y="5151"/>
                  </a:lnTo>
                  <a:lnTo>
                    <a:pt x="417" y="5719"/>
                  </a:lnTo>
                  <a:lnTo>
                    <a:pt x="568" y="6324"/>
                  </a:lnTo>
                  <a:lnTo>
                    <a:pt x="568" y="6324"/>
                  </a:lnTo>
                  <a:lnTo>
                    <a:pt x="739" y="6874"/>
                  </a:lnTo>
                  <a:lnTo>
                    <a:pt x="909" y="7404"/>
                  </a:lnTo>
                  <a:lnTo>
                    <a:pt x="1098" y="7915"/>
                  </a:lnTo>
                  <a:lnTo>
                    <a:pt x="1288" y="8407"/>
                  </a:lnTo>
                  <a:lnTo>
                    <a:pt x="1496" y="8881"/>
                  </a:lnTo>
                  <a:lnTo>
                    <a:pt x="1704" y="9316"/>
                  </a:lnTo>
                  <a:lnTo>
                    <a:pt x="1913" y="9714"/>
                  </a:lnTo>
                  <a:lnTo>
                    <a:pt x="2140" y="10074"/>
                  </a:lnTo>
                  <a:lnTo>
                    <a:pt x="2367" y="10414"/>
                  </a:lnTo>
                  <a:lnTo>
                    <a:pt x="2594" y="10717"/>
                  </a:lnTo>
                  <a:lnTo>
                    <a:pt x="2821" y="10963"/>
                  </a:lnTo>
                  <a:lnTo>
                    <a:pt x="3030" y="11191"/>
                  </a:lnTo>
                  <a:lnTo>
                    <a:pt x="3257" y="11361"/>
                  </a:lnTo>
                  <a:lnTo>
                    <a:pt x="3465" y="11494"/>
                  </a:lnTo>
                  <a:lnTo>
                    <a:pt x="3673" y="11569"/>
                  </a:lnTo>
                  <a:lnTo>
                    <a:pt x="3787" y="11588"/>
                  </a:lnTo>
                  <a:lnTo>
                    <a:pt x="3882" y="11588"/>
                  </a:lnTo>
                  <a:lnTo>
                    <a:pt x="3882" y="11588"/>
                  </a:lnTo>
                  <a:lnTo>
                    <a:pt x="3976" y="11588"/>
                  </a:lnTo>
                  <a:lnTo>
                    <a:pt x="4052" y="11569"/>
                  </a:lnTo>
                  <a:lnTo>
                    <a:pt x="4052" y="11569"/>
                  </a:lnTo>
                  <a:lnTo>
                    <a:pt x="4166" y="11532"/>
                  </a:lnTo>
                  <a:lnTo>
                    <a:pt x="4242" y="11475"/>
                  </a:lnTo>
                  <a:lnTo>
                    <a:pt x="4336" y="11418"/>
                  </a:lnTo>
                  <a:lnTo>
                    <a:pt x="4412" y="11342"/>
                  </a:lnTo>
                  <a:lnTo>
                    <a:pt x="4488" y="11247"/>
                  </a:lnTo>
                  <a:lnTo>
                    <a:pt x="4563" y="11153"/>
                  </a:lnTo>
                  <a:lnTo>
                    <a:pt x="4677" y="10907"/>
                  </a:lnTo>
                  <a:lnTo>
                    <a:pt x="4772" y="10623"/>
                  </a:lnTo>
                  <a:lnTo>
                    <a:pt x="4866" y="10282"/>
                  </a:lnTo>
                  <a:lnTo>
                    <a:pt x="4923" y="9922"/>
                  </a:lnTo>
                  <a:lnTo>
                    <a:pt x="4942" y="9505"/>
                  </a:lnTo>
                  <a:lnTo>
                    <a:pt x="4961" y="9051"/>
                  </a:lnTo>
                  <a:lnTo>
                    <a:pt x="4942" y="8578"/>
                  </a:lnTo>
                  <a:lnTo>
                    <a:pt x="4923" y="8085"/>
                  </a:lnTo>
                  <a:lnTo>
                    <a:pt x="4847" y="7555"/>
                  </a:lnTo>
                  <a:lnTo>
                    <a:pt x="4772" y="7006"/>
                  </a:lnTo>
                  <a:lnTo>
                    <a:pt x="4677" y="6438"/>
                  </a:lnTo>
                  <a:lnTo>
                    <a:pt x="4544" y="5870"/>
                  </a:lnTo>
                  <a:lnTo>
                    <a:pt x="4393" y="5264"/>
                  </a:lnTo>
                  <a:lnTo>
                    <a:pt x="4393" y="5264"/>
                  </a:lnTo>
                  <a:lnTo>
                    <a:pt x="4223" y="4715"/>
                  </a:lnTo>
                  <a:lnTo>
                    <a:pt x="4052" y="4185"/>
                  </a:lnTo>
                  <a:lnTo>
                    <a:pt x="3863" y="3674"/>
                  </a:lnTo>
                  <a:lnTo>
                    <a:pt x="3673" y="3181"/>
                  </a:lnTo>
                  <a:lnTo>
                    <a:pt x="3465" y="2708"/>
                  </a:lnTo>
                  <a:lnTo>
                    <a:pt x="3257" y="2272"/>
                  </a:lnTo>
                  <a:lnTo>
                    <a:pt x="3049" y="1875"/>
                  </a:lnTo>
                  <a:lnTo>
                    <a:pt x="2821" y="1496"/>
                  </a:lnTo>
                  <a:lnTo>
                    <a:pt x="2594" y="1174"/>
                  </a:lnTo>
                  <a:lnTo>
                    <a:pt x="2367" y="871"/>
                  </a:lnTo>
                  <a:lnTo>
                    <a:pt x="2140" y="606"/>
                  </a:lnTo>
                  <a:lnTo>
                    <a:pt x="1931" y="398"/>
                  </a:lnTo>
                  <a:lnTo>
                    <a:pt x="1704" y="228"/>
                  </a:lnTo>
                  <a:lnTo>
                    <a:pt x="1496" y="95"/>
                  </a:lnTo>
                  <a:lnTo>
                    <a:pt x="1288" y="19"/>
                  </a:lnTo>
                  <a:lnTo>
                    <a:pt x="1174" y="0"/>
                  </a:lnTo>
                  <a:lnTo>
                    <a:pt x="107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8"/>
            <p:cNvSpPr/>
            <p:nvPr/>
          </p:nvSpPr>
          <p:spPr>
            <a:xfrm>
              <a:off x="2266325" y="1068400"/>
              <a:ext cx="26050" cy="40725"/>
            </a:xfrm>
            <a:custGeom>
              <a:avLst/>
              <a:gdLst/>
              <a:ahLst/>
              <a:cxnLst/>
              <a:rect l="l" t="t" r="r" b="b"/>
              <a:pathLst>
                <a:path w="1042" h="162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33" y="398"/>
                  </a:lnTo>
                  <a:lnTo>
                    <a:pt x="247" y="890"/>
                  </a:lnTo>
                  <a:lnTo>
                    <a:pt x="379" y="1534"/>
                  </a:lnTo>
                  <a:lnTo>
                    <a:pt x="1042" y="1629"/>
                  </a:lnTo>
                  <a:lnTo>
                    <a:pt x="1042" y="1629"/>
                  </a:lnTo>
                  <a:lnTo>
                    <a:pt x="815" y="1231"/>
                  </a:lnTo>
                  <a:lnTo>
                    <a:pt x="569" y="834"/>
                  </a:lnTo>
                  <a:lnTo>
                    <a:pt x="304" y="41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8"/>
            <p:cNvSpPr/>
            <p:nvPr/>
          </p:nvSpPr>
          <p:spPr>
            <a:xfrm>
              <a:off x="2199100" y="1106750"/>
              <a:ext cx="109375" cy="323800"/>
            </a:xfrm>
            <a:custGeom>
              <a:avLst/>
              <a:gdLst/>
              <a:ahLst/>
              <a:cxnLst/>
              <a:rect l="l" t="t" r="r" b="b"/>
              <a:pathLst>
                <a:path w="4375" h="12952" extrusionOk="0">
                  <a:moveTo>
                    <a:pt x="3068" y="0"/>
                  </a:moveTo>
                  <a:lnTo>
                    <a:pt x="3144" y="492"/>
                  </a:lnTo>
                  <a:lnTo>
                    <a:pt x="3220" y="1060"/>
                  </a:lnTo>
                  <a:lnTo>
                    <a:pt x="3277" y="1666"/>
                  </a:lnTo>
                  <a:lnTo>
                    <a:pt x="3296" y="2329"/>
                  </a:lnTo>
                  <a:lnTo>
                    <a:pt x="3314" y="3049"/>
                  </a:lnTo>
                  <a:lnTo>
                    <a:pt x="3277" y="3806"/>
                  </a:lnTo>
                  <a:lnTo>
                    <a:pt x="3220" y="4601"/>
                  </a:lnTo>
                  <a:lnTo>
                    <a:pt x="3106" y="5434"/>
                  </a:lnTo>
                  <a:lnTo>
                    <a:pt x="3030" y="5870"/>
                  </a:lnTo>
                  <a:lnTo>
                    <a:pt x="2955" y="6305"/>
                  </a:lnTo>
                  <a:lnTo>
                    <a:pt x="2860" y="6741"/>
                  </a:lnTo>
                  <a:lnTo>
                    <a:pt x="2746" y="7195"/>
                  </a:lnTo>
                  <a:lnTo>
                    <a:pt x="2614" y="7650"/>
                  </a:lnTo>
                  <a:lnTo>
                    <a:pt x="2462" y="8123"/>
                  </a:lnTo>
                  <a:lnTo>
                    <a:pt x="2311" y="8578"/>
                  </a:lnTo>
                  <a:lnTo>
                    <a:pt x="2122" y="9051"/>
                  </a:lnTo>
                  <a:lnTo>
                    <a:pt x="1932" y="9543"/>
                  </a:lnTo>
                  <a:lnTo>
                    <a:pt x="1724" y="10017"/>
                  </a:lnTo>
                  <a:lnTo>
                    <a:pt x="1478" y="10490"/>
                  </a:lnTo>
                  <a:lnTo>
                    <a:pt x="1232" y="10982"/>
                  </a:lnTo>
                  <a:lnTo>
                    <a:pt x="948" y="11475"/>
                  </a:lnTo>
                  <a:lnTo>
                    <a:pt x="664" y="11967"/>
                  </a:lnTo>
                  <a:lnTo>
                    <a:pt x="342" y="12459"/>
                  </a:lnTo>
                  <a:lnTo>
                    <a:pt x="1" y="12951"/>
                  </a:lnTo>
                  <a:lnTo>
                    <a:pt x="1" y="12951"/>
                  </a:lnTo>
                  <a:lnTo>
                    <a:pt x="133" y="12857"/>
                  </a:lnTo>
                  <a:lnTo>
                    <a:pt x="493" y="12592"/>
                  </a:lnTo>
                  <a:lnTo>
                    <a:pt x="1042" y="12156"/>
                  </a:lnTo>
                  <a:lnTo>
                    <a:pt x="1364" y="11872"/>
                  </a:lnTo>
                  <a:lnTo>
                    <a:pt x="1686" y="11550"/>
                  </a:lnTo>
                  <a:lnTo>
                    <a:pt x="2046" y="11191"/>
                  </a:lnTo>
                  <a:lnTo>
                    <a:pt x="2425" y="10793"/>
                  </a:lnTo>
                  <a:lnTo>
                    <a:pt x="2784" y="10357"/>
                  </a:lnTo>
                  <a:lnTo>
                    <a:pt x="3144" y="9903"/>
                  </a:lnTo>
                  <a:lnTo>
                    <a:pt x="3485" y="9392"/>
                  </a:lnTo>
                  <a:lnTo>
                    <a:pt x="3807" y="8843"/>
                  </a:lnTo>
                  <a:lnTo>
                    <a:pt x="4110" y="8256"/>
                  </a:lnTo>
                  <a:lnTo>
                    <a:pt x="4242" y="7972"/>
                  </a:lnTo>
                  <a:lnTo>
                    <a:pt x="4375" y="7650"/>
                  </a:lnTo>
                  <a:lnTo>
                    <a:pt x="4204" y="1060"/>
                  </a:lnTo>
                  <a:lnTo>
                    <a:pt x="3977" y="587"/>
                  </a:lnTo>
                  <a:lnTo>
                    <a:pt x="3731" y="95"/>
                  </a:lnTo>
                  <a:lnTo>
                    <a:pt x="30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8"/>
            <p:cNvSpPr/>
            <p:nvPr/>
          </p:nvSpPr>
          <p:spPr>
            <a:xfrm>
              <a:off x="1633425" y="238125"/>
              <a:ext cx="604525" cy="449700"/>
            </a:xfrm>
            <a:custGeom>
              <a:avLst/>
              <a:gdLst/>
              <a:ahLst/>
              <a:cxnLst/>
              <a:rect l="l" t="t" r="r" b="b"/>
              <a:pathLst>
                <a:path w="24181" h="17988" extrusionOk="0">
                  <a:moveTo>
                    <a:pt x="2803" y="0"/>
                  </a:moveTo>
                  <a:lnTo>
                    <a:pt x="6344" y="9562"/>
                  </a:lnTo>
                  <a:lnTo>
                    <a:pt x="607" y="7687"/>
                  </a:lnTo>
                  <a:lnTo>
                    <a:pt x="1" y="13784"/>
                  </a:lnTo>
                  <a:lnTo>
                    <a:pt x="22514" y="17988"/>
                  </a:lnTo>
                  <a:lnTo>
                    <a:pt x="24181" y="13671"/>
                  </a:lnTo>
                  <a:lnTo>
                    <a:pt x="19220" y="11304"/>
                  </a:lnTo>
                  <a:lnTo>
                    <a:pt x="23688" y="6154"/>
                  </a:lnTo>
                  <a:lnTo>
                    <a:pt x="2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8"/>
            <p:cNvSpPr/>
            <p:nvPr/>
          </p:nvSpPr>
          <p:spPr>
            <a:xfrm>
              <a:off x="2060875" y="382500"/>
              <a:ext cx="572325" cy="466750"/>
            </a:xfrm>
            <a:custGeom>
              <a:avLst/>
              <a:gdLst/>
              <a:ahLst/>
              <a:cxnLst/>
              <a:rect l="l" t="t" r="r" b="b"/>
              <a:pathLst>
                <a:path w="22893" h="18670" extrusionOk="0">
                  <a:moveTo>
                    <a:pt x="17610" y="0"/>
                  </a:moveTo>
                  <a:lnTo>
                    <a:pt x="16853" y="38"/>
                  </a:lnTo>
                  <a:lnTo>
                    <a:pt x="16076" y="114"/>
                  </a:lnTo>
                  <a:lnTo>
                    <a:pt x="15281" y="189"/>
                  </a:lnTo>
                  <a:lnTo>
                    <a:pt x="14467" y="322"/>
                  </a:lnTo>
                  <a:lnTo>
                    <a:pt x="13634" y="455"/>
                  </a:lnTo>
                  <a:lnTo>
                    <a:pt x="12801" y="625"/>
                  </a:lnTo>
                  <a:lnTo>
                    <a:pt x="11968" y="814"/>
                  </a:lnTo>
                  <a:lnTo>
                    <a:pt x="11135" y="1004"/>
                  </a:lnTo>
                  <a:lnTo>
                    <a:pt x="10301" y="1231"/>
                  </a:lnTo>
                  <a:lnTo>
                    <a:pt x="9487" y="1458"/>
                  </a:lnTo>
                  <a:lnTo>
                    <a:pt x="8673" y="1685"/>
                  </a:lnTo>
                  <a:lnTo>
                    <a:pt x="7878" y="1931"/>
                  </a:lnTo>
                  <a:lnTo>
                    <a:pt x="6344" y="2443"/>
                  </a:lnTo>
                  <a:lnTo>
                    <a:pt x="4924" y="2935"/>
                  </a:lnTo>
                  <a:lnTo>
                    <a:pt x="3617" y="3408"/>
                  </a:lnTo>
                  <a:lnTo>
                    <a:pt x="2500" y="3844"/>
                  </a:lnTo>
                  <a:lnTo>
                    <a:pt x="1573" y="4204"/>
                  </a:lnTo>
                  <a:lnTo>
                    <a:pt x="872" y="4507"/>
                  </a:lnTo>
                  <a:lnTo>
                    <a:pt x="285" y="4753"/>
                  </a:lnTo>
                  <a:lnTo>
                    <a:pt x="1" y="6230"/>
                  </a:lnTo>
                  <a:lnTo>
                    <a:pt x="18879" y="4128"/>
                  </a:lnTo>
                  <a:lnTo>
                    <a:pt x="18879" y="4128"/>
                  </a:lnTo>
                  <a:lnTo>
                    <a:pt x="18500" y="4828"/>
                  </a:lnTo>
                  <a:lnTo>
                    <a:pt x="18159" y="5510"/>
                  </a:lnTo>
                  <a:lnTo>
                    <a:pt x="17856" y="6192"/>
                  </a:lnTo>
                  <a:lnTo>
                    <a:pt x="17610" y="6873"/>
                  </a:lnTo>
                  <a:lnTo>
                    <a:pt x="17402" y="7536"/>
                  </a:lnTo>
                  <a:lnTo>
                    <a:pt x="17231" y="8199"/>
                  </a:lnTo>
                  <a:lnTo>
                    <a:pt x="17118" y="8862"/>
                  </a:lnTo>
                  <a:lnTo>
                    <a:pt x="17023" y="9505"/>
                  </a:lnTo>
                  <a:lnTo>
                    <a:pt x="16947" y="10149"/>
                  </a:lnTo>
                  <a:lnTo>
                    <a:pt x="16929" y="10755"/>
                  </a:lnTo>
                  <a:lnTo>
                    <a:pt x="16910" y="11361"/>
                  </a:lnTo>
                  <a:lnTo>
                    <a:pt x="16929" y="11967"/>
                  </a:lnTo>
                  <a:lnTo>
                    <a:pt x="16985" y="12535"/>
                  </a:lnTo>
                  <a:lnTo>
                    <a:pt x="17042" y="13103"/>
                  </a:lnTo>
                  <a:lnTo>
                    <a:pt x="17118" y="13633"/>
                  </a:lnTo>
                  <a:lnTo>
                    <a:pt x="17213" y="14163"/>
                  </a:lnTo>
                  <a:lnTo>
                    <a:pt x="17326" y="14656"/>
                  </a:lnTo>
                  <a:lnTo>
                    <a:pt x="17459" y="15129"/>
                  </a:lnTo>
                  <a:lnTo>
                    <a:pt x="17572" y="15583"/>
                  </a:lnTo>
                  <a:lnTo>
                    <a:pt x="17705" y="16000"/>
                  </a:lnTo>
                  <a:lnTo>
                    <a:pt x="17989" y="16776"/>
                  </a:lnTo>
                  <a:lnTo>
                    <a:pt x="18254" y="17420"/>
                  </a:lnTo>
                  <a:lnTo>
                    <a:pt x="18500" y="17950"/>
                  </a:lnTo>
                  <a:lnTo>
                    <a:pt x="18689" y="18348"/>
                  </a:lnTo>
                  <a:lnTo>
                    <a:pt x="18879" y="18670"/>
                  </a:lnTo>
                  <a:lnTo>
                    <a:pt x="19201" y="17931"/>
                  </a:lnTo>
                  <a:lnTo>
                    <a:pt x="19579" y="17098"/>
                  </a:lnTo>
                  <a:lnTo>
                    <a:pt x="20015" y="16000"/>
                  </a:lnTo>
                  <a:lnTo>
                    <a:pt x="20526" y="14693"/>
                  </a:lnTo>
                  <a:lnTo>
                    <a:pt x="21056" y="13235"/>
                  </a:lnTo>
                  <a:lnTo>
                    <a:pt x="21321" y="12459"/>
                  </a:lnTo>
                  <a:lnTo>
                    <a:pt x="21586" y="11664"/>
                  </a:lnTo>
                  <a:lnTo>
                    <a:pt x="21814" y="10850"/>
                  </a:lnTo>
                  <a:lnTo>
                    <a:pt x="22060" y="10017"/>
                  </a:lnTo>
                  <a:lnTo>
                    <a:pt x="22268" y="9183"/>
                  </a:lnTo>
                  <a:lnTo>
                    <a:pt x="22457" y="8369"/>
                  </a:lnTo>
                  <a:lnTo>
                    <a:pt x="22609" y="7536"/>
                  </a:lnTo>
                  <a:lnTo>
                    <a:pt x="22741" y="6741"/>
                  </a:lnTo>
                  <a:lnTo>
                    <a:pt x="22836" y="5946"/>
                  </a:lnTo>
                  <a:lnTo>
                    <a:pt x="22893" y="5188"/>
                  </a:lnTo>
                  <a:lnTo>
                    <a:pt x="22893" y="4809"/>
                  </a:lnTo>
                  <a:lnTo>
                    <a:pt x="22893" y="4450"/>
                  </a:lnTo>
                  <a:lnTo>
                    <a:pt x="22893" y="4109"/>
                  </a:lnTo>
                  <a:lnTo>
                    <a:pt x="22855" y="3768"/>
                  </a:lnTo>
                  <a:lnTo>
                    <a:pt x="22817" y="3427"/>
                  </a:lnTo>
                  <a:lnTo>
                    <a:pt x="22779" y="3105"/>
                  </a:lnTo>
                  <a:lnTo>
                    <a:pt x="22704" y="2802"/>
                  </a:lnTo>
                  <a:lnTo>
                    <a:pt x="22628" y="2499"/>
                  </a:lnTo>
                  <a:lnTo>
                    <a:pt x="22533" y="2234"/>
                  </a:lnTo>
                  <a:lnTo>
                    <a:pt x="22420" y="1950"/>
                  </a:lnTo>
                  <a:lnTo>
                    <a:pt x="22287" y="1704"/>
                  </a:lnTo>
                  <a:lnTo>
                    <a:pt x="22155" y="1477"/>
                  </a:lnTo>
                  <a:lnTo>
                    <a:pt x="21984" y="1250"/>
                  </a:lnTo>
                  <a:lnTo>
                    <a:pt x="21814" y="1041"/>
                  </a:lnTo>
                  <a:lnTo>
                    <a:pt x="21605" y="871"/>
                  </a:lnTo>
                  <a:lnTo>
                    <a:pt x="21397" y="701"/>
                  </a:lnTo>
                  <a:lnTo>
                    <a:pt x="21170" y="549"/>
                  </a:lnTo>
                  <a:lnTo>
                    <a:pt x="20905" y="436"/>
                  </a:lnTo>
                  <a:lnTo>
                    <a:pt x="20640" y="322"/>
                  </a:lnTo>
                  <a:lnTo>
                    <a:pt x="20337" y="246"/>
                  </a:lnTo>
                  <a:lnTo>
                    <a:pt x="20034" y="189"/>
                  </a:lnTo>
                  <a:lnTo>
                    <a:pt x="19712" y="133"/>
                  </a:lnTo>
                  <a:lnTo>
                    <a:pt x="19049" y="57"/>
                  </a:lnTo>
                  <a:lnTo>
                    <a:pt x="18349" y="19"/>
                  </a:lnTo>
                  <a:lnTo>
                    <a:pt x="176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8"/>
            <p:cNvSpPr/>
            <p:nvPr/>
          </p:nvSpPr>
          <p:spPr>
            <a:xfrm>
              <a:off x="1635325" y="547700"/>
              <a:ext cx="570425" cy="124525"/>
            </a:xfrm>
            <a:custGeom>
              <a:avLst/>
              <a:gdLst/>
              <a:ahLst/>
              <a:cxnLst/>
              <a:rect l="l" t="t" r="r" b="b"/>
              <a:pathLst>
                <a:path w="22817" h="4981" extrusionOk="0">
                  <a:moveTo>
                    <a:pt x="95" y="0"/>
                  </a:moveTo>
                  <a:lnTo>
                    <a:pt x="1" y="474"/>
                  </a:lnTo>
                  <a:lnTo>
                    <a:pt x="22722" y="4980"/>
                  </a:lnTo>
                  <a:lnTo>
                    <a:pt x="22817" y="4526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8"/>
            <p:cNvSpPr/>
            <p:nvPr/>
          </p:nvSpPr>
          <p:spPr>
            <a:xfrm>
              <a:off x="1642900" y="468650"/>
              <a:ext cx="582275" cy="153400"/>
            </a:xfrm>
            <a:custGeom>
              <a:avLst/>
              <a:gdLst/>
              <a:ahLst/>
              <a:cxnLst/>
              <a:rect l="l" t="t" r="r" b="b"/>
              <a:pathLst>
                <a:path w="23291" h="6136" extrusionOk="0">
                  <a:moveTo>
                    <a:pt x="114" y="0"/>
                  </a:moveTo>
                  <a:lnTo>
                    <a:pt x="1" y="474"/>
                  </a:lnTo>
                  <a:lnTo>
                    <a:pt x="23177" y="6135"/>
                  </a:lnTo>
                  <a:lnTo>
                    <a:pt x="23290" y="5681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0" name="Google Shape;590;p28"/>
          <p:cNvGrpSpPr/>
          <p:nvPr/>
        </p:nvGrpSpPr>
        <p:grpSpPr>
          <a:xfrm>
            <a:off x="263736" y="346217"/>
            <a:ext cx="1431207" cy="944568"/>
            <a:chOff x="3273100" y="692150"/>
            <a:chExt cx="1453150" cy="959050"/>
          </a:xfrm>
        </p:grpSpPr>
        <p:sp>
          <p:nvSpPr>
            <p:cNvPr id="591" name="Google Shape;591;p28"/>
            <p:cNvSpPr/>
            <p:nvPr/>
          </p:nvSpPr>
          <p:spPr>
            <a:xfrm>
              <a:off x="3486775" y="726275"/>
              <a:ext cx="834400" cy="723125"/>
            </a:xfrm>
            <a:custGeom>
              <a:avLst/>
              <a:gdLst/>
              <a:ahLst/>
              <a:cxnLst/>
              <a:rect l="l" t="t" r="r" b="b"/>
              <a:pathLst>
                <a:path w="33376" h="28925" extrusionOk="0">
                  <a:moveTo>
                    <a:pt x="27124" y="1"/>
                  </a:moveTo>
                  <a:lnTo>
                    <a:pt x="0" y="16401"/>
                  </a:lnTo>
                  <a:lnTo>
                    <a:pt x="79" y="17292"/>
                  </a:lnTo>
                  <a:lnTo>
                    <a:pt x="198" y="18142"/>
                  </a:lnTo>
                  <a:lnTo>
                    <a:pt x="337" y="18953"/>
                  </a:lnTo>
                  <a:lnTo>
                    <a:pt x="515" y="19745"/>
                  </a:lnTo>
                  <a:lnTo>
                    <a:pt x="713" y="20477"/>
                  </a:lnTo>
                  <a:lnTo>
                    <a:pt x="970" y="21189"/>
                  </a:lnTo>
                  <a:lnTo>
                    <a:pt x="1227" y="21862"/>
                  </a:lnTo>
                  <a:lnTo>
                    <a:pt x="1524" y="22515"/>
                  </a:lnTo>
                  <a:lnTo>
                    <a:pt x="1860" y="23128"/>
                  </a:lnTo>
                  <a:lnTo>
                    <a:pt x="2216" y="23702"/>
                  </a:lnTo>
                  <a:lnTo>
                    <a:pt x="2592" y="24236"/>
                  </a:lnTo>
                  <a:lnTo>
                    <a:pt x="2988" y="24750"/>
                  </a:lnTo>
                  <a:lnTo>
                    <a:pt x="3423" y="25225"/>
                  </a:lnTo>
                  <a:lnTo>
                    <a:pt x="3878" y="25680"/>
                  </a:lnTo>
                  <a:lnTo>
                    <a:pt x="4353" y="26095"/>
                  </a:lnTo>
                  <a:lnTo>
                    <a:pt x="4828" y="26491"/>
                  </a:lnTo>
                  <a:lnTo>
                    <a:pt x="5342" y="26847"/>
                  </a:lnTo>
                  <a:lnTo>
                    <a:pt x="5876" y="27164"/>
                  </a:lnTo>
                  <a:lnTo>
                    <a:pt x="6430" y="27461"/>
                  </a:lnTo>
                  <a:lnTo>
                    <a:pt x="6984" y="27737"/>
                  </a:lnTo>
                  <a:lnTo>
                    <a:pt x="7558" y="27975"/>
                  </a:lnTo>
                  <a:lnTo>
                    <a:pt x="8151" y="28193"/>
                  </a:lnTo>
                  <a:lnTo>
                    <a:pt x="8765" y="28371"/>
                  </a:lnTo>
                  <a:lnTo>
                    <a:pt x="9378" y="28529"/>
                  </a:lnTo>
                  <a:lnTo>
                    <a:pt x="10011" y="28667"/>
                  </a:lnTo>
                  <a:lnTo>
                    <a:pt x="10644" y="28766"/>
                  </a:lnTo>
                  <a:lnTo>
                    <a:pt x="11297" y="28845"/>
                  </a:lnTo>
                  <a:lnTo>
                    <a:pt x="11950" y="28905"/>
                  </a:lnTo>
                  <a:lnTo>
                    <a:pt x="12622" y="28925"/>
                  </a:lnTo>
                  <a:lnTo>
                    <a:pt x="13295" y="28925"/>
                  </a:lnTo>
                  <a:lnTo>
                    <a:pt x="13968" y="28905"/>
                  </a:lnTo>
                  <a:lnTo>
                    <a:pt x="14640" y="28865"/>
                  </a:lnTo>
                  <a:lnTo>
                    <a:pt x="15313" y="28786"/>
                  </a:lnTo>
                  <a:lnTo>
                    <a:pt x="16005" y="28687"/>
                  </a:lnTo>
                  <a:lnTo>
                    <a:pt x="16678" y="28588"/>
                  </a:lnTo>
                  <a:lnTo>
                    <a:pt x="17370" y="28450"/>
                  </a:lnTo>
                  <a:lnTo>
                    <a:pt x="18043" y="28272"/>
                  </a:lnTo>
                  <a:lnTo>
                    <a:pt x="18736" y="28094"/>
                  </a:lnTo>
                  <a:lnTo>
                    <a:pt x="19408" y="27896"/>
                  </a:lnTo>
                  <a:lnTo>
                    <a:pt x="20081" y="27678"/>
                  </a:lnTo>
                  <a:lnTo>
                    <a:pt x="20734" y="27421"/>
                  </a:lnTo>
                  <a:lnTo>
                    <a:pt x="21406" y="27164"/>
                  </a:lnTo>
                  <a:lnTo>
                    <a:pt x="22039" y="26867"/>
                  </a:lnTo>
                  <a:lnTo>
                    <a:pt x="22692" y="26570"/>
                  </a:lnTo>
                  <a:lnTo>
                    <a:pt x="23325" y="26254"/>
                  </a:lnTo>
                  <a:lnTo>
                    <a:pt x="23939" y="25917"/>
                  </a:lnTo>
                  <a:lnTo>
                    <a:pt x="24552" y="25541"/>
                  </a:lnTo>
                  <a:lnTo>
                    <a:pt x="25145" y="25166"/>
                  </a:lnTo>
                  <a:lnTo>
                    <a:pt x="25739" y="24770"/>
                  </a:lnTo>
                  <a:lnTo>
                    <a:pt x="26293" y="24374"/>
                  </a:lnTo>
                  <a:lnTo>
                    <a:pt x="26847" y="23939"/>
                  </a:lnTo>
                  <a:lnTo>
                    <a:pt x="27381" y="23504"/>
                  </a:lnTo>
                  <a:lnTo>
                    <a:pt x="27915" y="23029"/>
                  </a:lnTo>
                  <a:lnTo>
                    <a:pt x="28410" y="22574"/>
                  </a:lnTo>
                  <a:lnTo>
                    <a:pt x="28885" y="22079"/>
                  </a:lnTo>
                  <a:lnTo>
                    <a:pt x="29340" y="21565"/>
                  </a:lnTo>
                  <a:lnTo>
                    <a:pt x="29775" y="21051"/>
                  </a:lnTo>
                  <a:lnTo>
                    <a:pt x="30190" y="20516"/>
                  </a:lnTo>
                  <a:lnTo>
                    <a:pt x="30566" y="19982"/>
                  </a:lnTo>
                  <a:lnTo>
                    <a:pt x="30942" y="19428"/>
                  </a:lnTo>
                  <a:lnTo>
                    <a:pt x="31259" y="18855"/>
                  </a:lnTo>
                  <a:lnTo>
                    <a:pt x="31575" y="18261"/>
                  </a:lnTo>
                  <a:lnTo>
                    <a:pt x="31852" y="17668"/>
                  </a:lnTo>
                  <a:lnTo>
                    <a:pt x="32109" y="17074"/>
                  </a:lnTo>
                  <a:lnTo>
                    <a:pt x="32426" y="16164"/>
                  </a:lnTo>
                  <a:lnTo>
                    <a:pt x="32703" y="15274"/>
                  </a:lnTo>
                  <a:lnTo>
                    <a:pt x="32940" y="14423"/>
                  </a:lnTo>
                  <a:lnTo>
                    <a:pt x="33118" y="13592"/>
                  </a:lnTo>
                  <a:lnTo>
                    <a:pt x="33237" y="12801"/>
                  </a:lnTo>
                  <a:lnTo>
                    <a:pt x="33336" y="12009"/>
                  </a:lnTo>
                  <a:lnTo>
                    <a:pt x="33376" y="11277"/>
                  </a:lnTo>
                  <a:lnTo>
                    <a:pt x="33376" y="10545"/>
                  </a:lnTo>
                  <a:lnTo>
                    <a:pt x="33356" y="9833"/>
                  </a:lnTo>
                  <a:lnTo>
                    <a:pt x="33277" y="9161"/>
                  </a:lnTo>
                  <a:lnTo>
                    <a:pt x="33178" y="8508"/>
                  </a:lnTo>
                  <a:lnTo>
                    <a:pt x="33039" y="7894"/>
                  </a:lnTo>
                  <a:lnTo>
                    <a:pt x="32881" y="7281"/>
                  </a:lnTo>
                  <a:lnTo>
                    <a:pt x="32703" y="6707"/>
                  </a:lnTo>
                  <a:lnTo>
                    <a:pt x="32485" y="6153"/>
                  </a:lnTo>
                  <a:lnTo>
                    <a:pt x="32248" y="5619"/>
                  </a:lnTo>
                  <a:lnTo>
                    <a:pt x="31991" y="5105"/>
                  </a:lnTo>
                  <a:lnTo>
                    <a:pt x="31714" y="4630"/>
                  </a:lnTo>
                  <a:lnTo>
                    <a:pt x="31417" y="4155"/>
                  </a:lnTo>
                  <a:lnTo>
                    <a:pt x="31120" y="3720"/>
                  </a:lnTo>
                  <a:lnTo>
                    <a:pt x="30804" y="3285"/>
                  </a:lnTo>
                  <a:lnTo>
                    <a:pt x="30467" y="2889"/>
                  </a:lnTo>
                  <a:lnTo>
                    <a:pt x="30131" y="2513"/>
                  </a:lnTo>
                  <a:lnTo>
                    <a:pt x="29795" y="2157"/>
                  </a:lnTo>
                  <a:lnTo>
                    <a:pt x="29458" y="1821"/>
                  </a:lnTo>
                  <a:lnTo>
                    <a:pt x="29102" y="1504"/>
                  </a:lnTo>
                  <a:lnTo>
                    <a:pt x="28766" y="1207"/>
                  </a:lnTo>
                  <a:lnTo>
                    <a:pt x="28430" y="930"/>
                  </a:lnTo>
                  <a:lnTo>
                    <a:pt x="27757" y="436"/>
                  </a:lnTo>
                  <a:lnTo>
                    <a:pt x="271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8"/>
            <p:cNvSpPr/>
            <p:nvPr/>
          </p:nvSpPr>
          <p:spPr>
            <a:xfrm>
              <a:off x="3273600" y="1157575"/>
              <a:ext cx="341800" cy="311600"/>
            </a:xfrm>
            <a:custGeom>
              <a:avLst/>
              <a:gdLst/>
              <a:ahLst/>
              <a:cxnLst/>
              <a:rect l="l" t="t" r="r" b="b"/>
              <a:pathLst>
                <a:path w="13672" h="12464" extrusionOk="0">
                  <a:moveTo>
                    <a:pt x="5342" y="0"/>
                  </a:moveTo>
                  <a:lnTo>
                    <a:pt x="4491" y="40"/>
                  </a:lnTo>
                  <a:lnTo>
                    <a:pt x="3661" y="99"/>
                  </a:lnTo>
                  <a:lnTo>
                    <a:pt x="3245" y="139"/>
                  </a:lnTo>
                  <a:lnTo>
                    <a:pt x="2849" y="198"/>
                  </a:lnTo>
                  <a:lnTo>
                    <a:pt x="2473" y="277"/>
                  </a:lnTo>
                  <a:lnTo>
                    <a:pt x="2117" y="356"/>
                  </a:lnTo>
                  <a:lnTo>
                    <a:pt x="1761" y="455"/>
                  </a:lnTo>
                  <a:lnTo>
                    <a:pt x="1445" y="574"/>
                  </a:lnTo>
                  <a:lnTo>
                    <a:pt x="1148" y="693"/>
                  </a:lnTo>
                  <a:lnTo>
                    <a:pt x="891" y="851"/>
                  </a:lnTo>
                  <a:lnTo>
                    <a:pt x="653" y="1009"/>
                  </a:lnTo>
                  <a:lnTo>
                    <a:pt x="456" y="1187"/>
                  </a:lnTo>
                  <a:lnTo>
                    <a:pt x="278" y="1385"/>
                  </a:lnTo>
                  <a:lnTo>
                    <a:pt x="159" y="1603"/>
                  </a:lnTo>
                  <a:lnTo>
                    <a:pt x="80" y="1860"/>
                  </a:lnTo>
                  <a:lnTo>
                    <a:pt x="20" y="2137"/>
                  </a:lnTo>
                  <a:lnTo>
                    <a:pt x="1" y="2433"/>
                  </a:lnTo>
                  <a:lnTo>
                    <a:pt x="1" y="2750"/>
                  </a:lnTo>
                  <a:lnTo>
                    <a:pt x="20" y="3106"/>
                  </a:lnTo>
                  <a:lnTo>
                    <a:pt x="80" y="3482"/>
                  </a:lnTo>
                  <a:lnTo>
                    <a:pt x="159" y="3858"/>
                  </a:lnTo>
                  <a:lnTo>
                    <a:pt x="258" y="4273"/>
                  </a:lnTo>
                  <a:lnTo>
                    <a:pt x="376" y="4689"/>
                  </a:lnTo>
                  <a:lnTo>
                    <a:pt x="515" y="5124"/>
                  </a:lnTo>
                  <a:lnTo>
                    <a:pt x="673" y="5559"/>
                  </a:lnTo>
                  <a:lnTo>
                    <a:pt x="851" y="5995"/>
                  </a:lnTo>
                  <a:lnTo>
                    <a:pt x="1049" y="6450"/>
                  </a:lnTo>
                  <a:lnTo>
                    <a:pt x="1267" y="6885"/>
                  </a:lnTo>
                  <a:lnTo>
                    <a:pt x="1484" y="7340"/>
                  </a:lnTo>
                  <a:lnTo>
                    <a:pt x="1722" y="7775"/>
                  </a:lnTo>
                  <a:lnTo>
                    <a:pt x="1959" y="8210"/>
                  </a:lnTo>
                  <a:lnTo>
                    <a:pt x="2236" y="8646"/>
                  </a:lnTo>
                  <a:lnTo>
                    <a:pt x="2493" y="9061"/>
                  </a:lnTo>
                  <a:lnTo>
                    <a:pt x="2770" y="9457"/>
                  </a:lnTo>
                  <a:lnTo>
                    <a:pt x="3067" y="9852"/>
                  </a:lnTo>
                  <a:lnTo>
                    <a:pt x="3344" y="10228"/>
                  </a:lnTo>
                  <a:lnTo>
                    <a:pt x="3641" y="10584"/>
                  </a:lnTo>
                  <a:lnTo>
                    <a:pt x="3937" y="10901"/>
                  </a:lnTo>
                  <a:lnTo>
                    <a:pt x="4234" y="11217"/>
                  </a:lnTo>
                  <a:lnTo>
                    <a:pt x="4531" y="11494"/>
                  </a:lnTo>
                  <a:lnTo>
                    <a:pt x="4828" y="11732"/>
                  </a:lnTo>
                  <a:lnTo>
                    <a:pt x="5125" y="11949"/>
                  </a:lnTo>
                  <a:lnTo>
                    <a:pt x="5421" y="12128"/>
                  </a:lnTo>
                  <a:lnTo>
                    <a:pt x="5718" y="12266"/>
                  </a:lnTo>
                  <a:lnTo>
                    <a:pt x="5995" y="12365"/>
                  </a:lnTo>
                  <a:lnTo>
                    <a:pt x="6272" y="12424"/>
                  </a:lnTo>
                  <a:lnTo>
                    <a:pt x="6549" y="12464"/>
                  </a:lnTo>
                  <a:lnTo>
                    <a:pt x="6846" y="12444"/>
                  </a:lnTo>
                  <a:lnTo>
                    <a:pt x="7142" y="12424"/>
                  </a:lnTo>
                  <a:lnTo>
                    <a:pt x="7439" y="12365"/>
                  </a:lnTo>
                  <a:lnTo>
                    <a:pt x="7736" y="12286"/>
                  </a:lnTo>
                  <a:lnTo>
                    <a:pt x="8053" y="12167"/>
                  </a:lnTo>
                  <a:lnTo>
                    <a:pt x="8349" y="12048"/>
                  </a:lnTo>
                  <a:lnTo>
                    <a:pt x="8666" y="11910"/>
                  </a:lnTo>
                  <a:lnTo>
                    <a:pt x="8982" y="11752"/>
                  </a:lnTo>
                  <a:lnTo>
                    <a:pt x="9279" y="11574"/>
                  </a:lnTo>
                  <a:lnTo>
                    <a:pt x="9892" y="11198"/>
                  </a:lnTo>
                  <a:lnTo>
                    <a:pt x="10486" y="10762"/>
                  </a:lnTo>
                  <a:lnTo>
                    <a:pt x="11060" y="10327"/>
                  </a:lnTo>
                  <a:lnTo>
                    <a:pt x="11614" y="9892"/>
                  </a:lnTo>
                  <a:lnTo>
                    <a:pt x="12108" y="9457"/>
                  </a:lnTo>
                  <a:lnTo>
                    <a:pt x="12543" y="9041"/>
                  </a:lnTo>
                  <a:lnTo>
                    <a:pt x="12919" y="8685"/>
                  </a:lnTo>
                  <a:lnTo>
                    <a:pt x="13473" y="8131"/>
                  </a:lnTo>
                  <a:lnTo>
                    <a:pt x="13671" y="7914"/>
                  </a:lnTo>
                  <a:lnTo>
                    <a:pt x="12820" y="6509"/>
                  </a:lnTo>
                  <a:lnTo>
                    <a:pt x="6826" y="11494"/>
                  </a:lnTo>
                  <a:lnTo>
                    <a:pt x="1484" y="2176"/>
                  </a:lnTo>
                  <a:lnTo>
                    <a:pt x="9912" y="910"/>
                  </a:lnTo>
                  <a:lnTo>
                    <a:pt x="9714" y="237"/>
                  </a:lnTo>
                  <a:lnTo>
                    <a:pt x="9338" y="198"/>
                  </a:lnTo>
                  <a:lnTo>
                    <a:pt x="8369" y="119"/>
                  </a:lnTo>
                  <a:lnTo>
                    <a:pt x="7716" y="59"/>
                  </a:lnTo>
                  <a:lnTo>
                    <a:pt x="6984" y="20"/>
                  </a:lnTo>
                  <a:lnTo>
                    <a:pt x="61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8"/>
            <p:cNvSpPr/>
            <p:nvPr/>
          </p:nvSpPr>
          <p:spPr>
            <a:xfrm>
              <a:off x="3828525" y="1124425"/>
              <a:ext cx="114775" cy="78675"/>
            </a:xfrm>
            <a:custGeom>
              <a:avLst/>
              <a:gdLst/>
              <a:ahLst/>
              <a:cxnLst/>
              <a:rect l="l" t="t" r="r" b="b"/>
              <a:pathLst>
                <a:path w="4591" h="3147" extrusionOk="0">
                  <a:moveTo>
                    <a:pt x="2909" y="1"/>
                  </a:moveTo>
                  <a:lnTo>
                    <a:pt x="2751" y="20"/>
                  </a:lnTo>
                  <a:lnTo>
                    <a:pt x="2573" y="60"/>
                  </a:lnTo>
                  <a:lnTo>
                    <a:pt x="2415" y="99"/>
                  </a:lnTo>
                  <a:lnTo>
                    <a:pt x="2256" y="159"/>
                  </a:lnTo>
                  <a:lnTo>
                    <a:pt x="2098" y="238"/>
                  </a:lnTo>
                  <a:lnTo>
                    <a:pt x="1940" y="337"/>
                  </a:lnTo>
                  <a:lnTo>
                    <a:pt x="1781" y="436"/>
                  </a:lnTo>
                  <a:lnTo>
                    <a:pt x="1485" y="673"/>
                  </a:lnTo>
                  <a:lnTo>
                    <a:pt x="1227" y="950"/>
                  </a:lnTo>
                  <a:lnTo>
                    <a:pt x="970" y="1247"/>
                  </a:lnTo>
                  <a:lnTo>
                    <a:pt x="733" y="1583"/>
                  </a:lnTo>
                  <a:lnTo>
                    <a:pt x="515" y="1939"/>
                  </a:lnTo>
                  <a:lnTo>
                    <a:pt x="317" y="2295"/>
                  </a:lnTo>
                  <a:lnTo>
                    <a:pt x="159" y="2652"/>
                  </a:lnTo>
                  <a:lnTo>
                    <a:pt x="21" y="3027"/>
                  </a:lnTo>
                  <a:lnTo>
                    <a:pt x="1" y="3067"/>
                  </a:lnTo>
                  <a:lnTo>
                    <a:pt x="1" y="3087"/>
                  </a:lnTo>
                  <a:lnTo>
                    <a:pt x="60" y="3126"/>
                  </a:lnTo>
                  <a:lnTo>
                    <a:pt x="139" y="3146"/>
                  </a:lnTo>
                  <a:lnTo>
                    <a:pt x="238" y="3146"/>
                  </a:lnTo>
                  <a:lnTo>
                    <a:pt x="337" y="3126"/>
                  </a:lnTo>
                  <a:lnTo>
                    <a:pt x="436" y="3087"/>
                  </a:lnTo>
                  <a:lnTo>
                    <a:pt x="515" y="3047"/>
                  </a:lnTo>
                  <a:lnTo>
                    <a:pt x="555" y="2968"/>
                  </a:lnTo>
                  <a:lnTo>
                    <a:pt x="713" y="2592"/>
                  </a:lnTo>
                  <a:lnTo>
                    <a:pt x="891" y="2216"/>
                  </a:lnTo>
                  <a:lnTo>
                    <a:pt x="1069" y="1860"/>
                  </a:lnTo>
                  <a:lnTo>
                    <a:pt x="1287" y="1504"/>
                  </a:lnTo>
                  <a:lnTo>
                    <a:pt x="1504" y="1207"/>
                  </a:lnTo>
                  <a:lnTo>
                    <a:pt x="1742" y="930"/>
                  </a:lnTo>
                  <a:lnTo>
                    <a:pt x="1999" y="673"/>
                  </a:lnTo>
                  <a:lnTo>
                    <a:pt x="2138" y="574"/>
                  </a:lnTo>
                  <a:lnTo>
                    <a:pt x="2296" y="456"/>
                  </a:lnTo>
                  <a:lnTo>
                    <a:pt x="2415" y="396"/>
                  </a:lnTo>
                  <a:lnTo>
                    <a:pt x="2533" y="357"/>
                  </a:lnTo>
                  <a:lnTo>
                    <a:pt x="2652" y="317"/>
                  </a:lnTo>
                  <a:lnTo>
                    <a:pt x="2771" y="297"/>
                  </a:lnTo>
                  <a:lnTo>
                    <a:pt x="2889" y="317"/>
                  </a:lnTo>
                  <a:lnTo>
                    <a:pt x="3008" y="317"/>
                  </a:lnTo>
                  <a:lnTo>
                    <a:pt x="3226" y="396"/>
                  </a:lnTo>
                  <a:lnTo>
                    <a:pt x="3463" y="495"/>
                  </a:lnTo>
                  <a:lnTo>
                    <a:pt x="3661" y="634"/>
                  </a:lnTo>
                  <a:lnTo>
                    <a:pt x="3859" y="772"/>
                  </a:lnTo>
                  <a:lnTo>
                    <a:pt x="4057" y="950"/>
                  </a:lnTo>
                  <a:lnTo>
                    <a:pt x="4116" y="990"/>
                  </a:lnTo>
                  <a:lnTo>
                    <a:pt x="4314" y="990"/>
                  </a:lnTo>
                  <a:lnTo>
                    <a:pt x="4432" y="950"/>
                  </a:lnTo>
                  <a:lnTo>
                    <a:pt x="4512" y="891"/>
                  </a:lnTo>
                  <a:lnTo>
                    <a:pt x="4571" y="851"/>
                  </a:lnTo>
                  <a:lnTo>
                    <a:pt x="4591" y="772"/>
                  </a:lnTo>
                  <a:lnTo>
                    <a:pt x="4571" y="752"/>
                  </a:lnTo>
                  <a:lnTo>
                    <a:pt x="4551" y="713"/>
                  </a:lnTo>
                  <a:lnTo>
                    <a:pt x="4373" y="555"/>
                  </a:lnTo>
                  <a:lnTo>
                    <a:pt x="4175" y="416"/>
                  </a:lnTo>
                  <a:lnTo>
                    <a:pt x="3997" y="297"/>
                  </a:lnTo>
                  <a:lnTo>
                    <a:pt x="3799" y="198"/>
                  </a:lnTo>
                  <a:lnTo>
                    <a:pt x="3621" y="119"/>
                  </a:lnTo>
                  <a:lnTo>
                    <a:pt x="3443" y="60"/>
                  </a:lnTo>
                  <a:lnTo>
                    <a:pt x="3265" y="20"/>
                  </a:lnTo>
                  <a:lnTo>
                    <a:pt x="3087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8"/>
            <p:cNvSpPr/>
            <p:nvPr/>
          </p:nvSpPr>
          <p:spPr>
            <a:xfrm>
              <a:off x="4059025" y="1028475"/>
              <a:ext cx="124650" cy="70250"/>
            </a:xfrm>
            <a:custGeom>
              <a:avLst/>
              <a:gdLst/>
              <a:ahLst/>
              <a:cxnLst/>
              <a:rect l="l" t="t" r="r" b="b"/>
              <a:pathLst>
                <a:path w="4986" h="2810" extrusionOk="0">
                  <a:moveTo>
                    <a:pt x="2750" y="1"/>
                  </a:moveTo>
                  <a:lnTo>
                    <a:pt x="2513" y="20"/>
                  </a:lnTo>
                  <a:lnTo>
                    <a:pt x="2295" y="80"/>
                  </a:lnTo>
                  <a:lnTo>
                    <a:pt x="2058" y="139"/>
                  </a:lnTo>
                  <a:lnTo>
                    <a:pt x="1840" y="238"/>
                  </a:lnTo>
                  <a:lnTo>
                    <a:pt x="1622" y="357"/>
                  </a:lnTo>
                  <a:lnTo>
                    <a:pt x="1405" y="515"/>
                  </a:lnTo>
                  <a:lnTo>
                    <a:pt x="1167" y="733"/>
                  </a:lnTo>
                  <a:lnTo>
                    <a:pt x="930" y="970"/>
                  </a:lnTo>
                  <a:lnTo>
                    <a:pt x="732" y="1227"/>
                  </a:lnTo>
                  <a:lnTo>
                    <a:pt x="534" y="1484"/>
                  </a:lnTo>
                  <a:lnTo>
                    <a:pt x="376" y="1781"/>
                  </a:lnTo>
                  <a:lnTo>
                    <a:pt x="218" y="2078"/>
                  </a:lnTo>
                  <a:lnTo>
                    <a:pt x="99" y="2394"/>
                  </a:lnTo>
                  <a:lnTo>
                    <a:pt x="0" y="2691"/>
                  </a:lnTo>
                  <a:lnTo>
                    <a:pt x="0" y="2731"/>
                  </a:lnTo>
                  <a:lnTo>
                    <a:pt x="0" y="2750"/>
                  </a:lnTo>
                  <a:lnTo>
                    <a:pt x="40" y="2790"/>
                  </a:lnTo>
                  <a:lnTo>
                    <a:pt x="119" y="2810"/>
                  </a:lnTo>
                  <a:lnTo>
                    <a:pt x="218" y="2810"/>
                  </a:lnTo>
                  <a:lnTo>
                    <a:pt x="336" y="2770"/>
                  </a:lnTo>
                  <a:lnTo>
                    <a:pt x="416" y="2731"/>
                  </a:lnTo>
                  <a:lnTo>
                    <a:pt x="495" y="2691"/>
                  </a:lnTo>
                  <a:lnTo>
                    <a:pt x="534" y="2632"/>
                  </a:lnTo>
                  <a:lnTo>
                    <a:pt x="653" y="2295"/>
                  </a:lnTo>
                  <a:lnTo>
                    <a:pt x="791" y="1959"/>
                  </a:lnTo>
                  <a:lnTo>
                    <a:pt x="970" y="1643"/>
                  </a:lnTo>
                  <a:lnTo>
                    <a:pt x="1148" y="1346"/>
                  </a:lnTo>
                  <a:lnTo>
                    <a:pt x="1306" y="1128"/>
                  </a:lnTo>
                  <a:lnTo>
                    <a:pt x="1484" y="930"/>
                  </a:lnTo>
                  <a:lnTo>
                    <a:pt x="1662" y="752"/>
                  </a:lnTo>
                  <a:lnTo>
                    <a:pt x="1860" y="614"/>
                  </a:lnTo>
                  <a:lnTo>
                    <a:pt x="2058" y="515"/>
                  </a:lnTo>
                  <a:lnTo>
                    <a:pt x="2255" y="436"/>
                  </a:lnTo>
                  <a:lnTo>
                    <a:pt x="2453" y="376"/>
                  </a:lnTo>
                  <a:lnTo>
                    <a:pt x="2671" y="357"/>
                  </a:lnTo>
                  <a:lnTo>
                    <a:pt x="2889" y="357"/>
                  </a:lnTo>
                  <a:lnTo>
                    <a:pt x="3106" y="376"/>
                  </a:lnTo>
                  <a:lnTo>
                    <a:pt x="3344" y="436"/>
                  </a:lnTo>
                  <a:lnTo>
                    <a:pt x="3561" y="495"/>
                  </a:lnTo>
                  <a:lnTo>
                    <a:pt x="3779" y="594"/>
                  </a:lnTo>
                  <a:lnTo>
                    <a:pt x="4016" y="693"/>
                  </a:lnTo>
                  <a:lnTo>
                    <a:pt x="4234" y="831"/>
                  </a:lnTo>
                  <a:lnTo>
                    <a:pt x="4451" y="970"/>
                  </a:lnTo>
                  <a:lnTo>
                    <a:pt x="4531" y="1009"/>
                  </a:lnTo>
                  <a:lnTo>
                    <a:pt x="4630" y="1009"/>
                  </a:lnTo>
                  <a:lnTo>
                    <a:pt x="4728" y="990"/>
                  </a:lnTo>
                  <a:lnTo>
                    <a:pt x="4827" y="950"/>
                  </a:lnTo>
                  <a:lnTo>
                    <a:pt x="4906" y="911"/>
                  </a:lnTo>
                  <a:lnTo>
                    <a:pt x="4966" y="851"/>
                  </a:lnTo>
                  <a:lnTo>
                    <a:pt x="4986" y="812"/>
                  </a:lnTo>
                  <a:lnTo>
                    <a:pt x="4986" y="792"/>
                  </a:lnTo>
                  <a:lnTo>
                    <a:pt x="4966" y="772"/>
                  </a:lnTo>
                  <a:lnTo>
                    <a:pt x="4550" y="515"/>
                  </a:lnTo>
                  <a:lnTo>
                    <a:pt x="4333" y="396"/>
                  </a:lnTo>
                  <a:lnTo>
                    <a:pt x="4115" y="297"/>
                  </a:lnTo>
                  <a:lnTo>
                    <a:pt x="3898" y="198"/>
                  </a:lnTo>
                  <a:lnTo>
                    <a:pt x="3660" y="119"/>
                  </a:lnTo>
                  <a:lnTo>
                    <a:pt x="3442" y="60"/>
                  </a:lnTo>
                  <a:lnTo>
                    <a:pt x="3205" y="20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8"/>
            <p:cNvSpPr/>
            <p:nvPr/>
          </p:nvSpPr>
          <p:spPr>
            <a:xfrm>
              <a:off x="3956150" y="1086350"/>
              <a:ext cx="101900" cy="191425"/>
            </a:xfrm>
            <a:custGeom>
              <a:avLst/>
              <a:gdLst/>
              <a:ahLst/>
              <a:cxnLst/>
              <a:rect l="l" t="t" r="r" b="b"/>
              <a:pathLst>
                <a:path w="4076" h="7657" extrusionOk="0">
                  <a:moveTo>
                    <a:pt x="3185" y="0"/>
                  </a:moveTo>
                  <a:lnTo>
                    <a:pt x="3086" y="277"/>
                  </a:lnTo>
                  <a:lnTo>
                    <a:pt x="2987" y="515"/>
                  </a:lnTo>
                  <a:lnTo>
                    <a:pt x="2889" y="732"/>
                  </a:lnTo>
                  <a:lnTo>
                    <a:pt x="2790" y="930"/>
                  </a:lnTo>
                  <a:lnTo>
                    <a:pt x="2691" y="1088"/>
                  </a:lnTo>
                  <a:lnTo>
                    <a:pt x="2572" y="1207"/>
                  </a:lnTo>
                  <a:lnTo>
                    <a:pt x="2473" y="1326"/>
                  </a:lnTo>
                  <a:lnTo>
                    <a:pt x="2374" y="1405"/>
                  </a:lnTo>
                  <a:lnTo>
                    <a:pt x="2255" y="1464"/>
                  </a:lnTo>
                  <a:lnTo>
                    <a:pt x="2157" y="1504"/>
                  </a:lnTo>
                  <a:lnTo>
                    <a:pt x="2058" y="1524"/>
                  </a:lnTo>
                  <a:lnTo>
                    <a:pt x="1939" y="1543"/>
                  </a:lnTo>
                  <a:lnTo>
                    <a:pt x="1840" y="1524"/>
                  </a:lnTo>
                  <a:lnTo>
                    <a:pt x="1741" y="1504"/>
                  </a:lnTo>
                  <a:lnTo>
                    <a:pt x="1543" y="1425"/>
                  </a:lnTo>
                  <a:lnTo>
                    <a:pt x="1365" y="1306"/>
                  </a:lnTo>
                  <a:lnTo>
                    <a:pt x="1207" y="1167"/>
                  </a:lnTo>
                  <a:lnTo>
                    <a:pt x="1049" y="1029"/>
                  </a:lnTo>
                  <a:lnTo>
                    <a:pt x="930" y="871"/>
                  </a:lnTo>
                  <a:lnTo>
                    <a:pt x="732" y="614"/>
                  </a:lnTo>
                  <a:lnTo>
                    <a:pt x="673" y="495"/>
                  </a:lnTo>
                  <a:lnTo>
                    <a:pt x="574" y="851"/>
                  </a:lnTo>
                  <a:lnTo>
                    <a:pt x="475" y="1227"/>
                  </a:lnTo>
                  <a:lnTo>
                    <a:pt x="376" y="1721"/>
                  </a:lnTo>
                  <a:lnTo>
                    <a:pt x="257" y="2315"/>
                  </a:lnTo>
                  <a:lnTo>
                    <a:pt x="158" y="2968"/>
                  </a:lnTo>
                  <a:lnTo>
                    <a:pt x="59" y="3660"/>
                  </a:lnTo>
                  <a:lnTo>
                    <a:pt x="20" y="4372"/>
                  </a:lnTo>
                  <a:lnTo>
                    <a:pt x="0" y="4709"/>
                  </a:lnTo>
                  <a:lnTo>
                    <a:pt x="20" y="5065"/>
                  </a:lnTo>
                  <a:lnTo>
                    <a:pt x="40" y="5401"/>
                  </a:lnTo>
                  <a:lnTo>
                    <a:pt x="79" y="5718"/>
                  </a:lnTo>
                  <a:lnTo>
                    <a:pt x="119" y="6034"/>
                  </a:lnTo>
                  <a:lnTo>
                    <a:pt x="198" y="6331"/>
                  </a:lnTo>
                  <a:lnTo>
                    <a:pt x="297" y="6588"/>
                  </a:lnTo>
                  <a:lnTo>
                    <a:pt x="416" y="6845"/>
                  </a:lnTo>
                  <a:lnTo>
                    <a:pt x="574" y="7063"/>
                  </a:lnTo>
                  <a:lnTo>
                    <a:pt x="732" y="7241"/>
                  </a:lnTo>
                  <a:lnTo>
                    <a:pt x="930" y="7399"/>
                  </a:lnTo>
                  <a:lnTo>
                    <a:pt x="1049" y="7478"/>
                  </a:lnTo>
                  <a:lnTo>
                    <a:pt x="1167" y="7538"/>
                  </a:lnTo>
                  <a:lnTo>
                    <a:pt x="1286" y="7577"/>
                  </a:lnTo>
                  <a:lnTo>
                    <a:pt x="1425" y="7617"/>
                  </a:lnTo>
                  <a:lnTo>
                    <a:pt x="1563" y="7637"/>
                  </a:lnTo>
                  <a:lnTo>
                    <a:pt x="1702" y="7657"/>
                  </a:lnTo>
                  <a:lnTo>
                    <a:pt x="2038" y="7637"/>
                  </a:lnTo>
                  <a:lnTo>
                    <a:pt x="2394" y="7597"/>
                  </a:lnTo>
                  <a:lnTo>
                    <a:pt x="2691" y="7518"/>
                  </a:lnTo>
                  <a:lnTo>
                    <a:pt x="2948" y="7399"/>
                  </a:lnTo>
                  <a:lnTo>
                    <a:pt x="3166" y="7241"/>
                  </a:lnTo>
                  <a:lnTo>
                    <a:pt x="3363" y="7063"/>
                  </a:lnTo>
                  <a:lnTo>
                    <a:pt x="3522" y="6865"/>
                  </a:lnTo>
                  <a:lnTo>
                    <a:pt x="3680" y="6648"/>
                  </a:lnTo>
                  <a:lnTo>
                    <a:pt x="3799" y="6390"/>
                  </a:lnTo>
                  <a:lnTo>
                    <a:pt x="3878" y="6113"/>
                  </a:lnTo>
                  <a:lnTo>
                    <a:pt x="3957" y="5836"/>
                  </a:lnTo>
                  <a:lnTo>
                    <a:pt x="4016" y="5540"/>
                  </a:lnTo>
                  <a:lnTo>
                    <a:pt x="4056" y="5223"/>
                  </a:lnTo>
                  <a:lnTo>
                    <a:pt x="4076" y="4887"/>
                  </a:lnTo>
                  <a:lnTo>
                    <a:pt x="4076" y="4570"/>
                  </a:lnTo>
                  <a:lnTo>
                    <a:pt x="4056" y="4214"/>
                  </a:lnTo>
                  <a:lnTo>
                    <a:pt x="3996" y="3542"/>
                  </a:lnTo>
                  <a:lnTo>
                    <a:pt x="3917" y="2869"/>
                  </a:lnTo>
                  <a:lnTo>
                    <a:pt x="3779" y="2216"/>
                  </a:lnTo>
                  <a:lnTo>
                    <a:pt x="3660" y="1622"/>
                  </a:lnTo>
                  <a:lnTo>
                    <a:pt x="3522" y="1088"/>
                  </a:lnTo>
                  <a:lnTo>
                    <a:pt x="3284" y="297"/>
                  </a:lnTo>
                  <a:lnTo>
                    <a:pt x="31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8"/>
            <p:cNvSpPr/>
            <p:nvPr/>
          </p:nvSpPr>
          <p:spPr>
            <a:xfrm>
              <a:off x="3967025" y="1118000"/>
              <a:ext cx="24750" cy="143950"/>
            </a:xfrm>
            <a:custGeom>
              <a:avLst/>
              <a:gdLst/>
              <a:ahLst/>
              <a:cxnLst/>
              <a:rect l="l" t="t" r="r" b="b"/>
              <a:pathLst>
                <a:path w="990" h="5758" extrusionOk="0">
                  <a:moveTo>
                    <a:pt x="811" y="0"/>
                  </a:moveTo>
                  <a:lnTo>
                    <a:pt x="0" y="5718"/>
                  </a:lnTo>
                  <a:lnTo>
                    <a:pt x="178" y="5757"/>
                  </a:lnTo>
                  <a:lnTo>
                    <a:pt x="990" y="40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8"/>
            <p:cNvSpPr/>
            <p:nvPr/>
          </p:nvSpPr>
          <p:spPr>
            <a:xfrm>
              <a:off x="4002625" y="1124925"/>
              <a:ext cx="5975" cy="152850"/>
            </a:xfrm>
            <a:custGeom>
              <a:avLst/>
              <a:gdLst/>
              <a:ahLst/>
              <a:cxnLst/>
              <a:rect l="l" t="t" r="r" b="b"/>
              <a:pathLst>
                <a:path w="239" h="6114" extrusionOk="0">
                  <a:moveTo>
                    <a:pt x="40" y="0"/>
                  </a:moveTo>
                  <a:lnTo>
                    <a:pt x="1" y="6114"/>
                  </a:lnTo>
                  <a:lnTo>
                    <a:pt x="199" y="6114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8"/>
            <p:cNvSpPr/>
            <p:nvPr/>
          </p:nvSpPr>
          <p:spPr>
            <a:xfrm>
              <a:off x="4023400" y="1109100"/>
              <a:ext cx="29200" cy="143450"/>
            </a:xfrm>
            <a:custGeom>
              <a:avLst/>
              <a:gdLst/>
              <a:ahLst/>
              <a:cxnLst/>
              <a:rect l="l" t="t" r="r" b="b"/>
              <a:pathLst>
                <a:path w="1168" h="5738" extrusionOk="0">
                  <a:moveTo>
                    <a:pt x="179" y="0"/>
                  </a:moveTo>
                  <a:lnTo>
                    <a:pt x="1" y="40"/>
                  </a:lnTo>
                  <a:lnTo>
                    <a:pt x="970" y="5738"/>
                  </a:lnTo>
                  <a:lnTo>
                    <a:pt x="1168" y="5718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8"/>
            <p:cNvSpPr/>
            <p:nvPr/>
          </p:nvSpPr>
          <p:spPr>
            <a:xfrm>
              <a:off x="3955650" y="1139750"/>
              <a:ext cx="95975" cy="34650"/>
            </a:xfrm>
            <a:custGeom>
              <a:avLst/>
              <a:gdLst/>
              <a:ahLst/>
              <a:cxnLst/>
              <a:rect l="l" t="t" r="r" b="b"/>
              <a:pathLst>
                <a:path w="3839" h="1386" extrusionOk="0">
                  <a:moveTo>
                    <a:pt x="3779" y="1"/>
                  </a:moveTo>
                  <a:lnTo>
                    <a:pt x="0" y="1188"/>
                  </a:lnTo>
                  <a:lnTo>
                    <a:pt x="60" y="1386"/>
                  </a:lnTo>
                  <a:lnTo>
                    <a:pt x="3838" y="179"/>
                  </a:lnTo>
                  <a:lnTo>
                    <a:pt x="3779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8"/>
            <p:cNvSpPr/>
            <p:nvPr/>
          </p:nvSpPr>
          <p:spPr>
            <a:xfrm>
              <a:off x="3521875" y="750525"/>
              <a:ext cx="635600" cy="401125"/>
            </a:xfrm>
            <a:custGeom>
              <a:avLst/>
              <a:gdLst/>
              <a:ahLst/>
              <a:cxnLst/>
              <a:rect l="l" t="t" r="r" b="b"/>
              <a:pathLst>
                <a:path w="25424" h="16045" extrusionOk="0">
                  <a:moveTo>
                    <a:pt x="25423" y="0"/>
                  </a:moveTo>
                  <a:lnTo>
                    <a:pt x="1" y="16045"/>
                  </a:lnTo>
                  <a:lnTo>
                    <a:pt x="1148" y="16045"/>
                  </a:lnTo>
                  <a:lnTo>
                    <a:pt x="2256" y="16025"/>
                  </a:lnTo>
                  <a:lnTo>
                    <a:pt x="3325" y="15966"/>
                  </a:lnTo>
                  <a:lnTo>
                    <a:pt x="4353" y="15906"/>
                  </a:lnTo>
                  <a:lnTo>
                    <a:pt x="5362" y="15807"/>
                  </a:lnTo>
                  <a:lnTo>
                    <a:pt x="6332" y="15708"/>
                  </a:lnTo>
                  <a:lnTo>
                    <a:pt x="7281" y="15570"/>
                  </a:lnTo>
                  <a:lnTo>
                    <a:pt x="8191" y="15412"/>
                  </a:lnTo>
                  <a:lnTo>
                    <a:pt x="9062" y="15253"/>
                  </a:lnTo>
                  <a:lnTo>
                    <a:pt x="9913" y="15075"/>
                  </a:lnTo>
                  <a:lnTo>
                    <a:pt x="10724" y="14877"/>
                  </a:lnTo>
                  <a:lnTo>
                    <a:pt x="11515" y="14660"/>
                  </a:lnTo>
                  <a:lnTo>
                    <a:pt x="12267" y="14422"/>
                  </a:lnTo>
                  <a:lnTo>
                    <a:pt x="12999" y="14165"/>
                  </a:lnTo>
                  <a:lnTo>
                    <a:pt x="13711" y="13908"/>
                  </a:lnTo>
                  <a:lnTo>
                    <a:pt x="14384" y="13631"/>
                  </a:lnTo>
                  <a:lnTo>
                    <a:pt x="15037" y="13354"/>
                  </a:lnTo>
                  <a:lnTo>
                    <a:pt x="15670" y="13057"/>
                  </a:lnTo>
                  <a:lnTo>
                    <a:pt x="16263" y="12741"/>
                  </a:lnTo>
                  <a:lnTo>
                    <a:pt x="16837" y="12424"/>
                  </a:lnTo>
                  <a:lnTo>
                    <a:pt x="17391" y="12108"/>
                  </a:lnTo>
                  <a:lnTo>
                    <a:pt x="17905" y="11771"/>
                  </a:lnTo>
                  <a:lnTo>
                    <a:pt x="18420" y="11415"/>
                  </a:lnTo>
                  <a:lnTo>
                    <a:pt x="18894" y="11079"/>
                  </a:lnTo>
                  <a:lnTo>
                    <a:pt x="19349" y="10723"/>
                  </a:lnTo>
                  <a:lnTo>
                    <a:pt x="19785" y="10367"/>
                  </a:lnTo>
                  <a:lnTo>
                    <a:pt x="20200" y="9991"/>
                  </a:lnTo>
                  <a:lnTo>
                    <a:pt x="20596" y="9615"/>
                  </a:lnTo>
                  <a:lnTo>
                    <a:pt x="20972" y="9239"/>
                  </a:lnTo>
                  <a:lnTo>
                    <a:pt x="21328" y="8863"/>
                  </a:lnTo>
                  <a:lnTo>
                    <a:pt x="21644" y="8487"/>
                  </a:lnTo>
                  <a:lnTo>
                    <a:pt x="21961" y="8111"/>
                  </a:lnTo>
                  <a:lnTo>
                    <a:pt x="22258" y="7735"/>
                  </a:lnTo>
                  <a:lnTo>
                    <a:pt x="22554" y="7360"/>
                  </a:lnTo>
                  <a:lnTo>
                    <a:pt x="22812" y="6984"/>
                  </a:lnTo>
                  <a:lnTo>
                    <a:pt x="23049" y="6608"/>
                  </a:lnTo>
                  <a:lnTo>
                    <a:pt x="23504" y="5876"/>
                  </a:lnTo>
                  <a:lnTo>
                    <a:pt x="23880" y="5144"/>
                  </a:lnTo>
                  <a:lnTo>
                    <a:pt x="24216" y="4451"/>
                  </a:lnTo>
                  <a:lnTo>
                    <a:pt x="24493" y="3779"/>
                  </a:lnTo>
                  <a:lnTo>
                    <a:pt x="24731" y="3146"/>
                  </a:lnTo>
                  <a:lnTo>
                    <a:pt x="24909" y="2552"/>
                  </a:lnTo>
                  <a:lnTo>
                    <a:pt x="25067" y="1998"/>
                  </a:lnTo>
                  <a:lnTo>
                    <a:pt x="25186" y="1504"/>
                  </a:lnTo>
                  <a:lnTo>
                    <a:pt x="25265" y="1068"/>
                  </a:lnTo>
                  <a:lnTo>
                    <a:pt x="25344" y="712"/>
                  </a:lnTo>
                  <a:lnTo>
                    <a:pt x="25403" y="198"/>
                  </a:lnTo>
                  <a:lnTo>
                    <a:pt x="254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8"/>
            <p:cNvSpPr/>
            <p:nvPr/>
          </p:nvSpPr>
          <p:spPr>
            <a:xfrm>
              <a:off x="3365600" y="780675"/>
              <a:ext cx="298250" cy="340800"/>
            </a:xfrm>
            <a:custGeom>
              <a:avLst/>
              <a:gdLst/>
              <a:ahLst/>
              <a:cxnLst/>
              <a:rect l="l" t="t" r="r" b="b"/>
              <a:pathLst>
                <a:path w="11930" h="13632" extrusionOk="0">
                  <a:moveTo>
                    <a:pt x="455" y="1"/>
                  </a:moveTo>
                  <a:lnTo>
                    <a:pt x="396" y="21"/>
                  </a:lnTo>
                  <a:lnTo>
                    <a:pt x="317" y="60"/>
                  </a:lnTo>
                  <a:lnTo>
                    <a:pt x="257" y="100"/>
                  </a:lnTo>
                  <a:lnTo>
                    <a:pt x="198" y="159"/>
                  </a:lnTo>
                  <a:lnTo>
                    <a:pt x="139" y="238"/>
                  </a:lnTo>
                  <a:lnTo>
                    <a:pt x="79" y="317"/>
                  </a:lnTo>
                  <a:lnTo>
                    <a:pt x="60" y="416"/>
                  </a:lnTo>
                  <a:lnTo>
                    <a:pt x="20" y="515"/>
                  </a:lnTo>
                  <a:lnTo>
                    <a:pt x="0" y="733"/>
                  </a:lnTo>
                  <a:lnTo>
                    <a:pt x="40" y="990"/>
                  </a:lnTo>
                  <a:lnTo>
                    <a:pt x="99" y="1247"/>
                  </a:lnTo>
                  <a:lnTo>
                    <a:pt x="198" y="1544"/>
                  </a:lnTo>
                  <a:lnTo>
                    <a:pt x="317" y="1861"/>
                  </a:lnTo>
                  <a:lnTo>
                    <a:pt x="475" y="2197"/>
                  </a:lnTo>
                  <a:lnTo>
                    <a:pt x="673" y="2533"/>
                  </a:lnTo>
                  <a:lnTo>
                    <a:pt x="871" y="2909"/>
                  </a:lnTo>
                  <a:lnTo>
                    <a:pt x="1346" y="3641"/>
                  </a:lnTo>
                  <a:lnTo>
                    <a:pt x="1880" y="4413"/>
                  </a:lnTo>
                  <a:lnTo>
                    <a:pt x="2473" y="5184"/>
                  </a:lnTo>
                  <a:lnTo>
                    <a:pt x="3067" y="5936"/>
                  </a:lnTo>
                  <a:lnTo>
                    <a:pt x="3641" y="6648"/>
                  </a:lnTo>
                  <a:lnTo>
                    <a:pt x="4194" y="7321"/>
                  </a:lnTo>
                  <a:lnTo>
                    <a:pt x="4709" y="7895"/>
                  </a:lnTo>
                  <a:lnTo>
                    <a:pt x="5480" y="8765"/>
                  </a:lnTo>
                  <a:lnTo>
                    <a:pt x="5777" y="9082"/>
                  </a:lnTo>
                  <a:lnTo>
                    <a:pt x="5619" y="9002"/>
                  </a:lnTo>
                  <a:lnTo>
                    <a:pt x="5223" y="8785"/>
                  </a:lnTo>
                  <a:lnTo>
                    <a:pt x="4649" y="8528"/>
                  </a:lnTo>
                  <a:lnTo>
                    <a:pt x="4313" y="8389"/>
                  </a:lnTo>
                  <a:lnTo>
                    <a:pt x="3977" y="8270"/>
                  </a:lnTo>
                  <a:lnTo>
                    <a:pt x="3641" y="8152"/>
                  </a:lnTo>
                  <a:lnTo>
                    <a:pt x="3304" y="8073"/>
                  </a:lnTo>
                  <a:lnTo>
                    <a:pt x="2968" y="8013"/>
                  </a:lnTo>
                  <a:lnTo>
                    <a:pt x="2552" y="8013"/>
                  </a:lnTo>
                  <a:lnTo>
                    <a:pt x="2414" y="8033"/>
                  </a:lnTo>
                  <a:lnTo>
                    <a:pt x="2295" y="8073"/>
                  </a:lnTo>
                  <a:lnTo>
                    <a:pt x="2196" y="8132"/>
                  </a:lnTo>
                  <a:lnTo>
                    <a:pt x="2117" y="8191"/>
                  </a:lnTo>
                  <a:lnTo>
                    <a:pt x="2038" y="8290"/>
                  </a:lnTo>
                  <a:lnTo>
                    <a:pt x="1979" y="8389"/>
                  </a:lnTo>
                  <a:lnTo>
                    <a:pt x="1939" y="8508"/>
                  </a:lnTo>
                  <a:lnTo>
                    <a:pt x="1939" y="8587"/>
                  </a:lnTo>
                  <a:lnTo>
                    <a:pt x="1959" y="8646"/>
                  </a:lnTo>
                  <a:lnTo>
                    <a:pt x="1979" y="8725"/>
                  </a:lnTo>
                  <a:lnTo>
                    <a:pt x="2018" y="8805"/>
                  </a:lnTo>
                  <a:lnTo>
                    <a:pt x="2117" y="8963"/>
                  </a:lnTo>
                  <a:lnTo>
                    <a:pt x="2295" y="9141"/>
                  </a:lnTo>
                  <a:lnTo>
                    <a:pt x="2493" y="9319"/>
                  </a:lnTo>
                  <a:lnTo>
                    <a:pt x="2750" y="9517"/>
                  </a:lnTo>
                  <a:lnTo>
                    <a:pt x="3047" y="9715"/>
                  </a:lnTo>
                  <a:lnTo>
                    <a:pt x="3383" y="9913"/>
                  </a:lnTo>
                  <a:lnTo>
                    <a:pt x="4115" y="10328"/>
                  </a:lnTo>
                  <a:lnTo>
                    <a:pt x="4966" y="10763"/>
                  </a:lnTo>
                  <a:lnTo>
                    <a:pt x="5876" y="11179"/>
                  </a:lnTo>
                  <a:lnTo>
                    <a:pt x="6826" y="11594"/>
                  </a:lnTo>
                  <a:lnTo>
                    <a:pt x="7775" y="12010"/>
                  </a:lnTo>
                  <a:lnTo>
                    <a:pt x="8685" y="12385"/>
                  </a:lnTo>
                  <a:lnTo>
                    <a:pt x="10327" y="13038"/>
                  </a:lnTo>
                  <a:lnTo>
                    <a:pt x="11475" y="13474"/>
                  </a:lnTo>
                  <a:lnTo>
                    <a:pt x="11930" y="13632"/>
                  </a:lnTo>
                  <a:lnTo>
                    <a:pt x="11930" y="13632"/>
                  </a:lnTo>
                  <a:lnTo>
                    <a:pt x="11890" y="13177"/>
                  </a:lnTo>
                  <a:lnTo>
                    <a:pt x="11772" y="11950"/>
                  </a:lnTo>
                  <a:lnTo>
                    <a:pt x="11673" y="11139"/>
                  </a:lnTo>
                  <a:lnTo>
                    <a:pt x="11554" y="10229"/>
                  </a:lnTo>
                  <a:lnTo>
                    <a:pt x="11396" y="9260"/>
                  </a:lnTo>
                  <a:lnTo>
                    <a:pt x="11198" y="8270"/>
                  </a:lnTo>
                  <a:lnTo>
                    <a:pt x="10961" y="7301"/>
                  </a:lnTo>
                  <a:lnTo>
                    <a:pt x="10842" y="6826"/>
                  </a:lnTo>
                  <a:lnTo>
                    <a:pt x="10684" y="6351"/>
                  </a:lnTo>
                  <a:lnTo>
                    <a:pt x="10545" y="5916"/>
                  </a:lnTo>
                  <a:lnTo>
                    <a:pt x="10367" y="5481"/>
                  </a:lnTo>
                  <a:lnTo>
                    <a:pt x="10189" y="5105"/>
                  </a:lnTo>
                  <a:lnTo>
                    <a:pt x="10011" y="4729"/>
                  </a:lnTo>
                  <a:lnTo>
                    <a:pt x="9813" y="4413"/>
                  </a:lnTo>
                  <a:lnTo>
                    <a:pt x="9595" y="4116"/>
                  </a:lnTo>
                  <a:lnTo>
                    <a:pt x="9358" y="3859"/>
                  </a:lnTo>
                  <a:lnTo>
                    <a:pt x="9239" y="3760"/>
                  </a:lnTo>
                  <a:lnTo>
                    <a:pt x="9121" y="3661"/>
                  </a:lnTo>
                  <a:lnTo>
                    <a:pt x="8982" y="3582"/>
                  </a:lnTo>
                  <a:lnTo>
                    <a:pt x="8863" y="3522"/>
                  </a:lnTo>
                  <a:lnTo>
                    <a:pt x="8725" y="3463"/>
                  </a:lnTo>
                  <a:lnTo>
                    <a:pt x="8586" y="3423"/>
                  </a:lnTo>
                  <a:lnTo>
                    <a:pt x="8448" y="3404"/>
                  </a:lnTo>
                  <a:lnTo>
                    <a:pt x="8151" y="3404"/>
                  </a:lnTo>
                  <a:lnTo>
                    <a:pt x="8013" y="3423"/>
                  </a:lnTo>
                  <a:lnTo>
                    <a:pt x="7894" y="3463"/>
                  </a:lnTo>
                  <a:lnTo>
                    <a:pt x="7815" y="3522"/>
                  </a:lnTo>
                  <a:lnTo>
                    <a:pt x="7756" y="3601"/>
                  </a:lnTo>
                  <a:lnTo>
                    <a:pt x="7756" y="3700"/>
                  </a:lnTo>
                  <a:lnTo>
                    <a:pt x="7756" y="3819"/>
                  </a:lnTo>
                  <a:lnTo>
                    <a:pt x="7815" y="3958"/>
                  </a:lnTo>
                  <a:lnTo>
                    <a:pt x="7874" y="4096"/>
                  </a:lnTo>
                  <a:lnTo>
                    <a:pt x="7953" y="4254"/>
                  </a:lnTo>
                  <a:lnTo>
                    <a:pt x="8191" y="4591"/>
                  </a:lnTo>
                  <a:lnTo>
                    <a:pt x="8448" y="4947"/>
                  </a:lnTo>
                  <a:lnTo>
                    <a:pt x="8725" y="5342"/>
                  </a:lnTo>
                  <a:lnTo>
                    <a:pt x="9002" y="5738"/>
                  </a:lnTo>
                  <a:lnTo>
                    <a:pt x="9259" y="6134"/>
                  </a:lnTo>
                  <a:lnTo>
                    <a:pt x="9378" y="6332"/>
                  </a:lnTo>
                  <a:lnTo>
                    <a:pt x="9457" y="6529"/>
                  </a:lnTo>
                  <a:lnTo>
                    <a:pt x="9536" y="6708"/>
                  </a:lnTo>
                  <a:lnTo>
                    <a:pt x="9576" y="6886"/>
                  </a:lnTo>
                  <a:lnTo>
                    <a:pt x="9595" y="7044"/>
                  </a:lnTo>
                  <a:lnTo>
                    <a:pt x="9595" y="7202"/>
                  </a:lnTo>
                  <a:lnTo>
                    <a:pt x="9556" y="7341"/>
                  </a:lnTo>
                  <a:lnTo>
                    <a:pt x="9497" y="7459"/>
                  </a:lnTo>
                  <a:lnTo>
                    <a:pt x="9378" y="7578"/>
                  </a:lnTo>
                  <a:lnTo>
                    <a:pt x="9220" y="7677"/>
                  </a:lnTo>
                  <a:lnTo>
                    <a:pt x="9041" y="7756"/>
                  </a:lnTo>
                  <a:lnTo>
                    <a:pt x="8784" y="7815"/>
                  </a:lnTo>
                  <a:lnTo>
                    <a:pt x="8507" y="7855"/>
                  </a:lnTo>
                  <a:lnTo>
                    <a:pt x="8151" y="7875"/>
                  </a:lnTo>
                  <a:lnTo>
                    <a:pt x="7973" y="7855"/>
                  </a:lnTo>
                  <a:lnTo>
                    <a:pt x="7795" y="7855"/>
                  </a:lnTo>
                  <a:lnTo>
                    <a:pt x="7617" y="7815"/>
                  </a:lnTo>
                  <a:lnTo>
                    <a:pt x="7439" y="7776"/>
                  </a:lnTo>
                  <a:lnTo>
                    <a:pt x="7083" y="7657"/>
                  </a:lnTo>
                  <a:lnTo>
                    <a:pt x="6747" y="7499"/>
                  </a:lnTo>
                  <a:lnTo>
                    <a:pt x="6410" y="7281"/>
                  </a:lnTo>
                  <a:lnTo>
                    <a:pt x="6074" y="7044"/>
                  </a:lnTo>
                  <a:lnTo>
                    <a:pt x="5757" y="6767"/>
                  </a:lnTo>
                  <a:lnTo>
                    <a:pt x="5441" y="6470"/>
                  </a:lnTo>
                  <a:lnTo>
                    <a:pt x="5144" y="6154"/>
                  </a:lnTo>
                  <a:lnTo>
                    <a:pt x="4847" y="5797"/>
                  </a:lnTo>
                  <a:lnTo>
                    <a:pt x="4551" y="5441"/>
                  </a:lnTo>
                  <a:lnTo>
                    <a:pt x="4274" y="5046"/>
                  </a:lnTo>
                  <a:lnTo>
                    <a:pt x="3720" y="4274"/>
                  </a:lnTo>
                  <a:lnTo>
                    <a:pt x="3205" y="3463"/>
                  </a:lnTo>
                  <a:lnTo>
                    <a:pt x="2275" y="1959"/>
                  </a:lnTo>
                  <a:lnTo>
                    <a:pt x="1860" y="1287"/>
                  </a:lnTo>
                  <a:lnTo>
                    <a:pt x="1662" y="1010"/>
                  </a:lnTo>
                  <a:lnTo>
                    <a:pt x="1464" y="733"/>
                  </a:lnTo>
                  <a:lnTo>
                    <a:pt x="1286" y="515"/>
                  </a:lnTo>
                  <a:lnTo>
                    <a:pt x="1108" y="317"/>
                  </a:lnTo>
                  <a:lnTo>
                    <a:pt x="930" y="179"/>
                  </a:lnTo>
                  <a:lnTo>
                    <a:pt x="772" y="60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8"/>
            <p:cNvSpPr/>
            <p:nvPr/>
          </p:nvSpPr>
          <p:spPr>
            <a:xfrm>
              <a:off x="3512500" y="811350"/>
              <a:ext cx="53425" cy="46025"/>
            </a:xfrm>
            <a:custGeom>
              <a:avLst/>
              <a:gdLst/>
              <a:ahLst/>
              <a:cxnLst/>
              <a:rect l="l" t="t" r="r" b="b"/>
              <a:pathLst>
                <a:path w="2137" h="1841" extrusionOk="0">
                  <a:moveTo>
                    <a:pt x="1068" y="0"/>
                  </a:moveTo>
                  <a:lnTo>
                    <a:pt x="851" y="20"/>
                  </a:lnTo>
                  <a:lnTo>
                    <a:pt x="653" y="60"/>
                  </a:lnTo>
                  <a:lnTo>
                    <a:pt x="475" y="159"/>
                  </a:lnTo>
                  <a:lnTo>
                    <a:pt x="317" y="277"/>
                  </a:lnTo>
                  <a:lnTo>
                    <a:pt x="178" y="396"/>
                  </a:lnTo>
                  <a:lnTo>
                    <a:pt x="79" y="554"/>
                  </a:lnTo>
                  <a:lnTo>
                    <a:pt x="20" y="732"/>
                  </a:lnTo>
                  <a:lnTo>
                    <a:pt x="0" y="930"/>
                  </a:lnTo>
                  <a:lnTo>
                    <a:pt x="20" y="1108"/>
                  </a:lnTo>
                  <a:lnTo>
                    <a:pt x="79" y="1286"/>
                  </a:lnTo>
                  <a:lnTo>
                    <a:pt x="178" y="1445"/>
                  </a:lnTo>
                  <a:lnTo>
                    <a:pt x="317" y="1583"/>
                  </a:lnTo>
                  <a:lnTo>
                    <a:pt x="475" y="1682"/>
                  </a:lnTo>
                  <a:lnTo>
                    <a:pt x="653" y="1781"/>
                  </a:lnTo>
                  <a:lnTo>
                    <a:pt x="851" y="1821"/>
                  </a:lnTo>
                  <a:lnTo>
                    <a:pt x="1068" y="1840"/>
                  </a:lnTo>
                  <a:lnTo>
                    <a:pt x="1286" y="1821"/>
                  </a:lnTo>
                  <a:lnTo>
                    <a:pt x="1484" y="1781"/>
                  </a:lnTo>
                  <a:lnTo>
                    <a:pt x="1662" y="1682"/>
                  </a:lnTo>
                  <a:lnTo>
                    <a:pt x="1820" y="1583"/>
                  </a:lnTo>
                  <a:lnTo>
                    <a:pt x="1959" y="1445"/>
                  </a:lnTo>
                  <a:lnTo>
                    <a:pt x="2058" y="1286"/>
                  </a:lnTo>
                  <a:lnTo>
                    <a:pt x="2117" y="1108"/>
                  </a:lnTo>
                  <a:lnTo>
                    <a:pt x="2137" y="930"/>
                  </a:lnTo>
                  <a:lnTo>
                    <a:pt x="2117" y="732"/>
                  </a:lnTo>
                  <a:lnTo>
                    <a:pt x="2058" y="554"/>
                  </a:lnTo>
                  <a:lnTo>
                    <a:pt x="1959" y="396"/>
                  </a:lnTo>
                  <a:lnTo>
                    <a:pt x="1820" y="277"/>
                  </a:lnTo>
                  <a:lnTo>
                    <a:pt x="1662" y="159"/>
                  </a:lnTo>
                  <a:lnTo>
                    <a:pt x="1484" y="60"/>
                  </a:lnTo>
                  <a:lnTo>
                    <a:pt x="1286" y="20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8"/>
            <p:cNvSpPr/>
            <p:nvPr/>
          </p:nvSpPr>
          <p:spPr>
            <a:xfrm>
              <a:off x="3548600" y="764350"/>
              <a:ext cx="32175" cy="32175"/>
            </a:xfrm>
            <a:custGeom>
              <a:avLst/>
              <a:gdLst/>
              <a:ahLst/>
              <a:cxnLst/>
              <a:rect l="l" t="t" r="r" b="b"/>
              <a:pathLst>
                <a:path w="1287" h="1287" extrusionOk="0">
                  <a:moveTo>
                    <a:pt x="515" y="1"/>
                  </a:moveTo>
                  <a:lnTo>
                    <a:pt x="396" y="41"/>
                  </a:lnTo>
                  <a:lnTo>
                    <a:pt x="277" y="100"/>
                  </a:lnTo>
                  <a:lnTo>
                    <a:pt x="198" y="179"/>
                  </a:lnTo>
                  <a:lnTo>
                    <a:pt x="119" y="278"/>
                  </a:lnTo>
                  <a:lnTo>
                    <a:pt x="60" y="377"/>
                  </a:lnTo>
                  <a:lnTo>
                    <a:pt x="20" y="515"/>
                  </a:lnTo>
                  <a:lnTo>
                    <a:pt x="0" y="634"/>
                  </a:lnTo>
                  <a:lnTo>
                    <a:pt x="20" y="773"/>
                  </a:lnTo>
                  <a:lnTo>
                    <a:pt x="60" y="891"/>
                  </a:lnTo>
                  <a:lnTo>
                    <a:pt x="119" y="990"/>
                  </a:lnTo>
                  <a:lnTo>
                    <a:pt x="198" y="1089"/>
                  </a:lnTo>
                  <a:lnTo>
                    <a:pt x="277" y="1168"/>
                  </a:lnTo>
                  <a:lnTo>
                    <a:pt x="396" y="1228"/>
                  </a:lnTo>
                  <a:lnTo>
                    <a:pt x="515" y="1267"/>
                  </a:lnTo>
                  <a:lnTo>
                    <a:pt x="653" y="1287"/>
                  </a:lnTo>
                  <a:lnTo>
                    <a:pt x="772" y="1267"/>
                  </a:lnTo>
                  <a:lnTo>
                    <a:pt x="891" y="1228"/>
                  </a:lnTo>
                  <a:lnTo>
                    <a:pt x="1009" y="1168"/>
                  </a:lnTo>
                  <a:lnTo>
                    <a:pt x="1108" y="1089"/>
                  </a:lnTo>
                  <a:lnTo>
                    <a:pt x="1187" y="990"/>
                  </a:lnTo>
                  <a:lnTo>
                    <a:pt x="1247" y="891"/>
                  </a:lnTo>
                  <a:lnTo>
                    <a:pt x="1266" y="773"/>
                  </a:lnTo>
                  <a:lnTo>
                    <a:pt x="1286" y="634"/>
                  </a:lnTo>
                  <a:lnTo>
                    <a:pt x="1266" y="515"/>
                  </a:lnTo>
                  <a:lnTo>
                    <a:pt x="1247" y="377"/>
                  </a:lnTo>
                  <a:lnTo>
                    <a:pt x="1187" y="278"/>
                  </a:lnTo>
                  <a:lnTo>
                    <a:pt x="1108" y="179"/>
                  </a:lnTo>
                  <a:lnTo>
                    <a:pt x="1009" y="100"/>
                  </a:lnTo>
                  <a:lnTo>
                    <a:pt x="891" y="41"/>
                  </a:lnTo>
                  <a:lnTo>
                    <a:pt x="7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8"/>
            <p:cNvSpPr/>
            <p:nvPr/>
          </p:nvSpPr>
          <p:spPr>
            <a:xfrm>
              <a:off x="3273100" y="704025"/>
              <a:ext cx="89550" cy="76200"/>
            </a:xfrm>
            <a:custGeom>
              <a:avLst/>
              <a:gdLst/>
              <a:ahLst/>
              <a:cxnLst/>
              <a:rect l="l" t="t" r="r" b="b"/>
              <a:pathLst>
                <a:path w="3582" h="3048" extrusionOk="0">
                  <a:moveTo>
                    <a:pt x="1623" y="0"/>
                  </a:moveTo>
                  <a:lnTo>
                    <a:pt x="1445" y="20"/>
                  </a:lnTo>
                  <a:lnTo>
                    <a:pt x="1267" y="60"/>
                  </a:lnTo>
                  <a:lnTo>
                    <a:pt x="1109" y="119"/>
                  </a:lnTo>
                  <a:lnTo>
                    <a:pt x="950" y="178"/>
                  </a:lnTo>
                  <a:lnTo>
                    <a:pt x="792" y="258"/>
                  </a:lnTo>
                  <a:lnTo>
                    <a:pt x="654" y="337"/>
                  </a:lnTo>
                  <a:lnTo>
                    <a:pt x="535" y="436"/>
                  </a:lnTo>
                  <a:lnTo>
                    <a:pt x="416" y="554"/>
                  </a:lnTo>
                  <a:lnTo>
                    <a:pt x="317" y="673"/>
                  </a:lnTo>
                  <a:lnTo>
                    <a:pt x="218" y="792"/>
                  </a:lnTo>
                  <a:lnTo>
                    <a:pt x="159" y="930"/>
                  </a:lnTo>
                  <a:lnTo>
                    <a:pt x="80" y="1069"/>
                  </a:lnTo>
                  <a:lnTo>
                    <a:pt x="40" y="1207"/>
                  </a:lnTo>
                  <a:lnTo>
                    <a:pt x="21" y="1365"/>
                  </a:lnTo>
                  <a:lnTo>
                    <a:pt x="1" y="1524"/>
                  </a:lnTo>
                  <a:lnTo>
                    <a:pt x="21" y="1682"/>
                  </a:lnTo>
                  <a:lnTo>
                    <a:pt x="40" y="1820"/>
                  </a:lnTo>
                  <a:lnTo>
                    <a:pt x="80" y="1979"/>
                  </a:lnTo>
                  <a:lnTo>
                    <a:pt x="159" y="2117"/>
                  </a:lnTo>
                  <a:lnTo>
                    <a:pt x="218" y="2256"/>
                  </a:lnTo>
                  <a:lnTo>
                    <a:pt x="317" y="2374"/>
                  </a:lnTo>
                  <a:lnTo>
                    <a:pt x="416" y="2493"/>
                  </a:lnTo>
                  <a:lnTo>
                    <a:pt x="535" y="2612"/>
                  </a:lnTo>
                  <a:lnTo>
                    <a:pt x="654" y="2711"/>
                  </a:lnTo>
                  <a:lnTo>
                    <a:pt x="792" y="2790"/>
                  </a:lnTo>
                  <a:lnTo>
                    <a:pt x="950" y="2869"/>
                  </a:lnTo>
                  <a:lnTo>
                    <a:pt x="1109" y="2928"/>
                  </a:lnTo>
                  <a:lnTo>
                    <a:pt x="1267" y="2988"/>
                  </a:lnTo>
                  <a:lnTo>
                    <a:pt x="1445" y="3027"/>
                  </a:lnTo>
                  <a:lnTo>
                    <a:pt x="1623" y="3047"/>
                  </a:lnTo>
                  <a:lnTo>
                    <a:pt x="1979" y="3047"/>
                  </a:lnTo>
                  <a:lnTo>
                    <a:pt x="2157" y="3027"/>
                  </a:lnTo>
                  <a:lnTo>
                    <a:pt x="2335" y="2988"/>
                  </a:lnTo>
                  <a:lnTo>
                    <a:pt x="2493" y="2928"/>
                  </a:lnTo>
                  <a:lnTo>
                    <a:pt x="2652" y="2869"/>
                  </a:lnTo>
                  <a:lnTo>
                    <a:pt x="2790" y="2790"/>
                  </a:lnTo>
                  <a:lnTo>
                    <a:pt x="2929" y="2711"/>
                  </a:lnTo>
                  <a:lnTo>
                    <a:pt x="3067" y="2612"/>
                  </a:lnTo>
                  <a:lnTo>
                    <a:pt x="3186" y="2493"/>
                  </a:lnTo>
                  <a:lnTo>
                    <a:pt x="3285" y="2374"/>
                  </a:lnTo>
                  <a:lnTo>
                    <a:pt x="3364" y="2256"/>
                  </a:lnTo>
                  <a:lnTo>
                    <a:pt x="3443" y="2117"/>
                  </a:lnTo>
                  <a:lnTo>
                    <a:pt x="3502" y="1979"/>
                  </a:lnTo>
                  <a:lnTo>
                    <a:pt x="3542" y="1820"/>
                  </a:lnTo>
                  <a:lnTo>
                    <a:pt x="3582" y="1682"/>
                  </a:lnTo>
                  <a:lnTo>
                    <a:pt x="3582" y="1524"/>
                  </a:lnTo>
                  <a:lnTo>
                    <a:pt x="3582" y="1365"/>
                  </a:lnTo>
                  <a:lnTo>
                    <a:pt x="3542" y="1207"/>
                  </a:lnTo>
                  <a:lnTo>
                    <a:pt x="3502" y="1069"/>
                  </a:lnTo>
                  <a:lnTo>
                    <a:pt x="3443" y="930"/>
                  </a:lnTo>
                  <a:lnTo>
                    <a:pt x="3364" y="792"/>
                  </a:lnTo>
                  <a:lnTo>
                    <a:pt x="3285" y="673"/>
                  </a:lnTo>
                  <a:lnTo>
                    <a:pt x="3186" y="554"/>
                  </a:lnTo>
                  <a:lnTo>
                    <a:pt x="3067" y="436"/>
                  </a:lnTo>
                  <a:lnTo>
                    <a:pt x="2929" y="337"/>
                  </a:lnTo>
                  <a:lnTo>
                    <a:pt x="2790" y="258"/>
                  </a:lnTo>
                  <a:lnTo>
                    <a:pt x="2652" y="178"/>
                  </a:lnTo>
                  <a:lnTo>
                    <a:pt x="2493" y="119"/>
                  </a:lnTo>
                  <a:lnTo>
                    <a:pt x="2335" y="60"/>
                  </a:lnTo>
                  <a:lnTo>
                    <a:pt x="2157" y="20"/>
                  </a:lnTo>
                  <a:lnTo>
                    <a:pt x="19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8"/>
            <p:cNvSpPr/>
            <p:nvPr/>
          </p:nvSpPr>
          <p:spPr>
            <a:xfrm>
              <a:off x="3376475" y="735175"/>
              <a:ext cx="27225" cy="27725"/>
            </a:xfrm>
            <a:custGeom>
              <a:avLst/>
              <a:gdLst/>
              <a:ahLst/>
              <a:cxnLst/>
              <a:rect l="l" t="t" r="r" b="b"/>
              <a:pathLst>
                <a:path w="1089" h="1109" extrusionOk="0">
                  <a:moveTo>
                    <a:pt x="535" y="1"/>
                  </a:moveTo>
                  <a:lnTo>
                    <a:pt x="436" y="21"/>
                  </a:lnTo>
                  <a:lnTo>
                    <a:pt x="337" y="40"/>
                  </a:lnTo>
                  <a:lnTo>
                    <a:pt x="238" y="100"/>
                  </a:lnTo>
                  <a:lnTo>
                    <a:pt x="159" y="159"/>
                  </a:lnTo>
                  <a:lnTo>
                    <a:pt x="80" y="238"/>
                  </a:lnTo>
                  <a:lnTo>
                    <a:pt x="40" y="337"/>
                  </a:lnTo>
                  <a:lnTo>
                    <a:pt x="1" y="436"/>
                  </a:lnTo>
                  <a:lnTo>
                    <a:pt x="1" y="555"/>
                  </a:lnTo>
                  <a:lnTo>
                    <a:pt x="1" y="673"/>
                  </a:lnTo>
                  <a:lnTo>
                    <a:pt x="40" y="772"/>
                  </a:lnTo>
                  <a:lnTo>
                    <a:pt x="80" y="871"/>
                  </a:lnTo>
                  <a:lnTo>
                    <a:pt x="159" y="950"/>
                  </a:lnTo>
                  <a:lnTo>
                    <a:pt x="238" y="1010"/>
                  </a:lnTo>
                  <a:lnTo>
                    <a:pt x="337" y="1069"/>
                  </a:lnTo>
                  <a:lnTo>
                    <a:pt x="436" y="1089"/>
                  </a:lnTo>
                  <a:lnTo>
                    <a:pt x="535" y="1109"/>
                  </a:lnTo>
                  <a:lnTo>
                    <a:pt x="653" y="1089"/>
                  </a:lnTo>
                  <a:lnTo>
                    <a:pt x="752" y="1069"/>
                  </a:lnTo>
                  <a:lnTo>
                    <a:pt x="851" y="1010"/>
                  </a:lnTo>
                  <a:lnTo>
                    <a:pt x="930" y="950"/>
                  </a:lnTo>
                  <a:lnTo>
                    <a:pt x="1010" y="871"/>
                  </a:lnTo>
                  <a:lnTo>
                    <a:pt x="1049" y="772"/>
                  </a:lnTo>
                  <a:lnTo>
                    <a:pt x="1089" y="673"/>
                  </a:lnTo>
                  <a:lnTo>
                    <a:pt x="1089" y="555"/>
                  </a:lnTo>
                  <a:lnTo>
                    <a:pt x="1089" y="436"/>
                  </a:lnTo>
                  <a:lnTo>
                    <a:pt x="1049" y="337"/>
                  </a:lnTo>
                  <a:lnTo>
                    <a:pt x="1010" y="238"/>
                  </a:lnTo>
                  <a:lnTo>
                    <a:pt x="930" y="159"/>
                  </a:lnTo>
                  <a:lnTo>
                    <a:pt x="851" y="100"/>
                  </a:lnTo>
                  <a:lnTo>
                    <a:pt x="752" y="40"/>
                  </a:lnTo>
                  <a:lnTo>
                    <a:pt x="653" y="21"/>
                  </a:lnTo>
                  <a:lnTo>
                    <a:pt x="5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8"/>
            <p:cNvSpPr/>
            <p:nvPr/>
          </p:nvSpPr>
          <p:spPr>
            <a:xfrm>
              <a:off x="3722200" y="937475"/>
              <a:ext cx="339325" cy="158775"/>
            </a:xfrm>
            <a:custGeom>
              <a:avLst/>
              <a:gdLst/>
              <a:ahLst/>
              <a:cxnLst/>
              <a:rect l="l" t="t" r="r" b="b"/>
              <a:pathLst>
                <a:path w="13573" h="6351" extrusionOk="0">
                  <a:moveTo>
                    <a:pt x="13473" y="0"/>
                  </a:moveTo>
                  <a:lnTo>
                    <a:pt x="13374" y="20"/>
                  </a:lnTo>
                  <a:lnTo>
                    <a:pt x="13295" y="60"/>
                  </a:lnTo>
                  <a:lnTo>
                    <a:pt x="12702" y="693"/>
                  </a:lnTo>
                  <a:lnTo>
                    <a:pt x="12088" y="1306"/>
                  </a:lnTo>
                  <a:lnTo>
                    <a:pt x="11455" y="1900"/>
                  </a:lnTo>
                  <a:lnTo>
                    <a:pt x="10802" y="2473"/>
                  </a:lnTo>
                  <a:lnTo>
                    <a:pt x="10130" y="3007"/>
                  </a:lnTo>
                  <a:lnTo>
                    <a:pt x="9437" y="3522"/>
                  </a:lnTo>
                  <a:lnTo>
                    <a:pt x="8725" y="4016"/>
                  </a:lnTo>
                  <a:lnTo>
                    <a:pt x="7993" y="4471"/>
                  </a:lnTo>
                  <a:lnTo>
                    <a:pt x="7597" y="4669"/>
                  </a:lnTo>
                  <a:lnTo>
                    <a:pt x="7142" y="4907"/>
                  </a:lnTo>
                  <a:lnTo>
                    <a:pt x="6608" y="5164"/>
                  </a:lnTo>
                  <a:lnTo>
                    <a:pt x="6015" y="5401"/>
                  </a:lnTo>
                  <a:lnTo>
                    <a:pt x="5382" y="5639"/>
                  </a:lnTo>
                  <a:lnTo>
                    <a:pt x="4748" y="5856"/>
                  </a:lnTo>
                  <a:lnTo>
                    <a:pt x="4076" y="6034"/>
                  </a:lnTo>
                  <a:lnTo>
                    <a:pt x="3759" y="6113"/>
                  </a:lnTo>
                  <a:lnTo>
                    <a:pt x="3423" y="6173"/>
                  </a:lnTo>
                  <a:lnTo>
                    <a:pt x="3106" y="6212"/>
                  </a:lnTo>
                  <a:lnTo>
                    <a:pt x="2790" y="6232"/>
                  </a:lnTo>
                  <a:lnTo>
                    <a:pt x="2493" y="6252"/>
                  </a:lnTo>
                  <a:lnTo>
                    <a:pt x="2196" y="6252"/>
                  </a:lnTo>
                  <a:lnTo>
                    <a:pt x="1919" y="6212"/>
                  </a:lnTo>
                  <a:lnTo>
                    <a:pt x="1662" y="6173"/>
                  </a:lnTo>
                  <a:lnTo>
                    <a:pt x="1405" y="6094"/>
                  </a:lnTo>
                  <a:lnTo>
                    <a:pt x="1187" y="5995"/>
                  </a:lnTo>
                  <a:lnTo>
                    <a:pt x="970" y="5856"/>
                  </a:lnTo>
                  <a:lnTo>
                    <a:pt x="792" y="5718"/>
                  </a:lnTo>
                  <a:lnTo>
                    <a:pt x="633" y="5520"/>
                  </a:lnTo>
                  <a:lnTo>
                    <a:pt x="495" y="5322"/>
                  </a:lnTo>
                  <a:lnTo>
                    <a:pt x="396" y="5065"/>
                  </a:lnTo>
                  <a:lnTo>
                    <a:pt x="317" y="4788"/>
                  </a:lnTo>
                  <a:lnTo>
                    <a:pt x="277" y="4471"/>
                  </a:lnTo>
                  <a:lnTo>
                    <a:pt x="277" y="4115"/>
                  </a:lnTo>
                  <a:lnTo>
                    <a:pt x="258" y="4096"/>
                  </a:lnTo>
                  <a:lnTo>
                    <a:pt x="218" y="4076"/>
                  </a:lnTo>
                  <a:lnTo>
                    <a:pt x="139" y="4076"/>
                  </a:lnTo>
                  <a:lnTo>
                    <a:pt x="40" y="4096"/>
                  </a:lnTo>
                  <a:lnTo>
                    <a:pt x="0" y="4135"/>
                  </a:lnTo>
                  <a:lnTo>
                    <a:pt x="0" y="4155"/>
                  </a:lnTo>
                  <a:lnTo>
                    <a:pt x="0" y="4412"/>
                  </a:lnTo>
                  <a:lnTo>
                    <a:pt x="20" y="4669"/>
                  </a:lnTo>
                  <a:lnTo>
                    <a:pt x="80" y="4887"/>
                  </a:lnTo>
                  <a:lnTo>
                    <a:pt x="139" y="5085"/>
                  </a:lnTo>
                  <a:lnTo>
                    <a:pt x="218" y="5283"/>
                  </a:lnTo>
                  <a:lnTo>
                    <a:pt x="317" y="5441"/>
                  </a:lnTo>
                  <a:lnTo>
                    <a:pt x="436" y="5599"/>
                  </a:lnTo>
                  <a:lnTo>
                    <a:pt x="554" y="5738"/>
                  </a:lnTo>
                  <a:lnTo>
                    <a:pt x="693" y="5856"/>
                  </a:lnTo>
                  <a:lnTo>
                    <a:pt x="851" y="5955"/>
                  </a:lnTo>
                  <a:lnTo>
                    <a:pt x="1029" y="6054"/>
                  </a:lnTo>
                  <a:lnTo>
                    <a:pt x="1207" y="6133"/>
                  </a:lnTo>
                  <a:lnTo>
                    <a:pt x="1385" y="6193"/>
                  </a:lnTo>
                  <a:lnTo>
                    <a:pt x="1583" y="6252"/>
                  </a:lnTo>
                  <a:lnTo>
                    <a:pt x="1781" y="6292"/>
                  </a:lnTo>
                  <a:lnTo>
                    <a:pt x="1999" y="6331"/>
                  </a:lnTo>
                  <a:lnTo>
                    <a:pt x="2434" y="6351"/>
                  </a:lnTo>
                  <a:lnTo>
                    <a:pt x="2869" y="6351"/>
                  </a:lnTo>
                  <a:lnTo>
                    <a:pt x="3324" y="6311"/>
                  </a:lnTo>
                  <a:lnTo>
                    <a:pt x="3779" y="6252"/>
                  </a:lnTo>
                  <a:lnTo>
                    <a:pt x="4234" y="6173"/>
                  </a:lnTo>
                  <a:lnTo>
                    <a:pt x="4650" y="6074"/>
                  </a:lnTo>
                  <a:lnTo>
                    <a:pt x="5045" y="5955"/>
                  </a:lnTo>
                  <a:lnTo>
                    <a:pt x="5401" y="5856"/>
                  </a:lnTo>
                  <a:lnTo>
                    <a:pt x="5995" y="5639"/>
                  </a:lnTo>
                  <a:lnTo>
                    <a:pt x="6569" y="5401"/>
                  </a:lnTo>
                  <a:lnTo>
                    <a:pt x="7142" y="5124"/>
                  </a:lnTo>
                  <a:lnTo>
                    <a:pt x="7696" y="4847"/>
                  </a:lnTo>
                  <a:lnTo>
                    <a:pt x="8250" y="4531"/>
                  </a:lnTo>
                  <a:lnTo>
                    <a:pt x="8804" y="4194"/>
                  </a:lnTo>
                  <a:lnTo>
                    <a:pt x="9319" y="3838"/>
                  </a:lnTo>
                  <a:lnTo>
                    <a:pt x="9833" y="3482"/>
                  </a:lnTo>
                  <a:lnTo>
                    <a:pt x="10347" y="3087"/>
                  </a:lnTo>
                  <a:lnTo>
                    <a:pt x="10842" y="2691"/>
                  </a:lnTo>
                  <a:lnTo>
                    <a:pt x="11336" y="2275"/>
                  </a:lnTo>
                  <a:lnTo>
                    <a:pt x="11792" y="1840"/>
                  </a:lnTo>
                  <a:lnTo>
                    <a:pt x="12266" y="1405"/>
                  </a:lnTo>
                  <a:lnTo>
                    <a:pt x="12702" y="970"/>
                  </a:lnTo>
                  <a:lnTo>
                    <a:pt x="13137" y="515"/>
                  </a:lnTo>
                  <a:lnTo>
                    <a:pt x="13552" y="60"/>
                  </a:lnTo>
                  <a:lnTo>
                    <a:pt x="13572" y="40"/>
                  </a:lnTo>
                  <a:lnTo>
                    <a:pt x="13552" y="20"/>
                  </a:lnTo>
                  <a:lnTo>
                    <a:pt x="13473" y="0"/>
                  </a:lnTo>
                  <a:close/>
                </a:path>
              </a:pathLst>
            </a:custGeom>
            <a:solidFill>
              <a:srgbClr val="A75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8"/>
            <p:cNvSpPr/>
            <p:nvPr/>
          </p:nvSpPr>
          <p:spPr>
            <a:xfrm>
              <a:off x="3778075" y="896425"/>
              <a:ext cx="287400" cy="161250"/>
            </a:xfrm>
            <a:custGeom>
              <a:avLst/>
              <a:gdLst/>
              <a:ahLst/>
              <a:cxnLst/>
              <a:rect l="l" t="t" r="r" b="b"/>
              <a:pathLst>
                <a:path w="11496" h="6450" extrusionOk="0">
                  <a:moveTo>
                    <a:pt x="11317" y="0"/>
                  </a:moveTo>
                  <a:lnTo>
                    <a:pt x="11278" y="20"/>
                  </a:lnTo>
                  <a:lnTo>
                    <a:pt x="11238" y="60"/>
                  </a:lnTo>
                  <a:lnTo>
                    <a:pt x="10803" y="534"/>
                  </a:lnTo>
                  <a:lnTo>
                    <a:pt x="10368" y="1009"/>
                  </a:lnTo>
                  <a:lnTo>
                    <a:pt x="9913" y="1484"/>
                  </a:lnTo>
                  <a:lnTo>
                    <a:pt x="9458" y="1939"/>
                  </a:lnTo>
                  <a:lnTo>
                    <a:pt x="8983" y="2394"/>
                  </a:lnTo>
                  <a:lnTo>
                    <a:pt x="8508" y="2810"/>
                  </a:lnTo>
                  <a:lnTo>
                    <a:pt x="8013" y="3245"/>
                  </a:lnTo>
                  <a:lnTo>
                    <a:pt x="7499" y="3640"/>
                  </a:lnTo>
                  <a:lnTo>
                    <a:pt x="6985" y="4016"/>
                  </a:lnTo>
                  <a:lnTo>
                    <a:pt x="6450" y="4372"/>
                  </a:lnTo>
                  <a:lnTo>
                    <a:pt x="5897" y="4709"/>
                  </a:lnTo>
                  <a:lnTo>
                    <a:pt x="5323" y="5006"/>
                  </a:lnTo>
                  <a:lnTo>
                    <a:pt x="4749" y="5283"/>
                  </a:lnTo>
                  <a:lnTo>
                    <a:pt x="4156" y="5540"/>
                  </a:lnTo>
                  <a:lnTo>
                    <a:pt x="3542" y="5757"/>
                  </a:lnTo>
                  <a:lnTo>
                    <a:pt x="2909" y="5935"/>
                  </a:lnTo>
                  <a:lnTo>
                    <a:pt x="2415" y="6054"/>
                  </a:lnTo>
                  <a:lnTo>
                    <a:pt x="1920" y="6153"/>
                  </a:lnTo>
                  <a:lnTo>
                    <a:pt x="1425" y="6212"/>
                  </a:lnTo>
                  <a:lnTo>
                    <a:pt x="911" y="6212"/>
                  </a:lnTo>
                  <a:lnTo>
                    <a:pt x="693" y="6193"/>
                  </a:lnTo>
                  <a:lnTo>
                    <a:pt x="594" y="6153"/>
                  </a:lnTo>
                  <a:lnTo>
                    <a:pt x="535" y="6133"/>
                  </a:lnTo>
                  <a:lnTo>
                    <a:pt x="456" y="6094"/>
                  </a:lnTo>
                  <a:lnTo>
                    <a:pt x="416" y="6034"/>
                  </a:lnTo>
                  <a:lnTo>
                    <a:pt x="377" y="5995"/>
                  </a:lnTo>
                  <a:lnTo>
                    <a:pt x="357" y="5935"/>
                  </a:lnTo>
                  <a:lnTo>
                    <a:pt x="317" y="5797"/>
                  </a:lnTo>
                  <a:lnTo>
                    <a:pt x="337" y="5658"/>
                  </a:lnTo>
                  <a:lnTo>
                    <a:pt x="377" y="5500"/>
                  </a:lnTo>
                  <a:lnTo>
                    <a:pt x="456" y="5342"/>
                  </a:lnTo>
                  <a:lnTo>
                    <a:pt x="535" y="5184"/>
                  </a:lnTo>
                  <a:lnTo>
                    <a:pt x="634" y="5025"/>
                  </a:lnTo>
                  <a:lnTo>
                    <a:pt x="852" y="4729"/>
                  </a:lnTo>
                  <a:lnTo>
                    <a:pt x="1049" y="4491"/>
                  </a:lnTo>
                  <a:lnTo>
                    <a:pt x="1168" y="4333"/>
                  </a:lnTo>
                  <a:lnTo>
                    <a:pt x="1445" y="4056"/>
                  </a:lnTo>
                  <a:lnTo>
                    <a:pt x="1742" y="3799"/>
                  </a:lnTo>
                  <a:lnTo>
                    <a:pt x="2355" y="3304"/>
                  </a:lnTo>
                  <a:lnTo>
                    <a:pt x="2692" y="3067"/>
                  </a:lnTo>
                  <a:lnTo>
                    <a:pt x="3048" y="2849"/>
                  </a:lnTo>
                  <a:lnTo>
                    <a:pt x="3226" y="2770"/>
                  </a:lnTo>
                  <a:lnTo>
                    <a:pt x="3384" y="2730"/>
                  </a:lnTo>
                  <a:lnTo>
                    <a:pt x="3522" y="2750"/>
                  </a:lnTo>
                  <a:lnTo>
                    <a:pt x="3641" y="2790"/>
                  </a:lnTo>
                  <a:lnTo>
                    <a:pt x="3760" y="2869"/>
                  </a:lnTo>
                  <a:lnTo>
                    <a:pt x="3839" y="2968"/>
                  </a:lnTo>
                  <a:lnTo>
                    <a:pt x="3898" y="3087"/>
                  </a:lnTo>
                  <a:lnTo>
                    <a:pt x="3938" y="3245"/>
                  </a:lnTo>
                  <a:lnTo>
                    <a:pt x="3958" y="3383"/>
                  </a:lnTo>
                  <a:lnTo>
                    <a:pt x="3958" y="3561"/>
                  </a:lnTo>
                  <a:lnTo>
                    <a:pt x="3918" y="3720"/>
                  </a:lnTo>
                  <a:lnTo>
                    <a:pt x="3839" y="3878"/>
                  </a:lnTo>
                  <a:lnTo>
                    <a:pt x="3740" y="4036"/>
                  </a:lnTo>
                  <a:lnTo>
                    <a:pt x="3602" y="4175"/>
                  </a:lnTo>
                  <a:lnTo>
                    <a:pt x="3424" y="4293"/>
                  </a:lnTo>
                  <a:lnTo>
                    <a:pt x="3206" y="4412"/>
                  </a:lnTo>
                  <a:lnTo>
                    <a:pt x="3147" y="4432"/>
                  </a:lnTo>
                  <a:lnTo>
                    <a:pt x="3127" y="4471"/>
                  </a:lnTo>
                  <a:lnTo>
                    <a:pt x="3127" y="4491"/>
                  </a:lnTo>
                  <a:lnTo>
                    <a:pt x="3147" y="4531"/>
                  </a:lnTo>
                  <a:lnTo>
                    <a:pt x="3186" y="4551"/>
                  </a:lnTo>
                  <a:lnTo>
                    <a:pt x="3226" y="4570"/>
                  </a:lnTo>
                  <a:lnTo>
                    <a:pt x="3325" y="4570"/>
                  </a:lnTo>
                  <a:lnTo>
                    <a:pt x="3483" y="4491"/>
                  </a:lnTo>
                  <a:lnTo>
                    <a:pt x="3641" y="4372"/>
                  </a:lnTo>
                  <a:lnTo>
                    <a:pt x="3799" y="4214"/>
                  </a:lnTo>
                  <a:lnTo>
                    <a:pt x="3938" y="4056"/>
                  </a:lnTo>
                  <a:lnTo>
                    <a:pt x="4057" y="3858"/>
                  </a:lnTo>
                  <a:lnTo>
                    <a:pt x="4175" y="3660"/>
                  </a:lnTo>
                  <a:lnTo>
                    <a:pt x="4274" y="3462"/>
                  </a:lnTo>
                  <a:lnTo>
                    <a:pt x="4334" y="3265"/>
                  </a:lnTo>
                  <a:lnTo>
                    <a:pt x="4373" y="3067"/>
                  </a:lnTo>
                  <a:lnTo>
                    <a:pt x="4393" y="2889"/>
                  </a:lnTo>
                  <a:lnTo>
                    <a:pt x="4373" y="2730"/>
                  </a:lnTo>
                  <a:lnTo>
                    <a:pt x="4353" y="2651"/>
                  </a:lnTo>
                  <a:lnTo>
                    <a:pt x="4314" y="2592"/>
                  </a:lnTo>
                  <a:lnTo>
                    <a:pt x="4274" y="2533"/>
                  </a:lnTo>
                  <a:lnTo>
                    <a:pt x="4215" y="2493"/>
                  </a:lnTo>
                  <a:lnTo>
                    <a:pt x="4156" y="2453"/>
                  </a:lnTo>
                  <a:lnTo>
                    <a:pt x="4076" y="2414"/>
                  </a:lnTo>
                  <a:lnTo>
                    <a:pt x="3977" y="2394"/>
                  </a:lnTo>
                  <a:lnTo>
                    <a:pt x="3879" y="2394"/>
                  </a:lnTo>
                  <a:lnTo>
                    <a:pt x="3760" y="2414"/>
                  </a:lnTo>
                  <a:lnTo>
                    <a:pt x="3641" y="2434"/>
                  </a:lnTo>
                  <a:lnTo>
                    <a:pt x="3424" y="2493"/>
                  </a:lnTo>
                  <a:lnTo>
                    <a:pt x="3166" y="2572"/>
                  </a:lnTo>
                  <a:lnTo>
                    <a:pt x="2909" y="2691"/>
                  </a:lnTo>
                  <a:lnTo>
                    <a:pt x="2632" y="2849"/>
                  </a:lnTo>
                  <a:lnTo>
                    <a:pt x="2355" y="3007"/>
                  </a:lnTo>
                  <a:lnTo>
                    <a:pt x="2058" y="3185"/>
                  </a:lnTo>
                  <a:lnTo>
                    <a:pt x="1781" y="3383"/>
                  </a:lnTo>
                  <a:lnTo>
                    <a:pt x="1485" y="3601"/>
                  </a:lnTo>
                  <a:lnTo>
                    <a:pt x="1228" y="3838"/>
                  </a:lnTo>
                  <a:lnTo>
                    <a:pt x="970" y="4076"/>
                  </a:lnTo>
                  <a:lnTo>
                    <a:pt x="733" y="4313"/>
                  </a:lnTo>
                  <a:lnTo>
                    <a:pt x="515" y="4551"/>
                  </a:lnTo>
                  <a:lnTo>
                    <a:pt x="337" y="4808"/>
                  </a:lnTo>
                  <a:lnTo>
                    <a:pt x="199" y="5045"/>
                  </a:lnTo>
                  <a:lnTo>
                    <a:pt x="80" y="5302"/>
                  </a:lnTo>
                  <a:lnTo>
                    <a:pt x="21" y="5540"/>
                  </a:lnTo>
                  <a:lnTo>
                    <a:pt x="1" y="5678"/>
                  </a:lnTo>
                  <a:lnTo>
                    <a:pt x="21" y="5817"/>
                  </a:lnTo>
                  <a:lnTo>
                    <a:pt x="41" y="5955"/>
                  </a:lnTo>
                  <a:lnTo>
                    <a:pt x="80" y="6054"/>
                  </a:lnTo>
                  <a:lnTo>
                    <a:pt x="159" y="6153"/>
                  </a:lnTo>
                  <a:lnTo>
                    <a:pt x="238" y="6232"/>
                  </a:lnTo>
                  <a:lnTo>
                    <a:pt x="317" y="6291"/>
                  </a:lnTo>
                  <a:lnTo>
                    <a:pt x="436" y="6351"/>
                  </a:lnTo>
                  <a:lnTo>
                    <a:pt x="555" y="6390"/>
                  </a:lnTo>
                  <a:lnTo>
                    <a:pt x="693" y="6410"/>
                  </a:lnTo>
                  <a:lnTo>
                    <a:pt x="990" y="6450"/>
                  </a:lnTo>
                  <a:lnTo>
                    <a:pt x="1307" y="6450"/>
                  </a:lnTo>
                  <a:lnTo>
                    <a:pt x="1663" y="6410"/>
                  </a:lnTo>
                  <a:lnTo>
                    <a:pt x="2019" y="6351"/>
                  </a:lnTo>
                  <a:lnTo>
                    <a:pt x="2375" y="6291"/>
                  </a:lnTo>
                  <a:lnTo>
                    <a:pt x="3067" y="6113"/>
                  </a:lnTo>
                  <a:lnTo>
                    <a:pt x="3641" y="5935"/>
                  </a:lnTo>
                  <a:lnTo>
                    <a:pt x="4037" y="5797"/>
                  </a:lnTo>
                  <a:lnTo>
                    <a:pt x="4571" y="5599"/>
                  </a:lnTo>
                  <a:lnTo>
                    <a:pt x="5125" y="5362"/>
                  </a:lnTo>
                  <a:lnTo>
                    <a:pt x="5639" y="5104"/>
                  </a:lnTo>
                  <a:lnTo>
                    <a:pt x="6173" y="4827"/>
                  </a:lnTo>
                  <a:lnTo>
                    <a:pt x="6668" y="4511"/>
                  </a:lnTo>
                  <a:lnTo>
                    <a:pt x="7163" y="4175"/>
                  </a:lnTo>
                  <a:lnTo>
                    <a:pt x="7637" y="3838"/>
                  </a:lnTo>
                  <a:lnTo>
                    <a:pt x="8112" y="3462"/>
                  </a:lnTo>
                  <a:lnTo>
                    <a:pt x="8567" y="3087"/>
                  </a:lnTo>
                  <a:lnTo>
                    <a:pt x="9003" y="2691"/>
                  </a:lnTo>
                  <a:lnTo>
                    <a:pt x="9438" y="2275"/>
                  </a:lnTo>
                  <a:lnTo>
                    <a:pt x="9873" y="1860"/>
                  </a:lnTo>
                  <a:lnTo>
                    <a:pt x="10684" y="1009"/>
                  </a:lnTo>
                  <a:lnTo>
                    <a:pt x="11456" y="139"/>
                  </a:lnTo>
                  <a:lnTo>
                    <a:pt x="11495" y="79"/>
                  </a:lnTo>
                  <a:lnTo>
                    <a:pt x="11495" y="60"/>
                  </a:lnTo>
                  <a:lnTo>
                    <a:pt x="11456" y="20"/>
                  </a:lnTo>
                  <a:lnTo>
                    <a:pt x="11416" y="0"/>
                  </a:lnTo>
                  <a:close/>
                </a:path>
              </a:pathLst>
            </a:custGeom>
            <a:solidFill>
              <a:srgbClr val="A75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8"/>
            <p:cNvSpPr/>
            <p:nvPr/>
          </p:nvSpPr>
          <p:spPr>
            <a:xfrm>
              <a:off x="3471925" y="1469150"/>
              <a:ext cx="354150" cy="182050"/>
            </a:xfrm>
            <a:custGeom>
              <a:avLst/>
              <a:gdLst/>
              <a:ahLst/>
              <a:cxnLst/>
              <a:rect l="l" t="t" r="r" b="b"/>
              <a:pathLst>
                <a:path w="14166" h="7282" extrusionOk="0">
                  <a:moveTo>
                    <a:pt x="14166" y="1"/>
                  </a:moveTo>
                  <a:lnTo>
                    <a:pt x="14027" y="258"/>
                  </a:lnTo>
                  <a:lnTo>
                    <a:pt x="13652" y="931"/>
                  </a:lnTo>
                  <a:lnTo>
                    <a:pt x="13098" y="1900"/>
                  </a:lnTo>
                  <a:lnTo>
                    <a:pt x="12742" y="2454"/>
                  </a:lnTo>
                  <a:lnTo>
                    <a:pt x="12385" y="3008"/>
                  </a:lnTo>
                  <a:lnTo>
                    <a:pt x="11990" y="3582"/>
                  </a:lnTo>
                  <a:lnTo>
                    <a:pt x="11574" y="4136"/>
                  </a:lnTo>
                  <a:lnTo>
                    <a:pt x="11139" y="4630"/>
                  </a:lnTo>
                  <a:lnTo>
                    <a:pt x="10921" y="4868"/>
                  </a:lnTo>
                  <a:lnTo>
                    <a:pt x="10704" y="5085"/>
                  </a:lnTo>
                  <a:lnTo>
                    <a:pt x="10486" y="5303"/>
                  </a:lnTo>
                  <a:lnTo>
                    <a:pt x="10269" y="5481"/>
                  </a:lnTo>
                  <a:lnTo>
                    <a:pt x="10051" y="5639"/>
                  </a:lnTo>
                  <a:lnTo>
                    <a:pt x="9833" y="5778"/>
                  </a:lnTo>
                  <a:lnTo>
                    <a:pt x="9616" y="5896"/>
                  </a:lnTo>
                  <a:lnTo>
                    <a:pt x="9398" y="5976"/>
                  </a:lnTo>
                  <a:lnTo>
                    <a:pt x="9180" y="6015"/>
                  </a:lnTo>
                  <a:lnTo>
                    <a:pt x="8983" y="6035"/>
                  </a:lnTo>
                  <a:lnTo>
                    <a:pt x="8785" y="6015"/>
                  </a:lnTo>
                  <a:lnTo>
                    <a:pt x="8627" y="5976"/>
                  </a:lnTo>
                  <a:lnTo>
                    <a:pt x="8488" y="5896"/>
                  </a:lnTo>
                  <a:lnTo>
                    <a:pt x="8389" y="5798"/>
                  </a:lnTo>
                  <a:lnTo>
                    <a:pt x="8290" y="5659"/>
                  </a:lnTo>
                  <a:lnTo>
                    <a:pt x="8231" y="5501"/>
                  </a:lnTo>
                  <a:lnTo>
                    <a:pt x="8172" y="5343"/>
                  </a:lnTo>
                  <a:lnTo>
                    <a:pt x="8152" y="5145"/>
                  </a:lnTo>
                  <a:lnTo>
                    <a:pt x="8132" y="4927"/>
                  </a:lnTo>
                  <a:lnTo>
                    <a:pt x="8152" y="4709"/>
                  </a:lnTo>
                  <a:lnTo>
                    <a:pt x="8152" y="4472"/>
                  </a:lnTo>
                  <a:lnTo>
                    <a:pt x="8191" y="4215"/>
                  </a:lnTo>
                  <a:lnTo>
                    <a:pt x="8290" y="3700"/>
                  </a:lnTo>
                  <a:lnTo>
                    <a:pt x="8429" y="3166"/>
                  </a:lnTo>
                  <a:lnTo>
                    <a:pt x="8587" y="2632"/>
                  </a:lnTo>
                  <a:lnTo>
                    <a:pt x="8765" y="2118"/>
                  </a:lnTo>
                  <a:lnTo>
                    <a:pt x="8943" y="1623"/>
                  </a:lnTo>
                  <a:lnTo>
                    <a:pt x="9121" y="1188"/>
                  </a:lnTo>
                  <a:lnTo>
                    <a:pt x="9378" y="555"/>
                  </a:lnTo>
                  <a:lnTo>
                    <a:pt x="9497" y="298"/>
                  </a:lnTo>
                  <a:lnTo>
                    <a:pt x="9082" y="298"/>
                  </a:lnTo>
                  <a:lnTo>
                    <a:pt x="7993" y="337"/>
                  </a:lnTo>
                  <a:lnTo>
                    <a:pt x="6470" y="397"/>
                  </a:lnTo>
                  <a:lnTo>
                    <a:pt x="5600" y="436"/>
                  </a:lnTo>
                  <a:lnTo>
                    <a:pt x="4709" y="515"/>
                  </a:lnTo>
                  <a:lnTo>
                    <a:pt x="3819" y="594"/>
                  </a:lnTo>
                  <a:lnTo>
                    <a:pt x="2968" y="693"/>
                  </a:lnTo>
                  <a:lnTo>
                    <a:pt x="2157" y="832"/>
                  </a:lnTo>
                  <a:lnTo>
                    <a:pt x="1445" y="970"/>
                  </a:lnTo>
                  <a:lnTo>
                    <a:pt x="1128" y="1049"/>
                  </a:lnTo>
                  <a:lnTo>
                    <a:pt x="832" y="1148"/>
                  </a:lnTo>
                  <a:lnTo>
                    <a:pt x="594" y="1247"/>
                  </a:lnTo>
                  <a:lnTo>
                    <a:pt x="377" y="1346"/>
                  </a:lnTo>
                  <a:lnTo>
                    <a:pt x="199" y="1465"/>
                  </a:lnTo>
                  <a:lnTo>
                    <a:pt x="80" y="1584"/>
                  </a:lnTo>
                  <a:lnTo>
                    <a:pt x="40" y="1643"/>
                  </a:lnTo>
                  <a:lnTo>
                    <a:pt x="21" y="1722"/>
                  </a:lnTo>
                  <a:lnTo>
                    <a:pt x="1" y="1781"/>
                  </a:lnTo>
                  <a:lnTo>
                    <a:pt x="1" y="1861"/>
                  </a:lnTo>
                  <a:lnTo>
                    <a:pt x="1" y="1920"/>
                  </a:lnTo>
                  <a:lnTo>
                    <a:pt x="21" y="1979"/>
                  </a:lnTo>
                  <a:lnTo>
                    <a:pt x="60" y="2039"/>
                  </a:lnTo>
                  <a:lnTo>
                    <a:pt x="100" y="2098"/>
                  </a:lnTo>
                  <a:lnTo>
                    <a:pt x="218" y="2177"/>
                  </a:lnTo>
                  <a:lnTo>
                    <a:pt x="377" y="2256"/>
                  </a:lnTo>
                  <a:lnTo>
                    <a:pt x="575" y="2296"/>
                  </a:lnTo>
                  <a:lnTo>
                    <a:pt x="792" y="2335"/>
                  </a:lnTo>
                  <a:lnTo>
                    <a:pt x="1049" y="2355"/>
                  </a:lnTo>
                  <a:lnTo>
                    <a:pt x="1326" y="2355"/>
                  </a:lnTo>
                  <a:lnTo>
                    <a:pt x="1959" y="2335"/>
                  </a:lnTo>
                  <a:lnTo>
                    <a:pt x="2672" y="2256"/>
                  </a:lnTo>
                  <a:lnTo>
                    <a:pt x="3423" y="2157"/>
                  </a:lnTo>
                  <a:lnTo>
                    <a:pt x="4195" y="2019"/>
                  </a:lnTo>
                  <a:lnTo>
                    <a:pt x="4967" y="1861"/>
                  </a:lnTo>
                  <a:lnTo>
                    <a:pt x="5718" y="1702"/>
                  </a:lnTo>
                  <a:lnTo>
                    <a:pt x="7024" y="1386"/>
                  </a:lnTo>
                  <a:lnTo>
                    <a:pt x="7974" y="1148"/>
                  </a:lnTo>
                  <a:lnTo>
                    <a:pt x="8330" y="1049"/>
                  </a:lnTo>
                  <a:lnTo>
                    <a:pt x="8211" y="1307"/>
                  </a:lnTo>
                  <a:lnTo>
                    <a:pt x="7954" y="1959"/>
                  </a:lnTo>
                  <a:lnTo>
                    <a:pt x="7796" y="2415"/>
                  </a:lnTo>
                  <a:lnTo>
                    <a:pt x="7637" y="2909"/>
                  </a:lnTo>
                  <a:lnTo>
                    <a:pt x="7499" y="3443"/>
                  </a:lnTo>
                  <a:lnTo>
                    <a:pt x="7380" y="3997"/>
                  </a:lnTo>
                  <a:lnTo>
                    <a:pt x="7281" y="4551"/>
                  </a:lnTo>
                  <a:lnTo>
                    <a:pt x="7261" y="4848"/>
                  </a:lnTo>
                  <a:lnTo>
                    <a:pt x="7242" y="5105"/>
                  </a:lnTo>
                  <a:lnTo>
                    <a:pt x="7242" y="5382"/>
                  </a:lnTo>
                  <a:lnTo>
                    <a:pt x="7261" y="5639"/>
                  </a:lnTo>
                  <a:lnTo>
                    <a:pt x="7301" y="5877"/>
                  </a:lnTo>
                  <a:lnTo>
                    <a:pt x="7341" y="6114"/>
                  </a:lnTo>
                  <a:lnTo>
                    <a:pt x="7420" y="6332"/>
                  </a:lnTo>
                  <a:lnTo>
                    <a:pt x="7519" y="6530"/>
                  </a:lnTo>
                  <a:lnTo>
                    <a:pt x="7637" y="6708"/>
                  </a:lnTo>
                  <a:lnTo>
                    <a:pt x="7796" y="6866"/>
                  </a:lnTo>
                  <a:lnTo>
                    <a:pt x="7954" y="7004"/>
                  </a:lnTo>
                  <a:lnTo>
                    <a:pt x="8152" y="7123"/>
                  </a:lnTo>
                  <a:lnTo>
                    <a:pt x="8389" y="7202"/>
                  </a:lnTo>
                  <a:lnTo>
                    <a:pt x="8646" y="7262"/>
                  </a:lnTo>
                  <a:lnTo>
                    <a:pt x="8923" y="7281"/>
                  </a:lnTo>
                  <a:lnTo>
                    <a:pt x="9200" y="7242"/>
                  </a:lnTo>
                  <a:lnTo>
                    <a:pt x="9477" y="7182"/>
                  </a:lnTo>
                  <a:lnTo>
                    <a:pt x="9734" y="7064"/>
                  </a:lnTo>
                  <a:lnTo>
                    <a:pt x="10011" y="6925"/>
                  </a:lnTo>
                  <a:lnTo>
                    <a:pt x="10269" y="6747"/>
                  </a:lnTo>
                  <a:lnTo>
                    <a:pt x="10506" y="6549"/>
                  </a:lnTo>
                  <a:lnTo>
                    <a:pt x="10763" y="6312"/>
                  </a:lnTo>
                  <a:lnTo>
                    <a:pt x="11001" y="6055"/>
                  </a:lnTo>
                  <a:lnTo>
                    <a:pt x="11238" y="5758"/>
                  </a:lnTo>
                  <a:lnTo>
                    <a:pt x="11475" y="5461"/>
                  </a:lnTo>
                  <a:lnTo>
                    <a:pt x="11693" y="5145"/>
                  </a:lnTo>
                  <a:lnTo>
                    <a:pt x="11911" y="4828"/>
                  </a:lnTo>
                  <a:lnTo>
                    <a:pt x="12128" y="4492"/>
                  </a:lnTo>
                  <a:lnTo>
                    <a:pt x="12524" y="3780"/>
                  </a:lnTo>
                  <a:lnTo>
                    <a:pt x="12880" y="3087"/>
                  </a:lnTo>
                  <a:lnTo>
                    <a:pt x="13197" y="2415"/>
                  </a:lnTo>
                  <a:lnTo>
                    <a:pt x="13474" y="1762"/>
                  </a:lnTo>
                  <a:lnTo>
                    <a:pt x="13711" y="1188"/>
                  </a:lnTo>
                  <a:lnTo>
                    <a:pt x="14047" y="317"/>
                  </a:lnTo>
                  <a:lnTo>
                    <a:pt x="14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8"/>
            <p:cNvSpPr/>
            <p:nvPr/>
          </p:nvSpPr>
          <p:spPr>
            <a:xfrm>
              <a:off x="4171775" y="1335625"/>
              <a:ext cx="355150" cy="275025"/>
            </a:xfrm>
            <a:custGeom>
              <a:avLst/>
              <a:gdLst/>
              <a:ahLst/>
              <a:cxnLst/>
              <a:rect l="l" t="t" r="r" b="b"/>
              <a:pathLst>
                <a:path w="14206" h="11001" extrusionOk="0">
                  <a:moveTo>
                    <a:pt x="1" y="0"/>
                  </a:moveTo>
                  <a:lnTo>
                    <a:pt x="10823" y="11000"/>
                  </a:lnTo>
                  <a:lnTo>
                    <a:pt x="11020" y="10703"/>
                  </a:lnTo>
                  <a:lnTo>
                    <a:pt x="11495" y="9872"/>
                  </a:lnTo>
                  <a:lnTo>
                    <a:pt x="12148" y="8685"/>
                  </a:lnTo>
                  <a:lnTo>
                    <a:pt x="12524" y="8013"/>
                  </a:lnTo>
                  <a:lnTo>
                    <a:pt x="12880" y="7300"/>
                  </a:lnTo>
                  <a:lnTo>
                    <a:pt x="13216" y="6588"/>
                  </a:lnTo>
                  <a:lnTo>
                    <a:pt x="13533" y="5876"/>
                  </a:lnTo>
                  <a:lnTo>
                    <a:pt x="13810" y="5184"/>
                  </a:lnTo>
                  <a:lnTo>
                    <a:pt x="14028" y="4551"/>
                  </a:lnTo>
                  <a:lnTo>
                    <a:pt x="14107" y="4254"/>
                  </a:lnTo>
                  <a:lnTo>
                    <a:pt x="14166" y="3977"/>
                  </a:lnTo>
                  <a:lnTo>
                    <a:pt x="14186" y="3720"/>
                  </a:lnTo>
                  <a:lnTo>
                    <a:pt x="14206" y="3502"/>
                  </a:lnTo>
                  <a:lnTo>
                    <a:pt x="14186" y="3284"/>
                  </a:lnTo>
                  <a:lnTo>
                    <a:pt x="14146" y="3126"/>
                  </a:lnTo>
                  <a:lnTo>
                    <a:pt x="14087" y="2968"/>
                  </a:lnTo>
                  <a:lnTo>
                    <a:pt x="14028" y="2908"/>
                  </a:lnTo>
                  <a:lnTo>
                    <a:pt x="13968" y="2869"/>
                  </a:lnTo>
                  <a:lnTo>
                    <a:pt x="13849" y="2790"/>
                  </a:lnTo>
                  <a:lnTo>
                    <a:pt x="13731" y="2770"/>
                  </a:lnTo>
                  <a:lnTo>
                    <a:pt x="13592" y="2810"/>
                  </a:lnTo>
                  <a:lnTo>
                    <a:pt x="13474" y="2869"/>
                  </a:lnTo>
                  <a:lnTo>
                    <a:pt x="13335" y="2968"/>
                  </a:lnTo>
                  <a:lnTo>
                    <a:pt x="13197" y="3126"/>
                  </a:lnTo>
                  <a:lnTo>
                    <a:pt x="13058" y="3284"/>
                  </a:lnTo>
                  <a:lnTo>
                    <a:pt x="12920" y="3502"/>
                  </a:lnTo>
                  <a:lnTo>
                    <a:pt x="12761" y="3720"/>
                  </a:lnTo>
                  <a:lnTo>
                    <a:pt x="12623" y="3977"/>
                  </a:lnTo>
                  <a:lnTo>
                    <a:pt x="12346" y="4551"/>
                  </a:lnTo>
                  <a:lnTo>
                    <a:pt x="12069" y="5184"/>
                  </a:lnTo>
                  <a:lnTo>
                    <a:pt x="11812" y="5856"/>
                  </a:lnTo>
                  <a:lnTo>
                    <a:pt x="11555" y="6529"/>
                  </a:lnTo>
                  <a:lnTo>
                    <a:pt x="11317" y="7202"/>
                  </a:lnTo>
                  <a:lnTo>
                    <a:pt x="10941" y="8408"/>
                  </a:lnTo>
                  <a:lnTo>
                    <a:pt x="10684" y="9259"/>
                  </a:lnTo>
                  <a:lnTo>
                    <a:pt x="10585" y="959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8"/>
            <p:cNvSpPr/>
            <p:nvPr/>
          </p:nvSpPr>
          <p:spPr>
            <a:xfrm>
              <a:off x="4065950" y="692150"/>
              <a:ext cx="660300" cy="839850"/>
            </a:xfrm>
            <a:custGeom>
              <a:avLst/>
              <a:gdLst/>
              <a:ahLst/>
              <a:cxnLst/>
              <a:rect l="l" t="t" r="r" b="b"/>
              <a:pathLst>
                <a:path w="26412" h="33594" extrusionOk="0">
                  <a:moveTo>
                    <a:pt x="22652" y="1"/>
                  </a:moveTo>
                  <a:lnTo>
                    <a:pt x="22356" y="20"/>
                  </a:lnTo>
                  <a:lnTo>
                    <a:pt x="22039" y="40"/>
                  </a:lnTo>
                  <a:lnTo>
                    <a:pt x="21723" y="80"/>
                  </a:lnTo>
                  <a:lnTo>
                    <a:pt x="21406" y="119"/>
                  </a:lnTo>
                  <a:lnTo>
                    <a:pt x="21070" y="198"/>
                  </a:lnTo>
                  <a:lnTo>
                    <a:pt x="20733" y="278"/>
                  </a:lnTo>
                  <a:lnTo>
                    <a:pt x="20397" y="376"/>
                  </a:lnTo>
                  <a:lnTo>
                    <a:pt x="20061" y="475"/>
                  </a:lnTo>
                  <a:lnTo>
                    <a:pt x="19724" y="594"/>
                  </a:lnTo>
                  <a:lnTo>
                    <a:pt x="19388" y="733"/>
                  </a:lnTo>
                  <a:lnTo>
                    <a:pt x="19032" y="891"/>
                  </a:lnTo>
                  <a:lnTo>
                    <a:pt x="18696" y="1049"/>
                  </a:lnTo>
                  <a:lnTo>
                    <a:pt x="18340" y="1227"/>
                  </a:lnTo>
                  <a:lnTo>
                    <a:pt x="18003" y="1425"/>
                  </a:lnTo>
                  <a:lnTo>
                    <a:pt x="17667" y="1623"/>
                  </a:lnTo>
                  <a:lnTo>
                    <a:pt x="17311" y="1840"/>
                  </a:lnTo>
                  <a:lnTo>
                    <a:pt x="16975" y="2078"/>
                  </a:lnTo>
                  <a:lnTo>
                    <a:pt x="16638" y="2315"/>
                  </a:lnTo>
                  <a:lnTo>
                    <a:pt x="16302" y="2572"/>
                  </a:lnTo>
                  <a:lnTo>
                    <a:pt x="15985" y="2849"/>
                  </a:lnTo>
                  <a:lnTo>
                    <a:pt x="15669" y="3126"/>
                  </a:lnTo>
                  <a:lnTo>
                    <a:pt x="15372" y="3403"/>
                  </a:lnTo>
                  <a:lnTo>
                    <a:pt x="15075" y="3680"/>
                  </a:lnTo>
                  <a:lnTo>
                    <a:pt x="14798" y="3977"/>
                  </a:lnTo>
                  <a:lnTo>
                    <a:pt x="14541" y="4274"/>
                  </a:lnTo>
                  <a:lnTo>
                    <a:pt x="14284" y="4571"/>
                  </a:lnTo>
                  <a:lnTo>
                    <a:pt x="14047" y="4867"/>
                  </a:lnTo>
                  <a:lnTo>
                    <a:pt x="13829" y="5164"/>
                  </a:lnTo>
                  <a:lnTo>
                    <a:pt x="13631" y="5461"/>
                  </a:lnTo>
                  <a:lnTo>
                    <a:pt x="13433" y="5777"/>
                  </a:lnTo>
                  <a:lnTo>
                    <a:pt x="13255" y="6074"/>
                  </a:lnTo>
                  <a:lnTo>
                    <a:pt x="13077" y="6391"/>
                  </a:lnTo>
                  <a:lnTo>
                    <a:pt x="12939" y="6687"/>
                  </a:lnTo>
                  <a:lnTo>
                    <a:pt x="12800" y="7004"/>
                  </a:lnTo>
                  <a:lnTo>
                    <a:pt x="12662" y="7301"/>
                  </a:lnTo>
                  <a:lnTo>
                    <a:pt x="12563" y="7598"/>
                  </a:lnTo>
                  <a:lnTo>
                    <a:pt x="12464" y="7894"/>
                  </a:lnTo>
                  <a:lnTo>
                    <a:pt x="12405" y="8191"/>
                  </a:lnTo>
                  <a:lnTo>
                    <a:pt x="12345" y="8488"/>
                  </a:lnTo>
                  <a:lnTo>
                    <a:pt x="12286" y="8765"/>
                  </a:lnTo>
                  <a:lnTo>
                    <a:pt x="12266" y="9062"/>
                  </a:lnTo>
                  <a:lnTo>
                    <a:pt x="12246" y="9338"/>
                  </a:lnTo>
                  <a:lnTo>
                    <a:pt x="12266" y="9596"/>
                  </a:lnTo>
                  <a:lnTo>
                    <a:pt x="12286" y="9853"/>
                  </a:lnTo>
                  <a:lnTo>
                    <a:pt x="12325" y="10110"/>
                  </a:lnTo>
                  <a:lnTo>
                    <a:pt x="12385" y="10367"/>
                  </a:lnTo>
                  <a:lnTo>
                    <a:pt x="12464" y="10605"/>
                  </a:lnTo>
                  <a:lnTo>
                    <a:pt x="12543" y="10842"/>
                  </a:lnTo>
                  <a:lnTo>
                    <a:pt x="12662" y="11060"/>
                  </a:lnTo>
                  <a:lnTo>
                    <a:pt x="12780" y="11277"/>
                  </a:lnTo>
                  <a:lnTo>
                    <a:pt x="12939" y="11475"/>
                  </a:lnTo>
                  <a:lnTo>
                    <a:pt x="13097" y="11653"/>
                  </a:lnTo>
                  <a:lnTo>
                    <a:pt x="12464" y="12128"/>
                  </a:lnTo>
                  <a:lnTo>
                    <a:pt x="11851" y="12603"/>
                  </a:lnTo>
                  <a:lnTo>
                    <a:pt x="11237" y="13058"/>
                  </a:lnTo>
                  <a:lnTo>
                    <a:pt x="10664" y="13533"/>
                  </a:lnTo>
                  <a:lnTo>
                    <a:pt x="10110" y="14007"/>
                  </a:lnTo>
                  <a:lnTo>
                    <a:pt x="9575" y="14482"/>
                  </a:lnTo>
                  <a:lnTo>
                    <a:pt x="9061" y="14957"/>
                  </a:lnTo>
                  <a:lnTo>
                    <a:pt x="8547" y="15432"/>
                  </a:lnTo>
                  <a:lnTo>
                    <a:pt x="8072" y="15907"/>
                  </a:lnTo>
                  <a:lnTo>
                    <a:pt x="7617" y="16382"/>
                  </a:lnTo>
                  <a:lnTo>
                    <a:pt x="7162" y="16856"/>
                  </a:lnTo>
                  <a:lnTo>
                    <a:pt x="6746" y="17311"/>
                  </a:lnTo>
                  <a:lnTo>
                    <a:pt x="5935" y="18241"/>
                  </a:lnTo>
                  <a:lnTo>
                    <a:pt x="5203" y="19171"/>
                  </a:lnTo>
                  <a:lnTo>
                    <a:pt x="4531" y="20081"/>
                  </a:lnTo>
                  <a:lnTo>
                    <a:pt x="3917" y="20991"/>
                  </a:lnTo>
                  <a:lnTo>
                    <a:pt x="3363" y="21862"/>
                  </a:lnTo>
                  <a:lnTo>
                    <a:pt x="2869" y="22732"/>
                  </a:lnTo>
                  <a:lnTo>
                    <a:pt x="2414" y="23583"/>
                  </a:lnTo>
                  <a:lnTo>
                    <a:pt x="2018" y="24394"/>
                  </a:lnTo>
                  <a:lnTo>
                    <a:pt x="1662" y="25205"/>
                  </a:lnTo>
                  <a:lnTo>
                    <a:pt x="1345" y="25977"/>
                  </a:lnTo>
                  <a:lnTo>
                    <a:pt x="1088" y="26709"/>
                  </a:lnTo>
                  <a:lnTo>
                    <a:pt x="851" y="27421"/>
                  </a:lnTo>
                  <a:lnTo>
                    <a:pt x="653" y="28094"/>
                  </a:lnTo>
                  <a:lnTo>
                    <a:pt x="495" y="28727"/>
                  </a:lnTo>
                  <a:lnTo>
                    <a:pt x="356" y="29340"/>
                  </a:lnTo>
                  <a:lnTo>
                    <a:pt x="238" y="29894"/>
                  </a:lnTo>
                  <a:lnTo>
                    <a:pt x="158" y="30408"/>
                  </a:lnTo>
                  <a:lnTo>
                    <a:pt x="99" y="30883"/>
                  </a:lnTo>
                  <a:lnTo>
                    <a:pt x="20" y="31694"/>
                  </a:lnTo>
                  <a:lnTo>
                    <a:pt x="0" y="32288"/>
                  </a:lnTo>
                  <a:lnTo>
                    <a:pt x="0" y="32664"/>
                  </a:lnTo>
                  <a:lnTo>
                    <a:pt x="0" y="32782"/>
                  </a:lnTo>
                  <a:lnTo>
                    <a:pt x="1266" y="33593"/>
                  </a:lnTo>
                  <a:lnTo>
                    <a:pt x="1345" y="33138"/>
                  </a:lnTo>
                  <a:lnTo>
                    <a:pt x="1464" y="32604"/>
                  </a:lnTo>
                  <a:lnTo>
                    <a:pt x="1642" y="31892"/>
                  </a:lnTo>
                  <a:lnTo>
                    <a:pt x="1880" y="31022"/>
                  </a:lnTo>
                  <a:lnTo>
                    <a:pt x="2196" y="29973"/>
                  </a:lnTo>
                  <a:lnTo>
                    <a:pt x="2592" y="28806"/>
                  </a:lnTo>
                  <a:lnTo>
                    <a:pt x="2829" y="28192"/>
                  </a:lnTo>
                  <a:lnTo>
                    <a:pt x="3086" y="27520"/>
                  </a:lnTo>
                  <a:lnTo>
                    <a:pt x="3383" y="26847"/>
                  </a:lnTo>
                  <a:lnTo>
                    <a:pt x="3680" y="26135"/>
                  </a:lnTo>
                  <a:lnTo>
                    <a:pt x="4016" y="25403"/>
                  </a:lnTo>
                  <a:lnTo>
                    <a:pt x="4392" y="24651"/>
                  </a:lnTo>
                  <a:lnTo>
                    <a:pt x="4768" y="23899"/>
                  </a:lnTo>
                  <a:lnTo>
                    <a:pt x="5203" y="23108"/>
                  </a:lnTo>
                  <a:lnTo>
                    <a:pt x="5658" y="22317"/>
                  </a:lnTo>
                  <a:lnTo>
                    <a:pt x="6133" y="21506"/>
                  </a:lnTo>
                  <a:lnTo>
                    <a:pt x="6647" y="20694"/>
                  </a:lnTo>
                  <a:lnTo>
                    <a:pt x="7201" y="19883"/>
                  </a:lnTo>
                  <a:lnTo>
                    <a:pt x="7795" y="19052"/>
                  </a:lnTo>
                  <a:lnTo>
                    <a:pt x="8428" y="18221"/>
                  </a:lnTo>
                  <a:lnTo>
                    <a:pt x="9081" y="17390"/>
                  </a:lnTo>
                  <a:lnTo>
                    <a:pt x="9773" y="16560"/>
                  </a:lnTo>
                  <a:lnTo>
                    <a:pt x="10525" y="15729"/>
                  </a:lnTo>
                  <a:lnTo>
                    <a:pt x="11297" y="14918"/>
                  </a:lnTo>
                  <a:lnTo>
                    <a:pt x="12543" y="14858"/>
                  </a:lnTo>
                  <a:lnTo>
                    <a:pt x="15056" y="12642"/>
                  </a:lnTo>
                  <a:lnTo>
                    <a:pt x="15451" y="12702"/>
                  </a:lnTo>
                  <a:lnTo>
                    <a:pt x="15847" y="12722"/>
                  </a:lnTo>
                  <a:lnTo>
                    <a:pt x="16282" y="12722"/>
                  </a:lnTo>
                  <a:lnTo>
                    <a:pt x="16698" y="12682"/>
                  </a:lnTo>
                  <a:lnTo>
                    <a:pt x="17153" y="12623"/>
                  </a:lnTo>
                  <a:lnTo>
                    <a:pt x="17608" y="12524"/>
                  </a:lnTo>
                  <a:lnTo>
                    <a:pt x="18082" y="12425"/>
                  </a:lnTo>
                  <a:lnTo>
                    <a:pt x="18537" y="12266"/>
                  </a:lnTo>
                  <a:lnTo>
                    <a:pt x="19012" y="12108"/>
                  </a:lnTo>
                  <a:lnTo>
                    <a:pt x="19507" y="11910"/>
                  </a:lnTo>
                  <a:lnTo>
                    <a:pt x="19982" y="11673"/>
                  </a:lnTo>
                  <a:lnTo>
                    <a:pt x="20456" y="11416"/>
                  </a:lnTo>
                  <a:lnTo>
                    <a:pt x="20951" y="11139"/>
                  </a:lnTo>
                  <a:lnTo>
                    <a:pt x="21426" y="10842"/>
                  </a:lnTo>
                  <a:lnTo>
                    <a:pt x="21901" y="10506"/>
                  </a:lnTo>
                  <a:lnTo>
                    <a:pt x="22356" y="10150"/>
                  </a:lnTo>
                  <a:lnTo>
                    <a:pt x="22692" y="9892"/>
                  </a:lnTo>
                  <a:lnTo>
                    <a:pt x="22989" y="9615"/>
                  </a:lnTo>
                  <a:lnTo>
                    <a:pt x="23305" y="9338"/>
                  </a:lnTo>
                  <a:lnTo>
                    <a:pt x="23582" y="9042"/>
                  </a:lnTo>
                  <a:lnTo>
                    <a:pt x="23859" y="8765"/>
                  </a:lnTo>
                  <a:lnTo>
                    <a:pt x="24116" y="8468"/>
                  </a:lnTo>
                  <a:lnTo>
                    <a:pt x="24374" y="8171"/>
                  </a:lnTo>
                  <a:lnTo>
                    <a:pt x="24611" y="7874"/>
                  </a:lnTo>
                  <a:lnTo>
                    <a:pt x="24829" y="7558"/>
                  </a:lnTo>
                  <a:lnTo>
                    <a:pt x="25046" y="7261"/>
                  </a:lnTo>
                  <a:lnTo>
                    <a:pt x="25244" y="6945"/>
                  </a:lnTo>
                  <a:lnTo>
                    <a:pt x="25422" y="6648"/>
                  </a:lnTo>
                  <a:lnTo>
                    <a:pt x="25580" y="6351"/>
                  </a:lnTo>
                  <a:lnTo>
                    <a:pt x="25739" y="6035"/>
                  </a:lnTo>
                  <a:lnTo>
                    <a:pt x="25877" y="5738"/>
                  </a:lnTo>
                  <a:lnTo>
                    <a:pt x="25996" y="5421"/>
                  </a:lnTo>
                  <a:lnTo>
                    <a:pt x="26095" y="5125"/>
                  </a:lnTo>
                  <a:lnTo>
                    <a:pt x="26194" y="4828"/>
                  </a:lnTo>
                  <a:lnTo>
                    <a:pt x="26273" y="4531"/>
                  </a:lnTo>
                  <a:lnTo>
                    <a:pt x="26332" y="4254"/>
                  </a:lnTo>
                  <a:lnTo>
                    <a:pt x="26372" y="3957"/>
                  </a:lnTo>
                  <a:lnTo>
                    <a:pt x="26411" y="3680"/>
                  </a:lnTo>
                  <a:lnTo>
                    <a:pt x="26411" y="3403"/>
                  </a:lnTo>
                  <a:lnTo>
                    <a:pt x="26411" y="3126"/>
                  </a:lnTo>
                  <a:lnTo>
                    <a:pt x="26392" y="2869"/>
                  </a:lnTo>
                  <a:lnTo>
                    <a:pt x="26352" y="2612"/>
                  </a:lnTo>
                  <a:lnTo>
                    <a:pt x="26293" y="2355"/>
                  </a:lnTo>
                  <a:lnTo>
                    <a:pt x="26214" y="2117"/>
                  </a:lnTo>
                  <a:lnTo>
                    <a:pt x="26115" y="1880"/>
                  </a:lnTo>
                  <a:lnTo>
                    <a:pt x="26016" y="1662"/>
                  </a:lnTo>
                  <a:lnTo>
                    <a:pt x="25877" y="1465"/>
                  </a:lnTo>
                  <a:lnTo>
                    <a:pt x="25739" y="1247"/>
                  </a:lnTo>
                  <a:lnTo>
                    <a:pt x="25561" y="1069"/>
                  </a:lnTo>
                  <a:lnTo>
                    <a:pt x="25383" y="891"/>
                  </a:lnTo>
                  <a:lnTo>
                    <a:pt x="25205" y="733"/>
                  </a:lnTo>
                  <a:lnTo>
                    <a:pt x="24987" y="594"/>
                  </a:lnTo>
                  <a:lnTo>
                    <a:pt x="24769" y="475"/>
                  </a:lnTo>
                  <a:lnTo>
                    <a:pt x="24552" y="357"/>
                  </a:lnTo>
                  <a:lnTo>
                    <a:pt x="24295" y="258"/>
                  </a:lnTo>
                  <a:lnTo>
                    <a:pt x="24057" y="179"/>
                  </a:lnTo>
                  <a:lnTo>
                    <a:pt x="23780" y="119"/>
                  </a:lnTo>
                  <a:lnTo>
                    <a:pt x="23523" y="60"/>
                  </a:lnTo>
                  <a:lnTo>
                    <a:pt x="23246" y="20"/>
                  </a:lnTo>
                  <a:lnTo>
                    <a:pt x="22949" y="1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8"/>
            <p:cNvSpPr/>
            <p:nvPr/>
          </p:nvSpPr>
          <p:spPr>
            <a:xfrm>
              <a:off x="4686150" y="740125"/>
              <a:ext cx="30700" cy="61850"/>
            </a:xfrm>
            <a:custGeom>
              <a:avLst/>
              <a:gdLst/>
              <a:ahLst/>
              <a:cxnLst/>
              <a:rect l="l" t="t" r="r" b="b"/>
              <a:pathLst>
                <a:path w="1228" h="2474" extrusionOk="0">
                  <a:moveTo>
                    <a:pt x="614" y="1"/>
                  </a:moveTo>
                  <a:lnTo>
                    <a:pt x="555" y="20"/>
                  </a:lnTo>
                  <a:lnTo>
                    <a:pt x="496" y="20"/>
                  </a:lnTo>
                  <a:lnTo>
                    <a:pt x="377" y="99"/>
                  </a:lnTo>
                  <a:lnTo>
                    <a:pt x="278" y="218"/>
                  </a:lnTo>
                  <a:lnTo>
                    <a:pt x="179" y="376"/>
                  </a:lnTo>
                  <a:lnTo>
                    <a:pt x="120" y="555"/>
                  </a:lnTo>
                  <a:lnTo>
                    <a:pt x="60" y="752"/>
                  </a:lnTo>
                  <a:lnTo>
                    <a:pt x="21" y="990"/>
                  </a:lnTo>
                  <a:lnTo>
                    <a:pt x="1" y="1247"/>
                  </a:lnTo>
                  <a:lnTo>
                    <a:pt x="21" y="1484"/>
                  </a:lnTo>
                  <a:lnTo>
                    <a:pt x="60" y="1722"/>
                  </a:lnTo>
                  <a:lnTo>
                    <a:pt x="120" y="1939"/>
                  </a:lnTo>
                  <a:lnTo>
                    <a:pt x="179" y="2117"/>
                  </a:lnTo>
                  <a:lnTo>
                    <a:pt x="278" y="2276"/>
                  </a:lnTo>
                  <a:lnTo>
                    <a:pt x="377" y="2375"/>
                  </a:lnTo>
                  <a:lnTo>
                    <a:pt x="496" y="2454"/>
                  </a:lnTo>
                  <a:lnTo>
                    <a:pt x="555" y="2474"/>
                  </a:lnTo>
                  <a:lnTo>
                    <a:pt x="693" y="2474"/>
                  </a:lnTo>
                  <a:lnTo>
                    <a:pt x="753" y="2454"/>
                  </a:lnTo>
                  <a:lnTo>
                    <a:pt x="852" y="2375"/>
                  </a:lnTo>
                  <a:lnTo>
                    <a:pt x="970" y="2276"/>
                  </a:lnTo>
                  <a:lnTo>
                    <a:pt x="1049" y="2117"/>
                  </a:lnTo>
                  <a:lnTo>
                    <a:pt x="1129" y="1939"/>
                  </a:lnTo>
                  <a:lnTo>
                    <a:pt x="1188" y="1722"/>
                  </a:lnTo>
                  <a:lnTo>
                    <a:pt x="1228" y="1484"/>
                  </a:lnTo>
                  <a:lnTo>
                    <a:pt x="1228" y="1247"/>
                  </a:lnTo>
                  <a:lnTo>
                    <a:pt x="1228" y="990"/>
                  </a:lnTo>
                  <a:lnTo>
                    <a:pt x="1188" y="752"/>
                  </a:lnTo>
                  <a:lnTo>
                    <a:pt x="1129" y="555"/>
                  </a:lnTo>
                  <a:lnTo>
                    <a:pt x="1049" y="376"/>
                  </a:lnTo>
                  <a:lnTo>
                    <a:pt x="970" y="218"/>
                  </a:lnTo>
                  <a:lnTo>
                    <a:pt x="852" y="99"/>
                  </a:lnTo>
                  <a:lnTo>
                    <a:pt x="753" y="20"/>
                  </a:lnTo>
                  <a:lnTo>
                    <a:pt x="693" y="20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8"/>
            <p:cNvSpPr/>
            <p:nvPr/>
          </p:nvSpPr>
          <p:spPr>
            <a:xfrm>
              <a:off x="4530850" y="814800"/>
              <a:ext cx="166225" cy="160775"/>
            </a:xfrm>
            <a:custGeom>
              <a:avLst/>
              <a:gdLst/>
              <a:ahLst/>
              <a:cxnLst/>
              <a:rect l="l" t="t" r="r" b="b"/>
              <a:pathLst>
                <a:path w="6649" h="6431" extrusionOk="0">
                  <a:moveTo>
                    <a:pt x="6648" y="1"/>
                  </a:moveTo>
                  <a:lnTo>
                    <a:pt x="6411" y="456"/>
                  </a:lnTo>
                  <a:lnTo>
                    <a:pt x="6173" y="891"/>
                  </a:lnTo>
                  <a:lnTo>
                    <a:pt x="5936" y="1307"/>
                  </a:lnTo>
                  <a:lnTo>
                    <a:pt x="5679" y="1702"/>
                  </a:lnTo>
                  <a:lnTo>
                    <a:pt x="5402" y="2078"/>
                  </a:lnTo>
                  <a:lnTo>
                    <a:pt x="5145" y="2454"/>
                  </a:lnTo>
                  <a:lnTo>
                    <a:pt x="4868" y="2790"/>
                  </a:lnTo>
                  <a:lnTo>
                    <a:pt x="4591" y="3107"/>
                  </a:lnTo>
                  <a:lnTo>
                    <a:pt x="4314" y="3404"/>
                  </a:lnTo>
                  <a:lnTo>
                    <a:pt x="4037" y="3700"/>
                  </a:lnTo>
                  <a:lnTo>
                    <a:pt x="3483" y="4235"/>
                  </a:lnTo>
                  <a:lnTo>
                    <a:pt x="2949" y="4690"/>
                  </a:lnTo>
                  <a:lnTo>
                    <a:pt x="2414" y="5085"/>
                  </a:lnTo>
                  <a:lnTo>
                    <a:pt x="1920" y="5422"/>
                  </a:lnTo>
                  <a:lnTo>
                    <a:pt x="1465" y="5718"/>
                  </a:lnTo>
                  <a:lnTo>
                    <a:pt x="1049" y="5936"/>
                  </a:lnTo>
                  <a:lnTo>
                    <a:pt x="693" y="6134"/>
                  </a:lnTo>
                  <a:lnTo>
                    <a:pt x="179" y="6352"/>
                  </a:lnTo>
                  <a:lnTo>
                    <a:pt x="1" y="6431"/>
                  </a:lnTo>
                  <a:lnTo>
                    <a:pt x="535" y="6332"/>
                  </a:lnTo>
                  <a:lnTo>
                    <a:pt x="1030" y="6213"/>
                  </a:lnTo>
                  <a:lnTo>
                    <a:pt x="1504" y="6075"/>
                  </a:lnTo>
                  <a:lnTo>
                    <a:pt x="1959" y="5916"/>
                  </a:lnTo>
                  <a:lnTo>
                    <a:pt x="2375" y="5718"/>
                  </a:lnTo>
                  <a:lnTo>
                    <a:pt x="2790" y="5521"/>
                  </a:lnTo>
                  <a:lnTo>
                    <a:pt x="3146" y="5303"/>
                  </a:lnTo>
                  <a:lnTo>
                    <a:pt x="3503" y="5066"/>
                  </a:lnTo>
                  <a:lnTo>
                    <a:pt x="3819" y="4828"/>
                  </a:lnTo>
                  <a:lnTo>
                    <a:pt x="4136" y="4571"/>
                  </a:lnTo>
                  <a:lnTo>
                    <a:pt x="4413" y="4294"/>
                  </a:lnTo>
                  <a:lnTo>
                    <a:pt x="4670" y="4017"/>
                  </a:lnTo>
                  <a:lnTo>
                    <a:pt x="4907" y="3740"/>
                  </a:lnTo>
                  <a:lnTo>
                    <a:pt x="5125" y="3463"/>
                  </a:lnTo>
                  <a:lnTo>
                    <a:pt x="5323" y="3186"/>
                  </a:lnTo>
                  <a:lnTo>
                    <a:pt x="5520" y="2889"/>
                  </a:lnTo>
                  <a:lnTo>
                    <a:pt x="5679" y="2612"/>
                  </a:lnTo>
                  <a:lnTo>
                    <a:pt x="5837" y="2335"/>
                  </a:lnTo>
                  <a:lnTo>
                    <a:pt x="6094" y="1801"/>
                  </a:lnTo>
                  <a:lnTo>
                    <a:pt x="6292" y="1326"/>
                  </a:lnTo>
                  <a:lnTo>
                    <a:pt x="6431" y="891"/>
                  </a:lnTo>
                  <a:lnTo>
                    <a:pt x="6529" y="515"/>
                  </a:lnTo>
                  <a:lnTo>
                    <a:pt x="6609" y="238"/>
                  </a:lnTo>
                  <a:lnTo>
                    <a:pt x="6648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8"/>
            <p:cNvSpPr/>
            <p:nvPr/>
          </p:nvSpPr>
          <p:spPr>
            <a:xfrm>
              <a:off x="4410175" y="695625"/>
              <a:ext cx="269575" cy="270550"/>
            </a:xfrm>
            <a:custGeom>
              <a:avLst/>
              <a:gdLst/>
              <a:ahLst/>
              <a:cxnLst/>
              <a:rect l="l" t="t" r="r" b="b"/>
              <a:pathLst>
                <a:path w="10783" h="10822" extrusionOk="0">
                  <a:moveTo>
                    <a:pt x="8151" y="0"/>
                  </a:moveTo>
                  <a:lnTo>
                    <a:pt x="7954" y="20"/>
                  </a:lnTo>
                  <a:lnTo>
                    <a:pt x="7756" y="40"/>
                  </a:lnTo>
                  <a:lnTo>
                    <a:pt x="7578" y="79"/>
                  </a:lnTo>
                  <a:lnTo>
                    <a:pt x="7617" y="257"/>
                  </a:lnTo>
                  <a:lnTo>
                    <a:pt x="7795" y="218"/>
                  </a:lnTo>
                  <a:lnTo>
                    <a:pt x="7973" y="198"/>
                  </a:lnTo>
                  <a:lnTo>
                    <a:pt x="8330" y="198"/>
                  </a:lnTo>
                  <a:lnTo>
                    <a:pt x="8508" y="218"/>
                  </a:lnTo>
                  <a:lnTo>
                    <a:pt x="8666" y="237"/>
                  </a:lnTo>
                  <a:lnTo>
                    <a:pt x="8844" y="297"/>
                  </a:lnTo>
                  <a:lnTo>
                    <a:pt x="9002" y="356"/>
                  </a:lnTo>
                  <a:lnTo>
                    <a:pt x="9180" y="415"/>
                  </a:lnTo>
                  <a:lnTo>
                    <a:pt x="9319" y="495"/>
                  </a:lnTo>
                  <a:lnTo>
                    <a:pt x="9477" y="594"/>
                  </a:lnTo>
                  <a:lnTo>
                    <a:pt x="9615" y="692"/>
                  </a:lnTo>
                  <a:lnTo>
                    <a:pt x="9754" y="811"/>
                  </a:lnTo>
                  <a:lnTo>
                    <a:pt x="9873" y="930"/>
                  </a:lnTo>
                  <a:lnTo>
                    <a:pt x="10011" y="1068"/>
                  </a:lnTo>
                  <a:lnTo>
                    <a:pt x="10110" y="1207"/>
                  </a:lnTo>
                  <a:lnTo>
                    <a:pt x="10268" y="1444"/>
                  </a:lnTo>
                  <a:lnTo>
                    <a:pt x="10387" y="1701"/>
                  </a:lnTo>
                  <a:lnTo>
                    <a:pt x="10466" y="1959"/>
                  </a:lnTo>
                  <a:lnTo>
                    <a:pt x="10545" y="2255"/>
                  </a:lnTo>
                  <a:lnTo>
                    <a:pt x="10585" y="2532"/>
                  </a:lnTo>
                  <a:lnTo>
                    <a:pt x="10605" y="2849"/>
                  </a:lnTo>
                  <a:lnTo>
                    <a:pt x="10585" y="3146"/>
                  </a:lnTo>
                  <a:lnTo>
                    <a:pt x="10545" y="3482"/>
                  </a:lnTo>
                  <a:lnTo>
                    <a:pt x="10486" y="3818"/>
                  </a:lnTo>
                  <a:lnTo>
                    <a:pt x="10407" y="4155"/>
                  </a:lnTo>
                  <a:lnTo>
                    <a:pt x="10288" y="4511"/>
                  </a:lnTo>
                  <a:lnTo>
                    <a:pt x="10150" y="4867"/>
                  </a:lnTo>
                  <a:lnTo>
                    <a:pt x="9972" y="5223"/>
                  </a:lnTo>
                  <a:lnTo>
                    <a:pt x="9794" y="5599"/>
                  </a:lnTo>
                  <a:lnTo>
                    <a:pt x="9576" y="5975"/>
                  </a:lnTo>
                  <a:lnTo>
                    <a:pt x="9339" y="6351"/>
                  </a:lnTo>
                  <a:lnTo>
                    <a:pt x="9062" y="6746"/>
                  </a:lnTo>
                  <a:lnTo>
                    <a:pt x="8765" y="7102"/>
                  </a:lnTo>
                  <a:lnTo>
                    <a:pt x="8448" y="7439"/>
                  </a:lnTo>
                  <a:lnTo>
                    <a:pt x="8132" y="7755"/>
                  </a:lnTo>
                  <a:lnTo>
                    <a:pt x="7795" y="8052"/>
                  </a:lnTo>
                  <a:lnTo>
                    <a:pt x="7439" y="8309"/>
                  </a:lnTo>
                  <a:lnTo>
                    <a:pt x="7083" y="8566"/>
                  </a:lnTo>
                  <a:lnTo>
                    <a:pt x="6707" y="8804"/>
                  </a:lnTo>
                  <a:lnTo>
                    <a:pt x="6331" y="9021"/>
                  </a:lnTo>
                  <a:lnTo>
                    <a:pt x="5936" y="9219"/>
                  </a:lnTo>
                  <a:lnTo>
                    <a:pt x="5560" y="9397"/>
                  </a:lnTo>
                  <a:lnTo>
                    <a:pt x="5164" y="9556"/>
                  </a:lnTo>
                  <a:lnTo>
                    <a:pt x="4788" y="9714"/>
                  </a:lnTo>
                  <a:lnTo>
                    <a:pt x="4393" y="9852"/>
                  </a:lnTo>
                  <a:lnTo>
                    <a:pt x="3641" y="10070"/>
                  </a:lnTo>
                  <a:lnTo>
                    <a:pt x="2929" y="10248"/>
                  </a:lnTo>
                  <a:lnTo>
                    <a:pt x="2256" y="10387"/>
                  </a:lnTo>
                  <a:lnTo>
                    <a:pt x="1643" y="10485"/>
                  </a:lnTo>
                  <a:lnTo>
                    <a:pt x="1089" y="10545"/>
                  </a:lnTo>
                  <a:lnTo>
                    <a:pt x="653" y="10584"/>
                  </a:lnTo>
                  <a:lnTo>
                    <a:pt x="297" y="10624"/>
                  </a:lnTo>
                  <a:lnTo>
                    <a:pt x="1" y="10624"/>
                  </a:lnTo>
                  <a:lnTo>
                    <a:pt x="1" y="10822"/>
                  </a:lnTo>
                  <a:lnTo>
                    <a:pt x="317" y="10802"/>
                  </a:lnTo>
                  <a:lnTo>
                    <a:pt x="653" y="10782"/>
                  </a:lnTo>
                  <a:lnTo>
                    <a:pt x="1108" y="10743"/>
                  </a:lnTo>
                  <a:lnTo>
                    <a:pt x="1662" y="10663"/>
                  </a:lnTo>
                  <a:lnTo>
                    <a:pt x="2296" y="10565"/>
                  </a:lnTo>
                  <a:lnTo>
                    <a:pt x="2968" y="10426"/>
                  </a:lnTo>
                  <a:lnTo>
                    <a:pt x="3700" y="10248"/>
                  </a:lnTo>
                  <a:lnTo>
                    <a:pt x="4472" y="10030"/>
                  </a:lnTo>
                  <a:lnTo>
                    <a:pt x="4867" y="9892"/>
                  </a:lnTo>
                  <a:lnTo>
                    <a:pt x="5263" y="9734"/>
                  </a:lnTo>
                  <a:lnTo>
                    <a:pt x="5639" y="9556"/>
                  </a:lnTo>
                  <a:lnTo>
                    <a:pt x="6035" y="9378"/>
                  </a:lnTo>
                  <a:lnTo>
                    <a:pt x="6430" y="9180"/>
                  </a:lnTo>
                  <a:lnTo>
                    <a:pt x="6806" y="8962"/>
                  </a:lnTo>
                  <a:lnTo>
                    <a:pt x="7202" y="8725"/>
                  </a:lnTo>
                  <a:lnTo>
                    <a:pt x="7558" y="8467"/>
                  </a:lnTo>
                  <a:lnTo>
                    <a:pt x="7914" y="8191"/>
                  </a:lnTo>
                  <a:lnTo>
                    <a:pt x="8270" y="7874"/>
                  </a:lnTo>
                  <a:lnTo>
                    <a:pt x="8607" y="7557"/>
                  </a:lnTo>
                  <a:lnTo>
                    <a:pt x="8923" y="7221"/>
                  </a:lnTo>
                  <a:lnTo>
                    <a:pt x="9220" y="6845"/>
                  </a:lnTo>
                  <a:lnTo>
                    <a:pt x="9497" y="6450"/>
                  </a:lnTo>
                  <a:lnTo>
                    <a:pt x="9833" y="5915"/>
                  </a:lnTo>
                  <a:lnTo>
                    <a:pt x="10110" y="5401"/>
                  </a:lnTo>
                  <a:lnTo>
                    <a:pt x="10328" y="4906"/>
                  </a:lnTo>
                  <a:lnTo>
                    <a:pt x="10506" y="4451"/>
                  </a:lnTo>
                  <a:lnTo>
                    <a:pt x="10624" y="4016"/>
                  </a:lnTo>
                  <a:lnTo>
                    <a:pt x="10723" y="3601"/>
                  </a:lnTo>
                  <a:lnTo>
                    <a:pt x="10763" y="3245"/>
                  </a:lnTo>
                  <a:lnTo>
                    <a:pt x="10783" y="2888"/>
                  </a:lnTo>
                  <a:lnTo>
                    <a:pt x="10763" y="2572"/>
                  </a:lnTo>
                  <a:lnTo>
                    <a:pt x="10723" y="2275"/>
                  </a:lnTo>
                  <a:lnTo>
                    <a:pt x="10684" y="2018"/>
                  </a:lnTo>
                  <a:lnTo>
                    <a:pt x="10605" y="1781"/>
                  </a:lnTo>
                  <a:lnTo>
                    <a:pt x="10526" y="1563"/>
                  </a:lnTo>
                  <a:lnTo>
                    <a:pt x="10427" y="1385"/>
                  </a:lnTo>
                  <a:lnTo>
                    <a:pt x="10347" y="1227"/>
                  </a:lnTo>
                  <a:lnTo>
                    <a:pt x="10268" y="1108"/>
                  </a:lnTo>
                  <a:lnTo>
                    <a:pt x="10150" y="950"/>
                  </a:lnTo>
                  <a:lnTo>
                    <a:pt x="10011" y="791"/>
                  </a:lnTo>
                  <a:lnTo>
                    <a:pt x="9873" y="673"/>
                  </a:lnTo>
                  <a:lnTo>
                    <a:pt x="9734" y="534"/>
                  </a:lnTo>
                  <a:lnTo>
                    <a:pt x="9576" y="435"/>
                  </a:lnTo>
                  <a:lnTo>
                    <a:pt x="9418" y="336"/>
                  </a:lnTo>
                  <a:lnTo>
                    <a:pt x="9259" y="237"/>
                  </a:lnTo>
                  <a:lnTo>
                    <a:pt x="9081" y="178"/>
                  </a:lnTo>
                  <a:lnTo>
                    <a:pt x="8903" y="119"/>
                  </a:lnTo>
                  <a:lnTo>
                    <a:pt x="8725" y="59"/>
                  </a:lnTo>
                  <a:lnTo>
                    <a:pt x="8527" y="20"/>
                  </a:lnTo>
                  <a:lnTo>
                    <a:pt x="8349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8"/>
            <p:cNvSpPr/>
            <p:nvPr/>
          </p:nvSpPr>
          <p:spPr>
            <a:xfrm>
              <a:off x="4280600" y="972100"/>
              <a:ext cx="175600" cy="324975"/>
            </a:xfrm>
            <a:custGeom>
              <a:avLst/>
              <a:gdLst/>
              <a:ahLst/>
              <a:cxnLst/>
              <a:rect l="l" t="t" r="r" b="b"/>
              <a:pathLst>
                <a:path w="7024" h="12999" extrusionOk="0">
                  <a:moveTo>
                    <a:pt x="6015" y="0"/>
                  </a:moveTo>
                  <a:lnTo>
                    <a:pt x="3106" y="1939"/>
                  </a:lnTo>
                  <a:lnTo>
                    <a:pt x="3680" y="2770"/>
                  </a:lnTo>
                  <a:lnTo>
                    <a:pt x="3185" y="3245"/>
                  </a:lnTo>
                  <a:lnTo>
                    <a:pt x="2711" y="3720"/>
                  </a:lnTo>
                  <a:lnTo>
                    <a:pt x="2730" y="3818"/>
                  </a:lnTo>
                  <a:lnTo>
                    <a:pt x="2770" y="3878"/>
                  </a:lnTo>
                  <a:lnTo>
                    <a:pt x="2810" y="3937"/>
                  </a:lnTo>
                  <a:lnTo>
                    <a:pt x="2869" y="3977"/>
                  </a:lnTo>
                  <a:lnTo>
                    <a:pt x="2928" y="4016"/>
                  </a:lnTo>
                  <a:lnTo>
                    <a:pt x="3146" y="4016"/>
                  </a:lnTo>
                  <a:lnTo>
                    <a:pt x="3284" y="3996"/>
                  </a:lnTo>
                  <a:lnTo>
                    <a:pt x="3403" y="3957"/>
                  </a:lnTo>
                  <a:lnTo>
                    <a:pt x="3502" y="3917"/>
                  </a:lnTo>
                  <a:lnTo>
                    <a:pt x="4452" y="12444"/>
                  </a:lnTo>
                  <a:lnTo>
                    <a:pt x="0" y="9397"/>
                  </a:lnTo>
                  <a:lnTo>
                    <a:pt x="99" y="9615"/>
                  </a:lnTo>
                  <a:lnTo>
                    <a:pt x="356" y="10070"/>
                  </a:lnTo>
                  <a:lnTo>
                    <a:pt x="534" y="10367"/>
                  </a:lnTo>
                  <a:lnTo>
                    <a:pt x="752" y="10683"/>
                  </a:lnTo>
                  <a:lnTo>
                    <a:pt x="989" y="11020"/>
                  </a:lnTo>
                  <a:lnTo>
                    <a:pt x="1266" y="11376"/>
                  </a:lnTo>
                  <a:lnTo>
                    <a:pt x="1563" y="11712"/>
                  </a:lnTo>
                  <a:lnTo>
                    <a:pt x="1899" y="12048"/>
                  </a:lnTo>
                  <a:lnTo>
                    <a:pt x="2256" y="12345"/>
                  </a:lnTo>
                  <a:lnTo>
                    <a:pt x="2434" y="12464"/>
                  </a:lnTo>
                  <a:lnTo>
                    <a:pt x="2631" y="12602"/>
                  </a:lnTo>
                  <a:lnTo>
                    <a:pt x="2810" y="12701"/>
                  </a:lnTo>
                  <a:lnTo>
                    <a:pt x="3007" y="12800"/>
                  </a:lnTo>
                  <a:lnTo>
                    <a:pt x="3225" y="12879"/>
                  </a:lnTo>
                  <a:lnTo>
                    <a:pt x="3423" y="12939"/>
                  </a:lnTo>
                  <a:lnTo>
                    <a:pt x="3640" y="12978"/>
                  </a:lnTo>
                  <a:lnTo>
                    <a:pt x="3858" y="12998"/>
                  </a:lnTo>
                  <a:lnTo>
                    <a:pt x="4076" y="12998"/>
                  </a:lnTo>
                  <a:lnTo>
                    <a:pt x="4293" y="12978"/>
                  </a:lnTo>
                  <a:lnTo>
                    <a:pt x="4392" y="12959"/>
                  </a:lnTo>
                  <a:lnTo>
                    <a:pt x="4511" y="12919"/>
                  </a:lnTo>
                  <a:lnTo>
                    <a:pt x="4590" y="12879"/>
                  </a:lnTo>
                  <a:lnTo>
                    <a:pt x="4689" y="12820"/>
                  </a:lnTo>
                  <a:lnTo>
                    <a:pt x="4768" y="12741"/>
                  </a:lnTo>
                  <a:lnTo>
                    <a:pt x="4847" y="12662"/>
                  </a:lnTo>
                  <a:lnTo>
                    <a:pt x="4986" y="12464"/>
                  </a:lnTo>
                  <a:lnTo>
                    <a:pt x="5104" y="12246"/>
                  </a:lnTo>
                  <a:lnTo>
                    <a:pt x="5203" y="11969"/>
                  </a:lnTo>
                  <a:lnTo>
                    <a:pt x="5283" y="11692"/>
                  </a:lnTo>
                  <a:lnTo>
                    <a:pt x="5342" y="11356"/>
                  </a:lnTo>
                  <a:lnTo>
                    <a:pt x="5381" y="11020"/>
                  </a:lnTo>
                  <a:lnTo>
                    <a:pt x="5401" y="10644"/>
                  </a:lnTo>
                  <a:lnTo>
                    <a:pt x="5421" y="10268"/>
                  </a:lnTo>
                  <a:lnTo>
                    <a:pt x="5401" y="9852"/>
                  </a:lnTo>
                  <a:lnTo>
                    <a:pt x="5362" y="9022"/>
                  </a:lnTo>
                  <a:lnTo>
                    <a:pt x="5283" y="8171"/>
                  </a:lnTo>
                  <a:lnTo>
                    <a:pt x="5184" y="7320"/>
                  </a:lnTo>
                  <a:lnTo>
                    <a:pt x="5065" y="6489"/>
                  </a:lnTo>
                  <a:lnTo>
                    <a:pt x="4926" y="5718"/>
                  </a:lnTo>
                  <a:lnTo>
                    <a:pt x="4788" y="5045"/>
                  </a:lnTo>
                  <a:lnTo>
                    <a:pt x="4570" y="4016"/>
                  </a:lnTo>
                  <a:lnTo>
                    <a:pt x="4471" y="3621"/>
                  </a:lnTo>
                  <a:lnTo>
                    <a:pt x="4649" y="3581"/>
                  </a:lnTo>
                  <a:lnTo>
                    <a:pt x="5065" y="3403"/>
                  </a:lnTo>
                  <a:lnTo>
                    <a:pt x="5342" y="3284"/>
                  </a:lnTo>
                  <a:lnTo>
                    <a:pt x="5639" y="3126"/>
                  </a:lnTo>
                  <a:lnTo>
                    <a:pt x="5935" y="2948"/>
                  </a:lnTo>
                  <a:lnTo>
                    <a:pt x="6232" y="2750"/>
                  </a:lnTo>
                  <a:lnTo>
                    <a:pt x="6489" y="2532"/>
                  </a:lnTo>
                  <a:lnTo>
                    <a:pt x="6608" y="2414"/>
                  </a:lnTo>
                  <a:lnTo>
                    <a:pt x="6707" y="2275"/>
                  </a:lnTo>
                  <a:lnTo>
                    <a:pt x="6806" y="2137"/>
                  </a:lnTo>
                  <a:lnTo>
                    <a:pt x="6885" y="2018"/>
                  </a:lnTo>
                  <a:lnTo>
                    <a:pt x="6944" y="1860"/>
                  </a:lnTo>
                  <a:lnTo>
                    <a:pt x="6984" y="1721"/>
                  </a:lnTo>
                  <a:lnTo>
                    <a:pt x="7023" y="1563"/>
                  </a:lnTo>
                  <a:lnTo>
                    <a:pt x="7023" y="1405"/>
                  </a:lnTo>
                  <a:lnTo>
                    <a:pt x="6984" y="1247"/>
                  </a:lnTo>
                  <a:lnTo>
                    <a:pt x="6944" y="1068"/>
                  </a:lnTo>
                  <a:lnTo>
                    <a:pt x="6865" y="910"/>
                  </a:lnTo>
                  <a:lnTo>
                    <a:pt x="6747" y="732"/>
                  </a:lnTo>
                  <a:lnTo>
                    <a:pt x="6608" y="534"/>
                  </a:lnTo>
                  <a:lnTo>
                    <a:pt x="6450" y="356"/>
                  </a:lnTo>
                  <a:lnTo>
                    <a:pt x="6252" y="178"/>
                  </a:lnTo>
                  <a:lnTo>
                    <a:pt x="60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8"/>
            <p:cNvSpPr/>
            <p:nvPr/>
          </p:nvSpPr>
          <p:spPr>
            <a:xfrm>
              <a:off x="4371100" y="1009175"/>
              <a:ext cx="24750" cy="45050"/>
            </a:xfrm>
            <a:custGeom>
              <a:avLst/>
              <a:gdLst/>
              <a:ahLst/>
              <a:cxnLst/>
              <a:rect l="l" t="t" r="r" b="b"/>
              <a:pathLst>
                <a:path w="990" h="1802" extrusionOk="0">
                  <a:moveTo>
                    <a:pt x="218" y="1"/>
                  </a:moveTo>
                  <a:lnTo>
                    <a:pt x="139" y="21"/>
                  </a:lnTo>
                  <a:lnTo>
                    <a:pt x="40" y="60"/>
                  </a:lnTo>
                  <a:lnTo>
                    <a:pt x="20" y="80"/>
                  </a:lnTo>
                  <a:lnTo>
                    <a:pt x="1" y="100"/>
                  </a:lnTo>
                  <a:lnTo>
                    <a:pt x="20" y="120"/>
                  </a:lnTo>
                  <a:lnTo>
                    <a:pt x="60" y="139"/>
                  </a:lnTo>
                  <a:lnTo>
                    <a:pt x="179" y="179"/>
                  </a:lnTo>
                  <a:lnTo>
                    <a:pt x="278" y="238"/>
                  </a:lnTo>
                  <a:lnTo>
                    <a:pt x="377" y="298"/>
                  </a:lnTo>
                  <a:lnTo>
                    <a:pt x="456" y="377"/>
                  </a:lnTo>
                  <a:lnTo>
                    <a:pt x="515" y="476"/>
                  </a:lnTo>
                  <a:lnTo>
                    <a:pt x="574" y="594"/>
                  </a:lnTo>
                  <a:lnTo>
                    <a:pt x="634" y="693"/>
                  </a:lnTo>
                  <a:lnTo>
                    <a:pt x="654" y="812"/>
                  </a:lnTo>
                  <a:lnTo>
                    <a:pt x="693" y="1069"/>
                  </a:lnTo>
                  <a:lnTo>
                    <a:pt x="713" y="1326"/>
                  </a:lnTo>
                  <a:lnTo>
                    <a:pt x="673" y="1564"/>
                  </a:lnTo>
                  <a:lnTo>
                    <a:pt x="594" y="1762"/>
                  </a:lnTo>
                  <a:lnTo>
                    <a:pt x="594" y="1781"/>
                  </a:lnTo>
                  <a:lnTo>
                    <a:pt x="614" y="1801"/>
                  </a:lnTo>
                  <a:lnTo>
                    <a:pt x="713" y="1801"/>
                  </a:lnTo>
                  <a:lnTo>
                    <a:pt x="812" y="1781"/>
                  </a:lnTo>
                  <a:lnTo>
                    <a:pt x="851" y="1762"/>
                  </a:lnTo>
                  <a:lnTo>
                    <a:pt x="871" y="1722"/>
                  </a:lnTo>
                  <a:lnTo>
                    <a:pt x="911" y="1603"/>
                  </a:lnTo>
                  <a:lnTo>
                    <a:pt x="950" y="1485"/>
                  </a:lnTo>
                  <a:lnTo>
                    <a:pt x="990" y="1228"/>
                  </a:lnTo>
                  <a:lnTo>
                    <a:pt x="970" y="970"/>
                  </a:lnTo>
                  <a:lnTo>
                    <a:pt x="950" y="832"/>
                  </a:lnTo>
                  <a:lnTo>
                    <a:pt x="911" y="713"/>
                  </a:lnTo>
                  <a:lnTo>
                    <a:pt x="871" y="575"/>
                  </a:lnTo>
                  <a:lnTo>
                    <a:pt x="812" y="456"/>
                  </a:lnTo>
                  <a:lnTo>
                    <a:pt x="752" y="357"/>
                  </a:lnTo>
                  <a:lnTo>
                    <a:pt x="673" y="258"/>
                  </a:lnTo>
                  <a:lnTo>
                    <a:pt x="574" y="159"/>
                  </a:lnTo>
                  <a:lnTo>
                    <a:pt x="475" y="100"/>
                  </a:lnTo>
                  <a:lnTo>
                    <a:pt x="357" y="41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8"/>
            <p:cNvSpPr/>
            <p:nvPr/>
          </p:nvSpPr>
          <p:spPr>
            <a:xfrm>
              <a:off x="4390900" y="997325"/>
              <a:ext cx="24750" cy="45025"/>
            </a:xfrm>
            <a:custGeom>
              <a:avLst/>
              <a:gdLst/>
              <a:ahLst/>
              <a:cxnLst/>
              <a:rect l="l" t="t" r="r" b="b"/>
              <a:pathLst>
                <a:path w="990" h="1801" extrusionOk="0">
                  <a:moveTo>
                    <a:pt x="139" y="0"/>
                  </a:moveTo>
                  <a:lnTo>
                    <a:pt x="59" y="40"/>
                  </a:lnTo>
                  <a:lnTo>
                    <a:pt x="20" y="79"/>
                  </a:lnTo>
                  <a:lnTo>
                    <a:pt x="0" y="99"/>
                  </a:lnTo>
                  <a:lnTo>
                    <a:pt x="20" y="119"/>
                  </a:lnTo>
                  <a:lnTo>
                    <a:pt x="59" y="139"/>
                  </a:lnTo>
                  <a:lnTo>
                    <a:pt x="178" y="178"/>
                  </a:lnTo>
                  <a:lnTo>
                    <a:pt x="277" y="218"/>
                  </a:lnTo>
                  <a:lnTo>
                    <a:pt x="376" y="297"/>
                  </a:lnTo>
                  <a:lnTo>
                    <a:pt x="455" y="376"/>
                  </a:lnTo>
                  <a:lnTo>
                    <a:pt x="534" y="475"/>
                  </a:lnTo>
                  <a:lnTo>
                    <a:pt x="574" y="574"/>
                  </a:lnTo>
                  <a:lnTo>
                    <a:pt x="633" y="693"/>
                  </a:lnTo>
                  <a:lnTo>
                    <a:pt x="673" y="811"/>
                  </a:lnTo>
                  <a:lnTo>
                    <a:pt x="712" y="1068"/>
                  </a:lnTo>
                  <a:lnTo>
                    <a:pt x="712" y="1306"/>
                  </a:lnTo>
                  <a:lnTo>
                    <a:pt x="673" y="1543"/>
                  </a:lnTo>
                  <a:lnTo>
                    <a:pt x="613" y="1761"/>
                  </a:lnTo>
                  <a:lnTo>
                    <a:pt x="613" y="1781"/>
                  </a:lnTo>
                  <a:lnTo>
                    <a:pt x="633" y="1800"/>
                  </a:lnTo>
                  <a:lnTo>
                    <a:pt x="712" y="1800"/>
                  </a:lnTo>
                  <a:lnTo>
                    <a:pt x="811" y="1781"/>
                  </a:lnTo>
                  <a:lnTo>
                    <a:pt x="851" y="1741"/>
                  </a:lnTo>
                  <a:lnTo>
                    <a:pt x="871" y="1721"/>
                  </a:lnTo>
                  <a:lnTo>
                    <a:pt x="910" y="1603"/>
                  </a:lnTo>
                  <a:lnTo>
                    <a:pt x="950" y="1484"/>
                  </a:lnTo>
                  <a:lnTo>
                    <a:pt x="989" y="1227"/>
                  </a:lnTo>
                  <a:lnTo>
                    <a:pt x="969" y="950"/>
                  </a:lnTo>
                  <a:lnTo>
                    <a:pt x="950" y="831"/>
                  </a:lnTo>
                  <a:lnTo>
                    <a:pt x="930" y="693"/>
                  </a:lnTo>
                  <a:lnTo>
                    <a:pt x="871" y="574"/>
                  </a:lnTo>
                  <a:lnTo>
                    <a:pt x="811" y="455"/>
                  </a:lnTo>
                  <a:lnTo>
                    <a:pt x="752" y="336"/>
                  </a:lnTo>
                  <a:lnTo>
                    <a:pt x="673" y="238"/>
                  </a:lnTo>
                  <a:lnTo>
                    <a:pt x="574" y="158"/>
                  </a:lnTo>
                  <a:lnTo>
                    <a:pt x="475" y="99"/>
                  </a:lnTo>
                  <a:lnTo>
                    <a:pt x="356" y="4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8"/>
            <p:cNvSpPr/>
            <p:nvPr/>
          </p:nvSpPr>
          <p:spPr>
            <a:xfrm>
              <a:off x="4414125" y="982475"/>
              <a:ext cx="24275" cy="45025"/>
            </a:xfrm>
            <a:custGeom>
              <a:avLst/>
              <a:gdLst/>
              <a:ahLst/>
              <a:cxnLst/>
              <a:rect l="l" t="t" r="r" b="b"/>
              <a:pathLst>
                <a:path w="971" h="1801" extrusionOk="0">
                  <a:moveTo>
                    <a:pt x="218" y="1"/>
                  </a:moveTo>
                  <a:lnTo>
                    <a:pt x="139" y="20"/>
                  </a:lnTo>
                  <a:lnTo>
                    <a:pt x="40" y="60"/>
                  </a:lnTo>
                  <a:lnTo>
                    <a:pt x="1" y="80"/>
                  </a:lnTo>
                  <a:lnTo>
                    <a:pt x="1" y="119"/>
                  </a:lnTo>
                  <a:lnTo>
                    <a:pt x="1" y="139"/>
                  </a:lnTo>
                  <a:lnTo>
                    <a:pt x="40" y="139"/>
                  </a:lnTo>
                  <a:lnTo>
                    <a:pt x="159" y="179"/>
                  </a:lnTo>
                  <a:lnTo>
                    <a:pt x="278" y="238"/>
                  </a:lnTo>
                  <a:lnTo>
                    <a:pt x="357" y="297"/>
                  </a:lnTo>
                  <a:lnTo>
                    <a:pt x="436" y="396"/>
                  </a:lnTo>
                  <a:lnTo>
                    <a:pt x="515" y="475"/>
                  </a:lnTo>
                  <a:lnTo>
                    <a:pt x="575" y="594"/>
                  </a:lnTo>
                  <a:lnTo>
                    <a:pt x="614" y="713"/>
                  </a:lnTo>
                  <a:lnTo>
                    <a:pt x="654" y="832"/>
                  </a:lnTo>
                  <a:lnTo>
                    <a:pt x="693" y="1069"/>
                  </a:lnTo>
                  <a:lnTo>
                    <a:pt x="693" y="1326"/>
                  </a:lnTo>
                  <a:lnTo>
                    <a:pt x="654" y="1564"/>
                  </a:lnTo>
                  <a:lnTo>
                    <a:pt x="594" y="1761"/>
                  </a:lnTo>
                  <a:lnTo>
                    <a:pt x="594" y="1801"/>
                  </a:lnTo>
                  <a:lnTo>
                    <a:pt x="693" y="1801"/>
                  </a:lnTo>
                  <a:lnTo>
                    <a:pt x="792" y="1781"/>
                  </a:lnTo>
                  <a:lnTo>
                    <a:pt x="832" y="1761"/>
                  </a:lnTo>
                  <a:lnTo>
                    <a:pt x="871" y="1722"/>
                  </a:lnTo>
                  <a:lnTo>
                    <a:pt x="911" y="1623"/>
                  </a:lnTo>
                  <a:lnTo>
                    <a:pt x="950" y="1504"/>
                  </a:lnTo>
                  <a:lnTo>
                    <a:pt x="970" y="1247"/>
                  </a:lnTo>
                  <a:lnTo>
                    <a:pt x="970" y="970"/>
                  </a:lnTo>
                  <a:lnTo>
                    <a:pt x="950" y="832"/>
                  </a:lnTo>
                  <a:lnTo>
                    <a:pt x="911" y="713"/>
                  </a:lnTo>
                  <a:lnTo>
                    <a:pt x="871" y="574"/>
                  </a:lnTo>
                  <a:lnTo>
                    <a:pt x="812" y="475"/>
                  </a:lnTo>
                  <a:lnTo>
                    <a:pt x="733" y="357"/>
                  </a:lnTo>
                  <a:lnTo>
                    <a:pt x="654" y="258"/>
                  </a:lnTo>
                  <a:lnTo>
                    <a:pt x="575" y="179"/>
                  </a:lnTo>
                  <a:lnTo>
                    <a:pt x="456" y="100"/>
                  </a:lnTo>
                  <a:lnTo>
                    <a:pt x="337" y="4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8"/>
            <p:cNvSpPr/>
            <p:nvPr/>
          </p:nvSpPr>
          <p:spPr>
            <a:xfrm>
              <a:off x="3828050" y="1276275"/>
              <a:ext cx="329425" cy="276500"/>
            </a:xfrm>
            <a:custGeom>
              <a:avLst/>
              <a:gdLst/>
              <a:ahLst/>
              <a:cxnLst/>
              <a:rect l="l" t="t" r="r" b="b"/>
              <a:pathLst>
                <a:path w="13177" h="11060" extrusionOk="0">
                  <a:moveTo>
                    <a:pt x="1068" y="0"/>
                  </a:moveTo>
                  <a:lnTo>
                    <a:pt x="950" y="337"/>
                  </a:lnTo>
                  <a:lnTo>
                    <a:pt x="831" y="752"/>
                  </a:lnTo>
                  <a:lnTo>
                    <a:pt x="693" y="1286"/>
                  </a:lnTo>
                  <a:lnTo>
                    <a:pt x="534" y="1919"/>
                  </a:lnTo>
                  <a:lnTo>
                    <a:pt x="376" y="2631"/>
                  </a:lnTo>
                  <a:lnTo>
                    <a:pt x="218" y="3423"/>
                  </a:lnTo>
                  <a:lnTo>
                    <a:pt x="99" y="4254"/>
                  </a:lnTo>
                  <a:lnTo>
                    <a:pt x="59" y="4689"/>
                  </a:lnTo>
                  <a:lnTo>
                    <a:pt x="20" y="5104"/>
                  </a:lnTo>
                  <a:lnTo>
                    <a:pt x="0" y="5540"/>
                  </a:lnTo>
                  <a:lnTo>
                    <a:pt x="0" y="5975"/>
                  </a:lnTo>
                  <a:lnTo>
                    <a:pt x="20" y="6390"/>
                  </a:lnTo>
                  <a:lnTo>
                    <a:pt x="40" y="6826"/>
                  </a:lnTo>
                  <a:lnTo>
                    <a:pt x="99" y="7221"/>
                  </a:lnTo>
                  <a:lnTo>
                    <a:pt x="158" y="7617"/>
                  </a:lnTo>
                  <a:lnTo>
                    <a:pt x="257" y="8013"/>
                  </a:lnTo>
                  <a:lnTo>
                    <a:pt x="396" y="8369"/>
                  </a:lnTo>
                  <a:lnTo>
                    <a:pt x="534" y="8725"/>
                  </a:lnTo>
                  <a:lnTo>
                    <a:pt x="712" y="9041"/>
                  </a:lnTo>
                  <a:lnTo>
                    <a:pt x="910" y="9338"/>
                  </a:lnTo>
                  <a:lnTo>
                    <a:pt x="1148" y="9615"/>
                  </a:lnTo>
                  <a:lnTo>
                    <a:pt x="1425" y="9872"/>
                  </a:lnTo>
                  <a:lnTo>
                    <a:pt x="1583" y="9971"/>
                  </a:lnTo>
                  <a:lnTo>
                    <a:pt x="1741" y="10070"/>
                  </a:lnTo>
                  <a:lnTo>
                    <a:pt x="2058" y="10248"/>
                  </a:lnTo>
                  <a:lnTo>
                    <a:pt x="2394" y="10406"/>
                  </a:lnTo>
                  <a:lnTo>
                    <a:pt x="2710" y="10525"/>
                  </a:lnTo>
                  <a:lnTo>
                    <a:pt x="3027" y="10624"/>
                  </a:lnTo>
                  <a:lnTo>
                    <a:pt x="3344" y="10683"/>
                  </a:lnTo>
                  <a:lnTo>
                    <a:pt x="3640" y="10743"/>
                  </a:lnTo>
                  <a:lnTo>
                    <a:pt x="3957" y="10763"/>
                  </a:lnTo>
                  <a:lnTo>
                    <a:pt x="4254" y="10763"/>
                  </a:lnTo>
                  <a:lnTo>
                    <a:pt x="4550" y="10743"/>
                  </a:lnTo>
                  <a:lnTo>
                    <a:pt x="4827" y="10703"/>
                  </a:lnTo>
                  <a:lnTo>
                    <a:pt x="5104" y="10664"/>
                  </a:lnTo>
                  <a:lnTo>
                    <a:pt x="5381" y="10604"/>
                  </a:lnTo>
                  <a:lnTo>
                    <a:pt x="5658" y="10525"/>
                  </a:lnTo>
                  <a:lnTo>
                    <a:pt x="5915" y="10446"/>
                  </a:lnTo>
                  <a:lnTo>
                    <a:pt x="6390" y="10248"/>
                  </a:lnTo>
                  <a:lnTo>
                    <a:pt x="6845" y="10011"/>
                  </a:lnTo>
                  <a:lnTo>
                    <a:pt x="7241" y="9773"/>
                  </a:lnTo>
                  <a:lnTo>
                    <a:pt x="7577" y="9556"/>
                  </a:lnTo>
                  <a:lnTo>
                    <a:pt x="7874" y="9338"/>
                  </a:lnTo>
                  <a:lnTo>
                    <a:pt x="8111" y="9140"/>
                  </a:lnTo>
                  <a:lnTo>
                    <a:pt x="8290" y="8982"/>
                  </a:lnTo>
                  <a:lnTo>
                    <a:pt x="8448" y="8844"/>
                  </a:lnTo>
                  <a:lnTo>
                    <a:pt x="8448" y="8942"/>
                  </a:lnTo>
                  <a:lnTo>
                    <a:pt x="8468" y="9180"/>
                  </a:lnTo>
                  <a:lnTo>
                    <a:pt x="8547" y="9536"/>
                  </a:lnTo>
                  <a:lnTo>
                    <a:pt x="8606" y="9734"/>
                  </a:lnTo>
                  <a:lnTo>
                    <a:pt x="8665" y="9932"/>
                  </a:lnTo>
                  <a:lnTo>
                    <a:pt x="8764" y="10149"/>
                  </a:lnTo>
                  <a:lnTo>
                    <a:pt x="8863" y="10347"/>
                  </a:lnTo>
                  <a:lnTo>
                    <a:pt x="8982" y="10525"/>
                  </a:lnTo>
                  <a:lnTo>
                    <a:pt x="9140" y="10703"/>
                  </a:lnTo>
                  <a:lnTo>
                    <a:pt x="9318" y="10842"/>
                  </a:lnTo>
                  <a:lnTo>
                    <a:pt x="9516" y="10960"/>
                  </a:lnTo>
                  <a:lnTo>
                    <a:pt x="9635" y="11000"/>
                  </a:lnTo>
                  <a:lnTo>
                    <a:pt x="9754" y="11040"/>
                  </a:lnTo>
                  <a:lnTo>
                    <a:pt x="9892" y="11059"/>
                  </a:lnTo>
                  <a:lnTo>
                    <a:pt x="10169" y="11059"/>
                  </a:lnTo>
                  <a:lnTo>
                    <a:pt x="10327" y="11020"/>
                  </a:lnTo>
                  <a:lnTo>
                    <a:pt x="10486" y="10941"/>
                  </a:lnTo>
                  <a:lnTo>
                    <a:pt x="10664" y="10842"/>
                  </a:lnTo>
                  <a:lnTo>
                    <a:pt x="10842" y="10723"/>
                  </a:lnTo>
                  <a:lnTo>
                    <a:pt x="11020" y="10585"/>
                  </a:lnTo>
                  <a:lnTo>
                    <a:pt x="11198" y="10406"/>
                  </a:lnTo>
                  <a:lnTo>
                    <a:pt x="11376" y="10228"/>
                  </a:lnTo>
                  <a:lnTo>
                    <a:pt x="11554" y="10011"/>
                  </a:lnTo>
                  <a:lnTo>
                    <a:pt x="11732" y="9793"/>
                  </a:lnTo>
                  <a:lnTo>
                    <a:pt x="12068" y="9318"/>
                  </a:lnTo>
                  <a:lnTo>
                    <a:pt x="12385" y="8784"/>
                  </a:lnTo>
                  <a:lnTo>
                    <a:pt x="12543" y="8507"/>
                  </a:lnTo>
                  <a:lnTo>
                    <a:pt x="12662" y="8230"/>
                  </a:lnTo>
                  <a:lnTo>
                    <a:pt x="12780" y="7933"/>
                  </a:lnTo>
                  <a:lnTo>
                    <a:pt x="12899" y="7657"/>
                  </a:lnTo>
                  <a:lnTo>
                    <a:pt x="12978" y="7380"/>
                  </a:lnTo>
                  <a:lnTo>
                    <a:pt x="13057" y="7083"/>
                  </a:lnTo>
                  <a:lnTo>
                    <a:pt x="13117" y="6806"/>
                  </a:lnTo>
                  <a:lnTo>
                    <a:pt x="13156" y="6529"/>
                  </a:lnTo>
                  <a:lnTo>
                    <a:pt x="13176" y="6272"/>
                  </a:lnTo>
                  <a:lnTo>
                    <a:pt x="13156" y="6014"/>
                  </a:lnTo>
                  <a:lnTo>
                    <a:pt x="13137" y="5757"/>
                  </a:lnTo>
                  <a:lnTo>
                    <a:pt x="13077" y="5520"/>
                  </a:lnTo>
                  <a:lnTo>
                    <a:pt x="12978" y="5302"/>
                  </a:lnTo>
                  <a:lnTo>
                    <a:pt x="12860" y="5104"/>
                  </a:lnTo>
                  <a:lnTo>
                    <a:pt x="12721" y="4926"/>
                  </a:lnTo>
                  <a:lnTo>
                    <a:pt x="12543" y="4748"/>
                  </a:lnTo>
                  <a:lnTo>
                    <a:pt x="12345" y="4610"/>
                  </a:lnTo>
                  <a:lnTo>
                    <a:pt x="12088" y="4491"/>
                  </a:lnTo>
                  <a:lnTo>
                    <a:pt x="11851" y="4392"/>
                  </a:lnTo>
                  <a:lnTo>
                    <a:pt x="11593" y="4333"/>
                  </a:lnTo>
                  <a:lnTo>
                    <a:pt x="11376" y="4313"/>
                  </a:lnTo>
                  <a:lnTo>
                    <a:pt x="11158" y="4293"/>
                  </a:lnTo>
                  <a:lnTo>
                    <a:pt x="10941" y="4313"/>
                  </a:lnTo>
                  <a:lnTo>
                    <a:pt x="10743" y="4353"/>
                  </a:lnTo>
                  <a:lnTo>
                    <a:pt x="10565" y="4412"/>
                  </a:lnTo>
                  <a:lnTo>
                    <a:pt x="10387" y="4491"/>
                  </a:lnTo>
                  <a:lnTo>
                    <a:pt x="10228" y="4590"/>
                  </a:lnTo>
                  <a:lnTo>
                    <a:pt x="10070" y="4709"/>
                  </a:lnTo>
                  <a:lnTo>
                    <a:pt x="9932" y="4827"/>
                  </a:lnTo>
                  <a:lnTo>
                    <a:pt x="9793" y="4966"/>
                  </a:lnTo>
                  <a:lnTo>
                    <a:pt x="9674" y="5124"/>
                  </a:lnTo>
                  <a:lnTo>
                    <a:pt x="9556" y="5282"/>
                  </a:lnTo>
                  <a:lnTo>
                    <a:pt x="9358" y="5619"/>
                  </a:lnTo>
                  <a:lnTo>
                    <a:pt x="9180" y="5955"/>
                  </a:lnTo>
                  <a:lnTo>
                    <a:pt x="9041" y="6311"/>
                  </a:lnTo>
                  <a:lnTo>
                    <a:pt x="8923" y="6628"/>
                  </a:lnTo>
                  <a:lnTo>
                    <a:pt x="8843" y="6944"/>
                  </a:lnTo>
                  <a:lnTo>
                    <a:pt x="8725" y="7399"/>
                  </a:lnTo>
                  <a:lnTo>
                    <a:pt x="8705" y="7577"/>
                  </a:lnTo>
                  <a:lnTo>
                    <a:pt x="8586" y="7676"/>
                  </a:lnTo>
                  <a:lnTo>
                    <a:pt x="8270" y="7894"/>
                  </a:lnTo>
                  <a:lnTo>
                    <a:pt x="7795" y="8230"/>
                  </a:lnTo>
                  <a:lnTo>
                    <a:pt x="7182" y="8626"/>
                  </a:lnTo>
                  <a:lnTo>
                    <a:pt x="6826" y="8804"/>
                  </a:lnTo>
                  <a:lnTo>
                    <a:pt x="6450" y="9002"/>
                  </a:lnTo>
                  <a:lnTo>
                    <a:pt x="6054" y="9180"/>
                  </a:lnTo>
                  <a:lnTo>
                    <a:pt x="5658" y="9338"/>
                  </a:lnTo>
                  <a:lnTo>
                    <a:pt x="5243" y="9496"/>
                  </a:lnTo>
                  <a:lnTo>
                    <a:pt x="4827" y="9595"/>
                  </a:lnTo>
                  <a:lnTo>
                    <a:pt x="4412" y="9674"/>
                  </a:lnTo>
                  <a:lnTo>
                    <a:pt x="3996" y="9714"/>
                  </a:lnTo>
                  <a:lnTo>
                    <a:pt x="3779" y="9714"/>
                  </a:lnTo>
                  <a:lnTo>
                    <a:pt x="3581" y="9694"/>
                  </a:lnTo>
                  <a:lnTo>
                    <a:pt x="3383" y="9674"/>
                  </a:lnTo>
                  <a:lnTo>
                    <a:pt x="3185" y="9635"/>
                  </a:lnTo>
                  <a:lnTo>
                    <a:pt x="2987" y="9595"/>
                  </a:lnTo>
                  <a:lnTo>
                    <a:pt x="2809" y="9516"/>
                  </a:lnTo>
                  <a:lnTo>
                    <a:pt x="2612" y="9437"/>
                  </a:lnTo>
                  <a:lnTo>
                    <a:pt x="2434" y="9338"/>
                  </a:lnTo>
                  <a:lnTo>
                    <a:pt x="2275" y="9219"/>
                  </a:lnTo>
                  <a:lnTo>
                    <a:pt x="2097" y="9081"/>
                  </a:lnTo>
                  <a:lnTo>
                    <a:pt x="1939" y="8923"/>
                  </a:lnTo>
                  <a:lnTo>
                    <a:pt x="1781" y="8764"/>
                  </a:lnTo>
                  <a:lnTo>
                    <a:pt x="1642" y="8567"/>
                  </a:lnTo>
                  <a:lnTo>
                    <a:pt x="1504" y="8349"/>
                  </a:lnTo>
                  <a:lnTo>
                    <a:pt x="1385" y="8112"/>
                  </a:lnTo>
                  <a:lnTo>
                    <a:pt x="1266" y="7854"/>
                  </a:lnTo>
                  <a:lnTo>
                    <a:pt x="1148" y="7558"/>
                  </a:lnTo>
                  <a:lnTo>
                    <a:pt x="1049" y="7261"/>
                  </a:lnTo>
                  <a:lnTo>
                    <a:pt x="970" y="6925"/>
                  </a:lnTo>
                  <a:lnTo>
                    <a:pt x="890" y="6568"/>
                  </a:lnTo>
                  <a:lnTo>
                    <a:pt x="831" y="6173"/>
                  </a:lnTo>
                  <a:lnTo>
                    <a:pt x="772" y="5757"/>
                  </a:lnTo>
                  <a:lnTo>
                    <a:pt x="732" y="5322"/>
                  </a:lnTo>
                  <a:lnTo>
                    <a:pt x="712" y="4867"/>
                  </a:lnTo>
                  <a:lnTo>
                    <a:pt x="712" y="4353"/>
                  </a:lnTo>
                  <a:lnTo>
                    <a:pt x="712" y="3838"/>
                  </a:lnTo>
                  <a:lnTo>
                    <a:pt x="732" y="3265"/>
                  </a:lnTo>
                  <a:lnTo>
                    <a:pt x="772" y="2691"/>
                  </a:lnTo>
                  <a:lnTo>
                    <a:pt x="811" y="2058"/>
                  </a:lnTo>
                  <a:lnTo>
                    <a:pt x="890" y="1405"/>
                  </a:lnTo>
                  <a:lnTo>
                    <a:pt x="970" y="712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8"/>
            <p:cNvSpPr/>
            <p:nvPr/>
          </p:nvSpPr>
          <p:spPr>
            <a:xfrm>
              <a:off x="4103025" y="1412775"/>
              <a:ext cx="16350" cy="112300"/>
            </a:xfrm>
            <a:custGeom>
              <a:avLst/>
              <a:gdLst/>
              <a:ahLst/>
              <a:cxnLst/>
              <a:rect l="l" t="t" r="r" b="b"/>
              <a:pathLst>
                <a:path w="654" h="4492" extrusionOk="0">
                  <a:moveTo>
                    <a:pt x="199" y="1"/>
                  </a:moveTo>
                  <a:lnTo>
                    <a:pt x="100" y="40"/>
                  </a:lnTo>
                  <a:lnTo>
                    <a:pt x="21" y="80"/>
                  </a:lnTo>
                  <a:lnTo>
                    <a:pt x="1" y="99"/>
                  </a:lnTo>
                  <a:lnTo>
                    <a:pt x="80" y="179"/>
                  </a:lnTo>
                  <a:lnTo>
                    <a:pt x="139" y="258"/>
                  </a:lnTo>
                  <a:lnTo>
                    <a:pt x="219" y="416"/>
                  </a:lnTo>
                  <a:lnTo>
                    <a:pt x="298" y="614"/>
                  </a:lnTo>
                  <a:lnTo>
                    <a:pt x="337" y="812"/>
                  </a:lnTo>
                  <a:lnTo>
                    <a:pt x="357" y="1029"/>
                  </a:lnTo>
                  <a:lnTo>
                    <a:pt x="377" y="1227"/>
                  </a:lnTo>
                  <a:lnTo>
                    <a:pt x="377" y="1623"/>
                  </a:lnTo>
                  <a:lnTo>
                    <a:pt x="377" y="1999"/>
                  </a:lnTo>
                  <a:lnTo>
                    <a:pt x="377" y="2355"/>
                  </a:lnTo>
                  <a:lnTo>
                    <a:pt x="357" y="2711"/>
                  </a:lnTo>
                  <a:lnTo>
                    <a:pt x="317" y="3067"/>
                  </a:lnTo>
                  <a:lnTo>
                    <a:pt x="278" y="3423"/>
                  </a:lnTo>
                  <a:lnTo>
                    <a:pt x="219" y="3759"/>
                  </a:lnTo>
                  <a:lnTo>
                    <a:pt x="139" y="4116"/>
                  </a:lnTo>
                  <a:lnTo>
                    <a:pt x="60" y="4472"/>
                  </a:lnTo>
                  <a:lnTo>
                    <a:pt x="60" y="4491"/>
                  </a:lnTo>
                  <a:lnTo>
                    <a:pt x="179" y="4491"/>
                  </a:lnTo>
                  <a:lnTo>
                    <a:pt x="278" y="4472"/>
                  </a:lnTo>
                  <a:lnTo>
                    <a:pt x="298" y="4452"/>
                  </a:lnTo>
                  <a:lnTo>
                    <a:pt x="317" y="4432"/>
                  </a:lnTo>
                  <a:lnTo>
                    <a:pt x="476" y="3740"/>
                  </a:lnTo>
                  <a:lnTo>
                    <a:pt x="575" y="3067"/>
                  </a:lnTo>
                  <a:lnTo>
                    <a:pt x="614" y="2731"/>
                  </a:lnTo>
                  <a:lnTo>
                    <a:pt x="634" y="2375"/>
                  </a:lnTo>
                  <a:lnTo>
                    <a:pt x="654" y="2038"/>
                  </a:lnTo>
                  <a:lnTo>
                    <a:pt x="654" y="1682"/>
                  </a:lnTo>
                  <a:lnTo>
                    <a:pt x="654" y="1247"/>
                  </a:lnTo>
                  <a:lnTo>
                    <a:pt x="634" y="1029"/>
                  </a:lnTo>
                  <a:lnTo>
                    <a:pt x="614" y="792"/>
                  </a:lnTo>
                  <a:lnTo>
                    <a:pt x="575" y="574"/>
                  </a:lnTo>
                  <a:lnTo>
                    <a:pt x="495" y="357"/>
                  </a:lnTo>
                  <a:lnTo>
                    <a:pt x="397" y="179"/>
                  </a:lnTo>
                  <a:lnTo>
                    <a:pt x="337" y="99"/>
                  </a:lnTo>
                  <a:lnTo>
                    <a:pt x="258" y="20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8"/>
            <p:cNvSpPr/>
            <p:nvPr/>
          </p:nvSpPr>
          <p:spPr>
            <a:xfrm>
              <a:off x="4059025" y="1409325"/>
              <a:ext cx="35625" cy="22275"/>
            </a:xfrm>
            <a:custGeom>
              <a:avLst/>
              <a:gdLst/>
              <a:ahLst/>
              <a:cxnLst/>
              <a:rect l="l" t="t" r="r" b="b"/>
              <a:pathLst>
                <a:path w="1425" h="891" extrusionOk="0">
                  <a:moveTo>
                    <a:pt x="1286" y="0"/>
                  </a:moveTo>
                  <a:lnTo>
                    <a:pt x="930" y="139"/>
                  </a:lnTo>
                  <a:lnTo>
                    <a:pt x="613" y="297"/>
                  </a:lnTo>
                  <a:lnTo>
                    <a:pt x="455" y="396"/>
                  </a:lnTo>
                  <a:lnTo>
                    <a:pt x="297" y="495"/>
                  </a:lnTo>
                  <a:lnTo>
                    <a:pt x="158" y="633"/>
                  </a:lnTo>
                  <a:lnTo>
                    <a:pt x="40" y="752"/>
                  </a:lnTo>
                  <a:lnTo>
                    <a:pt x="0" y="811"/>
                  </a:lnTo>
                  <a:lnTo>
                    <a:pt x="20" y="831"/>
                  </a:lnTo>
                  <a:lnTo>
                    <a:pt x="40" y="871"/>
                  </a:lnTo>
                  <a:lnTo>
                    <a:pt x="79" y="890"/>
                  </a:lnTo>
                  <a:lnTo>
                    <a:pt x="178" y="890"/>
                  </a:lnTo>
                  <a:lnTo>
                    <a:pt x="218" y="871"/>
                  </a:lnTo>
                  <a:lnTo>
                    <a:pt x="257" y="831"/>
                  </a:lnTo>
                  <a:lnTo>
                    <a:pt x="376" y="712"/>
                  </a:lnTo>
                  <a:lnTo>
                    <a:pt x="495" y="613"/>
                  </a:lnTo>
                  <a:lnTo>
                    <a:pt x="613" y="514"/>
                  </a:lnTo>
                  <a:lnTo>
                    <a:pt x="752" y="435"/>
                  </a:lnTo>
                  <a:lnTo>
                    <a:pt x="1029" y="297"/>
                  </a:lnTo>
                  <a:lnTo>
                    <a:pt x="1326" y="178"/>
                  </a:lnTo>
                  <a:lnTo>
                    <a:pt x="1385" y="158"/>
                  </a:lnTo>
                  <a:lnTo>
                    <a:pt x="1405" y="119"/>
                  </a:lnTo>
                  <a:lnTo>
                    <a:pt x="1425" y="79"/>
                  </a:lnTo>
                  <a:lnTo>
                    <a:pt x="1425" y="59"/>
                  </a:lnTo>
                  <a:lnTo>
                    <a:pt x="1405" y="20"/>
                  </a:lnTo>
                  <a:lnTo>
                    <a:pt x="1385" y="0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8"/>
            <p:cNvSpPr/>
            <p:nvPr/>
          </p:nvSpPr>
          <p:spPr>
            <a:xfrm>
              <a:off x="4112425" y="1413775"/>
              <a:ext cx="34650" cy="24250"/>
            </a:xfrm>
            <a:custGeom>
              <a:avLst/>
              <a:gdLst/>
              <a:ahLst/>
              <a:cxnLst/>
              <a:rect l="l" t="t" r="r" b="b"/>
              <a:pathLst>
                <a:path w="1386" h="970" extrusionOk="0">
                  <a:moveTo>
                    <a:pt x="1247" y="0"/>
                  </a:moveTo>
                  <a:lnTo>
                    <a:pt x="1168" y="20"/>
                  </a:lnTo>
                  <a:lnTo>
                    <a:pt x="792" y="198"/>
                  </a:lnTo>
                  <a:lnTo>
                    <a:pt x="456" y="435"/>
                  </a:lnTo>
                  <a:lnTo>
                    <a:pt x="317" y="514"/>
                  </a:lnTo>
                  <a:lnTo>
                    <a:pt x="159" y="653"/>
                  </a:lnTo>
                  <a:lnTo>
                    <a:pt x="80" y="712"/>
                  </a:lnTo>
                  <a:lnTo>
                    <a:pt x="21" y="791"/>
                  </a:lnTo>
                  <a:lnTo>
                    <a:pt x="1" y="871"/>
                  </a:lnTo>
                  <a:lnTo>
                    <a:pt x="21" y="950"/>
                  </a:lnTo>
                  <a:lnTo>
                    <a:pt x="40" y="969"/>
                  </a:lnTo>
                  <a:lnTo>
                    <a:pt x="80" y="969"/>
                  </a:lnTo>
                  <a:lnTo>
                    <a:pt x="179" y="950"/>
                  </a:lnTo>
                  <a:lnTo>
                    <a:pt x="258" y="910"/>
                  </a:lnTo>
                  <a:lnTo>
                    <a:pt x="278" y="890"/>
                  </a:lnTo>
                  <a:lnTo>
                    <a:pt x="298" y="871"/>
                  </a:lnTo>
                  <a:lnTo>
                    <a:pt x="278" y="811"/>
                  </a:lnTo>
                  <a:lnTo>
                    <a:pt x="298" y="752"/>
                  </a:lnTo>
                  <a:lnTo>
                    <a:pt x="357" y="673"/>
                  </a:lnTo>
                  <a:lnTo>
                    <a:pt x="436" y="613"/>
                  </a:lnTo>
                  <a:lnTo>
                    <a:pt x="575" y="495"/>
                  </a:lnTo>
                  <a:lnTo>
                    <a:pt x="693" y="416"/>
                  </a:lnTo>
                  <a:lnTo>
                    <a:pt x="1010" y="218"/>
                  </a:lnTo>
                  <a:lnTo>
                    <a:pt x="1326" y="59"/>
                  </a:lnTo>
                  <a:lnTo>
                    <a:pt x="1366" y="20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8"/>
            <p:cNvSpPr/>
            <p:nvPr/>
          </p:nvSpPr>
          <p:spPr>
            <a:xfrm>
              <a:off x="4113425" y="1451350"/>
              <a:ext cx="37125" cy="18825"/>
            </a:xfrm>
            <a:custGeom>
              <a:avLst/>
              <a:gdLst/>
              <a:ahLst/>
              <a:cxnLst/>
              <a:rect l="l" t="t" r="r" b="b"/>
              <a:pathLst>
                <a:path w="1485" h="753" extrusionOk="0">
                  <a:moveTo>
                    <a:pt x="1464" y="1"/>
                  </a:moveTo>
                  <a:lnTo>
                    <a:pt x="1365" y="20"/>
                  </a:lnTo>
                  <a:lnTo>
                    <a:pt x="1009" y="139"/>
                  </a:lnTo>
                  <a:lnTo>
                    <a:pt x="673" y="297"/>
                  </a:lnTo>
                  <a:lnTo>
                    <a:pt x="376" y="475"/>
                  </a:lnTo>
                  <a:lnTo>
                    <a:pt x="159" y="614"/>
                  </a:lnTo>
                  <a:lnTo>
                    <a:pt x="119" y="634"/>
                  </a:lnTo>
                  <a:lnTo>
                    <a:pt x="99" y="654"/>
                  </a:lnTo>
                  <a:lnTo>
                    <a:pt x="119" y="654"/>
                  </a:lnTo>
                  <a:lnTo>
                    <a:pt x="20" y="693"/>
                  </a:lnTo>
                  <a:lnTo>
                    <a:pt x="0" y="713"/>
                  </a:lnTo>
                  <a:lnTo>
                    <a:pt x="0" y="733"/>
                  </a:lnTo>
                  <a:lnTo>
                    <a:pt x="20" y="733"/>
                  </a:lnTo>
                  <a:lnTo>
                    <a:pt x="40" y="752"/>
                  </a:lnTo>
                  <a:lnTo>
                    <a:pt x="139" y="733"/>
                  </a:lnTo>
                  <a:lnTo>
                    <a:pt x="258" y="693"/>
                  </a:lnTo>
                  <a:lnTo>
                    <a:pt x="356" y="634"/>
                  </a:lnTo>
                  <a:lnTo>
                    <a:pt x="574" y="475"/>
                  </a:lnTo>
                  <a:lnTo>
                    <a:pt x="772" y="357"/>
                  </a:lnTo>
                  <a:lnTo>
                    <a:pt x="970" y="258"/>
                  </a:lnTo>
                  <a:lnTo>
                    <a:pt x="1168" y="159"/>
                  </a:lnTo>
                  <a:lnTo>
                    <a:pt x="1385" y="100"/>
                  </a:lnTo>
                  <a:lnTo>
                    <a:pt x="1464" y="60"/>
                  </a:lnTo>
                  <a:lnTo>
                    <a:pt x="1484" y="40"/>
                  </a:lnTo>
                  <a:lnTo>
                    <a:pt x="1484" y="20"/>
                  </a:lnTo>
                  <a:lnTo>
                    <a:pt x="1464" y="1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8"/>
            <p:cNvSpPr/>
            <p:nvPr/>
          </p:nvSpPr>
          <p:spPr>
            <a:xfrm>
              <a:off x="4110450" y="1493400"/>
              <a:ext cx="30200" cy="9425"/>
            </a:xfrm>
            <a:custGeom>
              <a:avLst/>
              <a:gdLst/>
              <a:ahLst/>
              <a:cxnLst/>
              <a:rect l="l" t="t" r="r" b="b"/>
              <a:pathLst>
                <a:path w="1208" h="377" extrusionOk="0">
                  <a:moveTo>
                    <a:pt x="832" y="0"/>
                  </a:moveTo>
                  <a:lnTo>
                    <a:pt x="574" y="40"/>
                  </a:lnTo>
                  <a:lnTo>
                    <a:pt x="317" y="99"/>
                  </a:lnTo>
                  <a:lnTo>
                    <a:pt x="80" y="198"/>
                  </a:lnTo>
                  <a:lnTo>
                    <a:pt x="40" y="218"/>
                  </a:lnTo>
                  <a:lnTo>
                    <a:pt x="20" y="257"/>
                  </a:lnTo>
                  <a:lnTo>
                    <a:pt x="1" y="297"/>
                  </a:lnTo>
                  <a:lnTo>
                    <a:pt x="20" y="337"/>
                  </a:lnTo>
                  <a:lnTo>
                    <a:pt x="60" y="356"/>
                  </a:lnTo>
                  <a:lnTo>
                    <a:pt x="100" y="376"/>
                  </a:lnTo>
                  <a:lnTo>
                    <a:pt x="198" y="356"/>
                  </a:lnTo>
                  <a:lnTo>
                    <a:pt x="416" y="277"/>
                  </a:lnTo>
                  <a:lnTo>
                    <a:pt x="634" y="238"/>
                  </a:lnTo>
                  <a:lnTo>
                    <a:pt x="851" y="198"/>
                  </a:lnTo>
                  <a:lnTo>
                    <a:pt x="1069" y="198"/>
                  </a:lnTo>
                  <a:lnTo>
                    <a:pt x="1128" y="178"/>
                  </a:lnTo>
                  <a:lnTo>
                    <a:pt x="1168" y="159"/>
                  </a:lnTo>
                  <a:lnTo>
                    <a:pt x="1188" y="119"/>
                  </a:lnTo>
                  <a:lnTo>
                    <a:pt x="1207" y="99"/>
                  </a:lnTo>
                  <a:lnTo>
                    <a:pt x="1207" y="60"/>
                  </a:lnTo>
                  <a:lnTo>
                    <a:pt x="1188" y="20"/>
                  </a:lnTo>
                  <a:lnTo>
                    <a:pt x="1148" y="0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C1AB321-F2AB-2410-932A-79B4BEB4DB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76B77-C7E9-4009-AEE1-02471F71AEA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539496"/>
            <a:ext cx="770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rter One"/>
              <a:buNone/>
              <a:defRPr sz="2800">
                <a:solidFill>
                  <a:schemeClr val="lt1"/>
                </a:solidFill>
                <a:latin typeface="Carter One"/>
                <a:ea typeface="Carter One"/>
                <a:cs typeface="Carter One"/>
                <a:sym typeface="Carte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Jost"/>
              <a:buChar char="●"/>
              <a:defRPr sz="16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Jost"/>
              <a:buChar char="○"/>
              <a:defRPr sz="16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Jost"/>
              <a:buChar char="■"/>
              <a:defRPr sz="16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Jost"/>
              <a:buChar char="●"/>
              <a:defRPr sz="16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Jost"/>
              <a:buChar char="○"/>
              <a:defRPr sz="16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Jost"/>
              <a:buChar char="■"/>
              <a:defRPr sz="16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Jost"/>
              <a:buChar char="●"/>
              <a:defRPr sz="16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Jost"/>
              <a:buChar char="○"/>
              <a:defRPr sz="16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Jost"/>
              <a:buChar char="■"/>
              <a:defRPr sz="16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endParaRPr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C2A5274-9908-1959-3DBF-624EB5D921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76B77-C7E9-4009-AEE1-02471F71AEA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5" r:id="rId5"/>
    <p:sldLayoutId id="2147483657" r:id="rId6"/>
    <p:sldLayoutId id="2147483659" r:id="rId7"/>
    <p:sldLayoutId id="2147483660" r:id="rId8"/>
    <p:sldLayoutId id="2147483674" r:id="rId9"/>
    <p:sldLayoutId id="2147483675" r:id="rId10"/>
    <p:sldLayoutId id="2147483676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rogmouth/jQuery.Wishlist/blob/master/examples/simple.php" TargetMode="External"/><Relationship Id="rId13" Type="http://schemas.openxmlformats.org/officeDocument/2006/relationships/hyperlink" Target="https://www.studentstutorial.com/php/rating_system" TargetMode="External"/><Relationship Id="rId3" Type="http://schemas.openxmlformats.org/officeDocument/2006/relationships/hyperlink" Target="https://ithelp.ithome.com.tw/articles/10186082" TargetMode="External"/><Relationship Id="rId7" Type="http://schemas.openxmlformats.org/officeDocument/2006/relationships/hyperlink" Target="https://tools.wingzero.tw/article/sn/599" TargetMode="External"/><Relationship Id="rId12" Type="http://schemas.openxmlformats.org/officeDocument/2006/relationships/hyperlink" Target="https://www.webslesson.info/2021/05/how-to-create-review-rating-page-in-php-with-ajax.html" TargetMode="External"/><Relationship Id="rId2" Type="http://schemas.openxmlformats.org/officeDocument/2006/relationships/notesSlide" Target="../notesSlides/notesSlide26.xml"/><Relationship Id="rId16" Type="http://schemas.openxmlformats.org/officeDocument/2006/relationships/hyperlink" Target="https://chat.openai.com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youtube.com/watch?v=UupvKxMBPIc&amp;ab_channel=%E5%90%B3%E8%80%81%E5%B8%AB%E8%B3%87%E6%96%99%E5%BA%AB%26%E5%A4%A7%E6%95%B8%E6%93%9A%26%E8%87%AA%E5%8B%95%E5%8C%96" TargetMode="External"/><Relationship Id="rId11" Type="http://schemas.openxmlformats.org/officeDocument/2006/relationships/hyperlink" Target="https://wordpress.org/support/topic/wishlist-counter-gets-cached/" TargetMode="External"/><Relationship Id="rId5" Type="http://schemas.openxmlformats.org/officeDocument/2006/relationships/hyperlink" Target="https://code.tutsplus.com/zh-hans/tutorials/build-a-shopping-cart-with-php-and-mysql--net-5144" TargetMode="External"/><Relationship Id="rId15" Type="http://schemas.openxmlformats.org/officeDocument/2006/relationships/hyperlink" Target="https://stackoverflow.com/questions/6200709/order-status-and-status-log" TargetMode="External"/><Relationship Id="rId10" Type="http://schemas.openxmlformats.org/officeDocument/2006/relationships/hyperlink" Target="https://tzuhsiang.com/webmaster/url-html-javascript-php/" TargetMode="External"/><Relationship Id="rId4" Type="http://schemas.openxmlformats.org/officeDocument/2006/relationships/hyperlink" Target="https://ithelp.ithome.com.tw/articles/10187007" TargetMode="External"/><Relationship Id="rId9" Type="http://schemas.openxmlformats.org/officeDocument/2006/relationships/hyperlink" Target="https://infotuts.com/add-wishlist-feature-using-jquery/" TargetMode="External"/><Relationship Id="rId14" Type="http://schemas.openxmlformats.org/officeDocument/2006/relationships/hyperlink" Target="https://code4berry.com/tutorials/logintracking.php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33"/>
          <p:cNvSpPr/>
          <p:nvPr/>
        </p:nvSpPr>
        <p:spPr>
          <a:xfrm>
            <a:off x="641140" y="3071412"/>
            <a:ext cx="4026900" cy="138024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dist="95250" dir="30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33"/>
          <p:cNvSpPr txBox="1">
            <a:spLocks noGrp="1"/>
          </p:cNvSpPr>
          <p:nvPr>
            <p:ph type="ctrTitle"/>
          </p:nvPr>
        </p:nvSpPr>
        <p:spPr>
          <a:xfrm>
            <a:off x="778236" y="607633"/>
            <a:ext cx="4625958" cy="23104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dirty="0"/>
              <a:t>資料庫程式設計期末專題</a:t>
            </a:r>
            <a:br>
              <a:rPr lang="en-US" altLang="zh-TW" sz="4400" dirty="0"/>
            </a:br>
            <a:r>
              <a:rPr lang="zh-TW" altLang="en-US" sz="4400" b="1" dirty="0"/>
              <a:t>咖啡購物網站</a:t>
            </a:r>
            <a:endParaRPr lang="en-US" sz="6600" b="1" dirty="0"/>
          </a:p>
        </p:txBody>
      </p:sp>
      <p:sp>
        <p:nvSpPr>
          <p:cNvPr id="757" name="Google Shape;757;p33"/>
          <p:cNvSpPr txBox="1">
            <a:spLocks noGrp="1"/>
          </p:cNvSpPr>
          <p:nvPr>
            <p:ph type="subTitle" idx="1"/>
          </p:nvPr>
        </p:nvSpPr>
        <p:spPr>
          <a:xfrm>
            <a:off x="1005493" y="3225961"/>
            <a:ext cx="4026900" cy="11478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學號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ACS108802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姓名</a:t>
            </a:r>
            <a:r>
              <a:rPr lang="en-US" altLang="zh-TW" dirty="0"/>
              <a:t>:</a:t>
            </a:r>
            <a:r>
              <a:rPr lang="zh-TW" altLang="en-US" dirty="0"/>
              <a:t> 吳芳妤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/>
              <a:t>報告順序 </a:t>
            </a:r>
            <a:r>
              <a:rPr lang="en-US" altLang="zh-TW" b="1" dirty="0"/>
              <a:t>05</a:t>
            </a:r>
            <a:r>
              <a:rPr lang="en-US" altLang="zh-TW" dirty="0"/>
              <a:t>  (</a:t>
            </a:r>
            <a:r>
              <a:rPr lang="zh-TW" altLang="en-US" dirty="0"/>
              <a:t>期中報告順序</a:t>
            </a:r>
            <a:r>
              <a:rPr lang="en-US" altLang="zh-TW" dirty="0"/>
              <a:t>06)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指導老師</a:t>
            </a:r>
            <a:r>
              <a:rPr lang="en-US" altLang="zh-TW" dirty="0"/>
              <a:t>:</a:t>
            </a:r>
            <a:r>
              <a:rPr lang="zh-TW" altLang="en-US" dirty="0"/>
              <a:t> 孔崇旭 </a:t>
            </a:r>
            <a:r>
              <a:rPr lang="zh-TW" altLang="en-US" sz="1400" dirty="0"/>
              <a:t>老師</a:t>
            </a:r>
            <a:endParaRPr lang="en-US" altLang="zh-TW" dirty="0"/>
          </a:p>
        </p:txBody>
      </p:sp>
      <p:grpSp>
        <p:nvGrpSpPr>
          <p:cNvPr id="758" name="Google Shape;758;p33"/>
          <p:cNvGrpSpPr/>
          <p:nvPr/>
        </p:nvGrpSpPr>
        <p:grpSpPr>
          <a:xfrm rot="20212263">
            <a:off x="4345923" y="2735795"/>
            <a:ext cx="1132672" cy="1073162"/>
            <a:chOff x="1263750" y="238125"/>
            <a:chExt cx="1369450" cy="1297500"/>
          </a:xfrm>
        </p:grpSpPr>
        <p:sp>
          <p:nvSpPr>
            <p:cNvPr id="759" name="Google Shape;759;p33"/>
            <p:cNvSpPr/>
            <p:nvPr/>
          </p:nvSpPr>
          <p:spPr>
            <a:xfrm>
              <a:off x="1263750" y="537750"/>
              <a:ext cx="1084025" cy="997875"/>
            </a:xfrm>
            <a:custGeom>
              <a:avLst/>
              <a:gdLst/>
              <a:ahLst/>
              <a:cxnLst/>
              <a:rect l="l" t="t" r="r" b="b"/>
              <a:pathLst>
                <a:path w="43361" h="39915" extrusionOk="0">
                  <a:moveTo>
                    <a:pt x="18423" y="1"/>
                  </a:moveTo>
                  <a:lnTo>
                    <a:pt x="18272" y="95"/>
                  </a:lnTo>
                  <a:lnTo>
                    <a:pt x="17855" y="379"/>
                  </a:lnTo>
                  <a:lnTo>
                    <a:pt x="17212" y="853"/>
                  </a:lnTo>
                  <a:lnTo>
                    <a:pt x="16814" y="1175"/>
                  </a:lnTo>
                  <a:lnTo>
                    <a:pt x="16360" y="1553"/>
                  </a:lnTo>
                  <a:lnTo>
                    <a:pt x="15867" y="1989"/>
                  </a:lnTo>
                  <a:lnTo>
                    <a:pt x="15318" y="2481"/>
                  </a:lnTo>
                  <a:lnTo>
                    <a:pt x="14750" y="3030"/>
                  </a:lnTo>
                  <a:lnTo>
                    <a:pt x="14144" y="3636"/>
                  </a:lnTo>
                  <a:lnTo>
                    <a:pt x="13481" y="4299"/>
                  </a:lnTo>
                  <a:lnTo>
                    <a:pt x="12819" y="5018"/>
                  </a:lnTo>
                  <a:lnTo>
                    <a:pt x="12118" y="5795"/>
                  </a:lnTo>
                  <a:lnTo>
                    <a:pt x="11399" y="6647"/>
                  </a:lnTo>
                  <a:lnTo>
                    <a:pt x="10679" y="7575"/>
                  </a:lnTo>
                  <a:lnTo>
                    <a:pt x="9922" y="8559"/>
                  </a:lnTo>
                  <a:lnTo>
                    <a:pt x="9164" y="9601"/>
                  </a:lnTo>
                  <a:lnTo>
                    <a:pt x="8407" y="10718"/>
                  </a:lnTo>
                  <a:lnTo>
                    <a:pt x="7631" y="11892"/>
                  </a:lnTo>
                  <a:lnTo>
                    <a:pt x="6873" y="13160"/>
                  </a:lnTo>
                  <a:lnTo>
                    <a:pt x="6116" y="14486"/>
                  </a:lnTo>
                  <a:lnTo>
                    <a:pt x="5359" y="15887"/>
                  </a:lnTo>
                  <a:lnTo>
                    <a:pt x="4980" y="16606"/>
                  </a:lnTo>
                  <a:lnTo>
                    <a:pt x="4601" y="17364"/>
                  </a:lnTo>
                  <a:lnTo>
                    <a:pt x="4241" y="18121"/>
                  </a:lnTo>
                  <a:lnTo>
                    <a:pt x="3882" y="18897"/>
                  </a:lnTo>
                  <a:lnTo>
                    <a:pt x="3522" y="19712"/>
                  </a:lnTo>
                  <a:lnTo>
                    <a:pt x="3162" y="20526"/>
                  </a:lnTo>
                  <a:lnTo>
                    <a:pt x="2821" y="21378"/>
                  </a:lnTo>
                  <a:lnTo>
                    <a:pt x="2480" y="22230"/>
                  </a:lnTo>
                  <a:lnTo>
                    <a:pt x="2140" y="23120"/>
                  </a:lnTo>
                  <a:lnTo>
                    <a:pt x="1818" y="24010"/>
                  </a:lnTo>
                  <a:lnTo>
                    <a:pt x="1496" y="24938"/>
                  </a:lnTo>
                  <a:lnTo>
                    <a:pt x="1174" y="25884"/>
                  </a:lnTo>
                  <a:lnTo>
                    <a:pt x="871" y="26831"/>
                  </a:lnTo>
                  <a:lnTo>
                    <a:pt x="568" y="27816"/>
                  </a:lnTo>
                  <a:lnTo>
                    <a:pt x="284" y="28819"/>
                  </a:lnTo>
                  <a:lnTo>
                    <a:pt x="0" y="29842"/>
                  </a:lnTo>
                  <a:lnTo>
                    <a:pt x="114" y="30012"/>
                  </a:lnTo>
                  <a:lnTo>
                    <a:pt x="492" y="30485"/>
                  </a:lnTo>
                  <a:lnTo>
                    <a:pt x="776" y="30807"/>
                  </a:lnTo>
                  <a:lnTo>
                    <a:pt x="1117" y="31186"/>
                  </a:lnTo>
                  <a:lnTo>
                    <a:pt x="1553" y="31622"/>
                  </a:lnTo>
                  <a:lnTo>
                    <a:pt x="2064" y="32095"/>
                  </a:lnTo>
                  <a:lnTo>
                    <a:pt x="2632" y="32587"/>
                  </a:lnTo>
                  <a:lnTo>
                    <a:pt x="3295" y="33136"/>
                  </a:lnTo>
                  <a:lnTo>
                    <a:pt x="4033" y="33685"/>
                  </a:lnTo>
                  <a:lnTo>
                    <a:pt x="4866" y="34253"/>
                  </a:lnTo>
                  <a:lnTo>
                    <a:pt x="5775" y="34822"/>
                  </a:lnTo>
                  <a:lnTo>
                    <a:pt x="6267" y="35106"/>
                  </a:lnTo>
                  <a:lnTo>
                    <a:pt x="6779" y="35408"/>
                  </a:lnTo>
                  <a:lnTo>
                    <a:pt x="7328" y="35693"/>
                  </a:lnTo>
                  <a:lnTo>
                    <a:pt x="7877" y="35977"/>
                  </a:lnTo>
                  <a:lnTo>
                    <a:pt x="8464" y="36242"/>
                  </a:lnTo>
                  <a:lnTo>
                    <a:pt x="9070" y="36526"/>
                  </a:lnTo>
                  <a:lnTo>
                    <a:pt x="9695" y="36791"/>
                  </a:lnTo>
                  <a:lnTo>
                    <a:pt x="10357" y="37056"/>
                  </a:lnTo>
                  <a:lnTo>
                    <a:pt x="11039" y="37321"/>
                  </a:lnTo>
                  <a:lnTo>
                    <a:pt x="11739" y="37567"/>
                  </a:lnTo>
                  <a:lnTo>
                    <a:pt x="12478" y="37813"/>
                  </a:lnTo>
                  <a:lnTo>
                    <a:pt x="13235" y="38059"/>
                  </a:lnTo>
                  <a:lnTo>
                    <a:pt x="14031" y="38287"/>
                  </a:lnTo>
                  <a:lnTo>
                    <a:pt x="14845" y="38495"/>
                  </a:lnTo>
                  <a:lnTo>
                    <a:pt x="15678" y="38703"/>
                  </a:lnTo>
                  <a:lnTo>
                    <a:pt x="16549" y="38892"/>
                  </a:lnTo>
                  <a:lnTo>
                    <a:pt x="17439" y="39063"/>
                  </a:lnTo>
                  <a:lnTo>
                    <a:pt x="18348" y="39233"/>
                  </a:lnTo>
                  <a:lnTo>
                    <a:pt x="19294" y="39366"/>
                  </a:lnTo>
                  <a:lnTo>
                    <a:pt x="20279" y="39498"/>
                  </a:lnTo>
                  <a:lnTo>
                    <a:pt x="21283" y="39612"/>
                  </a:lnTo>
                  <a:lnTo>
                    <a:pt x="22324" y="39726"/>
                  </a:lnTo>
                  <a:lnTo>
                    <a:pt x="23384" y="39801"/>
                  </a:lnTo>
                  <a:lnTo>
                    <a:pt x="24483" y="39858"/>
                  </a:lnTo>
                  <a:lnTo>
                    <a:pt x="25600" y="39896"/>
                  </a:lnTo>
                  <a:lnTo>
                    <a:pt x="26755" y="39915"/>
                  </a:lnTo>
                  <a:lnTo>
                    <a:pt x="27948" y="39915"/>
                  </a:lnTo>
                  <a:lnTo>
                    <a:pt x="29159" y="39896"/>
                  </a:lnTo>
                  <a:lnTo>
                    <a:pt x="30409" y="39839"/>
                  </a:lnTo>
                  <a:lnTo>
                    <a:pt x="31678" y="39763"/>
                  </a:lnTo>
                  <a:lnTo>
                    <a:pt x="32984" y="39669"/>
                  </a:lnTo>
                  <a:lnTo>
                    <a:pt x="34329" y="39555"/>
                  </a:lnTo>
                  <a:lnTo>
                    <a:pt x="35711" y="39404"/>
                  </a:lnTo>
                  <a:lnTo>
                    <a:pt x="37112" y="39214"/>
                  </a:lnTo>
                  <a:lnTo>
                    <a:pt x="38551" y="39006"/>
                  </a:lnTo>
                  <a:lnTo>
                    <a:pt x="40028" y="38779"/>
                  </a:lnTo>
                  <a:lnTo>
                    <a:pt x="41543" y="38514"/>
                  </a:lnTo>
                  <a:lnTo>
                    <a:pt x="43076" y="38211"/>
                  </a:lnTo>
                  <a:lnTo>
                    <a:pt x="43190" y="36885"/>
                  </a:lnTo>
                  <a:lnTo>
                    <a:pt x="43285" y="35333"/>
                  </a:lnTo>
                  <a:lnTo>
                    <a:pt x="43322" y="34481"/>
                  </a:lnTo>
                  <a:lnTo>
                    <a:pt x="43341" y="33591"/>
                  </a:lnTo>
                  <a:lnTo>
                    <a:pt x="43360" y="32644"/>
                  </a:lnTo>
                  <a:lnTo>
                    <a:pt x="43360" y="31659"/>
                  </a:lnTo>
                  <a:lnTo>
                    <a:pt x="43341" y="30656"/>
                  </a:lnTo>
                  <a:lnTo>
                    <a:pt x="43322" y="29596"/>
                  </a:lnTo>
                  <a:lnTo>
                    <a:pt x="43266" y="28516"/>
                  </a:lnTo>
                  <a:lnTo>
                    <a:pt x="43209" y="27399"/>
                  </a:lnTo>
                  <a:lnTo>
                    <a:pt x="43114" y="26263"/>
                  </a:lnTo>
                  <a:lnTo>
                    <a:pt x="43001" y="25108"/>
                  </a:lnTo>
                  <a:lnTo>
                    <a:pt x="42868" y="23934"/>
                  </a:lnTo>
                  <a:lnTo>
                    <a:pt x="42698" y="22741"/>
                  </a:lnTo>
                  <a:lnTo>
                    <a:pt x="42508" y="21529"/>
                  </a:lnTo>
                  <a:lnTo>
                    <a:pt x="42300" y="20299"/>
                  </a:lnTo>
                  <a:lnTo>
                    <a:pt x="42035" y="19087"/>
                  </a:lnTo>
                  <a:lnTo>
                    <a:pt x="41751" y="17837"/>
                  </a:lnTo>
                  <a:lnTo>
                    <a:pt x="41429" y="16606"/>
                  </a:lnTo>
                  <a:lnTo>
                    <a:pt x="41069" y="15376"/>
                  </a:lnTo>
                  <a:lnTo>
                    <a:pt x="40672" y="14145"/>
                  </a:lnTo>
                  <a:lnTo>
                    <a:pt x="40217" y="12933"/>
                  </a:lnTo>
                  <a:lnTo>
                    <a:pt x="39744" y="11721"/>
                  </a:lnTo>
                  <a:lnTo>
                    <a:pt x="39479" y="11115"/>
                  </a:lnTo>
                  <a:lnTo>
                    <a:pt x="39214" y="10509"/>
                  </a:lnTo>
                  <a:lnTo>
                    <a:pt x="38930" y="9922"/>
                  </a:lnTo>
                  <a:lnTo>
                    <a:pt x="38646" y="9335"/>
                  </a:lnTo>
                  <a:lnTo>
                    <a:pt x="38343" y="8748"/>
                  </a:lnTo>
                  <a:lnTo>
                    <a:pt x="38021" y="8161"/>
                  </a:lnTo>
                  <a:lnTo>
                    <a:pt x="37680" y="7593"/>
                  </a:lnTo>
                  <a:lnTo>
                    <a:pt x="37339" y="7025"/>
                  </a:lnTo>
                  <a:lnTo>
                    <a:pt x="36998" y="6457"/>
                  </a:lnTo>
                  <a:lnTo>
                    <a:pt x="36620" y="5908"/>
                  </a:lnTo>
                  <a:lnTo>
                    <a:pt x="36241" y="5359"/>
                  </a:lnTo>
                  <a:lnTo>
                    <a:pt x="35843" y="4810"/>
                  </a:lnTo>
                  <a:lnTo>
                    <a:pt x="35446" y="4280"/>
                  </a:lnTo>
                  <a:lnTo>
                    <a:pt x="35010" y="3750"/>
                  </a:lnTo>
                  <a:lnTo>
                    <a:pt x="18423" y="1"/>
                  </a:lnTo>
                  <a:close/>
                </a:path>
              </a:pathLst>
            </a:custGeom>
            <a:solidFill>
              <a:srgbClr val="C9F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3"/>
            <p:cNvSpPr/>
            <p:nvPr/>
          </p:nvSpPr>
          <p:spPr>
            <a:xfrm>
              <a:off x="1263750" y="537750"/>
              <a:ext cx="1084025" cy="997875"/>
            </a:xfrm>
            <a:custGeom>
              <a:avLst/>
              <a:gdLst/>
              <a:ahLst/>
              <a:cxnLst/>
              <a:rect l="l" t="t" r="r" b="b"/>
              <a:pathLst>
                <a:path w="43361" h="39915" fill="none" extrusionOk="0">
                  <a:moveTo>
                    <a:pt x="43076" y="38211"/>
                  </a:moveTo>
                  <a:lnTo>
                    <a:pt x="43076" y="38211"/>
                  </a:lnTo>
                  <a:lnTo>
                    <a:pt x="41543" y="38514"/>
                  </a:lnTo>
                  <a:lnTo>
                    <a:pt x="40028" y="38779"/>
                  </a:lnTo>
                  <a:lnTo>
                    <a:pt x="38551" y="39006"/>
                  </a:lnTo>
                  <a:lnTo>
                    <a:pt x="37112" y="39214"/>
                  </a:lnTo>
                  <a:lnTo>
                    <a:pt x="35711" y="39404"/>
                  </a:lnTo>
                  <a:lnTo>
                    <a:pt x="34329" y="39555"/>
                  </a:lnTo>
                  <a:lnTo>
                    <a:pt x="32984" y="39669"/>
                  </a:lnTo>
                  <a:lnTo>
                    <a:pt x="31678" y="39763"/>
                  </a:lnTo>
                  <a:lnTo>
                    <a:pt x="30409" y="39839"/>
                  </a:lnTo>
                  <a:lnTo>
                    <a:pt x="29159" y="39896"/>
                  </a:lnTo>
                  <a:lnTo>
                    <a:pt x="27948" y="39915"/>
                  </a:lnTo>
                  <a:lnTo>
                    <a:pt x="26755" y="39915"/>
                  </a:lnTo>
                  <a:lnTo>
                    <a:pt x="25600" y="39896"/>
                  </a:lnTo>
                  <a:lnTo>
                    <a:pt x="24483" y="39858"/>
                  </a:lnTo>
                  <a:lnTo>
                    <a:pt x="23384" y="39801"/>
                  </a:lnTo>
                  <a:lnTo>
                    <a:pt x="22324" y="39726"/>
                  </a:lnTo>
                  <a:lnTo>
                    <a:pt x="21283" y="39612"/>
                  </a:lnTo>
                  <a:lnTo>
                    <a:pt x="20279" y="39498"/>
                  </a:lnTo>
                  <a:lnTo>
                    <a:pt x="19294" y="39366"/>
                  </a:lnTo>
                  <a:lnTo>
                    <a:pt x="18348" y="39233"/>
                  </a:lnTo>
                  <a:lnTo>
                    <a:pt x="17439" y="39063"/>
                  </a:lnTo>
                  <a:lnTo>
                    <a:pt x="16549" y="38892"/>
                  </a:lnTo>
                  <a:lnTo>
                    <a:pt x="15678" y="38703"/>
                  </a:lnTo>
                  <a:lnTo>
                    <a:pt x="14845" y="38495"/>
                  </a:lnTo>
                  <a:lnTo>
                    <a:pt x="14031" y="38287"/>
                  </a:lnTo>
                  <a:lnTo>
                    <a:pt x="13235" y="38059"/>
                  </a:lnTo>
                  <a:lnTo>
                    <a:pt x="12478" y="37813"/>
                  </a:lnTo>
                  <a:lnTo>
                    <a:pt x="11739" y="37567"/>
                  </a:lnTo>
                  <a:lnTo>
                    <a:pt x="11039" y="37321"/>
                  </a:lnTo>
                  <a:lnTo>
                    <a:pt x="10357" y="37056"/>
                  </a:lnTo>
                  <a:lnTo>
                    <a:pt x="9695" y="36791"/>
                  </a:lnTo>
                  <a:lnTo>
                    <a:pt x="9070" y="36526"/>
                  </a:lnTo>
                  <a:lnTo>
                    <a:pt x="8464" y="36242"/>
                  </a:lnTo>
                  <a:lnTo>
                    <a:pt x="7877" y="35977"/>
                  </a:lnTo>
                  <a:lnTo>
                    <a:pt x="7328" y="35693"/>
                  </a:lnTo>
                  <a:lnTo>
                    <a:pt x="6779" y="35408"/>
                  </a:lnTo>
                  <a:lnTo>
                    <a:pt x="6267" y="35106"/>
                  </a:lnTo>
                  <a:lnTo>
                    <a:pt x="5775" y="34822"/>
                  </a:lnTo>
                  <a:lnTo>
                    <a:pt x="4866" y="34253"/>
                  </a:lnTo>
                  <a:lnTo>
                    <a:pt x="4033" y="33685"/>
                  </a:lnTo>
                  <a:lnTo>
                    <a:pt x="3295" y="33136"/>
                  </a:lnTo>
                  <a:lnTo>
                    <a:pt x="2632" y="32587"/>
                  </a:lnTo>
                  <a:lnTo>
                    <a:pt x="2064" y="32095"/>
                  </a:lnTo>
                  <a:lnTo>
                    <a:pt x="1553" y="31622"/>
                  </a:lnTo>
                  <a:lnTo>
                    <a:pt x="1117" y="31186"/>
                  </a:lnTo>
                  <a:lnTo>
                    <a:pt x="776" y="30807"/>
                  </a:lnTo>
                  <a:lnTo>
                    <a:pt x="492" y="30485"/>
                  </a:lnTo>
                  <a:lnTo>
                    <a:pt x="114" y="30012"/>
                  </a:lnTo>
                  <a:lnTo>
                    <a:pt x="0" y="29842"/>
                  </a:lnTo>
                  <a:lnTo>
                    <a:pt x="0" y="29842"/>
                  </a:lnTo>
                  <a:lnTo>
                    <a:pt x="284" y="28819"/>
                  </a:lnTo>
                  <a:lnTo>
                    <a:pt x="568" y="27816"/>
                  </a:lnTo>
                  <a:lnTo>
                    <a:pt x="871" y="26831"/>
                  </a:lnTo>
                  <a:lnTo>
                    <a:pt x="1174" y="25884"/>
                  </a:lnTo>
                  <a:lnTo>
                    <a:pt x="1496" y="24938"/>
                  </a:lnTo>
                  <a:lnTo>
                    <a:pt x="1818" y="24010"/>
                  </a:lnTo>
                  <a:lnTo>
                    <a:pt x="2140" y="23120"/>
                  </a:lnTo>
                  <a:lnTo>
                    <a:pt x="2480" y="22230"/>
                  </a:lnTo>
                  <a:lnTo>
                    <a:pt x="2821" y="21378"/>
                  </a:lnTo>
                  <a:lnTo>
                    <a:pt x="3162" y="20526"/>
                  </a:lnTo>
                  <a:lnTo>
                    <a:pt x="3522" y="19712"/>
                  </a:lnTo>
                  <a:lnTo>
                    <a:pt x="3882" y="18897"/>
                  </a:lnTo>
                  <a:lnTo>
                    <a:pt x="4241" y="18121"/>
                  </a:lnTo>
                  <a:lnTo>
                    <a:pt x="4601" y="17364"/>
                  </a:lnTo>
                  <a:lnTo>
                    <a:pt x="4980" y="16606"/>
                  </a:lnTo>
                  <a:lnTo>
                    <a:pt x="5359" y="15887"/>
                  </a:lnTo>
                  <a:lnTo>
                    <a:pt x="6116" y="14486"/>
                  </a:lnTo>
                  <a:lnTo>
                    <a:pt x="6873" y="13160"/>
                  </a:lnTo>
                  <a:lnTo>
                    <a:pt x="7631" y="11892"/>
                  </a:lnTo>
                  <a:lnTo>
                    <a:pt x="8407" y="10718"/>
                  </a:lnTo>
                  <a:lnTo>
                    <a:pt x="9164" y="9601"/>
                  </a:lnTo>
                  <a:lnTo>
                    <a:pt x="9922" y="8559"/>
                  </a:lnTo>
                  <a:lnTo>
                    <a:pt x="10679" y="7575"/>
                  </a:lnTo>
                  <a:lnTo>
                    <a:pt x="11399" y="6647"/>
                  </a:lnTo>
                  <a:lnTo>
                    <a:pt x="12118" y="5795"/>
                  </a:lnTo>
                  <a:lnTo>
                    <a:pt x="12819" y="5018"/>
                  </a:lnTo>
                  <a:lnTo>
                    <a:pt x="13481" y="4299"/>
                  </a:lnTo>
                  <a:lnTo>
                    <a:pt x="14144" y="3636"/>
                  </a:lnTo>
                  <a:lnTo>
                    <a:pt x="14750" y="3030"/>
                  </a:lnTo>
                  <a:lnTo>
                    <a:pt x="15318" y="2481"/>
                  </a:lnTo>
                  <a:lnTo>
                    <a:pt x="15867" y="1989"/>
                  </a:lnTo>
                  <a:lnTo>
                    <a:pt x="16360" y="1553"/>
                  </a:lnTo>
                  <a:lnTo>
                    <a:pt x="16814" y="1175"/>
                  </a:lnTo>
                  <a:lnTo>
                    <a:pt x="17212" y="853"/>
                  </a:lnTo>
                  <a:lnTo>
                    <a:pt x="17855" y="379"/>
                  </a:lnTo>
                  <a:lnTo>
                    <a:pt x="18272" y="95"/>
                  </a:lnTo>
                  <a:lnTo>
                    <a:pt x="18423" y="1"/>
                  </a:lnTo>
                  <a:lnTo>
                    <a:pt x="35010" y="3750"/>
                  </a:lnTo>
                  <a:lnTo>
                    <a:pt x="35010" y="3750"/>
                  </a:lnTo>
                  <a:lnTo>
                    <a:pt x="35446" y="4280"/>
                  </a:lnTo>
                  <a:lnTo>
                    <a:pt x="35843" y="4810"/>
                  </a:lnTo>
                  <a:lnTo>
                    <a:pt x="36241" y="5359"/>
                  </a:lnTo>
                  <a:lnTo>
                    <a:pt x="36620" y="5908"/>
                  </a:lnTo>
                  <a:lnTo>
                    <a:pt x="36998" y="6457"/>
                  </a:lnTo>
                  <a:lnTo>
                    <a:pt x="37339" y="7025"/>
                  </a:lnTo>
                  <a:lnTo>
                    <a:pt x="37680" y="7593"/>
                  </a:lnTo>
                  <a:lnTo>
                    <a:pt x="38021" y="8161"/>
                  </a:lnTo>
                  <a:lnTo>
                    <a:pt x="38343" y="8748"/>
                  </a:lnTo>
                  <a:lnTo>
                    <a:pt x="38646" y="9335"/>
                  </a:lnTo>
                  <a:lnTo>
                    <a:pt x="38930" y="9922"/>
                  </a:lnTo>
                  <a:lnTo>
                    <a:pt x="39214" y="10509"/>
                  </a:lnTo>
                  <a:lnTo>
                    <a:pt x="39479" y="11115"/>
                  </a:lnTo>
                  <a:lnTo>
                    <a:pt x="39744" y="11721"/>
                  </a:lnTo>
                  <a:lnTo>
                    <a:pt x="40217" y="12933"/>
                  </a:lnTo>
                  <a:lnTo>
                    <a:pt x="40672" y="14145"/>
                  </a:lnTo>
                  <a:lnTo>
                    <a:pt x="41069" y="15376"/>
                  </a:lnTo>
                  <a:lnTo>
                    <a:pt x="41429" y="16606"/>
                  </a:lnTo>
                  <a:lnTo>
                    <a:pt x="41751" y="17837"/>
                  </a:lnTo>
                  <a:lnTo>
                    <a:pt x="42035" y="19087"/>
                  </a:lnTo>
                  <a:lnTo>
                    <a:pt x="42300" y="20299"/>
                  </a:lnTo>
                  <a:lnTo>
                    <a:pt x="42508" y="21529"/>
                  </a:lnTo>
                  <a:lnTo>
                    <a:pt x="42698" y="22741"/>
                  </a:lnTo>
                  <a:lnTo>
                    <a:pt x="42868" y="23934"/>
                  </a:lnTo>
                  <a:lnTo>
                    <a:pt x="43001" y="25108"/>
                  </a:lnTo>
                  <a:lnTo>
                    <a:pt x="43114" y="26263"/>
                  </a:lnTo>
                  <a:lnTo>
                    <a:pt x="43209" y="27399"/>
                  </a:lnTo>
                  <a:lnTo>
                    <a:pt x="43266" y="28516"/>
                  </a:lnTo>
                  <a:lnTo>
                    <a:pt x="43322" y="29596"/>
                  </a:lnTo>
                  <a:lnTo>
                    <a:pt x="43341" y="30656"/>
                  </a:lnTo>
                  <a:lnTo>
                    <a:pt x="43360" y="31659"/>
                  </a:lnTo>
                  <a:lnTo>
                    <a:pt x="43360" y="32644"/>
                  </a:lnTo>
                  <a:lnTo>
                    <a:pt x="43341" y="33591"/>
                  </a:lnTo>
                  <a:lnTo>
                    <a:pt x="43322" y="34481"/>
                  </a:lnTo>
                  <a:lnTo>
                    <a:pt x="43285" y="35333"/>
                  </a:lnTo>
                  <a:lnTo>
                    <a:pt x="43190" y="36885"/>
                  </a:lnTo>
                  <a:lnTo>
                    <a:pt x="43076" y="382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3"/>
            <p:cNvSpPr/>
            <p:nvPr/>
          </p:nvSpPr>
          <p:spPr>
            <a:xfrm>
              <a:off x="1696400" y="711475"/>
              <a:ext cx="141075" cy="64400"/>
            </a:xfrm>
            <a:custGeom>
              <a:avLst/>
              <a:gdLst/>
              <a:ahLst/>
              <a:cxnLst/>
              <a:rect l="l" t="t" r="r" b="b"/>
              <a:pathLst>
                <a:path w="5643" h="2576" extrusionOk="0">
                  <a:moveTo>
                    <a:pt x="2746" y="1"/>
                  </a:moveTo>
                  <a:lnTo>
                    <a:pt x="2462" y="20"/>
                  </a:lnTo>
                  <a:lnTo>
                    <a:pt x="2140" y="57"/>
                  </a:lnTo>
                  <a:lnTo>
                    <a:pt x="1818" y="152"/>
                  </a:lnTo>
                  <a:lnTo>
                    <a:pt x="1515" y="266"/>
                  </a:lnTo>
                  <a:lnTo>
                    <a:pt x="1231" y="417"/>
                  </a:lnTo>
                  <a:lnTo>
                    <a:pt x="947" y="607"/>
                  </a:lnTo>
                  <a:lnTo>
                    <a:pt x="682" y="815"/>
                  </a:lnTo>
                  <a:lnTo>
                    <a:pt x="436" y="1023"/>
                  </a:lnTo>
                  <a:lnTo>
                    <a:pt x="209" y="1269"/>
                  </a:lnTo>
                  <a:lnTo>
                    <a:pt x="0" y="1515"/>
                  </a:lnTo>
                  <a:lnTo>
                    <a:pt x="0" y="1534"/>
                  </a:lnTo>
                  <a:lnTo>
                    <a:pt x="0" y="1553"/>
                  </a:lnTo>
                  <a:lnTo>
                    <a:pt x="57" y="1591"/>
                  </a:lnTo>
                  <a:lnTo>
                    <a:pt x="152" y="1610"/>
                  </a:lnTo>
                  <a:lnTo>
                    <a:pt x="284" y="1629"/>
                  </a:lnTo>
                  <a:lnTo>
                    <a:pt x="417" y="1629"/>
                  </a:lnTo>
                  <a:lnTo>
                    <a:pt x="549" y="1610"/>
                  </a:lnTo>
                  <a:lnTo>
                    <a:pt x="663" y="1591"/>
                  </a:lnTo>
                  <a:lnTo>
                    <a:pt x="720" y="1534"/>
                  </a:lnTo>
                  <a:lnTo>
                    <a:pt x="947" y="1269"/>
                  </a:lnTo>
                  <a:lnTo>
                    <a:pt x="1193" y="1023"/>
                  </a:lnTo>
                  <a:lnTo>
                    <a:pt x="1458" y="815"/>
                  </a:lnTo>
                  <a:lnTo>
                    <a:pt x="1723" y="607"/>
                  </a:lnTo>
                  <a:lnTo>
                    <a:pt x="1875" y="531"/>
                  </a:lnTo>
                  <a:lnTo>
                    <a:pt x="2007" y="455"/>
                  </a:lnTo>
                  <a:lnTo>
                    <a:pt x="2140" y="398"/>
                  </a:lnTo>
                  <a:lnTo>
                    <a:pt x="2272" y="341"/>
                  </a:lnTo>
                  <a:lnTo>
                    <a:pt x="2405" y="323"/>
                  </a:lnTo>
                  <a:lnTo>
                    <a:pt x="2519" y="304"/>
                  </a:lnTo>
                  <a:lnTo>
                    <a:pt x="2784" y="304"/>
                  </a:lnTo>
                  <a:lnTo>
                    <a:pt x="3011" y="360"/>
                  </a:lnTo>
                  <a:lnTo>
                    <a:pt x="3238" y="455"/>
                  </a:lnTo>
                  <a:lnTo>
                    <a:pt x="3465" y="569"/>
                  </a:lnTo>
                  <a:lnTo>
                    <a:pt x="3674" y="720"/>
                  </a:lnTo>
                  <a:lnTo>
                    <a:pt x="3863" y="910"/>
                  </a:lnTo>
                  <a:lnTo>
                    <a:pt x="4052" y="1118"/>
                  </a:lnTo>
                  <a:lnTo>
                    <a:pt x="4223" y="1326"/>
                  </a:lnTo>
                  <a:lnTo>
                    <a:pt x="4374" y="1553"/>
                  </a:lnTo>
                  <a:lnTo>
                    <a:pt x="4526" y="1799"/>
                  </a:lnTo>
                  <a:lnTo>
                    <a:pt x="4677" y="2046"/>
                  </a:lnTo>
                  <a:lnTo>
                    <a:pt x="4923" y="2500"/>
                  </a:lnTo>
                  <a:lnTo>
                    <a:pt x="4942" y="2519"/>
                  </a:lnTo>
                  <a:lnTo>
                    <a:pt x="4980" y="2557"/>
                  </a:lnTo>
                  <a:lnTo>
                    <a:pt x="5075" y="2576"/>
                  </a:lnTo>
                  <a:lnTo>
                    <a:pt x="5340" y="2576"/>
                  </a:lnTo>
                  <a:lnTo>
                    <a:pt x="5472" y="2538"/>
                  </a:lnTo>
                  <a:lnTo>
                    <a:pt x="5567" y="2500"/>
                  </a:lnTo>
                  <a:lnTo>
                    <a:pt x="5624" y="2443"/>
                  </a:lnTo>
                  <a:lnTo>
                    <a:pt x="5643" y="2405"/>
                  </a:lnTo>
                  <a:lnTo>
                    <a:pt x="5624" y="2368"/>
                  </a:lnTo>
                  <a:lnTo>
                    <a:pt x="5340" y="1837"/>
                  </a:lnTo>
                  <a:lnTo>
                    <a:pt x="5188" y="1591"/>
                  </a:lnTo>
                  <a:lnTo>
                    <a:pt x="5018" y="1345"/>
                  </a:lnTo>
                  <a:lnTo>
                    <a:pt x="4848" y="1118"/>
                  </a:lnTo>
                  <a:lnTo>
                    <a:pt x="4658" y="910"/>
                  </a:lnTo>
                  <a:lnTo>
                    <a:pt x="4469" y="720"/>
                  </a:lnTo>
                  <a:lnTo>
                    <a:pt x="4261" y="550"/>
                  </a:lnTo>
                  <a:lnTo>
                    <a:pt x="4052" y="379"/>
                  </a:lnTo>
                  <a:lnTo>
                    <a:pt x="3806" y="247"/>
                  </a:lnTo>
                  <a:lnTo>
                    <a:pt x="3579" y="152"/>
                  </a:lnTo>
                  <a:lnTo>
                    <a:pt x="3314" y="76"/>
                  </a:lnTo>
                  <a:lnTo>
                    <a:pt x="3049" y="20"/>
                  </a:lnTo>
                  <a:lnTo>
                    <a:pt x="27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3"/>
            <p:cNvSpPr/>
            <p:nvPr/>
          </p:nvSpPr>
          <p:spPr>
            <a:xfrm>
              <a:off x="1963850" y="760700"/>
              <a:ext cx="140600" cy="65350"/>
            </a:xfrm>
            <a:custGeom>
              <a:avLst/>
              <a:gdLst/>
              <a:ahLst/>
              <a:cxnLst/>
              <a:rect l="l" t="t" r="r" b="b"/>
              <a:pathLst>
                <a:path w="5624" h="2614" extrusionOk="0">
                  <a:moveTo>
                    <a:pt x="3068" y="1"/>
                  </a:moveTo>
                  <a:lnTo>
                    <a:pt x="2803" y="20"/>
                  </a:lnTo>
                  <a:lnTo>
                    <a:pt x="2519" y="58"/>
                  </a:lnTo>
                  <a:lnTo>
                    <a:pt x="2235" y="133"/>
                  </a:lnTo>
                  <a:lnTo>
                    <a:pt x="1951" y="228"/>
                  </a:lnTo>
                  <a:lnTo>
                    <a:pt x="1686" y="342"/>
                  </a:lnTo>
                  <a:lnTo>
                    <a:pt x="1420" y="474"/>
                  </a:lnTo>
                  <a:lnTo>
                    <a:pt x="1155" y="626"/>
                  </a:lnTo>
                  <a:lnTo>
                    <a:pt x="909" y="777"/>
                  </a:lnTo>
                  <a:lnTo>
                    <a:pt x="682" y="967"/>
                  </a:lnTo>
                  <a:lnTo>
                    <a:pt x="455" y="1137"/>
                  </a:lnTo>
                  <a:lnTo>
                    <a:pt x="38" y="1497"/>
                  </a:lnTo>
                  <a:lnTo>
                    <a:pt x="0" y="1535"/>
                  </a:lnTo>
                  <a:lnTo>
                    <a:pt x="0" y="1554"/>
                  </a:lnTo>
                  <a:lnTo>
                    <a:pt x="0" y="1591"/>
                  </a:lnTo>
                  <a:lnTo>
                    <a:pt x="19" y="1610"/>
                  </a:lnTo>
                  <a:lnTo>
                    <a:pt x="114" y="1648"/>
                  </a:lnTo>
                  <a:lnTo>
                    <a:pt x="228" y="1667"/>
                  </a:lnTo>
                  <a:lnTo>
                    <a:pt x="360" y="1686"/>
                  </a:lnTo>
                  <a:lnTo>
                    <a:pt x="493" y="1667"/>
                  </a:lnTo>
                  <a:lnTo>
                    <a:pt x="606" y="1648"/>
                  </a:lnTo>
                  <a:lnTo>
                    <a:pt x="682" y="1591"/>
                  </a:lnTo>
                  <a:lnTo>
                    <a:pt x="1099" y="1232"/>
                  </a:lnTo>
                  <a:lnTo>
                    <a:pt x="1307" y="1080"/>
                  </a:lnTo>
                  <a:lnTo>
                    <a:pt x="1534" y="910"/>
                  </a:lnTo>
                  <a:lnTo>
                    <a:pt x="1761" y="777"/>
                  </a:lnTo>
                  <a:lnTo>
                    <a:pt x="1970" y="664"/>
                  </a:lnTo>
                  <a:lnTo>
                    <a:pt x="2197" y="569"/>
                  </a:lnTo>
                  <a:lnTo>
                    <a:pt x="2424" y="493"/>
                  </a:lnTo>
                  <a:lnTo>
                    <a:pt x="2651" y="455"/>
                  </a:lnTo>
                  <a:lnTo>
                    <a:pt x="2878" y="436"/>
                  </a:lnTo>
                  <a:lnTo>
                    <a:pt x="3106" y="455"/>
                  </a:lnTo>
                  <a:lnTo>
                    <a:pt x="3333" y="512"/>
                  </a:lnTo>
                  <a:lnTo>
                    <a:pt x="3541" y="607"/>
                  </a:lnTo>
                  <a:lnTo>
                    <a:pt x="3768" y="739"/>
                  </a:lnTo>
                  <a:lnTo>
                    <a:pt x="3977" y="910"/>
                  </a:lnTo>
                  <a:lnTo>
                    <a:pt x="4204" y="1156"/>
                  </a:lnTo>
                  <a:lnTo>
                    <a:pt x="4412" y="1459"/>
                  </a:lnTo>
                  <a:lnTo>
                    <a:pt x="4601" y="1781"/>
                  </a:lnTo>
                  <a:lnTo>
                    <a:pt x="4772" y="2140"/>
                  </a:lnTo>
                  <a:lnTo>
                    <a:pt x="4885" y="2481"/>
                  </a:lnTo>
                  <a:lnTo>
                    <a:pt x="4904" y="2538"/>
                  </a:lnTo>
                  <a:lnTo>
                    <a:pt x="4942" y="2557"/>
                  </a:lnTo>
                  <a:lnTo>
                    <a:pt x="5037" y="2595"/>
                  </a:lnTo>
                  <a:lnTo>
                    <a:pt x="5170" y="2614"/>
                  </a:lnTo>
                  <a:lnTo>
                    <a:pt x="5302" y="2614"/>
                  </a:lnTo>
                  <a:lnTo>
                    <a:pt x="5435" y="2595"/>
                  </a:lnTo>
                  <a:lnTo>
                    <a:pt x="5548" y="2557"/>
                  </a:lnTo>
                  <a:lnTo>
                    <a:pt x="5624" y="2500"/>
                  </a:lnTo>
                  <a:lnTo>
                    <a:pt x="5624" y="2462"/>
                  </a:lnTo>
                  <a:lnTo>
                    <a:pt x="5624" y="2425"/>
                  </a:lnTo>
                  <a:lnTo>
                    <a:pt x="5529" y="2122"/>
                  </a:lnTo>
                  <a:lnTo>
                    <a:pt x="5397" y="1819"/>
                  </a:lnTo>
                  <a:lnTo>
                    <a:pt x="5264" y="1535"/>
                  </a:lnTo>
                  <a:lnTo>
                    <a:pt x="5094" y="1251"/>
                  </a:lnTo>
                  <a:lnTo>
                    <a:pt x="4885" y="1004"/>
                  </a:lnTo>
                  <a:lnTo>
                    <a:pt x="4677" y="758"/>
                  </a:lnTo>
                  <a:lnTo>
                    <a:pt x="4431" y="550"/>
                  </a:lnTo>
                  <a:lnTo>
                    <a:pt x="4166" y="342"/>
                  </a:lnTo>
                  <a:lnTo>
                    <a:pt x="3901" y="209"/>
                  </a:lnTo>
                  <a:lnTo>
                    <a:pt x="3636" y="96"/>
                  </a:lnTo>
                  <a:lnTo>
                    <a:pt x="3352" y="39"/>
                  </a:lnTo>
                  <a:lnTo>
                    <a:pt x="30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3"/>
            <p:cNvSpPr/>
            <p:nvPr/>
          </p:nvSpPr>
          <p:spPr>
            <a:xfrm>
              <a:off x="1840300" y="763550"/>
              <a:ext cx="115525" cy="231025"/>
            </a:xfrm>
            <a:custGeom>
              <a:avLst/>
              <a:gdLst/>
              <a:ahLst/>
              <a:cxnLst/>
              <a:rect l="l" t="t" r="r" b="b"/>
              <a:pathLst>
                <a:path w="4621" h="9241" extrusionOk="0">
                  <a:moveTo>
                    <a:pt x="4620" y="0"/>
                  </a:moveTo>
                  <a:lnTo>
                    <a:pt x="4374" y="247"/>
                  </a:lnTo>
                  <a:lnTo>
                    <a:pt x="4147" y="474"/>
                  </a:lnTo>
                  <a:lnTo>
                    <a:pt x="3920" y="682"/>
                  </a:lnTo>
                  <a:lnTo>
                    <a:pt x="3693" y="853"/>
                  </a:lnTo>
                  <a:lnTo>
                    <a:pt x="3484" y="1004"/>
                  </a:lnTo>
                  <a:lnTo>
                    <a:pt x="3276" y="1118"/>
                  </a:lnTo>
                  <a:lnTo>
                    <a:pt x="3068" y="1212"/>
                  </a:lnTo>
                  <a:lnTo>
                    <a:pt x="2878" y="1288"/>
                  </a:lnTo>
                  <a:lnTo>
                    <a:pt x="2670" y="1345"/>
                  </a:lnTo>
                  <a:lnTo>
                    <a:pt x="2500" y="1364"/>
                  </a:lnTo>
                  <a:lnTo>
                    <a:pt x="2310" y="1383"/>
                  </a:lnTo>
                  <a:lnTo>
                    <a:pt x="2140" y="1383"/>
                  </a:lnTo>
                  <a:lnTo>
                    <a:pt x="1970" y="1364"/>
                  </a:lnTo>
                  <a:lnTo>
                    <a:pt x="1818" y="1345"/>
                  </a:lnTo>
                  <a:lnTo>
                    <a:pt x="1667" y="1307"/>
                  </a:lnTo>
                  <a:lnTo>
                    <a:pt x="1515" y="1250"/>
                  </a:lnTo>
                  <a:lnTo>
                    <a:pt x="1250" y="1118"/>
                  </a:lnTo>
                  <a:lnTo>
                    <a:pt x="1004" y="966"/>
                  </a:lnTo>
                  <a:lnTo>
                    <a:pt x="815" y="815"/>
                  </a:lnTo>
                  <a:lnTo>
                    <a:pt x="644" y="663"/>
                  </a:lnTo>
                  <a:lnTo>
                    <a:pt x="512" y="512"/>
                  </a:lnTo>
                  <a:lnTo>
                    <a:pt x="417" y="398"/>
                  </a:lnTo>
                  <a:lnTo>
                    <a:pt x="322" y="285"/>
                  </a:lnTo>
                  <a:lnTo>
                    <a:pt x="284" y="682"/>
                  </a:lnTo>
                  <a:lnTo>
                    <a:pt x="171" y="1761"/>
                  </a:lnTo>
                  <a:lnTo>
                    <a:pt x="114" y="2462"/>
                  </a:lnTo>
                  <a:lnTo>
                    <a:pt x="57" y="3238"/>
                  </a:lnTo>
                  <a:lnTo>
                    <a:pt x="19" y="4090"/>
                  </a:lnTo>
                  <a:lnTo>
                    <a:pt x="0" y="4942"/>
                  </a:lnTo>
                  <a:lnTo>
                    <a:pt x="0" y="5794"/>
                  </a:lnTo>
                  <a:lnTo>
                    <a:pt x="57" y="6609"/>
                  </a:lnTo>
                  <a:lnTo>
                    <a:pt x="95" y="7006"/>
                  </a:lnTo>
                  <a:lnTo>
                    <a:pt x="133" y="7366"/>
                  </a:lnTo>
                  <a:lnTo>
                    <a:pt x="190" y="7726"/>
                  </a:lnTo>
                  <a:lnTo>
                    <a:pt x="265" y="8029"/>
                  </a:lnTo>
                  <a:lnTo>
                    <a:pt x="360" y="8332"/>
                  </a:lnTo>
                  <a:lnTo>
                    <a:pt x="455" y="8578"/>
                  </a:lnTo>
                  <a:lnTo>
                    <a:pt x="587" y="8805"/>
                  </a:lnTo>
                  <a:lnTo>
                    <a:pt x="720" y="8976"/>
                  </a:lnTo>
                  <a:lnTo>
                    <a:pt x="796" y="9051"/>
                  </a:lnTo>
                  <a:lnTo>
                    <a:pt x="871" y="9108"/>
                  </a:lnTo>
                  <a:lnTo>
                    <a:pt x="947" y="9165"/>
                  </a:lnTo>
                  <a:lnTo>
                    <a:pt x="1042" y="9203"/>
                  </a:lnTo>
                  <a:lnTo>
                    <a:pt x="1136" y="9222"/>
                  </a:lnTo>
                  <a:lnTo>
                    <a:pt x="1231" y="9241"/>
                  </a:lnTo>
                  <a:lnTo>
                    <a:pt x="1326" y="9241"/>
                  </a:lnTo>
                  <a:lnTo>
                    <a:pt x="1439" y="9222"/>
                  </a:lnTo>
                  <a:lnTo>
                    <a:pt x="1553" y="9184"/>
                  </a:lnTo>
                  <a:lnTo>
                    <a:pt x="1648" y="9146"/>
                  </a:lnTo>
                  <a:lnTo>
                    <a:pt x="1856" y="9032"/>
                  </a:lnTo>
                  <a:lnTo>
                    <a:pt x="2064" y="8862"/>
                  </a:lnTo>
                  <a:lnTo>
                    <a:pt x="2254" y="8673"/>
                  </a:lnTo>
                  <a:lnTo>
                    <a:pt x="2443" y="8445"/>
                  </a:lnTo>
                  <a:lnTo>
                    <a:pt x="2613" y="8180"/>
                  </a:lnTo>
                  <a:lnTo>
                    <a:pt x="2765" y="7877"/>
                  </a:lnTo>
                  <a:lnTo>
                    <a:pt x="2935" y="7555"/>
                  </a:lnTo>
                  <a:lnTo>
                    <a:pt x="3087" y="7215"/>
                  </a:lnTo>
                  <a:lnTo>
                    <a:pt x="3219" y="6855"/>
                  </a:lnTo>
                  <a:lnTo>
                    <a:pt x="3352" y="6476"/>
                  </a:lnTo>
                  <a:lnTo>
                    <a:pt x="3484" y="6079"/>
                  </a:lnTo>
                  <a:lnTo>
                    <a:pt x="3712" y="5245"/>
                  </a:lnTo>
                  <a:lnTo>
                    <a:pt x="3920" y="4412"/>
                  </a:lnTo>
                  <a:lnTo>
                    <a:pt x="4090" y="3579"/>
                  </a:lnTo>
                  <a:lnTo>
                    <a:pt x="4242" y="2784"/>
                  </a:lnTo>
                  <a:lnTo>
                    <a:pt x="4355" y="2026"/>
                  </a:lnTo>
                  <a:lnTo>
                    <a:pt x="4450" y="1364"/>
                  </a:lnTo>
                  <a:lnTo>
                    <a:pt x="4583" y="360"/>
                  </a:lnTo>
                  <a:lnTo>
                    <a:pt x="46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3"/>
            <p:cNvSpPr/>
            <p:nvPr/>
          </p:nvSpPr>
          <p:spPr>
            <a:xfrm>
              <a:off x="1846450" y="779650"/>
              <a:ext cx="103225" cy="51150"/>
            </a:xfrm>
            <a:custGeom>
              <a:avLst/>
              <a:gdLst/>
              <a:ahLst/>
              <a:cxnLst/>
              <a:rect l="l" t="t" r="r" b="b"/>
              <a:pathLst>
                <a:path w="4129" h="2046" extrusionOk="0">
                  <a:moveTo>
                    <a:pt x="4128" y="0"/>
                  </a:moveTo>
                  <a:lnTo>
                    <a:pt x="3920" y="171"/>
                  </a:lnTo>
                  <a:lnTo>
                    <a:pt x="3712" y="322"/>
                  </a:lnTo>
                  <a:lnTo>
                    <a:pt x="3522" y="455"/>
                  </a:lnTo>
                  <a:lnTo>
                    <a:pt x="3314" y="568"/>
                  </a:lnTo>
                  <a:lnTo>
                    <a:pt x="3125" y="663"/>
                  </a:lnTo>
                  <a:lnTo>
                    <a:pt x="2935" y="739"/>
                  </a:lnTo>
                  <a:lnTo>
                    <a:pt x="2746" y="814"/>
                  </a:lnTo>
                  <a:lnTo>
                    <a:pt x="2576" y="871"/>
                  </a:lnTo>
                  <a:lnTo>
                    <a:pt x="2405" y="890"/>
                  </a:lnTo>
                  <a:lnTo>
                    <a:pt x="2235" y="928"/>
                  </a:lnTo>
                  <a:lnTo>
                    <a:pt x="1913" y="928"/>
                  </a:lnTo>
                  <a:lnTo>
                    <a:pt x="1610" y="909"/>
                  </a:lnTo>
                  <a:lnTo>
                    <a:pt x="1326" y="833"/>
                  </a:lnTo>
                  <a:lnTo>
                    <a:pt x="1080" y="758"/>
                  </a:lnTo>
                  <a:lnTo>
                    <a:pt x="853" y="663"/>
                  </a:lnTo>
                  <a:lnTo>
                    <a:pt x="663" y="549"/>
                  </a:lnTo>
                  <a:lnTo>
                    <a:pt x="493" y="455"/>
                  </a:lnTo>
                  <a:lnTo>
                    <a:pt x="266" y="284"/>
                  </a:lnTo>
                  <a:lnTo>
                    <a:pt x="190" y="209"/>
                  </a:lnTo>
                  <a:lnTo>
                    <a:pt x="1" y="2045"/>
                  </a:lnTo>
                  <a:lnTo>
                    <a:pt x="3806" y="1742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3"/>
            <p:cNvSpPr/>
            <p:nvPr/>
          </p:nvSpPr>
          <p:spPr>
            <a:xfrm>
              <a:off x="1851650" y="917875"/>
              <a:ext cx="50200" cy="71500"/>
            </a:xfrm>
            <a:custGeom>
              <a:avLst/>
              <a:gdLst/>
              <a:ahLst/>
              <a:cxnLst/>
              <a:rect l="l" t="t" r="r" b="b"/>
              <a:pathLst>
                <a:path w="2008" h="2860" extrusionOk="0">
                  <a:moveTo>
                    <a:pt x="1061" y="0"/>
                  </a:moveTo>
                  <a:lnTo>
                    <a:pt x="967" y="19"/>
                  </a:lnTo>
                  <a:lnTo>
                    <a:pt x="872" y="57"/>
                  </a:lnTo>
                  <a:lnTo>
                    <a:pt x="777" y="95"/>
                  </a:lnTo>
                  <a:lnTo>
                    <a:pt x="682" y="152"/>
                  </a:lnTo>
                  <a:lnTo>
                    <a:pt x="512" y="303"/>
                  </a:lnTo>
                  <a:lnTo>
                    <a:pt x="342" y="492"/>
                  </a:lnTo>
                  <a:lnTo>
                    <a:pt x="209" y="701"/>
                  </a:lnTo>
                  <a:lnTo>
                    <a:pt x="114" y="966"/>
                  </a:lnTo>
                  <a:lnTo>
                    <a:pt x="39" y="1250"/>
                  </a:lnTo>
                  <a:lnTo>
                    <a:pt x="1" y="1534"/>
                  </a:lnTo>
                  <a:lnTo>
                    <a:pt x="1" y="1818"/>
                  </a:lnTo>
                  <a:lnTo>
                    <a:pt x="58" y="2064"/>
                  </a:lnTo>
                  <a:lnTo>
                    <a:pt x="133" y="2291"/>
                  </a:lnTo>
                  <a:lnTo>
                    <a:pt x="247" y="2500"/>
                  </a:lnTo>
                  <a:lnTo>
                    <a:pt x="304" y="2594"/>
                  </a:lnTo>
                  <a:lnTo>
                    <a:pt x="380" y="2670"/>
                  </a:lnTo>
                  <a:lnTo>
                    <a:pt x="455" y="2727"/>
                  </a:lnTo>
                  <a:lnTo>
                    <a:pt x="550" y="2784"/>
                  </a:lnTo>
                  <a:lnTo>
                    <a:pt x="645" y="2821"/>
                  </a:lnTo>
                  <a:lnTo>
                    <a:pt x="739" y="2840"/>
                  </a:lnTo>
                  <a:lnTo>
                    <a:pt x="834" y="2859"/>
                  </a:lnTo>
                  <a:lnTo>
                    <a:pt x="929" y="2859"/>
                  </a:lnTo>
                  <a:lnTo>
                    <a:pt x="1042" y="2840"/>
                  </a:lnTo>
                  <a:lnTo>
                    <a:pt x="1137" y="2803"/>
                  </a:lnTo>
                  <a:lnTo>
                    <a:pt x="1232" y="2765"/>
                  </a:lnTo>
                  <a:lnTo>
                    <a:pt x="1326" y="2708"/>
                  </a:lnTo>
                  <a:lnTo>
                    <a:pt x="1497" y="2556"/>
                  </a:lnTo>
                  <a:lnTo>
                    <a:pt x="1648" y="2367"/>
                  </a:lnTo>
                  <a:lnTo>
                    <a:pt x="1800" y="2140"/>
                  </a:lnTo>
                  <a:lnTo>
                    <a:pt x="1894" y="1894"/>
                  </a:lnTo>
                  <a:lnTo>
                    <a:pt x="1970" y="1610"/>
                  </a:lnTo>
                  <a:lnTo>
                    <a:pt x="2008" y="1326"/>
                  </a:lnTo>
                  <a:lnTo>
                    <a:pt x="1989" y="1042"/>
                  </a:lnTo>
                  <a:lnTo>
                    <a:pt x="1951" y="777"/>
                  </a:lnTo>
                  <a:lnTo>
                    <a:pt x="1875" y="549"/>
                  </a:lnTo>
                  <a:lnTo>
                    <a:pt x="1762" y="360"/>
                  </a:lnTo>
                  <a:lnTo>
                    <a:pt x="1686" y="265"/>
                  </a:lnTo>
                  <a:lnTo>
                    <a:pt x="1629" y="190"/>
                  </a:lnTo>
                  <a:lnTo>
                    <a:pt x="1535" y="133"/>
                  </a:lnTo>
                  <a:lnTo>
                    <a:pt x="1459" y="76"/>
                  </a:lnTo>
                  <a:lnTo>
                    <a:pt x="1364" y="38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3"/>
            <p:cNvSpPr/>
            <p:nvPr/>
          </p:nvSpPr>
          <p:spPr>
            <a:xfrm>
              <a:off x="1297350" y="970400"/>
              <a:ext cx="1015875" cy="531150"/>
            </a:xfrm>
            <a:custGeom>
              <a:avLst/>
              <a:gdLst/>
              <a:ahLst/>
              <a:cxnLst/>
              <a:rect l="l" t="t" r="r" b="b"/>
              <a:pathLst>
                <a:path w="40635" h="21246" extrusionOk="0">
                  <a:moveTo>
                    <a:pt x="4639" y="1"/>
                  </a:moveTo>
                  <a:lnTo>
                    <a:pt x="0" y="12346"/>
                  </a:lnTo>
                  <a:lnTo>
                    <a:pt x="758" y="12971"/>
                  </a:lnTo>
                  <a:lnTo>
                    <a:pt x="1515" y="13577"/>
                  </a:lnTo>
                  <a:lnTo>
                    <a:pt x="2291" y="14126"/>
                  </a:lnTo>
                  <a:lnTo>
                    <a:pt x="3068" y="14675"/>
                  </a:lnTo>
                  <a:lnTo>
                    <a:pt x="3863" y="15187"/>
                  </a:lnTo>
                  <a:lnTo>
                    <a:pt x="4677" y="15679"/>
                  </a:lnTo>
                  <a:lnTo>
                    <a:pt x="5491" y="16133"/>
                  </a:lnTo>
                  <a:lnTo>
                    <a:pt x="6306" y="16569"/>
                  </a:lnTo>
                  <a:lnTo>
                    <a:pt x="7139" y="16985"/>
                  </a:lnTo>
                  <a:lnTo>
                    <a:pt x="7972" y="17364"/>
                  </a:lnTo>
                  <a:lnTo>
                    <a:pt x="8805" y="17743"/>
                  </a:lnTo>
                  <a:lnTo>
                    <a:pt x="9657" y="18084"/>
                  </a:lnTo>
                  <a:lnTo>
                    <a:pt x="10490" y="18405"/>
                  </a:lnTo>
                  <a:lnTo>
                    <a:pt x="11342" y="18708"/>
                  </a:lnTo>
                  <a:lnTo>
                    <a:pt x="12194" y="18992"/>
                  </a:lnTo>
                  <a:lnTo>
                    <a:pt x="13046" y="19257"/>
                  </a:lnTo>
                  <a:lnTo>
                    <a:pt x="13898" y="19504"/>
                  </a:lnTo>
                  <a:lnTo>
                    <a:pt x="14750" y="19712"/>
                  </a:lnTo>
                  <a:lnTo>
                    <a:pt x="15603" y="19920"/>
                  </a:lnTo>
                  <a:lnTo>
                    <a:pt x="16455" y="20110"/>
                  </a:lnTo>
                  <a:lnTo>
                    <a:pt x="17307" y="20280"/>
                  </a:lnTo>
                  <a:lnTo>
                    <a:pt x="18159" y="20450"/>
                  </a:lnTo>
                  <a:lnTo>
                    <a:pt x="18992" y="20583"/>
                  </a:lnTo>
                  <a:lnTo>
                    <a:pt x="19844" y="20697"/>
                  </a:lnTo>
                  <a:lnTo>
                    <a:pt x="20677" y="20810"/>
                  </a:lnTo>
                  <a:lnTo>
                    <a:pt x="21491" y="20905"/>
                  </a:lnTo>
                  <a:lnTo>
                    <a:pt x="22305" y="20999"/>
                  </a:lnTo>
                  <a:lnTo>
                    <a:pt x="23120" y="21056"/>
                  </a:lnTo>
                  <a:lnTo>
                    <a:pt x="24710" y="21170"/>
                  </a:lnTo>
                  <a:lnTo>
                    <a:pt x="26282" y="21227"/>
                  </a:lnTo>
                  <a:lnTo>
                    <a:pt x="27778" y="21246"/>
                  </a:lnTo>
                  <a:lnTo>
                    <a:pt x="29235" y="21227"/>
                  </a:lnTo>
                  <a:lnTo>
                    <a:pt x="30637" y="21170"/>
                  </a:lnTo>
                  <a:lnTo>
                    <a:pt x="31962" y="21113"/>
                  </a:lnTo>
                  <a:lnTo>
                    <a:pt x="33231" y="21018"/>
                  </a:lnTo>
                  <a:lnTo>
                    <a:pt x="34405" y="20905"/>
                  </a:lnTo>
                  <a:lnTo>
                    <a:pt x="35503" y="20791"/>
                  </a:lnTo>
                  <a:lnTo>
                    <a:pt x="36525" y="20659"/>
                  </a:lnTo>
                  <a:lnTo>
                    <a:pt x="37434" y="20526"/>
                  </a:lnTo>
                  <a:lnTo>
                    <a:pt x="38248" y="20394"/>
                  </a:lnTo>
                  <a:lnTo>
                    <a:pt x="39536" y="20166"/>
                  </a:lnTo>
                  <a:lnTo>
                    <a:pt x="40350" y="19996"/>
                  </a:lnTo>
                  <a:lnTo>
                    <a:pt x="40634" y="19939"/>
                  </a:lnTo>
                  <a:lnTo>
                    <a:pt x="40237" y="5625"/>
                  </a:lnTo>
                  <a:lnTo>
                    <a:pt x="46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3"/>
            <p:cNvSpPr/>
            <p:nvPr/>
          </p:nvSpPr>
          <p:spPr>
            <a:xfrm>
              <a:off x="1297350" y="970400"/>
              <a:ext cx="1015875" cy="531150"/>
            </a:xfrm>
            <a:custGeom>
              <a:avLst/>
              <a:gdLst/>
              <a:ahLst/>
              <a:cxnLst/>
              <a:rect l="l" t="t" r="r" b="b"/>
              <a:pathLst>
                <a:path w="40635" h="21246" fill="none" extrusionOk="0">
                  <a:moveTo>
                    <a:pt x="4639" y="1"/>
                  </a:moveTo>
                  <a:lnTo>
                    <a:pt x="40237" y="5625"/>
                  </a:lnTo>
                  <a:lnTo>
                    <a:pt x="40634" y="19939"/>
                  </a:lnTo>
                  <a:lnTo>
                    <a:pt x="40634" y="19939"/>
                  </a:lnTo>
                  <a:lnTo>
                    <a:pt x="40350" y="19996"/>
                  </a:lnTo>
                  <a:lnTo>
                    <a:pt x="39536" y="20166"/>
                  </a:lnTo>
                  <a:lnTo>
                    <a:pt x="38248" y="20394"/>
                  </a:lnTo>
                  <a:lnTo>
                    <a:pt x="37434" y="20526"/>
                  </a:lnTo>
                  <a:lnTo>
                    <a:pt x="36525" y="20659"/>
                  </a:lnTo>
                  <a:lnTo>
                    <a:pt x="35503" y="20791"/>
                  </a:lnTo>
                  <a:lnTo>
                    <a:pt x="34405" y="20905"/>
                  </a:lnTo>
                  <a:lnTo>
                    <a:pt x="33231" y="21018"/>
                  </a:lnTo>
                  <a:lnTo>
                    <a:pt x="31962" y="21113"/>
                  </a:lnTo>
                  <a:lnTo>
                    <a:pt x="30637" y="21170"/>
                  </a:lnTo>
                  <a:lnTo>
                    <a:pt x="29235" y="21227"/>
                  </a:lnTo>
                  <a:lnTo>
                    <a:pt x="27778" y="21246"/>
                  </a:lnTo>
                  <a:lnTo>
                    <a:pt x="26282" y="21227"/>
                  </a:lnTo>
                  <a:lnTo>
                    <a:pt x="24710" y="21170"/>
                  </a:lnTo>
                  <a:lnTo>
                    <a:pt x="23120" y="21056"/>
                  </a:lnTo>
                  <a:lnTo>
                    <a:pt x="22305" y="20999"/>
                  </a:lnTo>
                  <a:lnTo>
                    <a:pt x="21491" y="20905"/>
                  </a:lnTo>
                  <a:lnTo>
                    <a:pt x="20677" y="20810"/>
                  </a:lnTo>
                  <a:lnTo>
                    <a:pt x="19844" y="20697"/>
                  </a:lnTo>
                  <a:lnTo>
                    <a:pt x="18992" y="20583"/>
                  </a:lnTo>
                  <a:lnTo>
                    <a:pt x="18159" y="20450"/>
                  </a:lnTo>
                  <a:lnTo>
                    <a:pt x="17307" y="20280"/>
                  </a:lnTo>
                  <a:lnTo>
                    <a:pt x="16455" y="20110"/>
                  </a:lnTo>
                  <a:lnTo>
                    <a:pt x="15603" y="19920"/>
                  </a:lnTo>
                  <a:lnTo>
                    <a:pt x="14750" y="19712"/>
                  </a:lnTo>
                  <a:lnTo>
                    <a:pt x="13898" y="19504"/>
                  </a:lnTo>
                  <a:lnTo>
                    <a:pt x="13046" y="19257"/>
                  </a:lnTo>
                  <a:lnTo>
                    <a:pt x="12194" y="18992"/>
                  </a:lnTo>
                  <a:lnTo>
                    <a:pt x="11342" y="18708"/>
                  </a:lnTo>
                  <a:lnTo>
                    <a:pt x="10490" y="18405"/>
                  </a:lnTo>
                  <a:lnTo>
                    <a:pt x="9657" y="18084"/>
                  </a:lnTo>
                  <a:lnTo>
                    <a:pt x="8805" y="17743"/>
                  </a:lnTo>
                  <a:lnTo>
                    <a:pt x="7972" y="17364"/>
                  </a:lnTo>
                  <a:lnTo>
                    <a:pt x="7139" y="16985"/>
                  </a:lnTo>
                  <a:lnTo>
                    <a:pt x="6306" y="16569"/>
                  </a:lnTo>
                  <a:lnTo>
                    <a:pt x="5491" y="16133"/>
                  </a:lnTo>
                  <a:lnTo>
                    <a:pt x="4677" y="15679"/>
                  </a:lnTo>
                  <a:lnTo>
                    <a:pt x="3863" y="15187"/>
                  </a:lnTo>
                  <a:lnTo>
                    <a:pt x="3068" y="14675"/>
                  </a:lnTo>
                  <a:lnTo>
                    <a:pt x="2291" y="14126"/>
                  </a:lnTo>
                  <a:lnTo>
                    <a:pt x="1515" y="13577"/>
                  </a:lnTo>
                  <a:lnTo>
                    <a:pt x="758" y="12971"/>
                  </a:lnTo>
                  <a:lnTo>
                    <a:pt x="0" y="12346"/>
                  </a:lnTo>
                  <a:lnTo>
                    <a:pt x="463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3"/>
            <p:cNvSpPr/>
            <p:nvPr/>
          </p:nvSpPr>
          <p:spPr>
            <a:xfrm>
              <a:off x="1429900" y="1000225"/>
              <a:ext cx="755975" cy="211625"/>
            </a:xfrm>
            <a:custGeom>
              <a:avLst/>
              <a:gdLst/>
              <a:ahLst/>
              <a:cxnLst/>
              <a:rect l="l" t="t" r="r" b="b"/>
              <a:pathLst>
                <a:path w="30239" h="8465" extrusionOk="0">
                  <a:moveTo>
                    <a:pt x="473" y="1"/>
                  </a:moveTo>
                  <a:lnTo>
                    <a:pt x="341" y="20"/>
                  </a:lnTo>
                  <a:lnTo>
                    <a:pt x="208" y="39"/>
                  </a:lnTo>
                  <a:lnTo>
                    <a:pt x="95" y="77"/>
                  </a:lnTo>
                  <a:lnTo>
                    <a:pt x="19" y="133"/>
                  </a:lnTo>
                  <a:lnTo>
                    <a:pt x="0" y="171"/>
                  </a:lnTo>
                  <a:lnTo>
                    <a:pt x="0" y="209"/>
                  </a:lnTo>
                  <a:lnTo>
                    <a:pt x="57" y="417"/>
                  </a:lnTo>
                  <a:lnTo>
                    <a:pt x="114" y="607"/>
                  </a:lnTo>
                  <a:lnTo>
                    <a:pt x="189" y="796"/>
                  </a:lnTo>
                  <a:lnTo>
                    <a:pt x="265" y="985"/>
                  </a:lnTo>
                  <a:lnTo>
                    <a:pt x="473" y="1364"/>
                  </a:lnTo>
                  <a:lnTo>
                    <a:pt x="720" y="1705"/>
                  </a:lnTo>
                  <a:lnTo>
                    <a:pt x="1004" y="2046"/>
                  </a:lnTo>
                  <a:lnTo>
                    <a:pt x="1307" y="2349"/>
                  </a:lnTo>
                  <a:lnTo>
                    <a:pt x="1628" y="2652"/>
                  </a:lnTo>
                  <a:lnTo>
                    <a:pt x="1988" y="2936"/>
                  </a:lnTo>
                  <a:lnTo>
                    <a:pt x="2348" y="3201"/>
                  </a:lnTo>
                  <a:lnTo>
                    <a:pt x="2727" y="3466"/>
                  </a:lnTo>
                  <a:lnTo>
                    <a:pt x="3124" y="3712"/>
                  </a:lnTo>
                  <a:lnTo>
                    <a:pt x="3503" y="3939"/>
                  </a:lnTo>
                  <a:lnTo>
                    <a:pt x="4260" y="4337"/>
                  </a:lnTo>
                  <a:lnTo>
                    <a:pt x="4980" y="4697"/>
                  </a:lnTo>
                  <a:lnTo>
                    <a:pt x="5889" y="5132"/>
                  </a:lnTo>
                  <a:lnTo>
                    <a:pt x="6817" y="5549"/>
                  </a:lnTo>
                  <a:lnTo>
                    <a:pt x="7763" y="5927"/>
                  </a:lnTo>
                  <a:lnTo>
                    <a:pt x="8710" y="6287"/>
                  </a:lnTo>
                  <a:lnTo>
                    <a:pt x="9676" y="6609"/>
                  </a:lnTo>
                  <a:lnTo>
                    <a:pt x="10641" y="6912"/>
                  </a:lnTo>
                  <a:lnTo>
                    <a:pt x="11607" y="7196"/>
                  </a:lnTo>
                  <a:lnTo>
                    <a:pt x="12592" y="7442"/>
                  </a:lnTo>
                  <a:lnTo>
                    <a:pt x="13671" y="7688"/>
                  </a:lnTo>
                  <a:lnTo>
                    <a:pt x="14731" y="7897"/>
                  </a:lnTo>
                  <a:lnTo>
                    <a:pt x="15829" y="8067"/>
                  </a:lnTo>
                  <a:lnTo>
                    <a:pt x="16909" y="8200"/>
                  </a:lnTo>
                  <a:lnTo>
                    <a:pt x="18007" y="8313"/>
                  </a:lnTo>
                  <a:lnTo>
                    <a:pt x="19086" y="8389"/>
                  </a:lnTo>
                  <a:lnTo>
                    <a:pt x="20184" y="8446"/>
                  </a:lnTo>
                  <a:lnTo>
                    <a:pt x="21283" y="8465"/>
                  </a:lnTo>
                  <a:lnTo>
                    <a:pt x="22381" y="8446"/>
                  </a:lnTo>
                  <a:lnTo>
                    <a:pt x="23479" y="8408"/>
                  </a:lnTo>
                  <a:lnTo>
                    <a:pt x="24577" y="8332"/>
                  </a:lnTo>
                  <a:lnTo>
                    <a:pt x="25675" y="8237"/>
                  </a:lnTo>
                  <a:lnTo>
                    <a:pt x="26774" y="8105"/>
                  </a:lnTo>
                  <a:lnTo>
                    <a:pt x="27853" y="7953"/>
                  </a:lnTo>
                  <a:lnTo>
                    <a:pt x="28932" y="7764"/>
                  </a:lnTo>
                  <a:lnTo>
                    <a:pt x="30011" y="7556"/>
                  </a:lnTo>
                  <a:lnTo>
                    <a:pt x="30144" y="7518"/>
                  </a:lnTo>
                  <a:lnTo>
                    <a:pt x="30201" y="7480"/>
                  </a:lnTo>
                  <a:lnTo>
                    <a:pt x="30220" y="7461"/>
                  </a:lnTo>
                  <a:lnTo>
                    <a:pt x="30239" y="7423"/>
                  </a:lnTo>
                  <a:lnTo>
                    <a:pt x="30239" y="7404"/>
                  </a:lnTo>
                  <a:lnTo>
                    <a:pt x="30201" y="7347"/>
                  </a:lnTo>
                  <a:lnTo>
                    <a:pt x="30125" y="7291"/>
                  </a:lnTo>
                  <a:lnTo>
                    <a:pt x="30030" y="7272"/>
                  </a:lnTo>
                  <a:lnTo>
                    <a:pt x="29917" y="7253"/>
                  </a:lnTo>
                  <a:lnTo>
                    <a:pt x="29784" y="7253"/>
                  </a:lnTo>
                  <a:lnTo>
                    <a:pt x="28762" y="7461"/>
                  </a:lnTo>
                  <a:lnTo>
                    <a:pt x="27739" y="7631"/>
                  </a:lnTo>
                  <a:lnTo>
                    <a:pt x="26717" y="7783"/>
                  </a:lnTo>
                  <a:lnTo>
                    <a:pt x="25694" y="7897"/>
                  </a:lnTo>
                  <a:lnTo>
                    <a:pt x="24653" y="7991"/>
                  </a:lnTo>
                  <a:lnTo>
                    <a:pt x="23631" y="8067"/>
                  </a:lnTo>
                  <a:lnTo>
                    <a:pt x="22608" y="8105"/>
                  </a:lnTo>
                  <a:lnTo>
                    <a:pt x="20544" y="8105"/>
                  </a:lnTo>
                  <a:lnTo>
                    <a:pt x="19503" y="8048"/>
                  </a:lnTo>
                  <a:lnTo>
                    <a:pt x="18480" y="7991"/>
                  </a:lnTo>
                  <a:lnTo>
                    <a:pt x="17439" y="7897"/>
                  </a:lnTo>
                  <a:lnTo>
                    <a:pt x="16416" y="7764"/>
                  </a:lnTo>
                  <a:lnTo>
                    <a:pt x="15394" y="7613"/>
                  </a:lnTo>
                  <a:lnTo>
                    <a:pt x="14371" y="7442"/>
                  </a:lnTo>
                  <a:lnTo>
                    <a:pt x="13349" y="7234"/>
                  </a:lnTo>
                  <a:lnTo>
                    <a:pt x="12402" y="7007"/>
                  </a:lnTo>
                  <a:lnTo>
                    <a:pt x="11437" y="6742"/>
                  </a:lnTo>
                  <a:lnTo>
                    <a:pt x="10509" y="6458"/>
                  </a:lnTo>
                  <a:lnTo>
                    <a:pt x="9562" y="6136"/>
                  </a:lnTo>
                  <a:lnTo>
                    <a:pt x="8634" y="5795"/>
                  </a:lnTo>
                  <a:lnTo>
                    <a:pt x="7725" y="5435"/>
                  </a:lnTo>
                  <a:lnTo>
                    <a:pt x="6817" y="5056"/>
                  </a:lnTo>
                  <a:lnTo>
                    <a:pt x="5927" y="4640"/>
                  </a:lnTo>
                  <a:lnTo>
                    <a:pt x="5188" y="4299"/>
                  </a:lnTo>
                  <a:lnTo>
                    <a:pt x="4393" y="3882"/>
                  </a:lnTo>
                  <a:lnTo>
                    <a:pt x="3995" y="3674"/>
                  </a:lnTo>
                  <a:lnTo>
                    <a:pt x="3598" y="3428"/>
                  </a:lnTo>
                  <a:lnTo>
                    <a:pt x="3200" y="3163"/>
                  </a:lnTo>
                  <a:lnTo>
                    <a:pt x="2821" y="2898"/>
                  </a:lnTo>
                  <a:lnTo>
                    <a:pt x="2443" y="2614"/>
                  </a:lnTo>
                  <a:lnTo>
                    <a:pt x="2102" y="2311"/>
                  </a:lnTo>
                  <a:lnTo>
                    <a:pt x="1780" y="1989"/>
                  </a:lnTo>
                  <a:lnTo>
                    <a:pt x="1496" y="1667"/>
                  </a:lnTo>
                  <a:lnTo>
                    <a:pt x="1231" y="1307"/>
                  </a:lnTo>
                  <a:lnTo>
                    <a:pt x="1117" y="1118"/>
                  </a:lnTo>
                  <a:lnTo>
                    <a:pt x="1023" y="948"/>
                  </a:lnTo>
                  <a:lnTo>
                    <a:pt x="928" y="758"/>
                  </a:lnTo>
                  <a:lnTo>
                    <a:pt x="852" y="550"/>
                  </a:lnTo>
                  <a:lnTo>
                    <a:pt x="795" y="361"/>
                  </a:lnTo>
                  <a:lnTo>
                    <a:pt x="739" y="152"/>
                  </a:lnTo>
                  <a:lnTo>
                    <a:pt x="739" y="114"/>
                  </a:lnTo>
                  <a:lnTo>
                    <a:pt x="701" y="77"/>
                  </a:lnTo>
                  <a:lnTo>
                    <a:pt x="606" y="39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3"/>
            <p:cNvSpPr/>
            <p:nvPr/>
          </p:nvSpPr>
          <p:spPr>
            <a:xfrm>
              <a:off x="1585625" y="1030050"/>
              <a:ext cx="488075" cy="128300"/>
            </a:xfrm>
            <a:custGeom>
              <a:avLst/>
              <a:gdLst/>
              <a:ahLst/>
              <a:cxnLst/>
              <a:rect l="l" t="t" r="r" b="b"/>
              <a:pathLst>
                <a:path w="19523" h="5132" extrusionOk="0">
                  <a:moveTo>
                    <a:pt x="228" y="1"/>
                  </a:moveTo>
                  <a:lnTo>
                    <a:pt x="114" y="39"/>
                  </a:lnTo>
                  <a:lnTo>
                    <a:pt x="38" y="76"/>
                  </a:lnTo>
                  <a:lnTo>
                    <a:pt x="20" y="114"/>
                  </a:lnTo>
                  <a:lnTo>
                    <a:pt x="1" y="133"/>
                  </a:lnTo>
                  <a:lnTo>
                    <a:pt x="20" y="379"/>
                  </a:lnTo>
                  <a:lnTo>
                    <a:pt x="76" y="626"/>
                  </a:lnTo>
                  <a:lnTo>
                    <a:pt x="152" y="853"/>
                  </a:lnTo>
                  <a:lnTo>
                    <a:pt x="247" y="1080"/>
                  </a:lnTo>
                  <a:lnTo>
                    <a:pt x="379" y="1288"/>
                  </a:lnTo>
                  <a:lnTo>
                    <a:pt x="531" y="1478"/>
                  </a:lnTo>
                  <a:lnTo>
                    <a:pt x="701" y="1667"/>
                  </a:lnTo>
                  <a:lnTo>
                    <a:pt x="872" y="1856"/>
                  </a:lnTo>
                  <a:lnTo>
                    <a:pt x="1080" y="2027"/>
                  </a:lnTo>
                  <a:lnTo>
                    <a:pt x="1269" y="2197"/>
                  </a:lnTo>
                  <a:lnTo>
                    <a:pt x="1705" y="2500"/>
                  </a:lnTo>
                  <a:lnTo>
                    <a:pt x="2140" y="2765"/>
                  </a:lnTo>
                  <a:lnTo>
                    <a:pt x="2538" y="2992"/>
                  </a:lnTo>
                  <a:lnTo>
                    <a:pt x="3125" y="3295"/>
                  </a:lnTo>
                  <a:lnTo>
                    <a:pt x="3750" y="3560"/>
                  </a:lnTo>
                  <a:lnTo>
                    <a:pt x="4374" y="3807"/>
                  </a:lnTo>
                  <a:lnTo>
                    <a:pt x="5018" y="4015"/>
                  </a:lnTo>
                  <a:lnTo>
                    <a:pt x="5662" y="4204"/>
                  </a:lnTo>
                  <a:lnTo>
                    <a:pt x="6306" y="4375"/>
                  </a:lnTo>
                  <a:lnTo>
                    <a:pt x="6969" y="4526"/>
                  </a:lnTo>
                  <a:lnTo>
                    <a:pt x="7612" y="4659"/>
                  </a:lnTo>
                  <a:lnTo>
                    <a:pt x="8332" y="4791"/>
                  </a:lnTo>
                  <a:lnTo>
                    <a:pt x="9070" y="4886"/>
                  </a:lnTo>
                  <a:lnTo>
                    <a:pt x="9790" y="4981"/>
                  </a:lnTo>
                  <a:lnTo>
                    <a:pt x="10528" y="5056"/>
                  </a:lnTo>
                  <a:lnTo>
                    <a:pt x="11267" y="5094"/>
                  </a:lnTo>
                  <a:lnTo>
                    <a:pt x="12005" y="5132"/>
                  </a:lnTo>
                  <a:lnTo>
                    <a:pt x="12763" y="5132"/>
                  </a:lnTo>
                  <a:lnTo>
                    <a:pt x="13501" y="5113"/>
                  </a:lnTo>
                  <a:lnTo>
                    <a:pt x="14239" y="5094"/>
                  </a:lnTo>
                  <a:lnTo>
                    <a:pt x="14978" y="5056"/>
                  </a:lnTo>
                  <a:lnTo>
                    <a:pt x="15716" y="4981"/>
                  </a:lnTo>
                  <a:lnTo>
                    <a:pt x="16455" y="4905"/>
                  </a:lnTo>
                  <a:lnTo>
                    <a:pt x="17193" y="4810"/>
                  </a:lnTo>
                  <a:lnTo>
                    <a:pt x="17913" y="4697"/>
                  </a:lnTo>
                  <a:lnTo>
                    <a:pt x="18651" y="4583"/>
                  </a:lnTo>
                  <a:lnTo>
                    <a:pt x="19371" y="4431"/>
                  </a:lnTo>
                  <a:lnTo>
                    <a:pt x="19484" y="4412"/>
                  </a:lnTo>
                  <a:lnTo>
                    <a:pt x="19522" y="4394"/>
                  </a:lnTo>
                  <a:lnTo>
                    <a:pt x="19522" y="4375"/>
                  </a:lnTo>
                  <a:lnTo>
                    <a:pt x="19484" y="4337"/>
                  </a:lnTo>
                  <a:lnTo>
                    <a:pt x="19409" y="4318"/>
                  </a:lnTo>
                  <a:lnTo>
                    <a:pt x="19181" y="4299"/>
                  </a:lnTo>
                  <a:lnTo>
                    <a:pt x="18973" y="4299"/>
                  </a:lnTo>
                  <a:lnTo>
                    <a:pt x="18291" y="4431"/>
                  </a:lnTo>
                  <a:lnTo>
                    <a:pt x="17591" y="4545"/>
                  </a:lnTo>
                  <a:lnTo>
                    <a:pt x="16890" y="4640"/>
                  </a:lnTo>
                  <a:lnTo>
                    <a:pt x="16171" y="4734"/>
                  </a:lnTo>
                  <a:lnTo>
                    <a:pt x="15470" y="4791"/>
                  </a:lnTo>
                  <a:lnTo>
                    <a:pt x="14770" y="4848"/>
                  </a:lnTo>
                  <a:lnTo>
                    <a:pt x="14069" y="4886"/>
                  </a:lnTo>
                  <a:lnTo>
                    <a:pt x="13349" y="4905"/>
                  </a:lnTo>
                  <a:lnTo>
                    <a:pt x="12649" y="4905"/>
                  </a:lnTo>
                  <a:lnTo>
                    <a:pt x="11948" y="4886"/>
                  </a:lnTo>
                  <a:lnTo>
                    <a:pt x="11229" y="4848"/>
                  </a:lnTo>
                  <a:lnTo>
                    <a:pt x="10528" y="4791"/>
                  </a:lnTo>
                  <a:lnTo>
                    <a:pt x="9828" y="4715"/>
                  </a:lnTo>
                  <a:lnTo>
                    <a:pt x="9127" y="4621"/>
                  </a:lnTo>
                  <a:lnTo>
                    <a:pt x="8426" y="4526"/>
                  </a:lnTo>
                  <a:lnTo>
                    <a:pt x="7726" y="4394"/>
                  </a:lnTo>
                  <a:lnTo>
                    <a:pt x="7120" y="4261"/>
                  </a:lnTo>
                  <a:lnTo>
                    <a:pt x="6514" y="4110"/>
                  </a:lnTo>
                  <a:lnTo>
                    <a:pt x="5908" y="3939"/>
                  </a:lnTo>
                  <a:lnTo>
                    <a:pt x="5321" y="3750"/>
                  </a:lnTo>
                  <a:lnTo>
                    <a:pt x="4734" y="3541"/>
                  </a:lnTo>
                  <a:lnTo>
                    <a:pt x="4147" y="3314"/>
                  </a:lnTo>
                  <a:lnTo>
                    <a:pt x="3598" y="3049"/>
                  </a:lnTo>
                  <a:lnTo>
                    <a:pt x="3049" y="2765"/>
                  </a:lnTo>
                  <a:lnTo>
                    <a:pt x="2670" y="2557"/>
                  </a:lnTo>
                  <a:lnTo>
                    <a:pt x="2273" y="2292"/>
                  </a:lnTo>
                  <a:lnTo>
                    <a:pt x="1894" y="2008"/>
                  </a:lnTo>
                  <a:lnTo>
                    <a:pt x="1705" y="1856"/>
                  </a:lnTo>
                  <a:lnTo>
                    <a:pt x="1534" y="1686"/>
                  </a:lnTo>
                  <a:lnTo>
                    <a:pt x="1364" y="1515"/>
                  </a:lnTo>
                  <a:lnTo>
                    <a:pt x="1212" y="1326"/>
                  </a:lnTo>
                  <a:lnTo>
                    <a:pt x="1080" y="1137"/>
                  </a:lnTo>
                  <a:lnTo>
                    <a:pt x="966" y="947"/>
                  </a:lnTo>
                  <a:lnTo>
                    <a:pt x="872" y="739"/>
                  </a:lnTo>
                  <a:lnTo>
                    <a:pt x="796" y="531"/>
                  </a:lnTo>
                  <a:lnTo>
                    <a:pt x="758" y="304"/>
                  </a:lnTo>
                  <a:lnTo>
                    <a:pt x="739" y="76"/>
                  </a:lnTo>
                  <a:lnTo>
                    <a:pt x="739" y="58"/>
                  </a:lnTo>
                  <a:lnTo>
                    <a:pt x="720" y="39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3"/>
            <p:cNvSpPr/>
            <p:nvPr/>
          </p:nvSpPr>
          <p:spPr>
            <a:xfrm>
              <a:off x="1719125" y="1066025"/>
              <a:ext cx="224400" cy="54475"/>
            </a:xfrm>
            <a:custGeom>
              <a:avLst/>
              <a:gdLst/>
              <a:ahLst/>
              <a:cxnLst/>
              <a:rect l="l" t="t" r="r" b="b"/>
              <a:pathLst>
                <a:path w="8976" h="2179" extrusionOk="0">
                  <a:moveTo>
                    <a:pt x="189" y="1"/>
                  </a:moveTo>
                  <a:lnTo>
                    <a:pt x="114" y="20"/>
                  </a:lnTo>
                  <a:lnTo>
                    <a:pt x="57" y="58"/>
                  </a:lnTo>
                  <a:lnTo>
                    <a:pt x="19" y="95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57" y="228"/>
                  </a:lnTo>
                  <a:lnTo>
                    <a:pt x="511" y="493"/>
                  </a:lnTo>
                  <a:lnTo>
                    <a:pt x="985" y="758"/>
                  </a:lnTo>
                  <a:lnTo>
                    <a:pt x="1458" y="985"/>
                  </a:lnTo>
                  <a:lnTo>
                    <a:pt x="1950" y="1213"/>
                  </a:lnTo>
                  <a:lnTo>
                    <a:pt x="2462" y="1402"/>
                  </a:lnTo>
                  <a:lnTo>
                    <a:pt x="2954" y="1591"/>
                  </a:lnTo>
                  <a:lnTo>
                    <a:pt x="3465" y="1743"/>
                  </a:lnTo>
                  <a:lnTo>
                    <a:pt x="3995" y="1875"/>
                  </a:lnTo>
                  <a:lnTo>
                    <a:pt x="4526" y="1989"/>
                  </a:lnTo>
                  <a:lnTo>
                    <a:pt x="5037" y="2084"/>
                  </a:lnTo>
                  <a:lnTo>
                    <a:pt x="5567" y="2140"/>
                  </a:lnTo>
                  <a:lnTo>
                    <a:pt x="6116" y="2178"/>
                  </a:lnTo>
                  <a:lnTo>
                    <a:pt x="6646" y="2178"/>
                  </a:lnTo>
                  <a:lnTo>
                    <a:pt x="7176" y="2140"/>
                  </a:lnTo>
                  <a:lnTo>
                    <a:pt x="7707" y="2084"/>
                  </a:lnTo>
                  <a:lnTo>
                    <a:pt x="8237" y="1989"/>
                  </a:lnTo>
                  <a:lnTo>
                    <a:pt x="8445" y="1932"/>
                  </a:lnTo>
                  <a:lnTo>
                    <a:pt x="8634" y="1856"/>
                  </a:lnTo>
                  <a:lnTo>
                    <a:pt x="8786" y="1743"/>
                  </a:lnTo>
                  <a:lnTo>
                    <a:pt x="8843" y="1686"/>
                  </a:lnTo>
                  <a:lnTo>
                    <a:pt x="8899" y="1610"/>
                  </a:lnTo>
                  <a:lnTo>
                    <a:pt x="8937" y="1534"/>
                  </a:lnTo>
                  <a:lnTo>
                    <a:pt x="8956" y="1478"/>
                  </a:lnTo>
                  <a:lnTo>
                    <a:pt x="8975" y="1383"/>
                  </a:lnTo>
                  <a:lnTo>
                    <a:pt x="8975" y="1307"/>
                  </a:lnTo>
                  <a:lnTo>
                    <a:pt x="8956" y="1213"/>
                  </a:lnTo>
                  <a:lnTo>
                    <a:pt x="8918" y="1137"/>
                  </a:lnTo>
                  <a:lnTo>
                    <a:pt x="8862" y="1042"/>
                  </a:lnTo>
                  <a:lnTo>
                    <a:pt x="8767" y="947"/>
                  </a:lnTo>
                  <a:lnTo>
                    <a:pt x="8672" y="853"/>
                  </a:lnTo>
                  <a:lnTo>
                    <a:pt x="8559" y="758"/>
                  </a:lnTo>
                  <a:lnTo>
                    <a:pt x="8426" y="682"/>
                  </a:lnTo>
                  <a:lnTo>
                    <a:pt x="8275" y="626"/>
                  </a:lnTo>
                  <a:lnTo>
                    <a:pt x="8123" y="569"/>
                  </a:lnTo>
                  <a:lnTo>
                    <a:pt x="7953" y="531"/>
                  </a:lnTo>
                  <a:lnTo>
                    <a:pt x="7612" y="455"/>
                  </a:lnTo>
                  <a:lnTo>
                    <a:pt x="7271" y="417"/>
                  </a:lnTo>
                  <a:lnTo>
                    <a:pt x="6930" y="417"/>
                  </a:lnTo>
                  <a:lnTo>
                    <a:pt x="6608" y="455"/>
                  </a:lnTo>
                  <a:lnTo>
                    <a:pt x="6343" y="493"/>
                  </a:lnTo>
                  <a:lnTo>
                    <a:pt x="6268" y="531"/>
                  </a:lnTo>
                  <a:lnTo>
                    <a:pt x="6230" y="569"/>
                  </a:lnTo>
                  <a:lnTo>
                    <a:pt x="6230" y="607"/>
                  </a:lnTo>
                  <a:lnTo>
                    <a:pt x="6249" y="663"/>
                  </a:lnTo>
                  <a:lnTo>
                    <a:pt x="6268" y="701"/>
                  </a:lnTo>
                  <a:lnTo>
                    <a:pt x="6324" y="720"/>
                  </a:lnTo>
                  <a:lnTo>
                    <a:pt x="6381" y="739"/>
                  </a:lnTo>
                  <a:lnTo>
                    <a:pt x="6457" y="739"/>
                  </a:lnTo>
                  <a:lnTo>
                    <a:pt x="6665" y="701"/>
                  </a:lnTo>
                  <a:lnTo>
                    <a:pt x="7082" y="701"/>
                  </a:lnTo>
                  <a:lnTo>
                    <a:pt x="7290" y="720"/>
                  </a:lnTo>
                  <a:lnTo>
                    <a:pt x="7631" y="796"/>
                  </a:lnTo>
                  <a:lnTo>
                    <a:pt x="7896" y="891"/>
                  </a:lnTo>
                  <a:lnTo>
                    <a:pt x="8199" y="1004"/>
                  </a:lnTo>
                  <a:lnTo>
                    <a:pt x="8331" y="1061"/>
                  </a:lnTo>
                  <a:lnTo>
                    <a:pt x="8445" y="1137"/>
                  </a:lnTo>
                  <a:lnTo>
                    <a:pt x="8540" y="1213"/>
                  </a:lnTo>
                  <a:lnTo>
                    <a:pt x="8596" y="1288"/>
                  </a:lnTo>
                  <a:lnTo>
                    <a:pt x="8634" y="1383"/>
                  </a:lnTo>
                  <a:lnTo>
                    <a:pt x="8615" y="1459"/>
                  </a:lnTo>
                  <a:lnTo>
                    <a:pt x="8559" y="1553"/>
                  </a:lnTo>
                  <a:lnTo>
                    <a:pt x="8445" y="1629"/>
                  </a:lnTo>
                  <a:lnTo>
                    <a:pt x="8331" y="1705"/>
                  </a:lnTo>
                  <a:lnTo>
                    <a:pt x="8199" y="1743"/>
                  </a:lnTo>
                  <a:lnTo>
                    <a:pt x="7953" y="1818"/>
                  </a:lnTo>
                  <a:lnTo>
                    <a:pt x="7669" y="1875"/>
                  </a:lnTo>
                  <a:lnTo>
                    <a:pt x="7366" y="1894"/>
                  </a:lnTo>
                  <a:lnTo>
                    <a:pt x="7063" y="1913"/>
                  </a:lnTo>
                  <a:lnTo>
                    <a:pt x="6779" y="1913"/>
                  </a:lnTo>
                  <a:lnTo>
                    <a:pt x="6230" y="1894"/>
                  </a:lnTo>
                  <a:lnTo>
                    <a:pt x="5832" y="1875"/>
                  </a:lnTo>
                  <a:lnTo>
                    <a:pt x="5434" y="1837"/>
                  </a:lnTo>
                  <a:lnTo>
                    <a:pt x="5056" y="1800"/>
                  </a:lnTo>
                  <a:lnTo>
                    <a:pt x="4658" y="1743"/>
                  </a:lnTo>
                  <a:lnTo>
                    <a:pt x="4279" y="1667"/>
                  </a:lnTo>
                  <a:lnTo>
                    <a:pt x="3901" y="1572"/>
                  </a:lnTo>
                  <a:lnTo>
                    <a:pt x="3522" y="1478"/>
                  </a:lnTo>
                  <a:lnTo>
                    <a:pt x="3143" y="1364"/>
                  </a:lnTo>
                  <a:lnTo>
                    <a:pt x="2784" y="1231"/>
                  </a:lnTo>
                  <a:lnTo>
                    <a:pt x="2424" y="1099"/>
                  </a:lnTo>
                  <a:lnTo>
                    <a:pt x="2064" y="947"/>
                  </a:lnTo>
                  <a:lnTo>
                    <a:pt x="1704" y="777"/>
                  </a:lnTo>
                  <a:lnTo>
                    <a:pt x="1004" y="417"/>
                  </a:lnTo>
                  <a:lnTo>
                    <a:pt x="303" y="39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3"/>
            <p:cNvSpPr/>
            <p:nvPr/>
          </p:nvSpPr>
          <p:spPr>
            <a:xfrm>
              <a:off x="2153675" y="764975"/>
              <a:ext cx="124050" cy="289725"/>
            </a:xfrm>
            <a:custGeom>
              <a:avLst/>
              <a:gdLst/>
              <a:ahLst/>
              <a:cxnLst/>
              <a:rect l="l" t="t" r="r" b="b"/>
              <a:pathLst>
                <a:path w="4962" h="11589" extrusionOk="0">
                  <a:moveTo>
                    <a:pt x="985" y="0"/>
                  </a:moveTo>
                  <a:lnTo>
                    <a:pt x="909" y="19"/>
                  </a:lnTo>
                  <a:lnTo>
                    <a:pt x="795" y="57"/>
                  </a:lnTo>
                  <a:lnTo>
                    <a:pt x="720" y="114"/>
                  </a:lnTo>
                  <a:lnTo>
                    <a:pt x="625" y="171"/>
                  </a:lnTo>
                  <a:lnTo>
                    <a:pt x="549" y="246"/>
                  </a:lnTo>
                  <a:lnTo>
                    <a:pt x="474" y="341"/>
                  </a:lnTo>
                  <a:lnTo>
                    <a:pt x="398" y="436"/>
                  </a:lnTo>
                  <a:lnTo>
                    <a:pt x="284" y="682"/>
                  </a:lnTo>
                  <a:lnTo>
                    <a:pt x="171" y="966"/>
                  </a:lnTo>
                  <a:lnTo>
                    <a:pt x="95" y="1307"/>
                  </a:lnTo>
                  <a:lnTo>
                    <a:pt x="38" y="1667"/>
                  </a:lnTo>
                  <a:lnTo>
                    <a:pt x="19" y="2083"/>
                  </a:lnTo>
                  <a:lnTo>
                    <a:pt x="0" y="2519"/>
                  </a:lnTo>
                  <a:lnTo>
                    <a:pt x="19" y="2992"/>
                  </a:lnTo>
                  <a:lnTo>
                    <a:pt x="38" y="3503"/>
                  </a:lnTo>
                  <a:lnTo>
                    <a:pt x="95" y="4033"/>
                  </a:lnTo>
                  <a:lnTo>
                    <a:pt x="189" y="4582"/>
                  </a:lnTo>
                  <a:lnTo>
                    <a:pt x="284" y="5151"/>
                  </a:lnTo>
                  <a:lnTo>
                    <a:pt x="417" y="5719"/>
                  </a:lnTo>
                  <a:lnTo>
                    <a:pt x="568" y="6324"/>
                  </a:lnTo>
                  <a:lnTo>
                    <a:pt x="739" y="6874"/>
                  </a:lnTo>
                  <a:lnTo>
                    <a:pt x="909" y="7404"/>
                  </a:lnTo>
                  <a:lnTo>
                    <a:pt x="1098" y="7915"/>
                  </a:lnTo>
                  <a:lnTo>
                    <a:pt x="1288" y="8407"/>
                  </a:lnTo>
                  <a:lnTo>
                    <a:pt x="1496" y="8881"/>
                  </a:lnTo>
                  <a:lnTo>
                    <a:pt x="1704" y="9316"/>
                  </a:lnTo>
                  <a:lnTo>
                    <a:pt x="1913" y="9714"/>
                  </a:lnTo>
                  <a:lnTo>
                    <a:pt x="2140" y="10074"/>
                  </a:lnTo>
                  <a:lnTo>
                    <a:pt x="2367" y="10414"/>
                  </a:lnTo>
                  <a:lnTo>
                    <a:pt x="2594" y="10717"/>
                  </a:lnTo>
                  <a:lnTo>
                    <a:pt x="2821" y="10963"/>
                  </a:lnTo>
                  <a:lnTo>
                    <a:pt x="3030" y="11191"/>
                  </a:lnTo>
                  <a:lnTo>
                    <a:pt x="3257" y="11361"/>
                  </a:lnTo>
                  <a:lnTo>
                    <a:pt x="3465" y="11494"/>
                  </a:lnTo>
                  <a:lnTo>
                    <a:pt x="3673" y="11569"/>
                  </a:lnTo>
                  <a:lnTo>
                    <a:pt x="3787" y="11588"/>
                  </a:lnTo>
                  <a:lnTo>
                    <a:pt x="3976" y="11588"/>
                  </a:lnTo>
                  <a:lnTo>
                    <a:pt x="4052" y="11569"/>
                  </a:lnTo>
                  <a:lnTo>
                    <a:pt x="4166" y="11532"/>
                  </a:lnTo>
                  <a:lnTo>
                    <a:pt x="4242" y="11475"/>
                  </a:lnTo>
                  <a:lnTo>
                    <a:pt x="4336" y="11418"/>
                  </a:lnTo>
                  <a:lnTo>
                    <a:pt x="4412" y="11342"/>
                  </a:lnTo>
                  <a:lnTo>
                    <a:pt x="4488" y="11247"/>
                  </a:lnTo>
                  <a:lnTo>
                    <a:pt x="4563" y="11153"/>
                  </a:lnTo>
                  <a:lnTo>
                    <a:pt x="4677" y="10907"/>
                  </a:lnTo>
                  <a:lnTo>
                    <a:pt x="4772" y="10623"/>
                  </a:lnTo>
                  <a:lnTo>
                    <a:pt x="4866" y="10282"/>
                  </a:lnTo>
                  <a:lnTo>
                    <a:pt x="4923" y="9922"/>
                  </a:lnTo>
                  <a:lnTo>
                    <a:pt x="4942" y="9505"/>
                  </a:lnTo>
                  <a:lnTo>
                    <a:pt x="4961" y="9051"/>
                  </a:lnTo>
                  <a:lnTo>
                    <a:pt x="4942" y="8578"/>
                  </a:lnTo>
                  <a:lnTo>
                    <a:pt x="4923" y="8085"/>
                  </a:lnTo>
                  <a:lnTo>
                    <a:pt x="4847" y="7555"/>
                  </a:lnTo>
                  <a:lnTo>
                    <a:pt x="4772" y="7006"/>
                  </a:lnTo>
                  <a:lnTo>
                    <a:pt x="4677" y="6438"/>
                  </a:lnTo>
                  <a:lnTo>
                    <a:pt x="4544" y="5870"/>
                  </a:lnTo>
                  <a:lnTo>
                    <a:pt x="4393" y="5264"/>
                  </a:lnTo>
                  <a:lnTo>
                    <a:pt x="4223" y="4715"/>
                  </a:lnTo>
                  <a:lnTo>
                    <a:pt x="4052" y="4185"/>
                  </a:lnTo>
                  <a:lnTo>
                    <a:pt x="3863" y="3674"/>
                  </a:lnTo>
                  <a:lnTo>
                    <a:pt x="3673" y="3181"/>
                  </a:lnTo>
                  <a:lnTo>
                    <a:pt x="3465" y="2708"/>
                  </a:lnTo>
                  <a:lnTo>
                    <a:pt x="3257" y="2272"/>
                  </a:lnTo>
                  <a:lnTo>
                    <a:pt x="3049" y="1875"/>
                  </a:lnTo>
                  <a:lnTo>
                    <a:pt x="2821" y="1496"/>
                  </a:lnTo>
                  <a:lnTo>
                    <a:pt x="2594" y="1174"/>
                  </a:lnTo>
                  <a:lnTo>
                    <a:pt x="2367" y="871"/>
                  </a:lnTo>
                  <a:lnTo>
                    <a:pt x="2140" y="606"/>
                  </a:lnTo>
                  <a:lnTo>
                    <a:pt x="1931" y="398"/>
                  </a:lnTo>
                  <a:lnTo>
                    <a:pt x="1704" y="228"/>
                  </a:lnTo>
                  <a:lnTo>
                    <a:pt x="1496" y="95"/>
                  </a:lnTo>
                  <a:lnTo>
                    <a:pt x="1288" y="19"/>
                  </a:lnTo>
                  <a:lnTo>
                    <a:pt x="11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3"/>
            <p:cNvSpPr/>
            <p:nvPr/>
          </p:nvSpPr>
          <p:spPr>
            <a:xfrm>
              <a:off x="2153675" y="764975"/>
              <a:ext cx="124050" cy="289725"/>
            </a:xfrm>
            <a:custGeom>
              <a:avLst/>
              <a:gdLst/>
              <a:ahLst/>
              <a:cxnLst/>
              <a:rect l="l" t="t" r="r" b="b"/>
              <a:pathLst>
                <a:path w="4962" h="11589" fill="none" extrusionOk="0">
                  <a:moveTo>
                    <a:pt x="1079" y="0"/>
                  </a:moveTo>
                  <a:lnTo>
                    <a:pt x="1079" y="0"/>
                  </a:lnTo>
                  <a:lnTo>
                    <a:pt x="985" y="0"/>
                  </a:lnTo>
                  <a:lnTo>
                    <a:pt x="909" y="19"/>
                  </a:lnTo>
                  <a:lnTo>
                    <a:pt x="909" y="19"/>
                  </a:lnTo>
                  <a:lnTo>
                    <a:pt x="795" y="57"/>
                  </a:lnTo>
                  <a:lnTo>
                    <a:pt x="720" y="114"/>
                  </a:lnTo>
                  <a:lnTo>
                    <a:pt x="625" y="171"/>
                  </a:lnTo>
                  <a:lnTo>
                    <a:pt x="549" y="246"/>
                  </a:lnTo>
                  <a:lnTo>
                    <a:pt x="474" y="341"/>
                  </a:lnTo>
                  <a:lnTo>
                    <a:pt x="398" y="436"/>
                  </a:lnTo>
                  <a:lnTo>
                    <a:pt x="284" y="682"/>
                  </a:lnTo>
                  <a:lnTo>
                    <a:pt x="171" y="966"/>
                  </a:lnTo>
                  <a:lnTo>
                    <a:pt x="95" y="1307"/>
                  </a:lnTo>
                  <a:lnTo>
                    <a:pt x="38" y="1667"/>
                  </a:lnTo>
                  <a:lnTo>
                    <a:pt x="19" y="2083"/>
                  </a:lnTo>
                  <a:lnTo>
                    <a:pt x="0" y="2519"/>
                  </a:lnTo>
                  <a:lnTo>
                    <a:pt x="19" y="2992"/>
                  </a:lnTo>
                  <a:lnTo>
                    <a:pt x="38" y="3503"/>
                  </a:lnTo>
                  <a:lnTo>
                    <a:pt x="95" y="4033"/>
                  </a:lnTo>
                  <a:lnTo>
                    <a:pt x="189" y="4582"/>
                  </a:lnTo>
                  <a:lnTo>
                    <a:pt x="284" y="5151"/>
                  </a:lnTo>
                  <a:lnTo>
                    <a:pt x="417" y="5719"/>
                  </a:lnTo>
                  <a:lnTo>
                    <a:pt x="568" y="6324"/>
                  </a:lnTo>
                  <a:lnTo>
                    <a:pt x="568" y="6324"/>
                  </a:lnTo>
                  <a:lnTo>
                    <a:pt x="739" y="6874"/>
                  </a:lnTo>
                  <a:lnTo>
                    <a:pt x="909" y="7404"/>
                  </a:lnTo>
                  <a:lnTo>
                    <a:pt x="1098" y="7915"/>
                  </a:lnTo>
                  <a:lnTo>
                    <a:pt x="1288" y="8407"/>
                  </a:lnTo>
                  <a:lnTo>
                    <a:pt x="1496" y="8881"/>
                  </a:lnTo>
                  <a:lnTo>
                    <a:pt x="1704" y="9316"/>
                  </a:lnTo>
                  <a:lnTo>
                    <a:pt x="1913" y="9714"/>
                  </a:lnTo>
                  <a:lnTo>
                    <a:pt x="2140" y="10074"/>
                  </a:lnTo>
                  <a:lnTo>
                    <a:pt x="2367" y="10414"/>
                  </a:lnTo>
                  <a:lnTo>
                    <a:pt x="2594" y="10717"/>
                  </a:lnTo>
                  <a:lnTo>
                    <a:pt x="2821" y="10963"/>
                  </a:lnTo>
                  <a:lnTo>
                    <a:pt x="3030" y="11191"/>
                  </a:lnTo>
                  <a:lnTo>
                    <a:pt x="3257" y="11361"/>
                  </a:lnTo>
                  <a:lnTo>
                    <a:pt x="3465" y="11494"/>
                  </a:lnTo>
                  <a:lnTo>
                    <a:pt x="3673" y="11569"/>
                  </a:lnTo>
                  <a:lnTo>
                    <a:pt x="3787" y="11588"/>
                  </a:lnTo>
                  <a:lnTo>
                    <a:pt x="3882" y="11588"/>
                  </a:lnTo>
                  <a:lnTo>
                    <a:pt x="3882" y="11588"/>
                  </a:lnTo>
                  <a:lnTo>
                    <a:pt x="3976" y="11588"/>
                  </a:lnTo>
                  <a:lnTo>
                    <a:pt x="4052" y="11569"/>
                  </a:lnTo>
                  <a:lnTo>
                    <a:pt x="4052" y="11569"/>
                  </a:lnTo>
                  <a:lnTo>
                    <a:pt x="4166" y="11532"/>
                  </a:lnTo>
                  <a:lnTo>
                    <a:pt x="4242" y="11475"/>
                  </a:lnTo>
                  <a:lnTo>
                    <a:pt x="4336" y="11418"/>
                  </a:lnTo>
                  <a:lnTo>
                    <a:pt x="4412" y="11342"/>
                  </a:lnTo>
                  <a:lnTo>
                    <a:pt x="4488" y="11247"/>
                  </a:lnTo>
                  <a:lnTo>
                    <a:pt x="4563" y="11153"/>
                  </a:lnTo>
                  <a:lnTo>
                    <a:pt x="4677" y="10907"/>
                  </a:lnTo>
                  <a:lnTo>
                    <a:pt x="4772" y="10623"/>
                  </a:lnTo>
                  <a:lnTo>
                    <a:pt x="4866" y="10282"/>
                  </a:lnTo>
                  <a:lnTo>
                    <a:pt x="4923" y="9922"/>
                  </a:lnTo>
                  <a:lnTo>
                    <a:pt x="4942" y="9505"/>
                  </a:lnTo>
                  <a:lnTo>
                    <a:pt x="4961" y="9051"/>
                  </a:lnTo>
                  <a:lnTo>
                    <a:pt x="4942" y="8578"/>
                  </a:lnTo>
                  <a:lnTo>
                    <a:pt x="4923" y="8085"/>
                  </a:lnTo>
                  <a:lnTo>
                    <a:pt x="4847" y="7555"/>
                  </a:lnTo>
                  <a:lnTo>
                    <a:pt x="4772" y="7006"/>
                  </a:lnTo>
                  <a:lnTo>
                    <a:pt x="4677" y="6438"/>
                  </a:lnTo>
                  <a:lnTo>
                    <a:pt x="4544" y="5870"/>
                  </a:lnTo>
                  <a:lnTo>
                    <a:pt x="4393" y="5264"/>
                  </a:lnTo>
                  <a:lnTo>
                    <a:pt x="4393" y="5264"/>
                  </a:lnTo>
                  <a:lnTo>
                    <a:pt x="4223" y="4715"/>
                  </a:lnTo>
                  <a:lnTo>
                    <a:pt x="4052" y="4185"/>
                  </a:lnTo>
                  <a:lnTo>
                    <a:pt x="3863" y="3674"/>
                  </a:lnTo>
                  <a:lnTo>
                    <a:pt x="3673" y="3181"/>
                  </a:lnTo>
                  <a:lnTo>
                    <a:pt x="3465" y="2708"/>
                  </a:lnTo>
                  <a:lnTo>
                    <a:pt x="3257" y="2272"/>
                  </a:lnTo>
                  <a:lnTo>
                    <a:pt x="3049" y="1875"/>
                  </a:lnTo>
                  <a:lnTo>
                    <a:pt x="2821" y="1496"/>
                  </a:lnTo>
                  <a:lnTo>
                    <a:pt x="2594" y="1174"/>
                  </a:lnTo>
                  <a:lnTo>
                    <a:pt x="2367" y="871"/>
                  </a:lnTo>
                  <a:lnTo>
                    <a:pt x="2140" y="606"/>
                  </a:lnTo>
                  <a:lnTo>
                    <a:pt x="1931" y="398"/>
                  </a:lnTo>
                  <a:lnTo>
                    <a:pt x="1704" y="228"/>
                  </a:lnTo>
                  <a:lnTo>
                    <a:pt x="1496" y="95"/>
                  </a:lnTo>
                  <a:lnTo>
                    <a:pt x="1288" y="19"/>
                  </a:lnTo>
                  <a:lnTo>
                    <a:pt x="1174" y="0"/>
                  </a:lnTo>
                  <a:lnTo>
                    <a:pt x="107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3"/>
            <p:cNvSpPr/>
            <p:nvPr/>
          </p:nvSpPr>
          <p:spPr>
            <a:xfrm>
              <a:off x="2266325" y="1068400"/>
              <a:ext cx="26050" cy="40725"/>
            </a:xfrm>
            <a:custGeom>
              <a:avLst/>
              <a:gdLst/>
              <a:ahLst/>
              <a:cxnLst/>
              <a:rect l="l" t="t" r="r" b="b"/>
              <a:pathLst>
                <a:path w="1042" h="162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33" y="398"/>
                  </a:lnTo>
                  <a:lnTo>
                    <a:pt x="247" y="890"/>
                  </a:lnTo>
                  <a:lnTo>
                    <a:pt x="379" y="1534"/>
                  </a:lnTo>
                  <a:lnTo>
                    <a:pt x="1042" y="1629"/>
                  </a:lnTo>
                  <a:lnTo>
                    <a:pt x="1042" y="1629"/>
                  </a:lnTo>
                  <a:lnTo>
                    <a:pt x="815" y="1231"/>
                  </a:lnTo>
                  <a:lnTo>
                    <a:pt x="569" y="834"/>
                  </a:lnTo>
                  <a:lnTo>
                    <a:pt x="304" y="41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3"/>
            <p:cNvSpPr/>
            <p:nvPr/>
          </p:nvSpPr>
          <p:spPr>
            <a:xfrm>
              <a:off x="2199100" y="1106750"/>
              <a:ext cx="109375" cy="323800"/>
            </a:xfrm>
            <a:custGeom>
              <a:avLst/>
              <a:gdLst/>
              <a:ahLst/>
              <a:cxnLst/>
              <a:rect l="l" t="t" r="r" b="b"/>
              <a:pathLst>
                <a:path w="4375" h="12952" extrusionOk="0">
                  <a:moveTo>
                    <a:pt x="3068" y="0"/>
                  </a:moveTo>
                  <a:lnTo>
                    <a:pt x="3144" y="492"/>
                  </a:lnTo>
                  <a:lnTo>
                    <a:pt x="3220" y="1060"/>
                  </a:lnTo>
                  <a:lnTo>
                    <a:pt x="3277" y="1666"/>
                  </a:lnTo>
                  <a:lnTo>
                    <a:pt x="3296" y="2329"/>
                  </a:lnTo>
                  <a:lnTo>
                    <a:pt x="3314" y="3049"/>
                  </a:lnTo>
                  <a:lnTo>
                    <a:pt x="3277" y="3806"/>
                  </a:lnTo>
                  <a:lnTo>
                    <a:pt x="3220" y="4601"/>
                  </a:lnTo>
                  <a:lnTo>
                    <a:pt x="3106" y="5434"/>
                  </a:lnTo>
                  <a:lnTo>
                    <a:pt x="3030" y="5870"/>
                  </a:lnTo>
                  <a:lnTo>
                    <a:pt x="2955" y="6305"/>
                  </a:lnTo>
                  <a:lnTo>
                    <a:pt x="2860" y="6741"/>
                  </a:lnTo>
                  <a:lnTo>
                    <a:pt x="2746" y="7195"/>
                  </a:lnTo>
                  <a:lnTo>
                    <a:pt x="2614" y="7650"/>
                  </a:lnTo>
                  <a:lnTo>
                    <a:pt x="2462" y="8123"/>
                  </a:lnTo>
                  <a:lnTo>
                    <a:pt x="2311" y="8578"/>
                  </a:lnTo>
                  <a:lnTo>
                    <a:pt x="2122" y="9051"/>
                  </a:lnTo>
                  <a:lnTo>
                    <a:pt x="1932" y="9543"/>
                  </a:lnTo>
                  <a:lnTo>
                    <a:pt x="1724" y="10017"/>
                  </a:lnTo>
                  <a:lnTo>
                    <a:pt x="1478" y="10490"/>
                  </a:lnTo>
                  <a:lnTo>
                    <a:pt x="1232" y="10982"/>
                  </a:lnTo>
                  <a:lnTo>
                    <a:pt x="948" y="11475"/>
                  </a:lnTo>
                  <a:lnTo>
                    <a:pt x="664" y="11967"/>
                  </a:lnTo>
                  <a:lnTo>
                    <a:pt x="342" y="12459"/>
                  </a:lnTo>
                  <a:lnTo>
                    <a:pt x="1" y="12951"/>
                  </a:lnTo>
                  <a:lnTo>
                    <a:pt x="1" y="12951"/>
                  </a:lnTo>
                  <a:lnTo>
                    <a:pt x="133" y="12857"/>
                  </a:lnTo>
                  <a:lnTo>
                    <a:pt x="493" y="12592"/>
                  </a:lnTo>
                  <a:lnTo>
                    <a:pt x="1042" y="12156"/>
                  </a:lnTo>
                  <a:lnTo>
                    <a:pt x="1364" y="11872"/>
                  </a:lnTo>
                  <a:lnTo>
                    <a:pt x="1686" y="11550"/>
                  </a:lnTo>
                  <a:lnTo>
                    <a:pt x="2046" y="11191"/>
                  </a:lnTo>
                  <a:lnTo>
                    <a:pt x="2425" y="10793"/>
                  </a:lnTo>
                  <a:lnTo>
                    <a:pt x="2784" y="10357"/>
                  </a:lnTo>
                  <a:lnTo>
                    <a:pt x="3144" y="9903"/>
                  </a:lnTo>
                  <a:lnTo>
                    <a:pt x="3485" y="9392"/>
                  </a:lnTo>
                  <a:lnTo>
                    <a:pt x="3807" y="8843"/>
                  </a:lnTo>
                  <a:lnTo>
                    <a:pt x="4110" y="8256"/>
                  </a:lnTo>
                  <a:lnTo>
                    <a:pt x="4242" y="7972"/>
                  </a:lnTo>
                  <a:lnTo>
                    <a:pt x="4375" y="7650"/>
                  </a:lnTo>
                  <a:lnTo>
                    <a:pt x="4204" y="1060"/>
                  </a:lnTo>
                  <a:lnTo>
                    <a:pt x="3977" y="587"/>
                  </a:lnTo>
                  <a:lnTo>
                    <a:pt x="3731" y="95"/>
                  </a:lnTo>
                  <a:lnTo>
                    <a:pt x="30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3"/>
            <p:cNvSpPr/>
            <p:nvPr/>
          </p:nvSpPr>
          <p:spPr>
            <a:xfrm>
              <a:off x="1633425" y="238125"/>
              <a:ext cx="604525" cy="449700"/>
            </a:xfrm>
            <a:custGeom>
              <a:avLst/>
              <a:gdLst/>
              <a:ahLst/>
              <a:cxnLst/>
              <a:rect l="l" t="t" r="r" b="b"/>
              <a:pathLst>
                <a:path w="24181" h="17988" extrusionOk="0">
                  <a:moveTo>
                    <a:pt x="2803" y="0"/>
                  </a:moveTo>
                  <a:lnTo>
                    <a:pt x="6344" y="9562"/>
                  </a:lnTo>
                  <a:lnTo>
                    <a:pt x="607" y="7687"/>
                  </a:lnTo>
                  <a:lnTo>
                    <a:pt x="1" y="13784"/>
                  </a:lnTo>
                  <a:lnTo>
                    <a:pt x="22514" y="17988"/>
                  </a:lnTo>
                  <a:lnTo>
                    <a:pt x="24181" y="13671"/>
                  </a:lnTo>
                  <a:lnTo>
                    <a:pt x="19220" y="11304"/>
                  </a:lnTo>
                  <a:lnTo>
                    <a:pt x="23688" y="6154"/>
                  </a:lnTo>
                  <a:lnTo>
                    <a:pt x="2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3"/>
            <p:cNvSpPr/>
            <p:nvPr/>
          </p:nvSpPr>
          <p:spPr>
            <a:xfrm>
              <a:off x="2060875" y="382500"/>
              <a:ext cx="572325" cy="466750"/>
            </a:xfrm>
            <a:custGeom>
              <a:avLst/>
              <a:gdLst/>
              <a:ahLst/>
              <a:cxnLst/>
              <a:rect l="l" t="t" r="r" b="b"/>
              <a:pathLst>
                <a:path w="22893" h="18670" extrusionOk="0">
                  <a:moveTo>
                    <a:pt x="17610" y="0"/>
                  </a:moveTo>
                  <a:lnTo>
                    <a:pt x="16853" y="38"/>
                  </a:lnTo>
                  <a:lnTo>
                    <a:pt x="16076" y="114"/>
                  </a:lnTo>
                  <a:lnTo>
                    <a:pt x="15281" y="189"/>
                  </a:lnTo>
                  <a:lnTo>
                    <a:pt x="14467" y="322"/>
                  </a:lnTo>
                  <a:lnTo>
                    <a:pt x="13634" y="455"/>
                  </a:lnTo>
                  <a:lnTo>
                    <a:pt x="12801" y="625"/>
                  </a:lnTo>
                  <a:lnTo>
                    <a:pt x="11968" y="814"/>
                  </a:lnTo>
                  <a:lnTo>
                    <a:pt x="11135" y="1004"/>
                  </a:lnTo>
                  <a:lnTo>
                    <a:pt x="10301" y="1231"/>
                  </a:lnTo>
                  <a:lnTo>
                    <a:pt x="9487" y="1458"/>
                  </a:lnTo>
                  <a:lnTo>
                    <a:pt x="8673" y="1685"/>
                  </a:lnTo>
                  <a:lnTo>
                    <a:pt x="7878" y="1931"/>
                  </a:lnTo>
                  <a:lnTo>
                    <a:pt x="6344" y="2443"/>
                  </a:lnTo>
                  <a:lnTo>
                    <a:pt x="4924" y="2935"/>
                  </a:lnTo>
                  <a:lnTo>
                    <a:pt x="3617" y="3408"/>
                  </a:lnTo>
                  <a:lnTo>
                    <a:pt x="2500" y="3844"/>
                  </a:lnTo>
                  <a:lnTo>
                    <a:pt x="1573" y="4204"/>
                  </a:lnTo>
                  <a:lnTo>
                    <a:pt x="872" y="4507"/>
                  </a:lnTo>
                  <a:lnTo>
                    <a:pt x="285" y="4753"/>
                  </a:lnTo>
                  <a:lnTo>
                    <a:pt x="1" y="6230"/>
                  </a:lnTo>
                  <a:lnTo>
                    <a:pt x="18879" y="4128"/>
                  </a:lnTo>
                  <a:lnTo>
                    <a:pt x="18879" y="4128"/>
                  </a:lnTo>
                  <a:lnTo>
                    <a:pt x="18500" y="4828"/>
                  </a:lnTo>
                  <a:lnTo>
                    <a:pt x="18159" y="5510"/>
                  </a:lnTo>
                  <a:lnTo>
                    <a:pt x="17856" y="6192"/>
                  </a:lnTo>
                  <a:lnTo>
                    <a:pt x="17610" y="6873"/>
                  </a:lnTo>
                  <a:lnTo>
                    <a:pt x="17402" y="7536"/>
                  </a:lnTo>
                  <a:lnTo>
                    <a:pt x="17231" y="8199"/>
                  </a:lnTo>
                  <a:lnTo>
                    <a:pt x="17118" y="8862"/>
                  </a:lnTo>
                  <a:lnTo>
                    <a:pt x="17023" y="9505"/>
                  </a:lnTo>
                  <a:lnTo>
                    <a:pt x="16947" y="10149"/>
                  </a:lnTo>
                  <a:lnTo>
                    <a:pt x="16929" y="10755"/>
                  </a:lnTo>
                  <a:lnTo>
                    <a:pt x="16910" y="11361"/>
                  </a:lnTo>
                  <a:lnTo>
                    <a:pt x="16929" y="11967"/>
                  </a:lnTo>
                  <a:lnTo>
                    <a:pt x="16985" y="12535"/>
                  </a:lnTo>
                  <a:lnTo>
                    <a:pt x="17042" y="13103"/>
                  </a:lnTo>
                  <a:lnTo>
                    <a:pt x="17118" y="13633"/>
                  </a:lnTo>
                  <a:lnTo>
                    <a:pt x="17213" y="14163"/>
                  </a:lnTo>
                  <a:lnTo>
                    <a:pt x="17326" y="14656"/>
                  </a:lnTo>
                  <a:lnTo>
                    <a:pt x="17459" y="15129"/>
                  </a:lnTo>
                  <a:lnTo>
                    <a:pt x="17572" y="15583"/>
                  </a:lnTo>
                  <a:lnTo>
                    <a:pt x="17705" y="16000"/>
                  </a:lnTo>
                  <a:lnTo>
                    <a:pt x="17989" y="16776"/>
                  </a:lnTo>
                  <a:lnTo>
                    <a:pt x="18254" y="17420"/>
                  </a:lnTo>
                  <a:lnTo>
                    <a:pt x="18500" y="17950"/>
                  </a:lnTo>
                  <a:lnTo>
                    <a:pt x="18689" y="18348"/>
                  </a:lnTo>
                  <a:lnTo>
                    <a:pt x="18879" y="18670"/>
                  </a:lnTo>
                  <a:lnTo>
                    <a:pt x="19201" y="17931"/>
                  </a:lnTo>
                  <a:lnTo>
                    <a:pt x="19579" y="17098"/>
                  </a:lnTo>
                  <a:lnTo>
                    <a:pt x="20015" y="16000"/>
                  </a:lnTo>
                  <a:lnTo>
                    <a:pt x="20526" y="14693"/>
                  </a:lnTo>
                  <a:lnTo>
                    <a:pt x="21056" y="13235"/>
                  </a:lnTo>
                  <a:lnTo>
                    <a:pt x="21321" y="12459"/>
                  </a:lnTo>
                  <a:lnTo>
                    <a:pt x="21586" y="11664"/>
                  </a:lnTo>
                  <a:lnTo>
                    <a:pt x="21814" y="10850"/>
                  </a:lnTo>
                  <a:lnTo>
                    <a:pt x="22060" y="10017"/>
                  </a:lnTo>
                  <a:lnTo>
                    <a:pt x="22268" y="9183"/>
                  </a:lnTo>
                  <a:lnTo>
                    <a:pt x="22457" y="8369"/>
                  </a:lnTo>
                  <a:lnTo>
                    <a:pt x="22609" y="7536"/>
                  </a:lnTo>
                  <a:lnTo>
                    <a:pt x="22741" y="6741"/>
                  </a:lnTo>
                  <a:lnTo>
                    <a:pt x="22836" y="5946"/>
                  </a:lnTo>
                  <a:lnTo>
                    <a:pt x="22893" y="5188"/>
                  </a:lnTo>
                  <a:lnTo>
                    <a:pt x="22893" y="4809"/>
                  </a:lnTo>
                  <a:lnTo>
                    <a:pt x="22893" y="4450"/>
                  </a:lnTo>
                  <a:lnTo>
                    <a:pt x="22893" y="4109"/>
                  </a:lnTo>
                  <a:lnTo>
                    <a:pt x="22855" y="3768"/>
                  </a:lnTo>
                  <a:lnTo>
                    <a:pt x="22817" y="3427"/>
                  </a:lnTo>
                  <a:lnTo>
                    <a:pt x="22779" y="3105"/>
                  </a:lnTo>
                  <a:lnTo>
                    <a:pt x="22704" y="2802"/>
                  </a:lnTo>
                  <a:lnTo>
                    <a:pt x="22628" y="2499"/>
                  </a:lnTo>
                  <a:lnTo>
                    <a:pt x="22533" y="2234"/>
                  </a:lnTo>
                  <a:lnTo>
                    <a:pt x="22420" y="1950"/>
                  </a:lnTo>
                  <a:lnTo>
                    <a:pt x="22287" y="1704"/>
                  </a:lnTo>
                  <a:lnTo>
                    <a:pt x="22155" y="1477"/>
                  </a:lnTo>
                  <a:lnTo>
                    <a:pt x="21984" y="1250"/>
                  </a:lnTo>
                  <a:lnTo>
                    <a:pt x="21814" y="1041"/>
                  </a:lnTo>
                  <a:lnTo>
                    <a:pt x="21605" y="871"/>
                  </a:lnTo>
                  <a:lnTo>
                    <a:pt x="21397" y="701"/>
                  </a:lnTo>
                  <a:lnTo>
                    <a:pt x="21170" y="549"/>
                  </a:lnTo>
                  <a:lnTo>
                    <a:pt x="20905" y="436"/>
                  </a:lnTo>
                  <a:lnTo>
                    <a:pt x="20640" y="322"/>
                  </a:lnTo>
                  <a:lnTo>
                    <a:pt x="20337" y="246"/>
                  </a:lnTo>
                  <a:lnTo>
                    <a:pt x="20034" y="189"/>
                  </a:lnTo>
                  <a:lnTo>
                    <a:pt x="19712" y="133"/>
                  </a:lnTo>
                  <a:lnTo>
                    <a:pt x="19049" y="57"/>
                  </a:lnTo>
                  <a:lnTo>
                    <a:pt x="18349" y="19"/>
                  </a:lnTo>
                  <a:lnTo>
                    <a:pt x="176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3"/>
            <p:cNvSpPr/>
            <p:nvPr/>
          </p:nvSpPr>
          <p:spPr>
            <a:xfrm>
              <a:off x="1635325" y="547700"/>
              <a:ext cx="570425" cy="124525"/>
            </a:xfrm>
            <a:custGeom>
              <a:avLst/>
              <a:gdLst/>
              <a:ahLst/>
              <a:cxnLst/>
              <a:rect l="l" t="t" r="r" b="b"/>
              <a:pathLst>
                <a:path w="22817" h="4981" extrusionOk="0">
                  <a:moveTo>
                    <a:pt x="95" y="0"/>
                  </a:moveTo>
                  <a:lnTo>
                    <a:pt x="1" y="474"/>
                  </a:lnTo>
                  <a:lnTo>
                    <a:pt x="22722" y="4980"/>
                  </a:lnTo>
                  <a:lnTo>
                    <a:pt x="22817" y="4526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3"/>
            <p:cNvSpPr/>
            <p:nvPr/>
          </p:nvSpPr>
          <p:spPr>
            <a:xfrm>
              <a:off x="1642900" y="468650"/>
              <a:ext cx="582275" cy="153400"/>
            </a:xfrm>
            <a:custGeom>
              <a:avLst/>
              <a:gdLst/>
              <a:ahLst/>
              <a:cxnLst/>
              <a:rect l="l" t="t" r="r" b="b"/>
              <a:pathLst>
                <a:path w="23291" h="6136" extrusionOk="0">
                  <a:moveTo>
                    <a:pt x="114" y="0"/>
                  </a:moveTo>
                  <a:lnTo>
                    <a:pt x="1" y="474"/>
                  </a:lnTo>
                  <a:lnTo>
                    <a:pt x="23177" y="6135"/>
                  </a:lnTo>
                  <a:lnTo>
                    <a:pt x="23290" y="5681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" name="Google Shape;779;p33"/>
          <p:cNvGrpSpPr/>
          <p:nvPr/>
        </p:nvGrpSpPr>
        <p:grpSpPr>
          <a:xfrm flipH="1">
            <a:off x="7249301" y="1347411"/>
            <a:ext cx="2141057" cy="2791026"/>
            <a:chOff x="7112000" y="2495538"/>
            <a:chExt cx="1924200" cy="2508337"/>
          </a:xfrm>
        </p:grpSpPr>
        <p:sp>
          <p:nvSpPr>
            <p:cNvPr id="780" name="Google Shape;780;p33"/>
            <p:cNvSpPr/>
            <p:nvPr/>
          </p:nvSpPr>
          <p:spPr>
            <a:xfrm>
              <a:off x="7112000" y="4803775"/>
              <a:ext cx="1924200" cy="200100"/>
            </a:xfrm>
            <a:prstGeom prst="ellipse">
              <a:avLst/>
            </a:prstGeom>
            <a:solidFill>
              <a:srgbClr val="363636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1" name="Google Shape;781;p33"/>
            <p:cNvGrpSpPr/>
            <p:nvPr/>
          </p:nvGrpSpPr>
          <p:grpSpPr>
            <a:xfrm>
              <a:off x="7359550" y="2495538"/>
              <a:ext cx="1450670" cy="2482798"/>
              <a:chOff x="5199775" y="355025"/>
              <a:chExt cx="897525" cy="1536100"/>
            </a:xfrm>
          </p:grpSpPr>
          <p:sp>
            <p:nvSpPr>
              <p:cNvPr id="782" name="Google Shape;782;p33"/>
              <p:cNvSpPr/>
              <p:nvPr/>
            </p:nvSpPr>
            <p:spPr>
              <a:xfrm>
                <a:off x="5557175" y="1432425"/>
                <a:ext cx="112200" cy="450650"/>
              </a:xfrm>
              <a:custGeom>
                <a:avLst/>
                <a:gdLst/>
                <a:ahLst/>
                <a:cxnLst/>
                <a:rect l="l" t="t" r="r" b="b"/>
                <a:pathLst>
                  <a:path w="4488" h="18026" extrusionOk="0">
                    <a:moveTo>
                      <a:pt x="3693" y="0"/>
                    </a:moveTo>
                    <a:lnTo>
                      <a:pt x="3484" y="208"/>
                    </a:lnTo>
                    <a:lnTo>
                      <a:pt x="3295" y="436"/>
                    </a:lnTo>
                    <a:lnTo>
                      <a:pt x="3106" y="682"/>
                    </a:lnTo>
                    <a:lnTo>
                      <a:pt x="2935" y="928"/>
                    </a:lnTo>
                    <a:lnTo>
                      <a:pt x="2746" y="1193"/>
                    </a:lnTo>
                    <a:lnTo>
                      <a:pt x="2575" y="1458"/>
                    </a:lnTo>
                    <a:lnTo>
                      <a:pt x="2272" y="2045"/>
                    </a:lnTo>
                    <a:lnTo>
                      <a:pt x="1970" y="2651"/>
                    </a:lnTo>
                    <a:lnTo>
                      <a:pt x="1704" y="3276"/>
                    </a:lnTo>
                    <a:lnTo>
                      <a:pt x="1477" y="3939"/>
                    </a:lnTo>
                    <a:lnTo>
                      <a:pt x="1250" y="4639"/>
                    </a:lnTo>
                    <a:lnTo>
                      <a:pt x="1061" y="5340"/>
                    </a:lnTo>
                    <a:lnTo>
                      <a:pt x="890" y="6059"/>
                    </a:lnTo>
                    <a:lnTo>
                      <a:pt x="720" y="6798"/>
                    </a:lnTo>
                    <a:lnTo>
                      <a:pt x="587" y="7536"/>
                    </a:lnTo>
                    <a:lnTo>
                      <a:pt x="474" y="8275"/>
                    </a:lnTo>
                    <a:lnTo>
                      <a:pt x="360" y="9013"/>
                    </a:lnTo>
                    <a:lnTo>
                      <a:pt x="284" y="9752"/>
                    </a:lnTo>
                    <a:lnTo>
                      <a:pt x="209" y="10490"/>
                    </a:lnTo>
                    <a:lnTo>
                      <a:pt x="95" y="11910"/>
                    </a:lnTo>
                    <a:lnTo>
                      <a:pt x="38" y="13273"/>
                    </a:lnTo>
                    <a:lnTo>
                      <a:pt x="0" y="14504"/>
                    </a:lnTo>
                    <a:lnTo>
                      <a:pt x="0" y="15621"/>
                    </a:lnTo>
                    <a:lnTo>
                      <a:pt x="0" y="16549"/>
                    </a:lnTo>
                    <a:lnTo>
                      <a:pt x="19" y="17288"/>
                    </a:lnTo>
                    <a:lnTo>
                      <a:pt x="57" y="18026"/>
                    </a:lnTo>
                    <a:lnTo>
                      <a:pt x="1155" y="17969"/>
                    </a:lnTo>
                    <a:lnTo>
                      <a:pt x="1136" y="17363"/>
                    </a:lnTo>
                    <a:lnTo>
                      <a:pt x="1117" y="16682"/>
                    </a:lnTo>
                    <a:lnTo>
                      <a:pt x="1099" y="15811"/>
                    </a:lnTo>
                    <a:lnTo>
                      <a:pt x="1099" y="14750"/>
                    </a:lnTo>
                    <a:lnTo>
                      <a:pt x="1136" y="13557"/>
                    </a:lnTo>
                    <a:lnTo>
                      <a:pt x="1193" y="12251"/>
                    </a:lnTo>
                    <a:lnTo>
                      <a:pt x="1288" y="10869"/>
                    </a:lnTo>
                    <a:lnTo>
                      <a:pt x="1345" y="10168"/>
                    </a:lnTo>
                    <a:lnTo>
                      <a:pt x="1420" y="9449"/>
                    </a:lnTo>
                    <a:lnTo>
                      <a:pt x="1515" y="8710"/>
                    </a:lnTo>
                    <a:lnTo>
                      <a:pt x="1629" y="7991"/>
                    </a:lnTo>
                    <a:lnTo>
                      <a:pt x="1761" y="7271"/>
                    </a:lnTo>
                    <a:lnTo>
                      <a:pt x="1894" y="6571"/>
                    </a:lnTo>
                    <a:lnTo>
                      <a:pt x="2064" y="5870"/>
                    </a:lnTo>
                    <a:lnTo>
                      <a:pt x="2235" y="5188"/>
                    </a:lnTo>
                    <a:lnTo>
                      <a:pt x="2443" y="4526"/>
                    </a:lnTo>
                    <a:lnTo>
                      <a:pt x="2651" y="3882"/>
                    </a:lnTo>
                    <a:lnTo>
                      <a:pt x="2897" y="3276"/>
                    </a:lnTo>
                    <a:lnTo>
                      <a:pt x="3162" y="2689"/>
                    </a:lnTo>
                    <a:lnTo>
                      <a:pt x="3446" y="2159"/>
                    </a:lnTo>
                    <a:lnTo>
                      <a:pt x="3768" y="1647"/>
                    </a:lnTo>
                    <a:lnTo>
                      <a:pt x="3939" y="1420"/>
                    </a:lnTo>
                    <a:lnTo>
                      <a:pt x="4109" y="1193"/>
                    </a:lnTo>
                    <a:lnTo>
                      <a:pt x="4298" y="966"/>
                    </a:lnTo>
                    <a:lnTo>
                      <a:pt x="4488" y="776"/>
                    </a:lnTo>
                    <a:lnTo>
                      <a:pt x="369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3"/>
              <p:cNvSpPr/>
              <p:nvPr/>
            </p:nvSpPr>
            <p:spPr>
              <a:xfrm>
                <a:off x="5232450" y="705800"/>
                <a:ext cx="680250" cy="785350"/>
              </a:xfrm>
              <a:custGeom>
                <a:avLst/>
                <a:gdLst/>
                <a:ahLst/>
                <a:cxnLst/>
                <a:rect l="l" t="t" r="r" b="b"/>
                <a:pathLst>
                  <a:path w="27210" h="31414" extrusionOk="0">
                    <a:moveTo>
                      <a:pt x="9070" y="0"/>
                    </a:moveTo>
                    <a:lnTo>
                      <a:pt x="8426" y="38"/>
                    </a:lnTo>
                    <a:lnTo>
                      <a:pt x="7801" y="114"/>
                    </a:lnTo>
                    <a:lnTo>
                      <a:pt x="7233" y="209"/>
                    </a:lnTo>
                    <a:lnTo>
                      <a:pt x="6684" y="322"/>
                    </a:lnTo>
                    <a:lnTo>
                      <a:pt x="6173" y="474"/>
                    </a:lnTo>
                    <a:lnTo>
                      <a:pt x="5681" y="663"/>
                    </a:lnTo>
                    <a:lnTo>
                      <a:pt x="5226" y="853"/>
                    </a:lnTo>
                    <a:lnTo>
                      <a:pt x="4810" y="1080"/>
                    </a:lnTo>
                    <a:lnTo>
                      <a:pt x="4412" y="1307"/>
                    </a:lnTo>
                    <a:lnTo>
                      <a:pt x="4033" y="1553"/>
                    </a:lnTo>
                    <a:lnTo>
                      <a:pt x="3692" y="1818"/>
                    </a:lnTo>
                    <a:lnTo>
                      <a:pt x="3371" y="2083"/>
                    </a:lnTo>
                    <a:lnTo>
                      <a:pt x="3068" y="2367"/>
                    </a:lnTo>
                    <a:lnTo>
                      <a:pt x="2802" y="2651"/>
                    </a:lnTo>
                    <a:lnTo>
                      <a:pt x="2556" y="2935"/>
                    </a:lnTo>
                    <a:lnTo>
                      <a:pt x="2329" y="3219"/>
                    </a:lnTo>
                    <a:lnTo>
                      <a:pt x="2121" y="3503"/>
                    </a:lnTo>
                    <a:lnTo>
                      <a:pt x="1931" y="3787"/>
                    </a:lnTo>
                    <a:lnTo>
                      <a:pt x="1761" y="4052"/>
                    </a:lnTo>
                    <a:lnTo>
                      <a:pt x="1477" y="4583"/>
                    </a:lnTo>
                    <a:lnTo>
                      <a:pt x="1269" y="5056"/>
                    </a:lnTo>
                    <a:lnTo>
                      <a:pt x="1117" y="5454"/>
                    </a:lnTo>
                    <a:lnTo>
                      <a:pt x="1004" y="5757"/>
                    </a:lnTo>
                    <a:lnTo>
                      <a:pt x="928" y="6022"/>
                    </a:lnTo>
                    <a:lnTo>
                      <a:pt x="852" y="6457"/>
                    </a:lnTo>
                    <a:lnTo>
                      <a:pt x="625" y="7650"/>
                    </a:lnTo>
                    <a:lnTo>
                      <a:pt x="511" y="8502"/>
                    </a:lnTo>
                    <a:lnTo>
                      <a:pt x="379" y="9487"/>
                    </a:lnTo>
                    <a:lnTo>
                      <a:pt x="246" y="10585"/>
                    </a:lnTo>
                    <a:lnTo>
                      <a:pt x="133" y="11797"/>
                    </a:lnTo>
                    <a:lnTo>
                      <a:pt x="57" y="13103"/>
                    </a:lnTo>
                    <a:lnTo>
                      <a:pt x="0" y="14467"/>
                    </a:lnTo>
                    <a:lnTo>
                      <a:pt x="0" y="15167"/>
                    </a:lnTo>
                    <a:lnTo>
                      <a:pt x="0" y="15887"/>
                    </a:lnTo>
                    <a:lnTo>
                      <a:pt x="19" y="16606"/>
                    </a:lnTo>
                    <a:lnTo>
                      <a:pt x="57" y="17345"/>
                    </a:lnTo>
                    <a:lnTo>
                      <a:pt x="95" y="18064"/>
                    </a:lnTo>
                    <a:lnTo>
                      <a:pt x="171" y="18803"/>
                    </a:lnTo>
                    <a:lnTo>
                      <a:pt x="246" y="19541"/>
                    </a:lnTo>
                    <a:lnTo>
                      <a:pt x="360" y="20279"/>
                    </a:lnTo>
                    <a:lnTo>
                      <a:pt x="474" y="20999"/>
                    </a:lnTo>
                    <a:lnTo>
                      <a:pt x="625" y="21719"/>
                    </a:lnTo>
                    <a:lnTo>
                      <a:pt x="795" y="22438"/>
                    </a:lnTo>
                    <a:lnTo>
                      <a:pt x="985" y="23139"/>
                    </a:lnTo>
                    <a:lnTo>
                      <a:pt x="1212" y="23820"/>
                    </a:lnTo>
                    <a:lnTo>
                      <a:pt x="1458" y="24502"/>
                    </a:lnTo>
                    <a:lnTo>
                      <a:pt x="1723" y="25165"/>
                    </a:lnTo>
                    <a:lnTo>
                      <a:pt x="2026" y="25789"/>
                    </a:lnTo>
                    <a:lnTo>
                      <a:pt x="2367" y="26395"/>
                    </a:lnTo>
                    <a:lnTo>
                      <a:pt x="2727" y="26982"/>
                    </a:lnTo>
                    <a:lnTo>
                      <a:pt x="3124" y="27550"/>
                    </a:lnTo>
                    <a:lnTo>
                      <a:pt x="3333" y="27815"/>
                    </a:lnTo>
                    <a:lnTo>
                      <a:pt x="3560" y="28081"/>
                    </a:lnTo>
                    <a:lnTo>
                      <a:pt x="3787" y="28327"/>
                    </a:lnTo>
                    <a:lnTo>
                      <a:pt x="4033" y="28573"/>
                    </a:lnTo>
                    <a:lnTo>
                      <a:pt x="4279" y="28819"/>
                    </a:lnTo>
                    <a:lnTo>
                      <a:pt x="4526" y="29046"/>
                    </a:lnTo>
                    <a:lnTo>
                      <a:pt x="4791" y="29273"/>
                    </a:lnTo>
                    <a:lnTo>
                      <a:pt x="5075" y="29482"/>
                    </a:lnTo>
                    <a:lnTo>
                      <a:pt x="5359" y="29690"/>
                    </a:lnTo>
                    <a:lnTo>
                      <a:pt x="5662" y="29879"/>
                    </a:lnTo>
                    <a:lnTo>
                      <a:pt x="5965" y="30050"/>
                    </a:lnTo>
                    <a:lnTo>
                      <a:pt x="6268" y="30239"/>
                    </a:lnTo>
                    <a:lnTo>
                      <a:pt x="6608" y="30391"/>
                    </a:lnTo>
                    <a:lnTo>
                      <a:pt x="6930" y="30542"/>
                    </a:lnTo>
                    <a:lnTo>
                      <a:pt x="7290" y="30675"/>
                    </a:lnTo>
                    <a:lnTo>
                      <a:pt x="7631" y="30807"/>
                    </a:lnTo>
                    <a:lnTo>
                      <a:pt x="8009" y="30921"/>
                    </a:lnTo>
                    <a:lnTo>
                      <a:pt x="8388" y="31034"/>
                    </a:lnTo>
                    <a:lnTo>
                      <a:pt x="8767" y="31129"/>
                    </a:lnTo>
                    <a:lnTo>
                      <a:pt x="9183" y="31205"/>
                    </a:lnTo>
                    <a:lnTo>
                      <a:pt x="9581" y="31281"/>
                    </a:lnTo>
                    <a:lnTo>
                      <a:pt x="10017" y="31337"/>
                    </a:lnTo>
                    <a:lnTo>
                      <a:pt x="10452" y="31375"/>
                    </a:lnTo>
                    <a:lnTo>
                      <a:pt x="10888" y="31394"/>
                    </a:lnTo>
                    <a:lnTo>
                      <a:pt x="11361" y="31413"/>
                    </a:lnTo>
                    <a:lnTo>
                      <a:pt x="11834" y="31413"/>
                    </a:lnTo>
                    <a:lnTo>
                      <a:pt x="12308" y="31394"/>
                    </a:lnTo>
                    <a:lnTo>
                      <a:pt x="12819" y="31375"/>
                    </a:lnTo>
                    <a:lnTo>
                      <a:pt x="13311" y="31318"/>
                    </a:lnTo>
                    <a:lnTo>
                      <a:pt x="13841" y="31262"/>
                    </a:lnTo>
                    <a:lnTo>
                      <a:pt x="14372" y="31186"/>
                    </a:lnTo>
                    <a:lnTo>
                      <a:pt x="14921" y="31110"/>
                    </a:lnTo>
                    <a:lnTo>
                      <a:pt x="15489" y="30997"/>
                    </a:lnTo>
                    <a:lnTo>
                      <a:pt x="16057" y="30864"/>
                    </a:lnTo>
                    <a:lnTo>
                      <a:pt x="16644" y="30731"/>
                    </a:lnTo>
                    <a:lnTo>
                      <a:pt x="17250" y="30580"/>
                    </a:lnTo>
                    <a:lnTo>
                      <a:pt x="17874" y="30410"/>
                    </a:lnTo>
                    <a:lnTo>
                      <a:pt x="18499" y="30220"/>
                    </a:lnTo>
                    <a:lnTo>
                      <a:pt x="19143" y="30012"/>
                    </a:lnTo>
                    <a:lnTo>
                      <a:pt x="19806" y="29785"/>
                    </a:lnTo>
                    <a:lnTo>
                      <a:pt x="20469" y="29539"/>
                    </a:lnTo>
                    <a:lnTo>
                      <a:pt x="21169" y="29273"/>
                    </a:lnTo>
                    <a:lnTo>
                      <a:pt x="21870" y="28989"/>
                    </a:lnTo>
                    <a:lnTo>
                      <a:pt x="22589" y="28686"/>
                    </a:lnTo>
                    <a:lnTo>
                      <a:pt x="23328" y="28365"/>
                    </a:lnTo>
                    <a:lnTo>
                      <a:pt x="24066" y="28024"/>
                    </a:lnTo>
                    <a:lnTo>
                      <a:pt x="24823" y="27664"/>
                    </a:lnTo>
                    <a:lnTo>
                      <a:pt x="25600" y="27285"/>
                    </a:lnTo>
                    <a:lnTo>
                      <a:pt x="27209" y="26471"/>
                    </a:lnTo>
                    <a:lnTo>
                      <a:pt x="21945" y="18897"/>
                    </a:lnTo>
                    <a:lnTo>
                      <a:pt x="22002" y="18708"/>
                    </a:lnTo>
                    <a:lnTo>
                      <a:pt x="22192" y="18121"/>
                    </a:lnTo>
                    <a:lnTo>
                      <a:pt x="22419" y="17212"/>
                    </a:lnTo>
                    <a:lnTo>
                      <a:pt x="22551" y="16663"/>
                    </a:lnTo>
                    <a:lnTo>
                      <a:pt x="22684" y="16038"/>
                    </a:lnTo>
                    <a:lnTo>
                      <a:pt x="22797" y="15356"/>
                    </a:lnTo>
                    <a:lnTo>
                      <a:pt x="22911" y="14637"/>
                    </a:lnTo>
                    <a:lnTo>
                      <a:pt x="22987" y="13880"/>
                    </a:lnTo>
                    <a:lnTo>
                      <a:pt x="23044" y="13084"/>
                    </a:lnTo>
                    <a:lnTo>
                      <a:pt x="23081" y="12251"/>
                    </a:lnTo>
                    <a:lnTo>
                      <a:pt x="23063" y="11418"/>
                    </a:lnTo>
                    <a:lnTo>
                      <a:pt x="23044" y="10983"/>
                    </a:lnTo>
                    <a:lnTo>
                      <a:pt x="23006" y="10547"/>
                    </a:lnTo>
                    <a:lnTo>
                      <a:pt x="22968" y="10112"/>
                    </a:lnTo>
                    <a:lnTo>
                      <a:pt x="22911" y="9676"/>
                    </a:lnTo>
                    <a:lnTo>
                      <a:pt x="22835" y="9241"/>
                    </a:lnTo>
                    <a:lnTo>
                      <a:pt x="22760" y="8805"/>
                    </a:lnTo>
                    <a:lnTo>
                      <a:pt x="22646" y="8370"/>
                    </a:lnTo>
                    <a:lnTo>
                      <a:pt x="22532" y="7934"/>
                    </a:lnTo>
                    <a:lnTo>
                      <a:pt x="22400" y="7518"/>
                    </a:lnTo>
                    <a:lnTo>
                      <a:pt x="22248" y="7082"/>
                    </a:lnTo>
                    <a:lnTo>
                      <a:pt x="22078" y="6665"/>
                    </a:lnTo>
                    <a:lnTo>
                      <a:pt x="21889" y="6249"/>
                    </a:lnTo>
                    <a:lnTo>
                      <a:pt x="21680" y="5832"/>
                    </a:lnTo>
                    <a:lnTo>
                      <a:pt x="21453" y="5435"/>
                    </a:lnTo>
                    <a:lnTo>
                      <a:pt x="21188" y="5037"/>
                    </a:lnTo>
                    <a:lnTo>
                      <a:pt x="20923" y="4658"/>
                    </a:lnTo>
                    <a:lnTo>
                      <a:pt x="20620" y="4280"/>
                    </a:lnTo>
                    <a:lnTo>
                      <a:pt x="20317" y="3901"/>
                    </a:lnTo>
                    <a:lnTo>
                      <a:pt x="19976" y="3560"/>
                    </a:lnTo>
                    <a:lnTo>
                      <a:pt x="19598" y="3200"/>
                    </a:lnTo>
                    <a:lnTo>
                      <a:pt x="19200" y="2879"/>
                    </a:lnTo>
                    <a:lnTo>
                      <a:pt x="18783" y="2557"/>
                    </a:lnTo>
                    <a:lnTo>
                      <a:pt x="18348" y="2254"/>
                    </a:lnTo>
                    <a:lnTo>
                      <a:pt x="17874" y="1970"/>
                    </a:lnTo>
                    <a:lnTo>
                      <a:pt x="17363" y="1705"/>
                    </a:lnTo>
                    <a:lnTo>
                      <a:pt x="16833" y="1439"/>
                    </a:lnTo>
                    <a:lnTo>
                      <a:pt x="16265" y="1212"/>
                    </a:lnTo>
                    <a:lnTo>
                      <a:pt x="15678" y="985"/>
                    </a:lnTo>
                    <a:lnTo>
                      <a:pt x="15053" y="796"/>
                    </a:lnTo>
                    <a:lnTo>
                      <a:pt x="14390" y="606"/>
                    </a:lnTo>
                    <a:lnTo>
                      <a:pt x="13709" y="455"/>
                    </a:lnTo>
                    <a:lnTo>
                      <a:pt x="12989" y="322"/>
                    </a:lnTo>
                    <a:lnTo>
                      <a:pt x="12232" y="209"/>
                    </a:lnTo>
                    <a:lnTo>
                      <a:pt x="11437" y="114"/>
                    </a:lnTo>
                    <a:lnTo>
                      <a:pt x="10604" y="57"/>
                    </a:lnTo>
                    <a:lnTo>
                      <a:pt x="9733" y="19"/>
                    </a:lnTo>
                    <a:lnTo>
                      <a:pt x="907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3"/>
              <p:cNvSpPr/>
              <p:nvPr/>
            </p:nvSpPr>
            <p:spPr>
              <a:xfrm>
                <a:off x="5283100" y="930650"/>
                <a:ext cx="327575" cy="514575"/>
              </a:xfrm>
              <a:custGeom>
                <a:avLst/>
                <a:gdLst/>
                <a:ahLst/>
                <a:cxnLst/>
                <a:rect l="l" t="t" r="r" b="b"/>
                <a:pathLst>
                  <a:path w="13103" h="20583" extrusionOk="0">
                    <a:moveTo>
                      <a:pt x="246" y="0"/>
                    </a:moveTo>
                    <a:lnTo>
                      <a:pt x="189" y="19"/>
                    </a:lnTo>
                    <a:lnTo>
                      <a:pt x="114" y="38"/>
                    </a:lnTo>
                    <a:lnTo>
                      <a:pt x="76" y="76"/>
                    </a:lnTo>
                    <a:lnTo>
                      <a:pt x="57" y="114"/>
                    </a:lnTo>
                    <a:lnTo>
                      <a:pt x="19" y="909"/>
                    </a:lnTo>
                    <a:lnTo>
                      <a:pt x="0" y="1742"/>
                    </a:lnTo>
                    <a:lnTo>
                      <a:pt x="0" y="2576"/>
                    </a:lnTo>
                    <a:lnTo>
                      <a:pt x="38" y="3447"/>
                    </a:lnTo>
                    <a:lnTo>
                      <a:pt x="76" y="4318"/>
                    </a:lnTo>
                    <a:lnTo>
                      <a:pt x="152" y="5189"/>
                    </a:lnTo>
                    <a:lnTo>
                      <a:pt x="246" y="6078"/>
                    </a:lnTo>
                    <a:lnTo>
                      <a:pt x="360" y="6968"/>
                    </a:lnTo>
                    <a:lnTo>
                      <a:pt x="492" y="7858"/>
                    </a:lnTo>
                    <a:lnTo>
                      <a:pt x="663" y="8748"/>
                    </a:lnTo>
                    <a:lnTo>
                      <a:pt x="852" y="9619"/>
                    </a:lnTo>
                    <a:lnTo>
                      <a:pt x="1079" y="10490"/>
                    </a:lnTo>
                    <a:lnTo>
                      <a:pt x="1345" y="11342"/>
                    </a:lnTo>
                    <a:lnTo>
                      <a:pt x="1629" y="12175"/>
                    </a:lnTo>
                    <a:lnTo>
                      <a:pt x="1931" y="13009"/>
                    </a:lnTo>
                    <a:lnTo>
                      <a:pt x="2291" y="13785"/>
                    </a:lnTo>
                    <a:lnTo>
                      <a:pt x="2670" y="14561"/>
                    </a:lnTo>
                    <a:lnTo>
                      <a:pt x="2859" y="14921"/>
                    </a:lnTo>
                    <a:lnTo>
                      <a:pt x="3068" y="15300"/>
                    </a:lnTo>
                    <a:lnTo>
                      <a:pt x="3295" y="15640"/>
                    </a:lnTo>
                    <a:lnTo>
                      <a:pt x="3522" y="16000"/>
                    </a:lnTo>
                    <a:lnTo>
                      <a:pt x="3768" y="16341"/>
                    </a:lnTo>
                    <a:lnTo>
                      <a:pt x="4014" y="16663"/>
                    </a:lnTo>
                    <a:lnTo>
                      <a:pt x="4260" y="16985"/>
                    </a:lnTo>
                    <a:lnTo>
                      <a:pt x="4526" y="17288"/>
                    </a:lnTo>
                    <a:lnTo>
                      <a:pt x="4810" y="17572"/>
                    </a:lnTo>
                    <a:lnTo>
                      <a:pt x="5094" y="17856"/>
                    </a:lnTo>
                    <a:lnTo>
                      <a:pt x="5378" y="18140"/>
                    </a:lnTo>
                    <a:lnTo>
                      <a:pt x="5699" y="18405"/>
                    </a:lnTo>
                    <a:lnTo>
                      <a:pt x="6002" y="18651"/>
                    </a:lnTo>
                    <a:lnTo>
                      <a:pt x="6324" y="18878"/>
                    </a:lnTo>
                    <a:lnTo>
                      <a:pt x="6665" y="19106"/>
                    </a:lnTo>
                    <a:lnTo>
                      <a:pt x="7006" y="19314"/>
                    </a:lnTo>
                    <a:lnTo>
                      <a:pt x="7366" y="19503"/>
                    </a:lnTo>
                    <a:lnTo>
                      <a:pt x="7725" y="19692"/>
                    </a:lnTo>
                    <a:lnTo>
                      <a:pt x="8104" y="19844"/>
                    </a:lnTo>
                    <a:lnTo>
                      <a:pt x="8483" y="19995"/>
                    </a:lnTo>
                    <a:lnTo>
                      <a:pt x="8881" y="20128"/>
                    </a:lnTo>
                    <a:lnTo>
                      <a:pt x="9297" y="20242"/>
                    </a:lnTo>
                    <a:lnTo>
                      <a:pt x="9714" y="20355"/>
                    </a:lnTo>
                    <a:lnTo>
                      <a:pt x="10149" y="20431"/>
                    </a:lnTo>
                    <a:lnTo>
                      <a:pt x="10585" y="20488"/>
                    </a:lnTo>
                    <a:lnTo>
                      <a:pt x="11039" y="20545"/>
                    </a:lnTo>
                    <a:lnTo>
                      <a:pt x="11512" y="20563"/>
                    </a:lnTo>
                    <a:lnTo>
                      <a:pt x="11986" y="20582"/>
                    </a:lnTo>
                    <a:lnTo>
                      <a:pt x="12478" y="20582"/>
                    </a:lnTo>
                    <a:lnTo>
                      <a:pt x="12970" y="20545"/>
                    </a:lnTo>
                    <a:lnTo>
                      <a:pt x="13027" y="20526"/>
                    </a:lnTo>
                    <a:lnTo>
                      <a:pt x="13065" y="20507"/>
                    </a:lnTo>
                    <a:lnTo>
                      <a:pt x="13084" y="20488"/>
                    </a:lnTo>
                    <a:lnTo>
                      <a:pt x="13103" y="20450"/>
                    </a:lnTo>
                    <a:lnTo>
                      <a:pt x="13103" y="20412"/>
                    </a:lnTo>
                    <a:lnTo>
                      <a:pt x="13103" y="20393"/>
                    </a:lnTo>
                    <a:lnTo>
                      <a:pt x="13065" y="20374"/>
                    </a:lnTo>
                    <a:lnTo>
                      <a:pt x="13008" y="20374"/>
                    </a:lnTo>
                    <a:lnTo>
                      <a:pt x="12516" y="20393"/>
                    </a:lnTo>
                    <a:lnTo>
                      <a:pt x="12024" y="20412"/>
                    </a:lnTo>
                    <a:lnTo>
                      <a:pt x="11550" y="20393"/>
                    </a:lnTo>
                    <a:lnTo>
                      <a:pt x="11096" y="20374"/>
                    </a:lnTo>
                    <a:lnTo>
                      <a:pt x="10641" y="20317"/>
                    </a:lnTo>
                    <a:lnTo>
                      <a:pt x="10206" y="20261"/>
                    </a:lnTo>
                    <a:lnTo>
                      <a:pt x="9789" y="20166"/>
                    </a:lnTo>
                    <a:lnTo>
                      <a:pt x="9373" y="20071"/>
                    </a:lnTo>
                    <a:lnTo>
                      <a:pt x="8975" y="19958"/>
                    </a:lnTo>
                    <a:lnTo>
                      <a:pt x="8578" y="19825"/>
                    </a:lnTo>
                    <a:lnTo>
                      <a:pt x="8199" y="19674"/>
                    </a:lnTo>
                    <a:lnTo>
                      <a:pt x="7839" y="19503"/>
                    </a:lnTo>
                    <a:lnTo>
                      <a:pt x="7479" y="19333"/>
                    </a:lnTo>
                    <a:lnTo>
                      <a:pt x="7120" y="19124"/>
                    </a:lnTo>
                    <a:lnTo>
                      <a:pt x="6779" y="18916"/>
                    </a:lnTo>
                    <a:lnTo>
                      <a:pt x="6457" y="18708"/>
                    </a:lnTo>
                    <a:lnTo>
                      <a:pt x="6135" y="18462"/>
                    </a:lnTo>
                    <a:lnTo>
                      <a:pt x="5832" y="18216"/>
                    </a:lnTo>
                    <a:lnTo>
                      <a:pt x="5529" y="17950"/>
                    </a:lnTo>
                    <a:lnTo>
                      <a:pt x="5245" y="17685"/>
                    </a:lnTo>
                    <a:lnTo>
                      <a:pt x="4961" y="17401"/>
                    </a:lnTo>
                    <a:lnTo>
                      <a:pt x="4696" y="17098"/>
                    </a:lnTo>
                    <a:lnTo>
                      <a:pt x="4431" y="16795"/>
                    </a:lnTo>
                    <a:lnTo>
                      <a:pt x="4185" y="16474"/>
                    </a:lnTo>
                    <a:lnTo>
                      <a:pt x="3939" y="16152"/>
                    </a:lnTo>
                    <a:lnTo>
                      <a:pt x="3711" y="15811"/>
                    </a:lnTo>
                    <a:lnTo>
                      <a:pt x="3484" y="15470"/>
                    </a:lnTo>
                    <a:lnTo>
                      <a:pt x="3257" y="15110"/>
                    </a:lnTo>
                    <a:lnTo>
                      <a:pt x="2859" y="14391"/>
                    </a:lnTo>
                    <a:lnTo>
                      <a:pt x="2481" y="13633"/>
                    </a:lnTo>
                    <a:lnTo>
                      <a:pt x="2140" y="12838"/>
                    </a:lnTo>
                    <a:lnTo>
                      <a:pt x="1837" y="12024"/>
                    </a:lnTo>
                    <a:lnTo>
                      <a:pt x="1572" y="11191"/>
                    </a:lnTo>
                    <a:lnTo>
                      <a:pt x="1326" y="10339"/>
                    </a:lnTo>
                    <a:lnTo>
                      <a:pt x="1098" y="9487"/>
                    </a:lnTo>
                    <a:lnTo>
                      <a:pt x="909" y="8616"/>
                    </a:lnTo>
                    <a:lnTo>
                      <a:pt x="739" y="7726"/>
                    </a:lnTo>
                    <a:lnTo>
                      <a:pt x="606" y="6855"/>
                    </a:lnTo>
                    <a:lnTo>
                      <a:pt x="492" y="5965"/>
                    </a:lnTo>
                    <a:lnTo>
                      <a:pt x="398" y="5094"/>
                    </a:lnTo>
                    <a:lnTo>
                      <a:pt x="341" y="4223"/>
                    </a:lnTo>
                    <a:lnTo>
                      <a:pt x="303" y="3352"/>
                    </a:lnTo>
                    <a:lnTo>
                      <a:pt x="284" y="2519"/>
                    </a:lnTo>
                    <a:lnTo>
                      <a:pt x="265" y="1686"/>
                    </a:lnTo>
                    <a:lnTo>
                      <a:pt x="284" y="871"/>
                    </a:lnTo>
                    <a:lnTo>
                      <a:pt x="322" y="76"/>
                    </a:lnTo>
                    <a:lnTo>
                      <a:pt x="322" y="38"/>
                    </a:lnTo>
                    <a:lnTo>
                      <a:pt x="284" y="19"/>
                    </a:lnTo>
                    <a:lnTo>
                      <a:pt x="246" y="0"/>
                    </a:lnTo>
                    <a:close/>
                  </a:path>
                </a:pathLst>
              </a:custGeom>
              <a:solidFill>
                <a:srgbClr val="363636">
                  <a:alpha val="25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3"/>
              <p:cNvSpPr/>
              <p:nvPr/>
            </p:nvSpPr>
            <p:spPr>
              <a:xfrm>
                <a:off x="5279775" y="1431950"/>
                <a:ext cx="160500" cy="442625"/>
              </a:xfrm>
              <a:custGeom>
                <a:avLst/>
                <a:gdLst/>
                <a:ahLst/>
                <a:cxnLst/>
                <a:rect l="l" t="t" r="r" b="b"/>
                <a:pathLst>
                  <a:path w="6420" h="17705" extrusionOk="0">
                    <a:moveTo>
                      <a:pt x="5700" y="0"/>
                    </a:moveTo>
                    <a:lnTo>
                      <a:pt x="5454" y="227"/>
                    </a:lnTo>
                    <a:lnTo>
                      <a:pt x="5208" y="455"/>
                    </a:lnTo>
                    <a:lnTo>
                      <a:pt x="4980" y="720"/>
                    </a:lnTo>
                    <a:lnTo>
                      <a:pt x="4753" y="966"/>
                    </a:lnTo>
                    <a:lnTo>
                      <a:pt x="4337" y="1515"/>
                    </a:lnTo>
                    <a:lnTo>
                      <a:pt x="3920" y="2102"/>
                    </a:lnTo>
                    <a:lnTo>
                      <a:pt x="3560" y="2708"/>
                    </a:lnTo>
                    <a:lnTo>
                      <a:pt x="3201" y="3333"/>
                    </a:lnTo>
                    <a:lnTo>
                      <a:pt x="2879" y="3995"/>
                    </a:lnTo>
                    <a:lnTo>
                      <a:pt x="2576" y="4677"/>
                    </a:lnTo>
                    <a:lnTo>
                      <a:pt x="2292" y="5378"/>
                    </a:lnTo>
                    <a:lnTo>
                      <a:pt x="2027" y="6097"/>
                    </a:lnTo>
                    <a:lnTo>
                      <a:pt x="1780" y="6817"/>
                    </a:lnTo>
                    <a:lnTo>
                      <a:pt x="1572" y="7536"/>
                    </a:lnTo>
                    <a:lnTo>
                      <a:pt x="1364" y="8256"/>
                    </a:lnTo>
                    <a:lnTo>
                      <a:pt x="1175" y="8994"/>
                    </a:lnTo>
                    <a:lnTo>
                      <a:pt x="1023" y="9714"/>
                    </a:lnTo>
                    <a:lnTo>
                      <a:pt x="872" y="10414"/>
                    </a:lnTo>
                    <a:lnTo>
                      <a:pt x="739" y="11115"/>
                    </a:lnTo>
                    <a:lnTo>
                      <a:pt x="607" y="11797"/>
                    </a:lnTo>
                    <a:lnTo>
                      <a:pt x="417" y="13103"/>
                    </a:lnTo>
                    <a:lnTo>
                      <a:pt x="266" y="14296"/>
                    </a:lnTo>
                    <a:lnTo>
                      <a:pt x="152" y="15356"/>
                    </a:lnTo>
                    <a:lnTo>
                      <a:pt x="76" y="16265"/>
                    </a:lnTo>
                    <a:lnTo>
                      <a:pt x="38" y="16966"/>
                    </a:lnTo>
                    <a:lnTo>
                      <a:pt x="1" y="17685"/>
                    </a:lnTo>
                    <a:lnTo>
                      <a:pt x="1099" y="17704"/>
                    </a:lnTo>
                    <a:lnTo>
                      <a:pt x="1137" y="17136"/>
                    </a:lnTo>
                    <a:lnTo>
                      <a:pt x="1175" y="16473"/>
                    </a:lnTo>
                    <a:lnTo>
                      <a:pt x="1250" y="15640"/>
                    </a:lnTo>
                    <a:lnTo>
                      <a:pt x="1345" y="14618"/>
                    </a:lnTo>
                    <a:lnTo>
                      <a:pt x="1478" y="13482"/>
                    </a:lnTo>
                    <a:lnTo>
                      <a:pt x="1667" y="12213"/>
                    </a:lnTo>
                    <a:lnTo>
                      <a:pt x="1913" y="10869"/>
                    </a:lnTo>
                    <a:lnTo>
                      <a:pt x="2046" y="10187"/>
                    </a:lnTo>
                    <a:lnTo>
                      <a:pt x="2216" y="9487"/>
                    </a:lnTo>
                    <a:lnTo>
                      <a:pt x="2386" y="8786"/>
                    </a:lnTo>
                    <a:lnTo>
                      <a:pt x="2576" y="8066"/>
                    </a:lnTo>
                    <a:lnTo>
                      <a:pt x="2784" y="7366"/>
                    </a:lnTo>
                    <a:lnTo>
                      <a:pt x="2992" y="6665"/>
                    </a:lnTo>
                    <a:lnTo>
                      <a:pt x="3238" y="5984"/>
                    </a:lnTo>
                    <a:lnTo>
                      <a:pt x="3504" y="5302"/>
                    </a:lnTo>
                    <a:lnTo>
                      <a:pt x="3788" y="4639"/>
                    </a:lnTo>
                    <a:lnTo>
                      <a:pt x="4090" y="4014"/>
                    </a:lnTo>
                    <a:lnTo>
                      <a:pt x="4431" y="3390"/>
                    </a:lnTo>
                    <a:lnTo>
                      <a:pt x="4772" y="2803"/>
                    </a:lnTo>
                    <a:lnTo>
                      <a:pt x="5151" y="2253"/>
                    </a:lnTo>
                    <a:lnTo>
                      <a:pt x="5548" y="1742"/>
                    </a:lnTo>
                    <a:lnTo>
                      <a:pt x="5757" y="1496"/>
                    </a:lnTo>
                    <a:lnTo>
                      <a:pt x="5984" y="1250"/>
                    </a:lnTo>
                    <a:lnTo>
                      <a:pt x="6192" y="1023"/>
                    </a:lnTo>
                    <a:lnTo>
                      <a:pt x="6419" y="814"/>
                    </a:lnTo>
                    <a:lnTo>
                      <a:pt x="570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3"/>
              <p:cNvSpPr/>
              <p:nvPr/>
            </p:nvSpPr>
            <p:spPr>
              <a:xfrm>
                <a:off x="5790550" y="1377500"/>
                <a:ext cx="215875" cy="449725"/>
              </a:xfrm>
              <a:custGeom>
                <a:avLst/>
                <a:gdLst/>
                <a:ahLst/>
                <a:cxnLst/>
                <a:rect l="l" t="t" r="r" b="b"/>
                <a:pathLst>
                  <a:path w="8635" h="17989" extrusionOk="0">
                    <a:moveTo>
                      <a:pt x="682" y="1"/>
                    </a:moveTo>
                    <a:lnTo>
                      <a:pt x="0" y="853"/>
                    </a:lnTo>
                    <a:lnTo>
                      <a:pt x="265" y="1080"/>
                    </a:lnTo>
                    <a:lnTo>
                      <a:pt x="530" y="1364"/>
                    </a:lnTo>
                    <a:lnTo>
                      <a:pt x="890" y="1743"/>
                    </a:lnTo>
                    <a:lnTo>
                      <a:pt x="1326" y="2273"/>
                    </a:lnTo>
                    <a:lnTo>
                      <a:pt x="1837" y="2917"/>
                    </a:lnTo>
                    <a:lnTo>
                      <a:pt x="2102" y="3295"/>
                    </a:lnTo>
                    <a:lnTo>
                      <a:pt x="2386" y="3693"/>
                    </a:lnTo>
                    <a:lnTo>
                      <a:pt x="2670" y="4147"/>
                    </a:lnTo>
                    <a:lnTo>
                      <a:pt x="2973" y="4621"/>
                    </a:lnTo>
                    <a:lnTo>
                      <a:pt x="3276" y="5151"/>
                    </a:lnTo>
                    <a:lnTo>
                      <a:pt x="3579" y="5700"/>
                    </a:lnTo>
                    <a:lnTo>
                      <a:pt x="3882" y="6306"/>
                    </a:lnTo>
                    <a:lnTo>
                      <a:pt x="4204" y="6931"/>
                    </a:lnTo>
                    <a:lnTo>
                      <a:pt x="4507" y="7612"/>
                    </a:lnTo>
                    <a:lnTo>
                      <a:pt x="4828" y="8332"/>
                    </a:lnTo>
                    <a:lnTo>
                      <a:pt x="5131" y="9089"/>
                    </a:lnTo>
                    <a:lnTo>
                      <a:pt x="5434" y="9904"/>
                    </a:lnTo>
                    <a:lnTo>
                      <a:pt x="5737" y="10756"/>
                    </a:lnTo>
                    <a:lnTo>
                      <a:pt x="6040" y="11646"/>
                    </a:lnTo>
                    <a:lnTo>
                      <a:pt x="6324" y="12592"/>
                    </a:lnTo>
                    <a:lnTo>
                      <a:pt x="6589" y="13577"/>
                    </a:lnTo>
                    <a:lnTo>
                      <a:pt x="6854" y="14599"/>
                    </a:lnTo>
                    <a:lnTo>
                      <a:pt x="7101" y="15679"/>
                    </a:lnTo>
                    <a:lnTo>
                      <a:pt x="7347" y="16815"/>
                    </a:lnTo>
                    <a:lnTo>
                      <a:pt x="7555" y="17989"/>
                    </a:lnTo>
                    <a:lnTo>
                      <a:pt x="8634" y="17799"/>
                    </a:lnTo>
                    <a:lnTo>
                      <a:pt x="8407" y="16588"/>
                    </a:lnTo>
                    <a:lnTo>
                      <a:pt x="8180" y="15414"/>
                    </a:lnTo>
                    <a:lnTo>
                      <a:pt x="7915" y="14315"/>
                    </a:lnTo>
                    <a:lnTo>
                      <a:pt x="7650" y="13236"/>
                    </a:lnTo>
                    <a:lnTo>
                      <a:pt x="7366" y="12214"/>
                    </a:lnTo>
                    <a:lnTo>
                      <a:pt x="7063" y="11248"/>
                    </a:lnTo>
                    <a:lnTo>
                      <a:pt x="6760" y="10339"/>
                    </a:lnTo>
                    <a:lnTo>
                      <a:pt x="6457" y="9449"/>
                    </a:lnTo>
                    <a:lnTo>
                      <a:pt x="6135" y="8616"/>
                    </a:lnTo>
                    <a:lnTo>
                      <a:pt x="5813" y="7840"/>
                    </a:lnTo>
                    <a:lnTo>
                      <a:pt x="5491" y="7082"/>
                    </a:lnTo>
                    <a:lnTo>
                      <a:pt x="5169" y="6382"/>
                    </a:lnTo>
                    <a:lnTo>
                      <a:pt x="4847" y="5738"/>
                    </a:lnTo>
                    <a:lnTo>
                      <a:pt x="4525" y="5113"/>
                    </a:lnTo>
                    <a:lnTo>
                      <a:pt x="4204" y="4526"/>
                    </a:lnTo>
                    <a:lnTo>
                      <a:pt x="3882" y="3996"/>
                    </a:lnTo>
                    <a:lnTo>
                      <a:pt x="3579" y="3485"/>
                    </a:lnTo>
                    <a:lnTo>
                      <a:pt x="3276" y="3030"/>
                    </a:lnTo>
                    <a:lnTo>
                      <a:pt x="2973" y="2595"/>
                    </a:lnTo>
                    <a:lnTo>
                      <a:pt x="2689" y="2216"/>
                    </a:lnTo>
                    <a:lnTo>
                      <a:pt x="2178" y="1534"/>
                    </a:lnTo>
                    <a:lnTo>
                      <a:pt x="1704" y="985"/>
                    </a:lnTo>
                    <a:lnTo>
                      <a:pt x="1307" y="569"/>
                    </a:lnTo>
                    <a:lnTo>
                      <a:pt x="1004" y="266"/>
                    </a:lnTo>
                    <a:lnTo>
                      <a:pt x="795" y="76"/>
                    </a:lnTo>
                    <a:lnTo>
                      <a:pt x="6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3"/>
              <p:cNvSpPr/>
              <p:nvPr/>
            </p:nvSpPr>
            <p:spPr>
              <a:xfrm>
                <a:off x="5199775" y="355025"/>
                <a:ext cx="519300" cy="793400"/>
              </a:xfrm>
              <a:custGeom>
                <a:avLst/>
                <a:gdLst/>
                <a:ahLst/>
                <a:cxnLst/>
                <a:rect l="l" t="t" r="r" b="b"/>
                <a:pathLst>
                  <a:path w="20772" h="31736" extrusionOk="0">
                    <a:moveTo>
                      <a:pt x="11948" y="1"/>
                    </a:moveTo>
                    <a:lnTo>
                      <a:pt x="11532" y="20"/>
                    </a:lnTo>
                    <a:lnTo>
                      <a:pt x="11134" y="58"/>
                    </a:lnTo>
                    <a:lnTo>
                      <a:pt x="10718" y="133"/>
                    </a:lnTo>
                    <a:lnTo>
                      <a:pt x="10320" y="228"/>
                    </a:lnTo>
                    <a:lnTo>
                      <a:pt x="9922" y="342"/>
                    </a:lnTo>
                    <a:lnTo>
                      <a:pt x="9525" y="493"/>
                    </a:lnTo>
                    <a:lnTo>
                      <a:pt x="9127" y="664"/>
                    </a:lnTo>
                    <a:lnTo>
                      <a:pt x="8748" y="853"/>
                    </a:lnTo>
                    <a:lnTo>
                      <a:pt x="8370" y="1080"/>
                    </a:lnTo>
                    <a:lnTo>
                      <a:pt x="7991" y="1307"/>
                    </a:lnTo>
                    <a:lnTo>
                      <a:pt x="7631" y="1572"/>
                    </a:lnTo>
                    <a:lnTo>
                      <a:pt x="7253" y="1856"/>
                    </a:lnTo>
                    <a:lnTo>
                      <a:pt x="6912" y="2140"/>
                    </a:lnTo>
                    <a:lnTo>
                      <a:pt x="6552" y="2462"/>
                    </a:lnTo>
                    <a:lnTo>
                      <a:pt x="6211" y="2784"/>
                    </a:lnTo>
                    <a:lnTo>
                      <a:pt x="5870" y="3125"/>
                    </a:lnTo>
                    <a:lnTo>
                      <a:pt x="5549" y="3485"/>
                    </a:lnTo>
                    <a:lnTo>
                      <a:pt x="5208" y="3845"/>
                    </a:lnTo>
                    <a:lnTo>
                      <a:pt x="4905" y="4223"/>
                    </a:lnTo>
                    <a:lnTo>
                      <a:pt x="4583" y="4621"/>
                    </a:lnTo>
                    <a:lnTo>
                      <a:pt x="4299" y="5019"/>
                    </a:lnTo>
                    <a:lnTo>
                      <a:pt x="3712" y="5852"/>
                    </a:lnTo>
                    <a:lnTo>
                      <a:pt x="3182" y="6685"/>
                    </a:lnTo>
                    <a:lnTo>
                      <a:pt x="2670" y="7556"/>
                    </a:lnTo>
                    <a:lnTo>
                      <a:pt x="2197" y="8446"/>
                    </a:lnTo>
                    <a:lnTo>
                      <a:pt x="1762" y="9317"/>
                    </a:lnTo>
                    <a:lnTo>
                      <a:pt x="1383" y="10207"/>
                    </a:lnTo>
                    <a:lnTo>
                      <a:pt x="1042" y="11059"/>
                    </a:lnTo>
                    <a:lnTo>
                      <a:pt x="739" y="11892"/>
                    </a:lnTo>
                    <a:lnTo>
                      <a:pt x="493" y="12706"/>
                    </a:lnTo>
                    <a:lnTo>
                      <a:pt x="285" y="13482"/>
                    </a:lnTo>
                    <a:lnTo>
                      <a:pt x="133" y="14202"/>
                    </a:lnTo>
                    <a:lnTo>
                      <a:pt x="39" y="14865"/>
                    </a:lnTo>
                    <a:lnTo>
                      <a:pt x="20" y="15168"/>
                    </a:lnTo>
                    <a:lnTo>
                      <a:pt x="1" y="15470"/>
                    </a:lnTo>
                    <a:lnTo>
                      <a:pt x="1" y="15736"/>
                    </a:lnTo>
                    <a:lnTo>
                      <a:pt x="20" y="16001"/>
                    </a:lnTo>
                    <a:lnTo>
                      <a:pt x="57" y="16228"/>
                    </a:lnTo>
                    <a:lnTo>
                      <a:pt x="95" y="16436"/>
                    </a:lnTo>
                    <a:lnTo>
                      <a:pt x="152" y="16626"/>
                    </a:lnTo>
                    <a:lnTo>
                      <a:pt x="228" y="16796"/>
                    </a:lnTo>
                    <a:lnTo>
                      <a:pt x="323" y="16947"/>
                    </a:lnTo>
                    <a:lnTo>
                      <a:pt x="417" y="17061"/>
                    </a:lnTo>
                    <a:lnTo>
                      <a:pt x="550" y="17156"/>
                    </a:lnTo>
                    <a:lnTo>
                      <a:pt x="682" y="17231"/>
                    </a:lnTo>
                    <a:lnTo>
                      <a:pt x="834" y="17269"/>
                    </a:lnTo>
                    <a:lnTo>
                      <a:pt x="1004" y="17288"/>
                    </a:lnTo>
                    <a:lnTo>
                      <a:pt x="1194" y="17250"/>
                    </a:lnTo>
                    <a:lnTo>
                      <a:pt x="1402" y="17212"/>
                    </a:lnTo>
                    <a:lnTo>
                      <a:pt x="1629" y="17118"/>
                    </a:lnTo>
                    <a:lnTo>
                      <a:pt x="1875" y="17004"/>
                    </a:lnTo>
                    <a:lnTo>
                      <a:pt x="1781" y="17307"/>
                    </a:lnTo>
                    <a:lnTo>
                      <a:pt x="1553" y="18121"/>
                    </a:lnTo>
                    <a:lnTo>
                      <a:pt x="1421" y="18652"/>
                    </a:lnTo>
                    <a:lnTo>
                      <a:pt x="1288" y="19257"/>
                    </a:lnTo>
                    <a:lnTo>
                      <a:pt x="1175" y="19882"/>
                    </a:lnTo>
                    <a:lnTo>
                      <a:pt x="1080" y="20526"/>
                    </a:lnTo>
                    <a:lnTo>
                      <a:pt x="1023" y="21170"/>
                    </a:lnTo>
                    <a:lnTo>
                      <a:pt x="1023" y="21473"/>
                    </a:lnTo>
                    <a:lnTo>
                      <a:pt x="1023" y="21776"/>
                    </a:lnTo>
                    <a:lnTo>
                      <a:pt x="1042" y="22060"/>
                    </a:lnTo>
                    <a:lnTo>
                      <a:pt x="1080" y="22344"/>
                    </a:lnTo>
                    <a:lnTo>
                      <a:pt x="1137" y="22590"/>
                    </a:lnTo>
                    <a:lnTo>
                      <a:pt x="1212" y="22836"/>
                    </a:lnTo>
                    <a:lnTo>
                      <a:pt x="1307" y="23044"/>
                    </a:lnTo>
                    <a:lnTo>
                      <a:pt x="1421" y="23215"/>
                    </a:lnTo>
                    <a:lnTo>
                      <a:pt x="1572" y="23366"/>
                    </a:lnTo>
                    <a:lnTo>
                      <a:pt x="1743" y="23499"/>
                    </a:lnTo>
                    <a:lnTo>
                      <a:pt x="1932" y="23575"/>
                    </a:lnTo>
                    <a:lnTo>
                      <a:pt x="2159" y="23631"/>
                    </a:lnTo>
                    <a:lnTo>
                      <a:pt x="2405" y="23650"/>
                    </a:lnTo>
                    <a:lnTo>
                      <a:pt x="2689" y="23612"/>
                    </a:lnTo>
                    <a:lnTo>
                      <a:pt x="3257" y="23518"/>
                    </a:lnTo>
                    <a:lnTo>
                      <a:pt x="3750" y="23461"/>
                    </a:lnTo>
                    <a:lnTo>
                      <a:pt x="4166" y="23442"/>
                    </a:lnTo>
                    <a:lnTo>
                      <a:pt x="4507" y="23461"/>
                    </a:lnTo>
                    <a:lnTo>
                      <a:pt x="4659" y="23480"/>
                    </a:lnTo>
                    <a:lnTo>
                      <a:pt x="4791" y="23518"/>
                    </a:lnTo>
                    <a:lnTo>
                      <a:pt x="4905" y="23556"/>
                    </a:lnTo>
                    <a:lnTo>
                      <a:pt x="4999" y="23612"/>
                    </a:lnTo>
                    <a:lnTo>
                      <a:pt x="5094" y="23669"/>
                    </a:lnTo>
                    <a:lnTo>
                      <a:pt x="5151" y="23745"/>
                    </a:lnTo>
                    <a:lnTo>
                      <a:pt x="5208" y="23821"/>
                    </a:lnTo>
                    <a:lnTo>
                      <a:pt x="5264" y="23915"/>
                    </a:lnTo>
                    <a:lnTo>
                      <a:pt x="5283" y="24010"/>
                    </a:lnTo>
                    <a:lnTo>
                      <a:pt x="5302" y="24105"/>
                    </a:lnTo>
                    <a:lnTo>
                      <a:pt x="5302" y="24218"/>
                    </a:lnTo>
                    <a:lnTo>
                      <a:pt x="5302" y="24351"/>
                    </a:lnTo>
                    <a:lnTo>
                      <a:pt x="5246" y="24616"/>
                    </a:lnTo>
                    <a:lnTo>
                      <a:pt x="5151" y="24919"/>
                    </a:lnTo>
                    <a:lnTo>
                      <a:pt x="4999" y="25260"/>
                    </a:lnTo>
                    <a:lnTo>
                      <a:pt x="4810" y="25638"/>
                    </a:lnTo>
                    <a:lnTo>
                      <a:pt x="4602" y="26055"/>
                    </a:lnTo>
                    <a:lnTo>
                      <a:pt x="4337" y="26490"/>
                    </a:lnTo>
                    <a:lnTo>
                      <a:pt x="4242" y="26718"/>
                    </a:lnTo>
                    <a:lnTo>
                      <a:pt x="4166" y="26907"/>
                    </a:lnTo>
                    <a:lnTo>
                      <a:pt x="4147" y="27059"/>
                    </a:lnTo>
                    <a:lnTo>
                      <a:pt x="4166" y="27191"/>
                    </a:lnTo>
                    <a:lnTo>
                      <a:pt x="4223" y="27305"/>
                    </a:lnTo>
                    <a:lnTo>
                      <a:pt x="4299" y="27399"/>
                    </a:lnTo>
                    <a:lnTo>
                      <a:pt x="4431" y="27456"/>
                    </a:lnTo>
                    <a:lnTo>
                      <a:pt x="4564" y="27513"/>
                    </a:lnTo>
                    <a:lnTo>
                      <a:pt x="4753" y="27532"/>
                    </a:lnTo>
                    <a:lnTo>
                      <a:pt x="4943" y="27551"/>
                    </a:lnTo>
                    <a:lnTo>
                      <a:pt x="5170" y="27551"/>
                    </a:lnTo>
                    <a:lnTo>
                      <a:pt x="5397" y="27532"/>
                    </a:lnTo>
                    <a:lnTo>
                      <a:pt x="5908" y="27456"/>
                    </a:lnTo>
                    <a:lnTo>
                      <a:pt x="6457" y="27343"/>
                    </a:lnTo>
                    <a:lnTo>
                      <a:pt x="7044" y="27210"/>
                    </a:lnTo>
                    <a:lnTo>
                      <a:pt x="7612" y="27040"/>
                    </a:lnTo>
                    <a:lnTo>
                      <a:pt x="8143" y="26869"/>
                    </a:lnTo>
                    <a:lnTo>
                      <a:pt x="8654" y="26718"/>
                    </a:lnTo>
                    <a:lnTo>
                      <a:pt x="9430" y="26434"/>
                    </a:lnTo>
                    <a:lnTo>
                      <a:pt x="9752" y="26320"/>
                    </a:lnTo>
                    <a:lnTo>
                      <a:pt x="9411" y="26661"/>
                    </a:lnTo>
                    <a:lnTo>
                      <a:pt x="9089" y="27002"/>
                    </a:lnTo>
                    <a:lnTo>
                      <a:pt x="8692" y="27437"/>
                    </a:lnTo>
                    <a:lnTo>
                      <a:pt x="8275" y="27948"/>
                    </a:lnTo>
                    <a:lnTo>
                      <a:pt x="8067" y="28232"/>
                    </a:lnTo>
                    <a:lnTo>
                      <a:pt x="7877" y="28516"/>
                    </a:lnTo>
                    <a:lnTo>
                      <a:pt x="7688" y="28800"/>
                    </a:lnTo>
                    <a:lnTo>
                      <a:pt x="7518" y="29085"/>
                    </a:lnTo>
                    <a:lnTo>
                      <a:pt x="7385" y="29369"/>
                    </a:lnTo>
                    <a:lnTo>
                      <a:pt x="7253" y="29653"/>
                    </a:lnTo>
                    <a:lnTo>
                      <a:pt x="7177" y="29937"/>
                    </a:lnTo>
                    <a:lnTo>
                      <a:pt x="7120" y="30202"/>
                    </a:lnTo>
                    <a:lnTo>
                      <a:pt x="7101" y="30448"/>
                    </a:lnTo>
                    <a:lnTo>
                      <a:pt x="7101" y="30580"/>
                    </a:lnTo>
                    <a:lnTo>
                      <a:pt x="7120" y="30694"/>
                    </a:lnTo>
                    <a:lnTo>
                      <a:pt x="7158" y="30808"/>
                    </a:lnTo>
                    <a:lnTo>
                      <a:pt x="7196" y="30921"/>
                    </a:lnTo>
                    <a:lnTo>
                      <a:pt x="7272" y="31016"/>
                    </a:lnTo>
                    <a:lnTo>
                      <a:pt x="7328" y="31111"/>
                    </a:lnTo>
                    <a:lnTo>
                      <a:pt x="7423" y="31205"/>
                    </a:lnTo>
                    <a:lnTo>
                      <a:pt x="7518" y="31300"/>
                    </a:lnTo>
                    <a:lnTo>
                      <a:pt x="7650" y="31376"/>
                    </a:lnTo>
                    <a:lnTo>
                      <a:pt x="7783" y="31451"/>
                    </a:lnTo>
                    <a:lnTo>
                      <a:pt x="7934" y="31508"/>
                    </a:lnTo>
                    <a:lnTo>
                      <a:pt x="8086" y="31565"/>
                    </a:lnTo>
                    <a:lnTo>
                      <a:pt x="8275" y="31622"/>
                    </a:lnTo>
                    <a:lnTo>
                      <a:pt x="8483" y="31660"/>
                    </a:lnTo>
                    <a:lnTo>
                      <a:pt x="8711" y="31698"/>
                    </a:lnTo>
                    <a:lnTo>
                      <a:pt x="8938" y="31716"/>
                    </a:lnTo>
                    <a:lnTo>
                      <a:pt x="9487" y="31735"/>
                    </a:lnTo>
                    <a:lnTo>
                      <a:pt x="10112" y="31698"/>
                    </a:lnTo>
                    <a:lnTo>
                      <a:pt x="10831" y="31641"/>
                    </a:lnTo>
                    <a:lnTo>
                      <a:pt x="11645" y="31527"/>
                    </a:lnTo>
                    <a:lnTo>
                      <a:pt x="12573" y="31357"/>
                    </a:lnTo>
                    <a:lnTo>
                      <a:pt x="12573" y="30808"/>
                    </a:lnTo>
                    <a:lnTo>
                      <a:pt x="12573" y="29596"/>
                    </a:lnTo>
                    <a:lnTo>
                      <a:pt x="12592" y="28914"/>
                    </a:lnTo>
                    <a:lnTo>
                      <a:pt x="12630" y="28308"/>
                    </a:lnTo>
                    <a:lnTo>
                      <a:pt x="12668" y="27854"/>
                    </a:lnTo>
                    <a:lnTo>
                      <a:pt x="12706" y="27683"/>
                    </a:lnTo>
                    <a:lnTo>
                      <a:pt x="12744" y="27608"/>
                    </a:lnTo>
                    <a:lnTo>
                      <a:pt x="12800" y="27532"/>
                    </a:lnTo>
                    <a:lnTo>
                      <a:pt x="12895" y="27456"/>
                    </a:lnTo>
                    <a:lnTo>
                      <a:pt x="13255" y="27172"/>
                    </a:lnTo>
                    <a:lnTo>
                      <a:pt x="13482" y="26983"/>
                    </a:lnTo>
                    <a:lnTo>
                      <a:pt x="13709" y="26774"/>
                    </a:lnTo>
                    <a:lnTo>
                      <a:pt x="13974" y="26528"/>
                    </a:lnTo>
                    <a:lnTo>
                      <a:pt x="14221" y="26244"/>
                    </a:lnTo>
                    <a:lnTo>
                      <a:pt x="14486" y="25922"/>
                    </a:lnTo>
                    <a:lnTo>
                      <a:pt x="14713" y="25582"/>
                    </a:lnTo>
                    <a:lnTo>
                      <a:pt x="14921" y="25203"/>
                    </a:lnTo>
                    <a:lnTo>
                      <a:pt x="15035" y="24995"/>
                    </a:lnTo>
                    <a:lnTo>
                      <a:pt x="15111" y="24786"/>
                    </a:lnTo>
                    <a:lnTo>
                      <a:pt x="15186" y="24559"/>
                    </a:lnTo>
                    <a:lnTo>
                      <a:pt x="15262" y="24332"/>
                    </a:lnTo>
                    <a:lnTo>
                      <a:pt x="15319" y="24086"/>
                    </a:lnTo>
                    <a:lnTo>
                      <a:pt x="15357" y="23840"/>
                    </a:lnTo>
                    <a:lnTo>
                      <a:pt x="15376" y="23575"/>
                    </a:lnTo>
                    <a:lnTo>
                      <a:pt x="15395" y="23309"/>
                    </a:lnTo>
                    <a:lnTo>
                      <a:pt x="15395" y="23044"/>
                    </a:lnTo>
                    <a:lnTo>
                      <a:pt x="15376" y="22760"/>
                    </a:lnTo>
                    <a:lnTo>
                      <a:pt x="19371" y="16455"/>
                    </a:lnTo>
                    <a:lnTo>
                      <a:pt x="20772" y="5927"/>
                    </a:lnTo>
                    <a:lnTo>
                      <a:pt x="20374" y="5340"/>
                    </a:lnTo>
                    <a:lnTo>
                      <a:pt x="19939" y="4772"/>
                    </a:lnTo>
                    <a:lnTo>
                      <a:pt x="19484" y="4223"/>
                    </a:lnTo>
                    <a:lnTo>
                      <a:pt x="19030" y="3712"/>
                    </a:lnTo>
                    <a:lnTo>
                      <a:pt x="18557" y="3201"/>
                    </a:lnTo>
                    <a:lnTo>
                      <a:pt x="18045" y="2746"/>
                    </a:lnTo>
                    <a:lnTo>
                      <a:pt x="17553" y="2292"/>
                    </a:lnTo>
                    <a:lnTo>
                      <a:pt x="17023" y="1894"/>
                    </a:lnTo>
                    <a:lnTo>
                      <a:pt x="16493" y="1516"/>
                    </a:lnTo>
                    <a:lnTo>
                      <a:pt x="15925" y="1175"/>
                    </a:lnTo>
                    <a:lnTo>
                      <a:pt x="15376" y="872"/>
                    </a:lnTo>
                    <a:lnTo>
                      <a:pt x="14789" y="607"/>
                    </a:lnTo>
                    <a:lnTo>
                      <a:pt x="14505" y="493"/>
                    </a:lnTo>
                    <a:lnTo>
                      <a:pt x="14202" y="380"/>
                    </a:lnTo>
                    <a:lnTo>
                      <a:pt x="13899" y="304"/>
                    </a:lnTo>
                    <a:lnTo>
                      <a:pt x="13596" y="209"/>
                    </a:lnTo>
                    <a:lnTo>
                      <a:pt x="13293" y="152"/>
                    </a:lnTo>
                    <a:lnTo>
                      <a:pt x="12990" y="96"/>
                    </a:lnTo>
                    <a:lnTo>
                      <a:pt x="12687" y="39"/>
                    </a:lnTo>
                    <a:lnTo>
                      <a:pt x="12365" y="20"/>
                    </a:lnTo>
                    <a:lnTo>
                      <a:pt x="119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33"/>
              <p:cNvSpPr/>
              <p:nvPr/>
            </p:nvSpPr>
            <p:spPr>
              <a:xfrm>
                <a:off x="5340375" y="502725"/>
                <a:ext cx="117425" cy="40725"/>
              </a:xfrm>
              <a:custGeom>
                <a:avLst/>
                <a:gdLst/>
                <a:ahLst/>
                <a:cxnLst/>
                <a:rect l="l" t="t" r="r" b="b"/>
                <a:pathLst>
                  <a:path w="4697" h="1629" extrusionOk="0">
                    <a:moveTo>
                      <a:pt x="3730" y="0"/>
                    </a:moveTo>
                    <a:lnTo>
                      <a:pt x="3333" y="19"/>
                    </a:lnTo>
                    <a:lnTo>
                      <a:pt x="2897" y="76"/>
                    </a:lnTo>
                    <a:lnTo>
                      <a:pt x="2443" y="133"/>
                    </a:lnTo>
                    <a:lnTo>
                      <a:pt x="1553" y="285"/>
                    </a:lnTo>
                    <a:lnTo>
                      <a:pt x="777" y="455"/>
                    </a:lnTo>
                    <a:lnTo>
                      <a:pt x="0" y="663"/>
                    </a:lnTo>
                    <a:lnTo>
                      <a:pt x="322" y="1629"/>
                    </a:lnTo>
                    <a:lnTo>
                      <a:pt x="947" y="1610"/>
                    </a:lnTo>
                    <a:lnTo>
                      <a:pt x="1610" y="1591"/>
                    </a:lnTo>
                    <a:lnTo>
                      <a:pt x="1988" y="1553"/>
                    </a:lnTo>
                    <a:lnTo>
                      <a:pt x="2386" y="1515"/>
                    </a:lnTo>
                    <a:lnTo>
                      <a:pt x="2784" y="1440"/>
                    </a:lnTo>
                    <a:lnTo>
                      <a:pt x="3162" y="1383"/>
                    </a:lnTo>
                    <a:lnTo>
                      <a:pt x="3541" y="1288"/>
                    </a:lnTo>
                    <a:lnTo>
                      <a:pt x="3882" y="1174"/>
                    </a:lnTo>
                    <a:lnTo>
                      <a:pt x="4166" y="1042"/>
                    </a:lnTo>
                    <a:lnTo>
                      <a:pt x="4298" y="966"/>
                    </a:lnTo>
                    <a:lnTo>
                      <a:pt x="4412" y="890"/>
                    </a:lnTo>
                    <a:lnTo>
                      <a:pt x="4507" y="796"/>
                    </a:lnTo>
                    <a:lnTo>
                      <a:pt x="4582" y="701"/>
                    </a:lnTo>
                    <a:lnTo>
                      <a:pt x="4639" y="606"/>
                    </a:lnTo>
                    <a:lnTo>
                      <a:pt x="4677" y="493"/>
                    </a:lnTo>
                    <a:lnTo>
                      <a:pt x="4696" y="398"/>
                    </a:lnTo>
                    <a:lnTo>
                      <a:pt x="4677" y="303"/>
                    </a:lnTo>
                    <a:lnTo>
                      <a:pt x="4620" y="228"/>
                    </a:lnTo>
                    <a:lnTo>
                      <a:pt x="4563" y="171"/>
                    </a:lnTo>
                    <a:lnTo>
                      <a:pt x="4469" y="114"/>
                    </a:lnTo>
                    <a:lnTo>
                      <a:pt x="4355" y="76"/>
                    </a:lnTo>
                    <a:lnTo>
                      <a:pt x="4223" y="38"/>
                    </a:lnTo>
                    <a:lnTo>
                      <a:pt x="4071" y="19"/>
                    </a:lnTo>
                    <a:lnTo>
                      <a:pt x="3730" y="0"/>
                    </a:lnTo>
                    <a:close/>
                  </a:path>
                </a:pathLst>
              </a:custGeom>
              <a:solidFill>
                <a:srgbClr val="FFC6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33"/>
              <p:cNvSpPr/>
              <p:nvPr/>
            </p:nvSpPr>
            <p:spPr>
              <a:xfrm>
                <a:off x="5360725" y="507450"/>
                <a:ext cx="8950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3580" h="1156" extrusionOk="0">
                    <a:moveTo>
                      <a:pt x="3106" y="1"/>
                    </a:moveTo>
                    <a:lnTo>
                      <a:pt x="2860" y="20"/>
                    </a:lnTo>
                    <a:lnTo>
                      <a:pt x="2576" y="58"/>
                    </a:lnTo>
                    <a:lnTo>
                      <a:pt x="2273" y="96"/>
                    </a:lnTo>
                    <a:lnTo>
                      <a:pt x="1648" y="209"/>
                    </a:lnTo>
                    <a:lnTo>
                      <a:pt x="1023" y="361"/>
                    </a:lnTo>
                    <a:lnTo>
                      <a:pt x="512" y="493"/>
                    </a:lnTo>
                    <a:lnTo>
                      <a:pt x="0" y="626"/>
                    </a:lnTo>
                    <a:lnTo>
                      <a:pt x="76" y="1156"/>
                    </a:lnTo>
                    <a:lnTo>
                      <a:pt x="682" y="1061"/>
                    </a:lnTo>
                    <a:lnTo>
                      <a:pt x="1288" y="929"/>
                    </a:lnTo>
                    <a:lnTo>
                      <a:pt x="1970" y="796"/>
                    </a:lnTo>
                    <a:lnTo>
                      <a:pt x="2632" y="626"/>
                    </a:lnTo>
                    <a:lnTo>
                      <a:pt x="2916" y="531"/>
                    </a:lnTo>
                    <a:lnTo>
                      <a:pt x="3181" y="455"/>
                    </a:lnTo>
                    <a:lnTo>
                      <a:pt x="3371" y="361"/>
                    </a:lnTo>
                    <a:lnTo>
                      <a:pt x="3522" y="266"/>
                    </a:lnTo>
                    <a:lnTo>
                      <a:pt x="3560" y="228"/>
                    </a:lnTo>
                    <a:lnTo>
                      <a:pt x="3579" y="190"/>
                    </a:lnTo>
                    <a:lnTo>
                      <a:pt x="3579" y="152"/>
                    </a:lnTo>
                    <a:lnTo>
                      <a:pt x="3560" y="114"/>
                    </a:lnTo>
                    <a:lnTo>
                      <a:pt x="3522" y="77"/>
                    </a:lnTo>
                    <a:lnTo>
                      <a:pt x="3465" y="58"/>
                    </a:lnTo>
                    <a:lnTo>
                      <a:pt x="3314" y="20"/>
                    </a:lnTo>
                    <a:lnTo>
                      <a:pt x="3106" y="1"/>
                    </a:lnTo>
                    <a:close/>
                  </a:path>
                </a:pathLst>
              </a:custGeom>
              <a:solidFill>
                <a:srgbClr val="7E4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3"/>
              <p:cNvSpPr/>
              <p:nvPr/>
            </p:nvSpPr>
            <p:spPr>
              <a:xfrm>
                <a:off x="5618700" y="1043300"/>
                <a:ext cx="294000" cy="249975"/>
              </a:xfrm>
              <a:custGeom>
                <a:avLst/>
                <a:gdLst/>
                <a:ahLst/>
                <a:cxnLst/>
                <a:rect l="l" t="t" r="r" b="b"/>
                <a:pathLst>
                  <a:path w="11760" h="9999" extrusionOk="0">
                    <a:moveTo>
                      <a:pt x="1629" y="1"/>
                    </a:moveTo>
                    <a:lnTo>
                      <a:pt x="1" y="815"/>
                    </a:lnTo>
                    <a:lnTo>
                      <a:pt x="2462" y="9998"/>
                    </a:lnTo>
                    <a:lnTo>
                      <a:pt x="11759" y="8010"/>
                    </a:lnTo>
                    <a:lnTo>
                      <a:pt x="10775" y="5189"/>
                    </a:lnTo>
                    <a:lnTo>
                      <a:pt x="3826" y="5397"/>
                    </a:lnTo>
                    <a:lnTo>
                      <a:pt x="1629" y="1"/>
                    </a:lnTo>
                    <a:close/>
                  </a:path>
                </a:pathLst>
              </a:custGeom>
              <a:solidFill>
                <a:srgbClr val="FB6E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33"/>
              <p:cNvSpPr/>
              <p:nvPr/>
            </p:nvSpPr>
            <p:spPr>
              <a:xfrm>
                <a:off x="5618700" y="1043300"/>
                <a:ext cx="294000" cy="249975"/>
              </a:xfrm>
              <a:custGeom>
                <a:avLst/>
                <a:gdLst/>
                <a:ahLst/>
                <a:cxnLst/>
                <a:rect l="l" t="t" r="r" b="b"/>
                <a:pathLst>
                  <a:path w="11760" h="9999" fill="none" extrusionOk="0">
                    <a:moveTo>
                      <a:pt x="1" y="815"/>
                    </a:moveTo>
                    <a:lnTo>
                      <a:pt x="2462" y="9998"/>
                    </a:lnTo>
                    <a:lnTo>
                      <a:pt x="11759" y="8010"/>
                    </a:lnTo>
                    <a:lnTo>
                      <a:pt x="10775" y="5189"/>
                    </a:lnTo>
                    <a:lnTo>
                      <a:pt x="3826" y="5397"/>
                    </a:lnTo>
                    <a:lnTo>
                      <a:pt x="1629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3"/>
              <p:cNvSpPr/>
              <p:nvPr/>
            </p:nvSpPr>
            <p:spPr>
              <a:xfrm>
                <a:off x="5586525" y="766400"/>
                <a:ext cx="180850" cy="256100"/>
              </a:xfrm>
              <a:custGeom>
                <a:avLst/>
                <a:gdLst/>
                <a:ahLst/>
                <a:cxnLst/>
                <a:rect l="l" t="t" r="r" b="b"/>
                <a:pathLst>
                  <a:path w="7234" h="10244" extrusionOk="0">
                    <a:moveTo>
                      <a:pt x="2973" y="0"/>
                    </a:moveTo>
                    <a:lnTo>
                      <a:pt x="2689" y="38"/>
                    </a:lnTo>
                    <a:lnTo>
                      <a:pt x="2424" y="76"/>
                    </a:lnTo>
                    <a:lnTo>
                      <a:pt x="2159" y="152"/>
                    </a:lnTo>
                    <a:lnTo>
                      <a:pt x="1913" y="227"/>
                    </a:lnTo>
                    <a:lnTo>
                      <a:pt x="1667" y="341"/>
                    </a:lnTo>
                    <a:lnTo>
                      <a:pt x="1439" y="473"/>
                    </a:lnTo>
                    <a:lnTo>
                      <a:pt x="1231" y="644"/>
                    </a:lnTo>
                    <a:lnTo>
                      <a:pt x="1042" y="833"/>
                    </a:lnTo>
                    <a:lnTo>
                      <a:pt x="871" y="1060"/>
                    </a:lnTo>
                    <a:lnTo>
                      <a:pt x="720" y="1307"/>
                    </a:lnTo>
                    <a:lnTo>
                      <a:pt x="568" y="1591"/>
                    </a:lnTo>
                    <a:lnTo>
                      <a:pt x="436" y="1912"/>
                    </a:lnTo>
                    <a:lnTo>
                      <a:pt x="322" y="2234"/>
                    </a:lnTo>
                    <a:lnTo>
                      <a:pt x="227" y="2575"/>
                    </a:lnTo>
                    <a:lnTo>
                      <a:pt x="152" y="2935"/>
                    </a:lnTo>
                    <a:lnTo>
                      <a:pt x="76" y="3295"/>
                    </a:lnTo>
                    <a:lnTo>
                      <a:pt x="38" y="3654"/>
                    </a:lnTo>
                    <a:lnTo>
                      <a:pt x="19" y="4014"/>
                    </a:lnTo>
                    <a:lnTo>
                      <a:pt x="0" y="4393"/>
                    </a:lnTo>
                    <a:lnTo>
                      <a:pt x="19" y="4753"/>
                    </a:lnTo>
                    <a:lnTo>
                      <a:pt x="38" y="5131"/>
                    </a:lnTo>
                    <a:lnTo>
                      <a:pt x="95" y="5472"/>
                    </a:lnTo>
                    <a:lnTo>
                      <a:pt x="171" y="5832"/>
                    </a:lnTo>
                    <a:lnTo>
                      <a:pt x="246" y="6173"/>
                    </a:lnTo>
                    <a:lnTo>
                      <a:pt x="360" y="6495"/>
                    </a:lnTo>
                    <a:lnTo>
                      <a:pt x="493" y="6798"/>
                    </a:lnTo>
                    <a:lnTo>
                      <a:pt x="625" y="7063"/>
                    </a:lnTo>
                    <a:lnTo>
                      <a:pt x="777" y="7309"/>
                    </a:lnTo>
                    <a:lnTo>
                      <a:pt x="947" y="7517"/>
                    </a:lnTo>
                    <a:lnTo>
                      <a:pt x="1117" y="7688"/>
                    </a:lnTo>
                    <a:lnTo>
                      <a:pt x="1307" y="7839"/>
                    </a:lnTo>
                    <a:lnTo>
                      <a:pt x="1515" y="7991"/>
                    </a:lnTo>
                    <a:lnTo>
                      <a:pt x="1723" y="8123"/>
                    </a:lnTo>
                    <a:lnTo>
                      <a:pt x="1932" y="8237"/>
                    </a:lnTo>
                    <a:lnTo>
                      <a:pt x="2367" y="8445"/>
                    </a:lnTo>
                    <a:lnTo>
                      <a:pt x="2803" y="8691"/>
                    </a:lnTo>
                    <a:lnTo>
                      <a:pt x="3030" y="8805"/>
                    </a:lnTo>
                    <a:lnTo>
                      <a:pt x="3238" y="8956"/>
                    </a:lnTo>
                    <a:lnTo>
                      <a:pt x="3446" y="9108"/>
                    </a:lnTo>
                    <a:lnTo>
                      <a:pt x="3655" y="9278"/>
                    </a:lnTo>
                    <a:lnTo>
                      <a:pt x="3844" y="9505"/>
                    </a:lnTo>
                    <a:lnTo>
                      <a:pt x="3995" y="9733"/>
                    </a:lnTo>
                    <a:lnTo>
                      <a:pt x="4109" y="9979"/>
                    </a:lnTo>
                    <a:lnTo>
                      <a:pt x="4204" y="10244"/>
                    </a:lnTo>
                    <a:lnTo>
                      <a:pt x="4412" y="10244"/>
                    </a:lnTo>
                    <a:lnTo>
                      <a:pt x="4639" y="10225"/>
                    </a:lnTo>
                    <a:lnTo>
                      <a:pt x="4885" y="10187"/>
                    </a:lnTo>
                    <a:lnTo>
                      <a:pt x="5132" y="10149"/>
                    </a:lnTo>
                    <a:lnTo>
                      <a:pt x="5378" y="10073"/>
                    </a:lnTo>
                    <a:lnTo>
                      <a:pt x="5624" y="9998"/>
                    </a:lnTo>
                    <a:lnTo>
                      <a:pt x="5870" y="9922"/>
                    </a:lnTo>
                    <a:lnTo>
                      <a:pt x="6097" y="9808"/>
                    </a:lnTo>
                    <a:lnTo>
                      <a:pt x="6306" y="9695"/>
                    </a:lnTo>
                    <a:lnTo>
                      <a:pt x="6514" y="9562"/>
                    </a:lnTo>
                    <a:lnTo>
                      <a:pt x="6684" y="9411"/>
                    </a:lnTo>
                    <a:lnTo>
                      <a:pt x="6836" y="9259"/>
                    </a:lnTo>
                    <a:lnTo>
                      <a:pt x="6949" y="9089"/>
                    </a:lnTo>
                    <a:lnTo>
                      <a:pt x="7044" y="8899"/>
                    </a:lnTo>
                    <a:lnTo>
                      <a:pt x="7082" y="8710"/>
                    </a:lnTo>
                    <a:lnTo>
                      <a:pt x="7101" y="8615"/>
                    </a:lnTo>
                    <a:lnTo>
                      <a:pt x="7082" y="8502"/>
                    </a:lnTo>
                    <a:lnTo>
                      <a:pt x="7082" y="8407"/>
                    </a:lnTo>
                    <a:lnTo>
                      <a:pt x="7044" y="8331"/>
                    </a:lnTo>
                    <a:lnTo>
                      <a:pt x="7006" y="8256"/>
                    </a:lnTo>
                    <a:lnTo>
                      <a:pt x="6949" y="8180"/>
                    </a:lnTo>
                    <a:lnTo>
                      <a:pt x="6874" y="8123"/>
                    </a:lnTo>
                    <a:lnTo>
                      <a:pt x="6798" y="8066"/>
                    </a:lnTo>
                    <a:lnTo>
                      <a:pt x="6608" y="7972"/>
                    </a:lnTo>
                    <a:lnTo>
                      <a:pt x="6381" y="7896"/>
                    </a:lnTo>
                    <a:lnTo>
                      <a:pt x="6154" y="7839"/>
                    </a:lnTo>
                    <a:lnTo>
                      <a:pt x="5624" y="7725"/>
                    </a:lnTo>
                    <a:lnTo>
                      <a:pt x="5378" y="7669"/>
                    </a:lnTo>
                    <a:lnTo>
                      <a:pt x="5132" y="7612"/>
                    </a:lnTo>
                    <a:lnTo>
                      <a:pt x="4923" y="7517"/>
                    </a:lnTo>
                    <a:lnTo>
                      <a:pt x="4734" y="7422"/>
                    </a:lnTo>
                    <a:lnTo>
                      <a:pt x="4658" y="7366"/>
                    </a:lnTo>
                    <a:lnTo>
                      <a:pt x="4601" y="7290"/>
                    </a:lnTo>
                    <a:lnTo>
                      <a:pt x="4545" y="7233"/>
                    </a:lnTo>
                    <a:lnTo>
                      <a:pt x="4507" y="7138"/>
                    </a:lnTo>
                    <a:lnTo>
                      <a:pt x="4488" y="7044"/>
                    </a:lnTo>
                    <a:lnTo>
                      <a:pt x="4488" y="6949"/>
                    </a:lnTo>
                    <a:lnTo>
                      <a:pt x="4488" y="6836"/>
                    </a:lnTo>
                    <a:lnTo>
                      <a:pt x="4526" y="6722"/>
                    </a:lnTo>
                    <a:lnTo>
                      <a:pt x="4564" y="6608"/>
                    </a:lnTo>
                    <a:lnTo>
                      <a:pt x="4620" y="6514"/>
                    </a:lnTo>
                    <a:lnTo>
                      <a:pt x="4696" y="6438"/>
                    </a:lnTo>
                    <a:lnTo>
                      <a:pt x="4772" y="6362"/>
                    </a:lnTo>
                    <a:lnTo>
                      <a:pt x="4980" y="6211"/>
                    </a:lnTo>
                    <a:lnTo>
                      <a:pt x="5207" y="6078"/>
                    </a:lnTo>
                    <a:lnTo>
                      <a:pt x="5472" y="5965"/>
                    </a:lnTo>
                    <a:lnTo>
                      <a:pt x="5737" y="5851"/>
                    </a:lnTo>
                    <a:lnTo>
                      <a:pt x="6287" y="5643"/>
                    </a:lnTo>
                    <a:lnTo>
                      <a:pt x="6552" y="5529"/>
                    </a:lnTo>
                    <a:lnTo>
                      <a:pt x="6779" y="5396"/>
                    </a:lnTo>
                    <a:lnTo>
                      <a:pt x="6968" y="5245"/>
                    </a:lnTo>
                    <a:lnTo>
                      <a:pt x="7063" y="5169"/>
                    </a:lnTo>
                    <a:lnTo>
                      <a:pt x="7120" y="5094"/>
                    </a:lnTo>
                    <a:lnTo>
                      <a:pt x="7176" y="4999"/>
                    </a:lnTo>
                    <a:lnTo>
                      <a:pt x="7214" y="4904"/>
                    </a:lnTo>
                    <a:lnTo>
                      <a:pt x="7233" y="4791"/>
                    </a:lnTo>
                    <a:lnTo>
                      <a:pt x="7233" y="4677"/>
                    </a:lnTo>
                    <a:lnTo>
                      <a:pt x="7214" y="4563"/>
                    </a:lnTo>
                    <a:lnTo>
                      <a:pt x="7176" y="4431"/>
                    </a:lnTo>
                    <a:lnTo>
                      <a:pt x="7120" y="4298"/>
                    </a:lnTo>
                    <a:lnTo>
                      <a:pt x="7044" y="4147"/>
                    </a:lnTo>
                    <a:lnTo>
                      <a:pt x="6949" y="4014"/>
                    </a:lnTo>
                    <a:lnTo>
                      <a:pt x="6855" y="3901"/>
                    </a:lnTo>
                    <a:lnTo>
                      <a:pt x="6760" y="3806"/>
                    </a:lnTo>
                    <a:lnTo>
                      <a:pt x="6646" y="3692"/>
                    </a:lnTo>
                    <a:lnTo>
                      <a:pt x="6381" y="3522"/>
                    </a:lnTo>
                    <a:lnTo>
                      <a:pt x="6116" y="3352"/>
                    </a:lnTo>
                    <a:lnTo>
                      <a:pt x="5832" y="3162"/>
                    </a:lnTo>
                    <a:lnTo>
                      <a:pt x="5567" y="2992"/>
                    </a:lnTo>
                    <a:lnTo>
                      <a:pt x="5321" y="2783"/>
                    </a:lnTo>
                    <a:lnTo>
                      <a:pt x="5207" y="2670"/>
                    </a:lnTo>
                    <a:lnTo>
                      <a:pt x="5113" y="2537"/>
                    </a:lnTo>
                    <a:lnTo>
                      <a:pt x="5018" y="2405"/>
                    </a:lnTo>
                    <a:lnTo>
                      <a:pt x="4942" y="2253"/>
                    </a:lnTo>
                    <a:lnTo>
                      <a:pt x="4791" y="1969"/>
                    </a:lnTo>
                    <a:lnTo>
                      <a:pt x="4715" y="1685"/>
                    </a:lnTo>
                    <a:lnTo>
                      <a:pt x="4658" y="1382"/>
                    </a:lnTo>
                    <a:lnTo>
                      <a:pt x="4639" y="1079"/>
                    </a:lnTo>
                    <a:lnTo>
                      <a:pt x="4639" y="776"/>
                    </a:lnTo>
                    <a:lnTo>
                      <a:pt x="4677" y="455"/>
                    </a:lnTo>
                    <a:lnTo>
                      <a:pt x="4715" y="152"/>
                    </a:lnTo>
                    <a:lnTo>
                      <a:pt x="4128" y="57"/>
                    </a:lnTo>
                    <a:lnTo>
                      <a:pt x="3844" y="19"/>
                    </a:lnTo>
                    <a:lnTo>
                      <a:pt x="35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3"/>
              <p:cNvSpPr/>
              <p:nvPr/>
            </p:nvSpPr>
            <p:spPr>
              <a:xfrm>
                <a:off x="5403800" y="828875"/>
                <a:ext cx="320975" cy="531625"/>
              </a:xfrm>
              <a:custGeom>
                <a:avLst/>
                <a:gdLst/>
                <a:ahLst/>
                <a:cxnLst/>
                <a:rect l="l" t="t" r="r" b="b"/>
                <a:pathLst>
                  <a:path w="12839" h="21265" extrusionOk="0">
                    <a:moveTo>
                      <a:pt x="9941" y="0"/>
                    </a:moveTo>
                    <a:lnTo>
                      <a:pt x="4867" y="1193"/>
                    </a:lnTo>
                    <a:lnTo>
                      <a:pt x="6135" y="4772"/>
                    </a:lnTo>
                    <a:lnTo>
                      <a:pt x="5908" y="4886"/>
                    </a:lnTo>
                    <a:lnTo>
                      <a:pt x="5624" y="5056"/>
                    </a:lnTo>
                    <a:lnTo>
                      <a:pt x="5264" y="5302"/>
                    </a:lnTo>
                    <a:lnTo>
                      <a:pt x="4829" y="5605"/>
                    </a:lnTo>
                    <a:lnTo>
                      <a:pt x="4337" y="5984"/>
                    </a:lnTo>
                    <a:lnTo>
                      <a:pt x="3825" y="6457"/>
                    </a:lnTo>
                    <a:lnTo>
                      <a:pt x="3560" y="6703"/>
                    </a:lnTo>
                    <a:lnTo>
                      <a:pt x="3276" y="6987"/>
                    </a:lnTo>
                    <a:lnTo>
                      <a:pt x="3011" y="7290"/>
                    </a:lnTo>
                    <a:lnTo>
                      <a:pt x="2727" y="7631"/>
                    </a:lnTo>
                    <a:lnTo>
                      <a:pt x="2462" y="7972"/>
                    </a:lnTo>
                    <a:lnTo>
                      <a:pt x="2197" y="8332"/>
                    </a:lnTo>
                    <a:lnTo>
                      <a:pt x="1932" y="8729"/>
                    </a:lnTo>
                    <a:lnTo>
                      <a:pt x="1686" y="9146"/>
                    </a:lnTo>
                    <a:lnTo>
                      <a:pt x="1440" y="9581"/>
                    </a:lnTo>
                    <a:lnTo>
                      <a:pt x="1212" y="10055"/>
                    </a:lnTo>
                    <a:lnTo>
                      <a:pt x="985" y="10528"/>
                    </a:lnTo>
                    <a:lnTo>
                      <a:pt x="796" y="11039"/>
                    </a:lnTo>
                    <a:lnTo>
                      <a:pt x="606" y="11570"/>
                    </a:lnTo>
                    <a:lnTo>
                      <a:pt x="455" y="12138"/>
                    </a:lnTo>
                    <a:lnTo>
                      <a:pt x="303" y="12725"/>
                    </a:lnTo>
                    <a:lnTo>
                      <a:pt x="190" y="13330"/>
                    </a:lnTo>
                    <a:lnTo>
                      <a:pt x="114" y="13955"/>
                    </a:lnTo>
                    <a:lnTo>
                      <a:pt x="38" y="14618"/>
                    </a:lnTo>
                    <a:lnTo>
                      <a:pt x="19" y="15224"/>
                    </a:lnTo>
                    <a:lnTo>
                      <a:pt x="0" y="15811"/>
                    </a:lnTo>
                    <a:lnTo>
                      <a:pt x="19" y="16379"/>
                    </a:lnTo>
                    <a:lnTo>
                      <a:pt x="38" y="16928"/>
                    </a:lnTo>
                    <a:lnTo>
                      <a:pt x="95" y="17439"/>
                    </a:lnTo>
                    <a:lnTo>
                      <a:pt x="171" y="17932"/>
                    </a:lnTo>
                    <a:lnTo>
                      <a:pt x="266" y="18405"/>
                    </a:lnTo>
                    <a:lnTo>
                      <a:pt x="379" y="18840"/>
                    </a:lnTo>
                    <a:lnTo>
                      <a:pt x="512" y="19238"/>
                    </a:lnTo>
                    <a:lnTo>
                      <a:pt x="663" y="19617"/>
                    </a:lnTo>
                    <a:lnTo>
                      <a:pt x="834" y="19958"/>
                    </a:lnTo>
                    <a:lnTo>
                      <a:pt x="1042" y="20261"/>
                    </a:lnTo>
                    <a:lnTo>
                      <a:pt x="1250" y="20526"/>
                    </a:lnTo>
                    <a:lnTo>
                      <a:pt x="1477" y="20753"/>
                    </a:lnTo>
                    <a:lnTo>
                      <a:pt x="1724" y="20942"/>
                    </a:lnTo>
                    <a:lnTo>
                      <a:pt x="1837" y="21018"/>
                    </a:lnTo>
                    <a:lnTo>
                      <a:pt x="1970" y="21094"/>
                    </a:lnTo>
                    <a:lnTo>
                      <a:pt x="2197" y="21169"/>
                    </a:lnTo>
                    <a:lnTo>
                      <a:pt x="2424" y="21226"/>
                    </a:lnTo>
                    <a:lnTo>
                      <a:pt x="2651" y="21264"/>
                    </a:lnTo>
                    <a:lnTo>
                      <a:pt x="2897" y="21264"/>
                    </a:lnTo>
                    <a:lnTo>
                      <a:pt x="3219" y="21207"/>
                    </a:lnTo>
                    <a:lnTo>
                      <a:pt x="3541" y="21132"/>
                    </a:lnTo>
                    <a:lnTo>
                      <a:pt x="3882" y="20999"/>
                    </a:lnTo>
                    <a:lnTo>
                      <a:pt x="4242" y="20810"/>
                    </a:lnTo>
                    <a:lnTo>
                      <a:pt x="4621" y="20564"/>
                    </a:lnTo>
                    <a:lnTo>
                      <a:pt x="4999" y="20280"/>
                    </a:lnTo>
                    <a:lnTo>
                      <a:pt x="5397" y="19939"/>
                    </a:lnTo>
                    <a:lnTo>
                      <a:pt x="5813" y="19541"/>
                    </a:lnTo>
                    <a:lnTo>
                      <a:pt x="11683" y="17174"/>
                    </a:lnTo>
                    <a:lnTo>
                      <a:pt x="10320" y="12744"/>
                    </a:lnTo>
                    <a:lnTo>
                      <a:pt x="12838" y="8105"/>
                    </a:lnTo>
                    <a:lnTo>
                      <a:pt x="9108" y="4450"/>
                    </a:lnTo>
                    <a:lnTo>
                      <a:pt x="994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33"/>
              <p:cNvSpPr/>
              <p:nvPr/>
            </p:nvSpPr>
            <p:spPr>
              <a:xfrm>
                <a:off x="5658950" y="1030525"/>
                <a:ext cx="67700" cy="243350"/>
              </a:xfrm>
              <a:custGeom>
                <a:avLst/>
                <a:gdLst/>
                <a:ahLst/>
                <a:cxnLst/>
                <a:rect l="l" t="t" r="r" b="b"/>
                <a:pathLst>
                  <a:path w="2708" h="9734" extrusionOk="0">
                    <a:moveTo>
                      <a:pt x="2556" y="1"/>
                    </a:moveTo>
                    <a:lnTo>
                      <a:pt x="0" y="4678"/>
                    </a:lnTo>
                    <a:lnTo>
                      <a:pt x="1685" y="9733"/>
                    </a:lnTo>
                    <a:lnTo>
                      <a:pt x="1856" y="9676"/>
                    </a:lnTo>
                    <a:lnTo>
                      <a:pt x="209" y="4678"/>
                    </a:lnTo>
                    <a:lnTo>
                      <a:pt x="2708" y="95"/>
                    </a:lnTo>
                    <a:lnTo>
                      <a:pt x="2556" y="1"/>
                    </a:lnTo>
                    <a:close/>
                  </a:path>
                </a:pathLst>
              </a:custGeom>
              <a:solidFill>
                <a:srgbClr val="7E4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33"/>
              <p:cNvSpPr/>
              <p:nvPr/>
            </p:nvSpPr>
            <p:spPr>
              <a:xfrm>
                <a:off x="5738475" y="1239275"/>
                <a:ext cx="329950" cy="614475"/>
              </a:xfrm>
              <a:custGeom>
                <a:avLst/>
                <a:gdLst/>
                <a:ahLst/>
                <a:cxnLst/>
                <a:rect l="l" t="t" r="r" b="b"/>
                <a:pathLst>
                  <a:path w="13198" h="24579" extrusionOk="0">
                    <a:moveTo>
                      <a:pt x="5870" y="1"/>
                    </a:moveTo>
                    <a:lnTo>
                      <a:pt x="5681" y="7878"/>
                    </a:lnTo>
                    <a:lnTo>
                      <a:pt x="0" y="24578"/>
                    </a:lnTo>
                    <a:lnTo>
                      <a:pt x="2007" y="24464"/>
                    </a:lnTo>
                    <a:lnTo>
                      <a:pt x="4052" y="24332"/>
                    </a:lnTo>
                    <a:lnTo>
                      <a:pt x="6362" y="24143"/>
                    </a:lnTo>
                    <a:lnTo>
                      <a:pt x="7498" y="24029"/>
                    </a:lnTo>
                    <a:lnTo>
                      <a:pt x="8597" y="23915"/>
                    </a:lnTo>
                    <a:lnTo>
                      <a:pt x="9600" y="23783"/>
                    </a:lnTo>
                    <a:lnTo>
                      <a:pt x="10471" y="23650"/>
                    </a:lnTo>
                    <a:lnTo>
                      <a:pt x="10831" y="23574"/>
                    </a:lnTo>
                    <a:lnTo>
                      <a:pt x="11153" y="23499"/>
                    </a:lnTo>
                    <a:lnTo>
                      <a:pt x="11418" y="23423"/>
                    </a:lnTo>
                    <a:lnTo>
                      <a:pt x="11626" y="23347"/>
                    </a:lnTo>
                    <a:lnTo>
                      <a:pt x="11778" y="23272"/>
                    </a:lnTo>
                    <a:lnTo>
                      <a:pt x="11834" y="23234"/>
                    </a:lnTo>
                    <a:lnTo>
                      <a:pt x="11853" y="23177"/>
                    </a:lnTo>
                    <a:lnTo>
                      <a:pt x="11872" y="23139"/>
                    </a:lnTo>
                    <a:lnTo>
                      <a:pt x="11853" y="23101"/>
                    </a:lnTo>
                    <a:lnTo>
                      <a:pt x="11834" y="23063"/>
                    </a:lnTo>
                    <a:lnTo>
                      <a:pt x="11778" y="23025"/>
                    </a:lnTo>
                    <a:lnTo>
                      <a:pt x="11645" y="22931"/>
                    </a:lnTo>
                    <a:lnTo>
                      <a:pt x="11494" y="22874"/>
                    </a:lnTo>
                    <a:lnTo>
                      <a:pt x="11285" y="22798"/>
                    </a:lnTo>
                    <a:lnTo>
                      <a:pt x="11058" y="22760"/>
                    </a:lnTo>
                    <a:lnTo>
                      <a:pt x="10812" y="22704"/>
                    </a:lnTo>
                    <a:lnTo>
                      <a:pt x="10528" y="22685"/>
                    </a:lnTo>
                    <a:lnTo>
                      <a:pt x="9922" y="22628"/>
                    </a:lnTo>
                    <a:lnTo>
                      <a:pt x="9240" y="22609"/>
                    </a:lnTo>
                    <a:lnTo>
                      <a:pt x="8521" y="22609"/>
                    </a:lnTo>
                    <a:lnTo>
                      <a:pt x="7782" y="22628"/>
                    </a:lnTo>
                    <a:lnTo>
                      <a:pt x="7025" y="22666"/>
                    </a:lnTo>
                    <a:lnTo>
                      <a:pt x="5605" y="22779"/>
                    </a:lnTo>
                    <a:lnTo>
                      <a:pt x="4374" y="22893"/>
                    </a:lnTo>
                    <a:lnTo>
                      <a:pt x="3219" y="23025"/>
                    </a:lnTo>
                    <a:lnTo>
                      <a:pt x="13198" y="2519"/>
                    </a:lnTo>
                    <a:lnTo>
                      <a:pt x="5870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3"/>
              <p:cNvSpPr/>
              <p:nvPr/>
            </p:nvSpPr>
            <p:spPr>
              <a:xfrm>
                <a:off x="5738475" y="1239275"/>
                <a:ext cx="329950" cy="614475"/>
              </a:xfrm>
              <a:custGeom>
                <a:avLst/>
                <a:gdLst/>
                <a:ahLst/>
                <a:cxnLst/>
                <a:rect l="l" t="t" r="r" b="b"/>
                <a:pathLst>
                  <a:path w="13198" h="24579" fill="none" extrusionOk="0">
                    <a:moveTo>
                      <a:pt x="5870" y="1"/>
                    </a:moveTo>
                    <a:lnTo>
                      <a:pt x="13198" y="2519"/>
                    </a:lnTo>
                    <a:lnTo>
                      <a:pt x="3219" y="23025"/>
                    </a:lnTo>
                    <a:lnTo>
                      <a:pt x="3219" y="23025"/>
                    </a:lnTo>
                    <a:lnTo>
                      <a:pt x="4374" y="22893"/>
                    </a:lnTo>
                    <a:lnTo>
                      <a:pt x="5605" y="22779"/>
                    </a:lnTo>
                    <a:lnTo>
                      <a:pt x="7025" y="22666"/>
                    </a:lnTo>
                    <a:lnTo>
                      <a:pt x="7782" y="22628"/>
                    </a:lnTo>
                    <a:lnTo>
                      <a:pt x="8521" y="22609"/>
                    </a:lnTo>
                    <a:lnTo>
                      <a:pt x="9240" y="22609"/>
                    </a:lnTo>
                    <a:lnTo>
                      <a:pt x="9922" y="22628"/>
                    </a:lnTo>
                    <a:lnTo>
                      <a:pt x="10528" y="22685"/>
                    </a:lnTo>
                    <a:lnTo>
                      <a:pt x="10812" y="22704"/>
                    </a:lnTo>
                    <a:lnTo>
                      <a:pt x="11058" y="22760"/>
                    </a:lnTo>
                    <a:lnTo>
                      <a:pt x="11285" y="22798"/>
                    </a:lnTo>
                    <a:lnTo>
                      <a:pt x="11494" y="22874"/>
                    </a:lnTo>
                    <a:lnTo>
                      <a:pt x="11645" y="22931"/>
                    </a:lnTo>
                    <a:lnTo>
                      <a:pt x="11778" y="23025"/>
                    </a:lnTo>
                    <a:lnTo>
                      <a:pt x="11778" y="23025"/>
                    </a:lnTo>
                    <a:lnTo>
                      <a:pt x="11834" y="23063"/>
                    </a:lnTo>
                    <a:lnTo>
                      <a:pt x="11853" y="23101"/>
                    </a:lnTo>
                    <a:lnTo>
                      <a:pt x="11872" y="23139"/>
                    </a:lnTo>
                    <a:lnTo>
                      <a:pt x="11853" y="23177"/>
                    </a:lnTo>
                    <a:lnTo>
                      <a:pt x="11834" y="23234"/>
                    </a:lnTo>
                    <a:lnTo>
                      <a:pt x="11778" y="23272"/>
                    </a:lnTo>
                    <a:lnTo>
                      <a:pt x="11626" y="23347"/>
                    </a:lnTo>
                    <a:lnTo>
                      <a:pt x="11418" y="23423"/>
                    </a:lnTo>
                    <a:lnTo>
                      <a:pt x="11153" y="23499"/>
                    </a:lnTo>
                    <a:lnTo>
                      <a:pt x="10831" y="23574"/>
                    </a:lnTo>
                    <a:lnTo>
                      <a:pt x="10471" y="23650"/>
                    </a:lnTo>
                    <a:lnTo>
                      <a:pt x="9600" y="23783"/>
                    </a:lnTo>
                    <a:lnTo>
                      <a:pt x="8597" y="23915"/>
                    </a:lnTo>
                    <a:lnTo>
                      <a:pt x="7498" y="24029"/>
                    </a:lnTo>
                    <a:lnTo>
                      <a:pt x="6362" y="24143"/>
                    </a:lnTo>
                    <a:lnTo>
                      <a:pt x="4052" y="24332"/>
                    </a:lnTo>
                    <a:lnTo>
                      <a:pt x="2007" y="24464"/>
                    </a:lnTo>
                    <a:lnTo>
                      <a:pt x="0" y="24578"/>
                    </a:lnTo>
                    <a:lnTo>
                      <a:pt x="5681" y="7878"/>
                    </a:lnTo>
                    <a:lnTo>
                      <a:pt x="587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3"/>
              <p:cNvSpPr/>
              <p:nvPr/>
            </p:nvSpPr>
            <p:spPr>
              <a:xfrm>
                <a:off x="5729000" y="1759975"/>
                <a:ext cx="308200" cy="93300"/>
              </a:xfrm>
              <a:custGeom>
                <a:avLst/>
                <a:gdLst/>
                <a:ahLst/>
                <a:cxnLst/>
                <a:rect l="l" t="t" r="r" b="b"/>
                <a:pathLst>
                  <a:path w="12328" h="3732" extrusionOk="0">
                    <a:moveTo>
                      <a:pt x="5151" y="1"/>
                    </a:moveTo>
                    <a:lnTo>
                      <a:pt x="569" y="58"/>
                    </a:lnTo>
                    <a:lnTo>
                      <a:pt x="1" y="3087"/>
                    </a:lnTo>
                    <a:lnTo>
                      <a:pt x="531" y="3220"/>
                    </a:lnTo>
                    <a:lnTo>
                      <a:pt x="1099" y="3333"/>
                    </a:lnTo>
                    <a:lnTo>
                      <a:pt x="1648" y="3428"/>
                    </a:lnTo>
                    <a:lnTo>
                      <a:pt x="2197" y="3504"/>
                    </a:lnTo>
                    <a:lnTo>
                      <a:pt x="2765" y="3580"/>
                    </a:lnTo>
                    <a:lnTo>
                      <a:pt x="3314" y="3636"/>
                    </a:lnTo>
                    <a:lnTo>
                      <a:pt x="3882" y="3674"/>
                    </a:lnTo>
                    <a:lnTo>
                      <a:pt x="4431" y="3712"/>
                    </a:lnTo>
                    <a:lnTo>
                      <a:pt x="5530" y="3731"/>
                    </a:lnTo>
                    <a:lnTo>
                      <a:pt x="6590" y="3731"/>
                    </a:lnTo>
                    <a:lnTo>
                      <a:pt x="7593" y="3674"/>
                    </a:lnTo>
                    <a:lnTo>
                      <a:pt x="8540" y="3580"/>
                    </a:lnTo>
                    <a:lnTo>
                      <a:pt x="9430" y="3466"/>
                    </a:lnTo>
                    <a:lnTo>
                      <a:pt x="10206" y="3333"/>
                    </a:lnTo>
                    <a:lnTo>
                      <a:pt x="10888" y="3182"/>
                    </a:lnTo>
                    <a:lnTo>
                      <a:pt x="11191" y="3087"/>
                    </a:lnTo>
                    <a:lnTo>
                      <a:pt x="11456" y="2993"/>
                    </a:lnTo>
                    <a:lnTo>
                      <a:pt x="11683" y="2898"/>
                    </a:lnTo>
                    <a:lnTo>
                      <a:pt x="11892" y="2803"/>
                    </a:lnTo>
                    <a:lnTo>
                      <a:pt x="12062" y="2709"/>
                    </a:lnTo>
                    <a:lnTo>
                      <a:pt x="12176" y="2614"/>
                    </a:lnTo>
                    <a:lnTo>
                      <a:pt x="12270" y="2500"/>
                    </a:lnTo>
                    <a:lnTo>
                      <a:pt x="12327" y="2406"/>
                    </a:lnTo>
                    <a:lnTo>
                      <a:pt x="12327" y="2292"/>
                    </a:lnTo>
                    <a:lnTo>
                      <a:pt x="12289" y="2197"/>
                    </a:lnTo>
                    <a:lnTo>
                      <a:pt x="12195" y="2103"/>
                    </a:lnTo>
                    <a:lnTo>
                      <a:pt x="12081" y="2008"/>
                    </a:lnTo>
                    <a:lnTo>
                      <a:pt x="11929" y="1932"/>
                    </a:lnTo>
                    <a:lnTo>
                      <a:pt x="11740" y="1857"/>
                    </a:lnTo>
                    <a:lnTo>
                      <a:pt x="11532" y="1800"/>
                    </a:lnTo>
                    <a:lnTo>
                      <a:pt x="11286" y="1743"/>
                    </a:lnTo>
                    <a:lnTo>
                      <a:pt x="10737" y="1667"/>
                    </a:lnTo>
                    <a:lnTo>
                      <a:pt x="10093" y="1610"/>
                    </a:lnTo>
                    <a:lnTo>
                      <a:pt x="9411" y="1573"/>
                    </a:lnTo>
                    <a:lnTo>
                      <a:pt x="8692" y="1554"/>
                    </a:lnTo>
                    <a:lnTo>
                      <a:pt x="7972" y="1554"/>
                    </a:lnTo>
                    <a:lnTo>
                      <a:pt x="6552" y="1573"/>
                    </a:lnTo>
                    <a:lnTo>
                      <a:pt x="5321" y="1629"/>
                    </a:lnTo>
                    <a:lnTo>
                      <a:pt x="4147" y="1724"/>
                    </a:lnTo>
                    <a:lnTo>
                      <a:pt x="4147" y="1724"/>
                    </a:lnTo>
                    <a:lnTo>
                      <a:pt x="5151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3"/>
              <p:cNvSpPr/>
              <p:nvPr/>
            </p:nvSpPr>
            <p:spPr>
              <a:xfrm>
                <a:off x="5729000" y="1759975"/>
                <a:ext cx="308200" cy="93300"/>
              </a:xfrm>
              <a:custGeom>
                <a:avLst/>
                <a:gdLst/>
                <a:ahLst/>
                <a:cxnLst/>
                <a:rect l="l" t="t" r="r" b="b"/>
                <a:pathLst>
                  <a:path w="12328" h="3732" fill="none" extrusionOk="0">
                    <a:moveTo>
                      <a:pt x="569" y="58"/>
                    </a:moveTo>
                    <a:lnTo>
                      <a:pt x="5151" y="1"/>
                    </a:lnTo>
                    <a:lnTo>
                      <a:pt x="4147" y="1724"/>
                    </a:lnTo>
                    <a:lnTo>
                      <a:pt x="4147" y="1724"/>
                    </a:lnTo>
                    <a:lnTo>
                      <a:pt x="5321" y="1629"/>
                    </a:lnTo>
                    <a:lnTo>
                      <a:pt x="6552" y="1573"/>
                    </a:lnTo>
                    <a:lnTo>
                      <a:pt x="7972" y="1554"/>
                    </a:lnTo>
                    <a:lnTo>
                      <a:pt x="8692" y="1554"/>
                    </a:lnTo>
                    <a:lnTo>
                      <a:pt x="9411" y="1573"/>
                    </a:lnTo>
                    <a:lnTo>
                      <a:pt x="10093" y="1610"/>
                    </a:lnTo>
                    <a:lnTo>
                      <a:pt x="10737" y="1667"/>
                    </a:lnTo>
                    <a:lnTo>
                      <a:pt x="11286" y="1743"/>
                    </a:lnTo>
                    <a:lnTo>
                      <a:pt x="11532" y="1800"/>
                    </a:lnTo>
                    <a:lnTo>
                      <a:pt x="11740" y="1857"/>
                    </a:lnTo>
                    <a:lnTo>
                      <a:pt x="11929" y="1932"/>
                    </a:lnTo>
                    <a:lnTo>
                      <a:pt x="12081" y="2008"/>
                    </a:lnTo>
                    <a:lnTo>
                      <a:pt x="12195" y="2103"/>
                    </a:lnTo>
                    <a:lnTo>
                      <a:pt x="12289" y="2197"/>
                    </a:lnTo>
                    <a:lnTo>
                      <a:pt x="12289" y="2197"/>
                    </a:lnTo>
                    <a:lnTo>
                      <a:pt x="12327" y="2292"/>
                    </a:lnTo>
                    <a:lnTo>
                      <a:pt x="12327" y="2406"/>
                    </a:lnTo>
                    <a:lnTo>
                      <a:pt x="12270" y="2500"/>
                    </a:lnTo>
                    <a:lnTo>
                      <a:pt x="12176" y="2614"/>
                    </a:lnTo>
                    <a:lnTo>
                      <a:pt x="12062" y="2709"/>
                    </a:lnTo>
                    <a:lnTo>
                      <a:pt x="11892" y="2803"/>
                    </a:lnTo>
                    <a:lnTo>
                      <a:pt x="11683" y="2898"/>
                    </a:lnTo>
                    <a:lnTo>
                      <a:pt x="11456" y="2993"/>
                    </a:lnTo>
                    <a:lnTo>
                      <a:pt x="11191" y="3087"/>
                    </a:lnTo>
                    <a:lnTo>
                      <a:pt x="10888" y="3182"/>
                    </a:lnTo>
                    <a:lnTo>
                      <a:pt x="10206" y="3333"/>
                    </a:lnTo>
                    <a:lnTo>
                      <a:pt x="9430" y="3466"/>
                    </a:lnTo>
                    <a:lnTo>
                      <a:pt x="8540" y="3580"/>
                    </a:lnTo>
                    <a:lnTo>
                      <a:pt x="7593" y="3674"/>
                    </a:lnTo>
                    <a:lnTo>
                      <a:pt x="6590" y="3731"/>
                    </a:lnTo>
                    <a:lnTo>
                      <a:pt x="5530" y="3731"/>
                    </a:lnTo>
                    <a:lnTo>
                      <a:pt x="4431" y="3712"/>
                    </a:lnTo>
                    <a:lnTo>
                      <a:pt x="3882" y="3674"/>
                    </a:lnTo>
                    <a:lnTo>
                      <a:pt x="3314" y="3636"/>
                    </a:lnTo>
                    <a:lnTo>
                      <a:pt x="2765" y="3580"/>
                    </a:lnTo>
                    <a:lnTo>
                      <a:pt x="2197" y="3504"/>
                    </a:lnTo>
                    <a:lnTo>
                      <a:pt x="1648" y="3428"/>
                    </a:lnTo>
                    <a:lnTo>
                      <a:pt x="1099" y="3333"/>
                    </a:lnTo>
                    <a:lnTo>
                      <a:pt x="531" y="3220"/>
                    </a:lnTo>
                    <a:lnTo>
                      <a:pt x="1" y="3087"/>
                    </a:lnTo>
                    <a:lnTo>
                      <a:pt x="569" y="58"/>
                    </a:lnTo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3"/>
              <p:cNvSpPr/>
              <p:nvPr/>
            </p:nvSpPr>
            <p:spPr>
              <a:xfrm>
                <a:off x="5476225" y="1145075"/>
                <a:ext cx="528300" cy="737550"/>
              </a:xfrm>
              <a:custGeom>
                <a:avLst/>
                <a:gdLst/>
                <a:ahLst/>
                <a:cxnLst/>
                <a:rect l="l" t="t" r="r" b="b"/>
                <a:pathLst>
                  <a:path w="21132" h="29502" extrusionOk="0">
                    <a:moveTo>
                      <a:pt x="19977" y="1"/>
                    </a:moveTo>
                    <a:lnTo>
                      <a:pt x="8786" y="4526"/>
                    </a:lnTo>
                    <a:lnTo>
                      <a:pt x="2916" y="6893"/>
                    </a:lnTo>
                    <a:lnTo>
                      <a:pt x="2500" y="7291"/>
                    </a:lnTo>
                    <a:lnTo>
                      <a:pt x="2102" y="7632"/>
                    </a:lnTo>
                    <a:lnTo>
                      <a:pt x="1724" y="7916"/>
                    </a:lnTo>
                    <a:lnTo>
                      <a:pt x="1345" y="8162"/>
                    </a:lnTo>
                    <a:lnTo>
                      <a:pt x="985" y="8351"/>
                    </a:lnTo>
                    <a:lnTo>
                      <a:pt x="644" y="8484"/>
                    </a:lnTo>
                    <a:lnTo>
                      <a:pt x="322" y="8559"/>
                    </a:lnTo>
                    <a:lnTo>
                      <a:pt x="0" y="8616"/>
                    </a:lnTo>
                    <a:lnTo>
                      <a:pt x="76" y="9127"/>
                    </a:lnTo>
                    <a:lnTo>
                      <a:pt x="171" y="9601"/>
                    </a:lnTo>
                    <a:lnTo>
                      <a:pt x="285" y="10036"/>
                    </a:lnTo>
                    <a:lnTo>
                      <a:pt x="417" y="10415"/>
                    </a:lnTo>
                    <a:lnTo>
                      <a:pt x="493" y="10585"/>
                    </a:lnTo>
                    <a:lnTo>
                      <a:pt x="587" y="10737"/>
                    </a:lnTo>
                    <a:lnTo>
                      <a:pt x="682" y="10888"/>
                    </a:lnTo>
                    <a:lnTo>
                      <a:pt x="777" y="11002"/>
                    </a:lnTo>
                    <a:lnTo>
                      <a:pt x="890" y="11115"/>
                    </a:lnTo>
                    <a:lnTo>
                      <a:pt x="1004" y="11210"/>
                    </a:lnTo>
                    <a:lnTo>
                      <a:pt x="1137" y="11286"/>
                    </a:lnTo>
                    <a:lnTo>
                      <a:pt x="1269" y="11324"/>
                    </a:lnTo>
                    <a:lnTo>
                      <a:pt x="1534" y="11400"/>
                    </a:lnTo>
                    <a:lnTo>
                      <a:pt x="1856" y="11437"/>
                    </a:lnTo>
                    <a:lnTo>
                      <a:pt x="2216" y="11437"/>
                    </a:lnTo>
                    <a:lnTo>
                      <a:pt x="2632" y="11418"/>
                    </a:lnTo>
                    <a:lnTo>
                      <a:pt x="3068" y="11381"/>
                    </a:lnTo>
                    <a:lnTo>
                      <a:pt x="3541" y="11324"/>
                    </a:lnTo>
                    <a:lnTo>
                      <a:pt x="4034" y="11248"/>
                    </a:lnTo>
                    <a:lnTo>
                      <a:pt x="4564" y="11134"/>
                    </a:lnTo>
                    <a:lnTo>
                      <a:pt x="5681" y="10907"/>
                    </a:lnTo>
                    <a:lnTo>
                      <a:pt x="6855" y="10604"/>
                    </a:lnTo>
                    <a:lnTo>
                      <a:pt x="8048" y="10282"/>
                    </a:lnTo>
                    <a:lnTo>
                      <a:pt x="9241" y="9923"/>
                    </a:lnTo>
                    <a:lnTo>
                      <a:pt x="10415" y="9563"/>
                    </a:lnTo>
                    <a:lnTo>
                      <a:pt x="11532" y="9203"/>
                    </a:lnTo>
                    <a:lnTo>
                      <a:pt x="13444" y="8540"/>
                    </a:lnTo>
                    <a:lnTo>
                      <a:pt x="14770" y="8067"/>
                    </a:lnTo>
                    <a:lnTo>
                      <a:pt x="15262" y="7897"/>
                    </a:lnTo>
                    <a:lnTo>
                      <a:pt x="15262" y="7897"/>
                    </a:lnTo>
                    <a:lnTo>
                      <a:pt x="8426" y="28990"/>
                    </a:lnTo>
                    <a:lnTo>
                      <a:pt x="8862" y="29028"/>
                    </a:lnTo>
                    <a:lnTo>
                      <a:pt x="10055" y="29160"/>
                    </a:lnTo>
                    <a:lnTo>
                      <a:pt x="11778" y="29312"/>
                    </a:lnTo>
                    <a:lnTo>
                      <a:pt x="12762" y="29387"/>
                    </a:lnTo>
                    <a:lnTo>
                      <a:pt x="13823" y="29444"/>
                    </a:lnTo>
                    <a:lnTo>
                      <a:pt x="14883" y="29482"/>
                    </a:lnTo>
                    <a:lnTo>
                      <a:pt x="15962" y="29501"/>
                    </a:lnTo>
                    <a:lnTo>
                      <a:pt x="17004" y="29482"/>
                    </a:lnTo>
                    <a:lnTo>
                      <a:pt x="17988" y="29425"/>
                    </a:lnTo>
                    <a:lnTo>
                      <a:pt x="18443" y="29387"/>
                    </a:lnTo>
                    <a:lnTo>
                      <a:pt x="18897" y="29331"/>
                    </a:lnTo>
                    <a:lnTo>
                      <a:pt x="19295" y="29274"/>
                    </a:lnTo>
                    <a:lnTo>
                      <a:pt x="19693" y="29198"/>
                    </a:lnTo>
                    <a:lnTo>
                      <a:pt x="20033" y="29103"/>
                    </a:lnTo>
                    <a:lnTo>
                      <a:pt x="20355" y="29009"/>
                    </a:lnTo>
                    <a:lnTo>
                      <a:pt x="20620" y="28895"/>
                    </a:lnTo>
                    <a:lnTo>
                      <a:pt x="20848" y="28763"/>
                    </a:lnTo>
                    <a:lnTo>
                      <a:pt x="21018" y="28611"/>
                    </a:lnTo>
                    <a:lnTo>
                      <a:pt x="21075" y="28554"/>
                    </a:lnTo>
                    <a:lnTo>
                      <a:pt x="21113" y="28498"/>
                    </a:lnTo>
                    <a:lnTo>
                      <a:pt x="21132" y="28441"/>
                    </a:lnTo>
                    <a:lnTo>
                      <a:pt x="21132" y="28384"/>
                    </a:lnTo>
                    <a:lnTo>
                      <a:pt x="21113" y="28327"/>
                    </a:lnTo>
                    <a:lnTo>
                      <a:pt x="21075" y="28270"/>
                    </a:lnTo>
                    <a:lnTo>
                      <a:pt x="21018" y="28232"/>
                    </a:lnTo>
                    <a:lnTo>
                      <a:pt x="20961" y="28176"/>
                    </a:lnTo>
                    <a:lnTo>
                      <a:pt x="20791" y="28100"/>
                    </a:lnTo>
                    <a:lnTo>
                      <a:pt x="20564" y="28024"/>
                    </a:lnTo>
                    <a:lnTo>
                      <a:pt x="20280" y="27967"/>
                    </a:lnTo>
                    <a:lnTo>
                      <a:pt x="19958" y="27911"/>
                    </a:lnTo>
                    <a:lnTo>
                      <a:pt x="19598" y="27854"/>
                    </a:lnTo>
                    <a:lnTo>
                      <a:pt x="18765" y="27778"/>
                    </a:lnTo>
                    <a:lnTo>
                      <a:pt x="17856" y="27721"/>
                    </a:lnTo>
                    <a:lnTo>
                      <a:pt x="16871" y="27683"/>
                    </a:lnTo>
                    <a:lnTo>
                      <a:pt x="15849" y="27664"/>
                    </a:lnTo>
                    <a:lnTo>
                      <a:pt x="14845" y="27664"/>
                    </a:lnTo>
                    <a:lnTo>
                      <a:pt x="13046" y="27683"/>
                    </a:lnTo>
                    <a:lnTo>
                      <a:pt x="11721" y="27721"/>
                    </a:lnTo>
                    <a:lnTo>
                      <a:pt x="11229" y="27740"/>
                    </a:lnTo>
                    <a:lnTo>
                      <a:pt x="11645" y="27058"/>
                    </a:lnTo>
                    <a:lnTo>
                      <a:pt x="12138" y="26225"/>
                    </a:lnTo>
                    <a:lnTo>
                      <a:pt x="12762" y="25108"/>
                    </a:lnTo>
                    <a:lnTo>
                      <a:pt x="13482" y="23745"/>
                    </a:lnTo>
                    <a:lnTo>
                      <a:pt x="14296" y="22154"/>
                    </a:lnTo>
                    <a:lnTo>
                      <a:pt x="14732" y="21283"/>
                    </a:lnTo>
                    <a:lnTo>
                      <a:pt x="15148" y="20356"/>
                    </a:lnTo>
                    <a:lnTo>
                      <a:pt x="15603" y="19390"/>
                    </a:lnTo>
                    <a:lnTo>
                      <a:pt x="16038" y="18405"/>
                    </a:lnTo>
                    <a:lnTo>
                      <a:pt x="16474" y="17364"/>
                    </a:lnTo>
                    <a:lnTo>
                      <a:pt x="16890" y="16304"/>
                    </a:lnTo>
                    <a:lnTo>
                      <a:pt x="17307" y="15205"/>
                    </a:lnTo>
                    <a:lnTo>
                      <a:pt x="17723" y="14088"/>
                    </a:lnTo>
                    <a:lnTo>
                      <a:pt x="18102" y="12933"/>
                    </a:lnTo>
                    <a:lnTo>
                      <a:pt x="18462" y="11778"/>
                    </a:lnTo>
                    <a:lnTo>
                      <a:pt x="18784" y="10604"/>
                    </a:lnTo>
                    <a:lnTo>
                      <a:pt x="19106" y="9430"/>
                    </a:lnTo>
                    <a:lnTo>
                      <a:pt x="19371" y="8237"/>
                    </a:lnTo>
                    <a:lnTo>
                      <a:pt x="19598" y="7045"/>
                    </a:lnTo>
                    <a:lnTo>
                      <a:pt x="19787" y="5852"/>
                    </a:lnTo>
                    <a:lnTo>
                      <a:pt x="19863" y="5246"/>
                    </a:lnTo>
                    <a:lnTo>
                      <a:pt x="19939" y="4659"/>
                    </a:lnTo>
                    <a:lnTo>
                      <a:pt x="19995" y="4072"/>
                    </a:lnTo>
                    <a:lnTo>
                      <a:pt x="20033" y="3485"/>
                    </a:lnTo>
                    <a:lnTo>
                      <a:pt x="20052" y="2879"/>
                    </a:lnTo>
                    <a:lnTo>
                      <a:pt x="20071" y="2311"/>
                    </a:lnTo>
                    <a:lnTo>
                      <a:pt x="20071" y="1724"/>
                    </a:lnTo>
                    <a:lnTo>
                      <a:pt x="20052" y="1137"/>
                    </a:lnTo>
                    <a:lnTo>
                      <a:pt x="20033" y="569"/>
                    </a:lnTo>
                    <a:lnTo>
                      <a:pt x="199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33"/>
              <p:cNvSpPr/>
              <p:nvPr/>
            </p:nvSpPr>
            <p:spPr>
              <a:xfrm>
                <a:off x="5476225" y="1145075"/>
                <a:ext cx="528300" cy="737550"/>
              </a:xfrm>
              <a:custGeom>
                <a:avLst/>
                <a:gdLst/>
                <a:ahLst/>
                <a:cxnLst/>
                <a:rect l="l" t="t" r="r" b="b"/>
                <a:pathLst>
                  <a:path w="21132" h="29502" fill="none" extrusionOk="0">
                    <a:moveTo>
                      <a:pt x="20848" y="28763"/>
                    </a:moveTo>
                    <a:lnTo>
                      <a:pt x="20848" y="28763"/>
                    </a:lnTo>
                    <a:lnTo>
                      <a:pt x="20620" y="28895"/>
                    </a:lnTo>
                    <a:lnTo>
                      <a:pt x="20355" y="29009"/>
                    </a:lnTo>
                    <a:lnTo>
                      <a:pt x="20033" y="29103"/>
                    </a:lnTo>
                    <a:lnTo>
                      <a:pt x="19693" y="29198"/>
                    </a:lnTo>
                    <a:lnTo>
                      <a:pt x="19295" y="29274"/>
                    </a:lnTo>
                    <a:lnTo>
                      <a:pt x="18897" y="29331"/>
                    </a:lnTo>
                    <a:lnTo>
                      <a:pt x="18443" y="29387"/>
                    </a:lnTo>
                    <a:lnTo>
                      <a:pt x="17988" y="29425"/>
                    </a:lnTo>
                    <a:lnTo>
                      <a:pt x="17004" y="29482"/>
                    </a:lnTo>
                    <a:lnTo>
                      <a:pt x="15962" y="29501"/>
                    </a:lnTo>
                    <a:lnTo>
                      <a:pt x="14883" y="29482"/>
                    </a:lnTo>
                    <a:lnTo>
                      <a:pt x="13823" y="29444"/>
                    </a:lnTo>
                    <a:lnTo>
                      <a:pt x="12762" y="29387"/>
                    </a:lnTo>
                    <a:lnTo>
                      <a:pt x="11778" y="29312"/>
                    </a:lnTo>
                    <a:lnTo>
                      <a:pt x="10055" y="29160"/>
                    </a:lnTo>
                    <a:lnTo>
                      <a:pt x="8862" y="29028"/>
                    </a:lnTo>
                    <a:lnTo>
                      <a:pt x="8426" y="28990"/>
                    </a:lnTo>
                    <a:lnTo>
                      <a:pt x="15262" y="7897"/>
                    </a:lnTo>
                    <a:lnTo>
                      <a:pt x="15262" y="7897"/>
                    </a:lnTo>
                    <a:lnTo>
                      <a:pt x="14770" y="8067"/>
                    </a:lnTo>
                    <a:lnTo>
                      <a:pt x="13444" y="8540"/>
                    </a:lnTo>
                    <a:lnTo>
                      <a:pt x="11532" y="9203"/>
                    </a:lnTo>
                    <a:lnTo>
                      <a:pt x="10415" y="9563"/>
                    </a:lnTo>
                    <a:lnTo>
                      <a:pt x="9241" y="9923"/>
                    </a:lnTo>
                    <a:lnTo>
                      <a:pt x="8048" y="10282"/>
                    </a:lnTo>
                    <a:lnTo>
                      <a:pt x="6855" y="10604"/>
                    </a:lnTo>
                    <a:lnTo>
                      <a:pt x="5681" y="10907"/>
                    </a:lnTo>
                    <a:lnTo>
                      <a:pt x="4564" y="11134"/>
                    </a:lnTo>
                    <a:lnTo>
                      <a:pt x="4034" y="11248"/>
                    </a:lnTo>
                    <a:lnTo>
                      <a:pt x="3541" y="11324"/>
                    </a:lnTo>
                    <a:lnTo>
                      <a:pt x="3068" y="11381"/>
                    </a:lnTo>
                    <a:lnTo>
                      <a:pt x="2632" y="11418"/>
                    </a:lnTo>
                    <a:lnTo>
                      <a:pt x="2216" y="11437"/>
                    </a:lnTo>
                    <a:lnTo>
                      <a:pt x="1856" y="11437"/>
                    </a:lnTo>
                    <a:lnTo>
                      <a:pt x="1534" y="11400"/>
                    </a:lnTo>
                    <a:lnTo>
                      <a:pt x="1269" y="11324"/>
                    </a:lnTo>
                    <a:lnTo>
                      <a:pt x="1269" y="11324"/>
                    </a:lnTo>
                    <a:lnTo>
                      <a:pt x="1137" y="11286"/>
                    </a:lnTo>
                    <a:lnTo>
                      <a:pt x="1004" y="11210"/>
                    </a:lnTo>
                    <a:lnTo>
                      <a:pt x="890" y="11115"/>
                    </a:lnTo>
                    <a:lnTo>
                      <a:pt x="777" y="11002"/>
                    </a:lnTo>
                    <a:lnTo>
                      <a:pt x="682" y="10888"/>
                    </a:lnTo>
                    <a:lnTo>
                      <a:pt x="587" y="10737"/>
                    </a:lnTo>
                    <a:lnTo>
                      <a:pt x="493" y="10585"/>
                    </a:lnTo>
                    <a:lnTo>
                      <a:pt x="417" y="10415"/>
                    </a:lnTo>
                    <a:lnTo>
                      <a:pt x="285" y="10036"/>
                    </a:lnTo>
                    <a:lnTo>
                      <a:pt x="171" y="9601"/>
                    </a:lnTo>
                    <a:lnTo>
                      <a:pt x="76" y="9127"/>
                    </a:lnTo>
                    <a:lnTo>
                      <a:pt x="0" y="8616"/>
                    </a:lnTo>
                    <a:lnTo>
                      <a:pt x="0" y="8616"/>
                    </a:lnTo>
                    <a:lnTo>
                      <a:pt x="322" y="8559"/>
                    </a:lnTo>
                    <a:lnTo>
                      <a:pt x="644" y="8484"/>
                    </a:lnTo>
                    <a:lnTo>
                      <a:pt x="985" y="8351"/>
                    </a:lnTo>
                    <a:lnTo>
                      <a:pt x="1345" y="8162"/>
                    </a:lnTo>
                    <a:lnTo>
                      <a:pt x="1724" y="7916"/>
                    </a:lnTo>
                    <a:lnTo>
                      <a:pt x="2102" y="7632"/>
                    </a:lnTo>
                    <a:lnTo>
                      <a:pt x="2500" y="7291"/>
                    </a:lnTo>
                    <a:lnTo>
                      <a:pt x="2916" y="6893"/>
                    </a:lnTo>
                    <a:lnTo>
                      <a:pt x="8786" y="4526"/>
                    </a:lnTo>
                    <a:lnTo>
                      <a:pt x="19977" y="1"/>
                    </a:lnTo>
                    <a:lnTo>
                      <a:pt x="19977" y="1"/>
                    </a:lnTo>
                    <a:lnTo>
                      <a:pt x="20033" y="569"/>
                    </a:lnTo>
                    <a:lnTo>
                      <a:pt x="20052" y="1137"/>
                    </a:lnTo>
                    <a:lnTo>
                      <a:pt x="20071" y="1724"/>
                    </a:lnTo>
                    <a:lnTo>
                      <a:pt x="20071" y="2311"/>
                    </a:lnTo>
                    <a:lnTo>
                      <a:pt x="20052" y="2879"/>
                    </a:lnTo>
                    <a:lnTo>
                      <a:pt x="20033" y="3485"/>
                    </a:lnTo>
                    <a:lnTo>
                      <a:pt x="19995" y="4072"/>
                    </a:lnTo>
                    <a:lnTo>
                      <a:pt x="19939" y="4659"/>
                    </a:lnTo>
                    <a:lnTo>
                      <a:pt x="19863" y="5246"/>
                    </a:lnTo>
                    <a:lnTo>
                      <a:pt x="19787" y="5852"/>
                    </a:lnTo>
                    <a:lnTo>
                      <a:pt x="19598" y="7045"/>
                    </a:lnTo>
                    <a:lnTo>
                      <a:pt x="19371" y="8237"/>
                    </a:lnTo>
                    <a:lnTo>
                      <a:pt x="19106" y="9430"/>
                    </a:lnTo>
                    <a:lnTo>
                      <a:pt x="18784" y="10604"/>
                    </a:lnTo>
                    <a:lnTo>
                      <a:pt x="18462" y="11778"/>
                    </a:lnTo>
                    <a:lnTo>
                      <a:pt x="18102" y="12933"/>
                    </a:lnTo>
                    <a:lnTo>
                      <a:pt x="17723" y="14088"/>
                    </a:lnTo>
                    <a:lnTo>
                      <a:pt x="17307" y="15205"/>
                    </a:lnTo>
                    <a:lnTo>
                      <a:pt x="16890" y="16304"/>
                    </a:lnTo>
                    <a:lnTo>
                      <a:pt x="16474" y="17364"/>
                    </a:lnTo>
                    <a:lnTo>
                      <a:pt x="16038" y="18405"/>
                    </a:lnTo>
                    <a:lnTo>
                      <a:pt x="15603" y="19390"/>
                    </a:lnTo>
                    <a:lnTo>
                      <a:pt x="15148" y="20356"/>
                    </a:lnTo>
                    <a:lnTo>
                      <a:pt x="14732" y="21283"/>
                    </a:lnTo>
                    <a:lnTo>
                      <a:pt x="14296" y="22154"/>
                    </a:lnTo>
                    <a:lnTo>
                      <a:pt x="13482" y="23745"/>
                    </a:lnTo>
                    <a:lnTo>
                      <a:pt x="12762" y="25108"/>
                    </a:lnTo>
                    <a:lnTo>
                      <a:pt x="12138" y="26225"/>
                    </a:lnTo>
                    <a:lnTo>
                      <a:pt x="11645" y="27058"/>
                    </a:lnTo>
                    <a:lnTo>
                      <a:pt x="11229" y="27740"/>
                    </a:lnTo>
                    <a:lnTo>
                      <a:pt x="11229" y="27740"/>
                    </a:lnTo>
                    <a:lnTo>
                      <a:pt x="11721" y="27721"/>
                    </a:lnTo>
                    <a:lnTo>
                      <a:pt x="13046" y="27683"/>
                    </a:lnTo>
                    <a:lnTo>
                      <a:pt x="14845" y="27664"/>
                    </a:lnTo>
                    <a:lnTo>
                      <a:pt x="15849" y="27664"/>
                    </a:lnTo>
                    <a:lnTo>
                      <a:pt x="16871" y="27683"/>
                    </a:lnTo>
                    <a:lnTo>
                      <a:pt x="17856" y="27721"/>
                    </a:lnTo>
                    <a:lnTo>
                      <a:pt x="18765" y="27778"/>
                    </a:lnTo>
                    <a:lnTo>
                      <a:pt x="19598" y="27854"/>
                    </a:lnTo>
                    <a:lnTo>
                      <a:pt x="19958" y="27911"/>
                    </a:lnTo>
                    <a:lnTo>
                      <a:pt x="20280" y="27967"/>
                    </a:lnTo>
                    <a:lnTo>
                      <a:pt x="20564" y="28024"/>
                    </a:lnTo>
                    <a:lnTo>
                      <a:pt x="20791" y="28100"/>
                    </a:lnTo>
                    <a:lnTo>
                      <a:pt x="20961" y="28176"/>
                    </a:lnTo>
                    <a:lnTo>
                      <a:pt x="21018" y="28232"/>
                    </a:lnTo>
                    <a:lnTo>
                      <a:pt x="21075" y="28270"/>
                    </a:lnTo>
                    <a:lnTo>
                      <a:pt x="21113" y="28327"/>
                    </a:lnTo>
                    <a:lnTo>
                      <a:pt x="21132" y="28384"/>
                    </a:lnTo>
                    <a:lnTo>
                      <a:pt x="21132" y="28441"/>
                    </a:lnTo>
                    <a:lnTo>
                      <a:pt x="21113" y="28498"/>
                    </a:lnTo>
                    <a:lnTo>
                      <a:pt x="21075" y="28554"/>
                    </a:lnTo>
                    <a:lnTo>
                      <a:pt x="21018" y="28611"/>
                    </a:lnTo>
                    <a:lnTo>
                      <a:pt x="20848" y="2876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3"/>
              <p:cNvSpPr/>
              <p:nvPr/>
            </p:nvSpPr>
            <p:spPr>
              <a:xfrm>
                <a:off x="5753625" y="1143675"/>
                <a:ext cx="227700" cy="695850"/>
              </a:xfrm>
              <a:custGeom>
                <a:avLst/>
                <a:gdLst/>
                <a:ahLst/>
                <a:cxnLst/>
                <a:rect l="l" t="t" r="r" b="b"/>
                <a:pathLst>
                  <a:path w="9108" h="27834" extrusionOk="0">
                    <a:moveTo>
                      <a:pt x="8937" y="0"/>
                    </a:moveTo>
                    <a:lnTo>
                      <a:pt x="8843" y="38"/>
                    </a:lnTo>
                    <a:lnTo>
                      <a:pt x="360" y="3446"/>
                    </a:lnTo>
                    <a:lnTo>
                      <a:pt x="303" y="3503"/>
                    </a:lnTo>
                    <a:lnTo>
                      <a:pt x="303" y="3522"/>
                    </a:lnTo>
                    <a:lnTo>
                      <a:pt x="379" y="3522"/>
                    </a:lnTo>
                    <a:lnTo>
                      <a:pt x="455" y="3503"/>
                    </a:lnTo>
                    <a:lnTo>
                      <a:pt x="7385" y="720"/>
                    </a:lnTo>
                    <a:lnTo>
                      <a:pt x="8729" y="170"/>
                    </a:lnTo>
                    <a:lnTo>
                      <a:pt x="8881" y="95"/>
                    </a:lnTo>
                    <a:lnTo>
                      <a:pt x="8899" y="114"/>
                    </a:lnTo>
                    <a:lnTo>
                      <a:pt x="8881" y="133"/>
                    </a:lnTo>
                    <a:lnTo>
                      <a:pt x="8843" y="189"/>
                    </a:lnTo>
                    <a:lnTo>
                      <a:pt x="8805" y="265"/>
                    </a:lnTo>
                    <a:lnTo>
                      <a:pt x="8786" y="360"/>
                    </a:lnTo>
                    <a:lnTo>
                      <a:pt x="8786" y="511"/>
                    </a:lnTo>
                    <a:lnTo>
                      <a:pt x="8824" y="909"/>
                    </a:lnTo>
                    <a:lnTo>
                      <a:pt x="8824" y="1325"/>
                    </a:lnTo>
                    <a:lnTo>
                      <a:pt x="8843" y="2159"/>
                    </a:lnTo>
                    <a:lnTo>
                      <a:pt x="8824" y="3124"/>
                    </a:lnTo>
                    <a:lnTo>
                      <a:pt x="8767" y="4090"/>
                    </a:lnTo>
                    <a:lnTo>
                      <a:pt x="8672" y="5056"/>
                    </a:lnTo>
                    <a:lnTo>
                      <a:pt x="8559" y="6021"/>
                    </a:lnTo>
                    <a:lnTo>
                      <a:pt x="8407" y="6987"/>
                    </a:lnTo>
                    <a:lnTo>
                      <a:pt x="8218" y="7934"/>
                    </a:lnTo>
                    <a:lnTo>
                      <a:pt x="8010" y="8880"/>
                    </a:lnTo>
                    <a:lnTo>
                      <a:pt x="7782" y="9827"/>
                    </a:lnTo>
                    <a:lnTo>
                      <a:pt x="7479" y="11001"/>
                    </a:lnTo>
                    <a:lnTo>
                      <a:pt x="7157" y="12175"/>
                    </a:lnTo>
                    <a:lnTo>
                      <a:pt x="6798" y="13349"/>
                    </a:lnTo>
                    <a:lnTo>
                      <a:pt x="6400" y="14523"/>
                    </a:lnTo>
                    <a:lnTo>
                      <a:pt x="6002" y="15678"/>
                    </a:lnTo>
                    <a:lnTo>
                      <a:pt x="5548" y="16833"/>
                    </a:lnTo>
                    <a:lnTo>
                      <a:pt x="5094" y="17988"/>
                    </a:lnTo>
                    <a:lnTo>
                      <a:pt x="4601" y="19124"/>
                    </a:lnTo>
                    <a:lnTo>
                      <a:pt x="4109" y="20260"/>
                    </a:lnTo>
                    <a:lnTo>
                      <a:pt x="3579" y="21377"/>
                    </a:lnTo>
                    <a:lnTo>
                      <a:pt x="3030" y="22494"/>
                    </a:lnTo>
                    <a:lnTo>
                      <a:pt x="2462" y="23593"/>
                    </a:lnTo>
                    <a:lnTo>
                      <a:pt x="1856" y="24672"/>
                    </a:lnTo>
                    <a:lnTo>
                      <a:pt x="1250" y="25732"/>
                    </a:lnTo>
                    <a:lnTo>
                      <a:pt x="644" y="26793"/>
                    </a:lnTo>
                    <a:lnTo>
                      <a:pt x="0" y="27834"/>
                    </a:lnTo>
                    <a:lnTo>
                      <a:pt x="114" y="27834"/>
                    </a:lnTo>
                    <a:lnTo>
                      <a:pt x="190" y="27815"/>
                    </a:lnTo>
                    <a:lnTo>
                      <a:pt x="227" y="27796"/>
                    </a:lnTo>
                    <a:lnTo>
                      <a:pt x="265" y="27777"/>
                    </a:lnTo>
                    <a:lnTo>
                      <a:pt x="966" y="26641"/>
                    </a:lnTo>
                    <a:lnTo>
                      <a:pt x="1629" y="25467"/>
                    </a:lnTo>
                    <a:lnTo>
                      <a:pt x="2272" y="24293"/>
                    </a:lnTo>
                    <a:lnTo>
                      <a:pt x="2878" y="23100"/>
                    </a:lnTo>
                    <a:lnTo>
                      <a:pt x="3484" y="21907"/>
                    </a:lnTo>
                    <a:lnTo>
                      <a:pt x="4052" y="20696"/>
                    </a:lnTo>
                    <a:lnTo>
                      <a:pt x="4601" y="19465"/>
                    </a:lnTo>
                    <a:lnTo>
                      <a:pt x="5150" y="18253"/>
                    </a:lnTo>
                    <a:lnTo>
                      <a:pt x="5605" y="17174"/>
                    </a:lnTo>
                    <a:lnTo>
                      <a:pt x="6040" y="16094"/>
                    </a:lnTo>
                    <a:lnTo>
                      <a:pt x="6457" y="14996"/>
                    </a:lnTo>
                    <a:lnTo>
                      <a:pt x="6855" y="13879"/>
                    </a:lnTo>
                    <a:lnTo>
                      <a:pt x="7233" y="12762"/>
                    </a:lnTo>
                    <a:lnTo>
                      <a:pt x="7574" y="11626"/>
                    </a:lnTo>
                    <a:lnTo>
                      <a:pt x="7896" y="10490"/>
                    </a:lnTo>
                    <a:lnTo>
                      <a:pt x="8199" y="9354"/>
                    </a:lnTo>
                    <a:lnTo>
                      <a:pt x="8445" y="8199"/>
                    </a:lnTo>
                    <a:lnTo>
                      <a:pt x="8672" y="7044"/>
                    </a:lnTo>
                    <a:lnTo>
                      <a:pt x="8843" y="5870"/>
                    </a:lnTo>
                    <a:lnTo>
                      <a:pt x="8918" y="5283"/>
                    </a:lnTo>
                    <a:lnTo>
                      <a:pt x="8975" y="4715"/>
                    </a:lnTo>
                    <a:lnTo>
                      <a:pt x="9032" y="4128"/>
                    </a:lnTo>
                    <a:lnTo>
                      <a:pt x="9070" y="3541"/>
                    </a:lnTo>
                    <a:lnTo>
                      <a:pt x="9089" y="2954"/>
                    </a:lnTo>
                    <a:lnTo>
                      <a:pt x="9108" y="2367"/>
                    </a:lnTo>
                    <a:lnTo>
                      <a:pt x="9108" y="1780"/>
                    </a:lnTo>
                    <a:lnTo>
                      <a:pt x="9089" y="1193"/>
                    </a:lnTo>
                    <a:lnTo>
                      <a:pt x="9070" y="606"/>
                    </a:lnTo>
                    <a:lnTo>
                      <a:pt x="9013" y="19"/>
                    </a:lnTo>
                    <a:lnTo>
                      <a:pt x="8994" y="0"/>
                    </a:lnTo>
                    <a:close/>
                  </a:path>
                </a:pathLst>
              </a:custGeom>
              <a:solidFill>
                <a:srgbClr val="363636">
                  <a:alpha val="25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33"/>
              <p:cNvSpPr/>
              <p:nvPr/>
            </p:nvSpPr>
            <p:spPr>
              <a:xfrm>
                <a:off x="5680250" y="1791225"/>
                <a:ext cx="336100" cy="99900"/>
              </a:xfrm>
              <a:custGeom>
                <a:avLst/>
                <a:gdLst/>
                <a:ahLst/>
                <a:cxnLst/>
                <a:rect l="l" t="t" r="r" b="b"/>
                <a:pathLst>
                  <a:path w="13444" h="3996" extrusionOk="0">
                    <a:moveTo>
                      <a:pt x="4601" y="1"/>
                    </a:moveTo>
                    <a:lnTo>
                      <a:pt x="568" y="304"/>
                    </a:lnTo>
                    <a:lnTo>
                      <a:pt x="0" y="3333"/>
                    </a:lnTo>
                    <a:lnTo>
                      <a:pt x="530" y="3466"/>
                    </a:lnTo>
                    <a:lnTo>
                      <a:pt x="1099" y="3579"/>
                    </a:lnTo>
                    <a:lnTo>
                      <a:pt x="1667" y="3674"/>
                    </a:lnTo>
                    <a:lnTo>
                      <a:pt x="2254" y="3750"/>
                    </a:lnTo>
                    <a:lnTo>
                      <a:pt x="2822" y="3825"/>
                    </a:lnTo>
                    <a:lnTo>
                      <a:pt x="3427" y="3882"/>
                    </a:lnTo>
                    <a:lnTo>
                      <a:pt x="4014" y="3939"/>
                    </a:lnTo>
                    <a:lnTo>
                      <a:pt x="4601" y="3958"/>
                    </a:lnTo>
                    <a:lnTo>
                      <a:pt x="5794" y="3996"/>
                    </a:lnTo>
                    <a:lnTo>
                      <a:pt x="6949" y="3996"/>
                    </a:lnTo>
                    <a:lnTo>
                      <a:pt x="8048" y="3939"/>
                    </a:lnTo>
                    <a:lnTo>
                      <a:pt x="9108" y="3863"/>
                    </a:lnTo>
                    <a:lnTo>
                      <a:pt x="10092" y="3750"/>
                    </a:lnTo>
                    <a:lnTo>
                      <a:pt x="10982" y="3617"/>
                    </a:lnTo>
                    <a:lnTo>
                      <a:pt x="11759" y="3466"/>
                    </a:lnTo>
                    <a:lnTo>
                      <a:pt x="12100" y="3371"/>
                    </a:lnTo>
                    <a:lnTo>
                      <a:pt x="12403" y="3295"/>
                    </a:lnTo>
                    <a:lnTo>
                      <a:pt x="12687" y="3201"/>
                    </a:lnTo>
                    <a:lnTo>
                      <a:pt x="12914" y="3106"/>
                    </a:lnTo>
                    <a:lnTo>
                      <a:pt x="13103" y="3011"/>
                    </a:lnTo>
                    <a:lnTo>
                      <a:pt x="13255" y="2898"/>
                    </a:lnTo>
                    <a:lnTo>
                      <a:pt x="13368" y="2803"/>
                    </a:lnTo>
                    <a:lnTo>
                      <a:pt x="13444" y="2708"/>
                    </a:lnTo>
                    <a:lnTo>
                      <a:pt x="13444" y="2652"/>
                    </a:lnTo>
                    <a:lnTo>
                      <a:pt x="13444" y="2595"/>
                    </a:lnTo>
                    <a:lnTo>
                      <a:pt x="13444" y="2557"/>
                    </a:lnTo>
                    <a:lnTo>
                      <a:pt x="13406" y="2500"/>
                    </a:lnTo>
                    <a:lnTo>
                      <a:pt x="13330" y="2405"/>
                    </a:lnTo>
                    <a:lnTo>
                      <a:pt x="13198" y="2311"/>
                    </a:lnTo>
                    <a:lnTo>
                      <a:pt x="13027" y="2216"/>
                    </a:lnTo>
                    <a:lnTo>
                      <a:pt x="12800" y="2140"/>
                    </a:lnTo>
                    <a:lnTo>
                      <a:pt x="12554" y="2065"/>
                    </a:lnTo>
                    <a:lnTo>
                      <a:pt x="12270" y="1989"/>
                    </a:lnTo>
                    <a:lnTo>
                      <a:pt x="11626" y="1875"/>
                    </a:lnTo>
                    <a:lnTo>
                      <a:pt x="10888" y="1762"/>
                    </a:lnTo>
                    <a:lnTo>
                      <a:pt x="10092" y="1686"/>
                    </a:lnTo>
                    <a:lnTo>
                      <a:pt x="9240" y="1610"/>
                    </a:lnTo>
                    <a:lnTo>
                      <a:pt x="8369" y="1553"/>
                    </a:lnTo>
                    <a:lnTo>
                      <a:pt x="6684" y="1478"/>
                    </a:lnTo>
                    <a:lnTo>
                      <a:pt x="5245" y="1421"/>
                    </a:lnTo>
                    <a:lnTo>
                      <a:pt x="3844" y="1421"/>
                    </a:lnTo>
                    <a:lnTo>
                      <a:pt x="4601" y="1"/>
                    </a:lnTo>
                    <a:close/>
                  </a:path>
                </a:pathLst>
              </a:custGeom>
              <a:solidFill>
                <a:srgbClr val="969A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3"/>
              <p:cNvSpPr/>
              <p:nvPr/>
            </p:nvSpPr>
            <p:spPr>
              <a:xfrm>
                <a:off x="5680250" y="1791225"/>
                <a:ext cx="336100" cy="99900"/>
              </a:xfrm>
              <a:custGeom>
                <a:avLst/>
                <a:gdLst/>
                <a:ahLst/>
                <a:cxnLst/>
                <a:rect l="l" t="t" r="r" b="b"/>
                <a:pathLst>
                  <a:path w="13444" h="3996" fill="none" extrusionOk="0">
                    <a:moveTo>
                      <a:pt x="568" y="304"/>
                    </a:moveTo>
                    <a:lnTo>
                      <a:pt x="4601" y="1"/>
                    </a:lnTo>
                    <a:lnTo>
                      <a:pt x="3844" y="1421"/>
                    </a:lnTo>
                    <a:lnTo>
                      <a:pt x="3844" y="1421"/>
                    </a:lnTo>
                    <a:lnTo>
                      <a:pt x="5245" y="1421"/>
                    </a:lnTo>
                    <a:lnTo>
                      <a:pt x="6684" y="1478"/>
                    </a:lnTo>
                    <a:lnTo>
                      <a:pt x="8369" y="1553"/>
                    </a:lnTo>
                    <a:lnTo>
                      <a:pt x="9240" y="1610"/>
                    </a:lnTo>
                    <a:lnTo>
                      <a:pt x="10092" y="1686"/>
                    </a:lnTo>
                    <a:lnTo>
                      <a:pt x="10888" y="1762"/>
                    </a:lnTo>
                    <a:lnTo>
                      <a:pt x="11626" y="1875"/>
                    </a:lnTo>
                    <a:lnTo>
                      <a:pt x="12270" y="1989"/>
                    </a:lnTo>
                    <a:lnTo>
                      <a:pt x="12554" y="2065"/>
                    </a:lnTo>
                    <a:lnTo>
                      <a:pt x="12800" y="2140"/>
                    </a:lnTo>
                    <a:lnTo>
                      <a:pt x="13027" y="2216"/>
                    </a:lnTo>
                    <a:lnTo>
                      <a:pt x="13198" y="2311"/>
                    </a:lnTo>
                    <a:lnTo>
                      <a:pt x="13330" y="2405"/>
                    </a:lnTo>
                    <a:lnTo>
                      <a:pt x="13406" y="2500"/>
                    </a:lnTo>
                    <a:lnTo>
                      <a:pt x="13406" y="2500"/>
                    </a:lnTo>
                    <a:lnTo>
                      <a:pt x="13444" y="2557"/>
                    </a:lnTo>
                    <a:lnTo>
                      <a:pt x="13444" y="2595"/>
                    </a:lnTo>
                    <a:lnTo>
                      <a:pt x="13444" y="2652"/>
                    </a:lnTo>
                    <a:lnTo>
                      <a:pt x="13444" y="2708"/>
                    </a:lnTo>
                    <a:lnTo>
                      <a:pt x="13368" y="2803"/>
                    </a:lnTo>
                    <a:lnTo>
                      <a:pt x="13255" y="2898"/>
                    </a:lnTo>
                    <a:lnTo>
                      <a:pt x="13103" y="3011"/>
                    </a:lnTo>
                    <a:lnTo>
                      <a:pt x="12914" y="3106"/>
                    </a:lnTo>
                    <a:lnTo>
                      <a:pt x="12687" y="3201"/>
                    </a:lnTo>
                    <a:lnTo>
                      <a:pt x="12403" y="3295"/>
                    </a:lnTo>
                    <a:lnTo>
                      <a:pt x="12100" y="3371"/>
                    </a:lnTo>
                    <a:lnTo>
                      <a:pt x="11759" y="3466"/>
                    </a:lnTo>
                    <a:lnTo>
                      <a:pt x="10982" y="3617"/>
                    </a:lnTo>
                    <a:lnTo>
                      <a:pt x="10092" y="3750"/>
                    </a:lnTo>
                    <a:lnTo>
                      <a:pt x="9108" y="3863"/>
                    </a:lnTo>
                    <a:lnTo>
                      <a:pt x="8048" y="3939"/>
                    </a:lnTo>
                    <a:lnTo>
                      <a:pt x="6949" y="3996"/>
                    </a:lnTo>
                    <a:lnTo>
                      <a:pt x="5794" y="3996"/>
                    </a:lnTo>
                    <a:lnTo>
                      <a:pt x="4601" y="3958"/>
                    </a:lnTo>
                    <a:lnTo>
                      <a:pt x="4014" y="3939"/>
                    </a:lnTo>
                    <a:lnTo>
                      <a:pt x="3427" y="3882"/>
                    </a:lnTo>
                    <a:lnTo>
                      <a:pt x="2822" y="3825"/>
                    </a:lnTo>
                    <a:lnTo>
                      <a:pt x="2254" y="3750"/>
                    </a:lnTo>
                    <a:lnTo>
                      <a:pt x="1667" y="3674"/>
                    </a:lnTo>
                    <a:lnTo>
                      <a:pt x="1099" y="3579"/>
                    </a:lnTo>
                    <a:lnTo>
                      <a:pt x="530" y="3466"/>
                    </a:lnTo>
                    <a:lnTo>
                      <a:pt x="0" y="3333"/>
                    </a:lnTo>
                    <a:lnTo>
                      <a:pt x="568" y="30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3"/>
              <p:cNvSpPr/>
              <p:nvPr/>
            </p:nvSpPr>
            <p:spPr>
              <a:xfrm>
                <a:off x="5765450" y="1096325"/>
                <a:ext cx="65825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2633" h="437" extrusionOk="0">
                    <a:moveTo>
                      <a:pt x="19" y="1"/>
                    </a:moveTo>
                    <a:lnTo>
                      <a:pt x="1" y="171"/>
                    </a:lnTo>
                    <a:lnTo>
                      <a:pt x="2614" y="436"/>
                    </a:lnTo>
                    <a:lnTo>
                      <a:pt x="2632" y="266"/>
                    </a:lnTo>
                    <a:lnTo>
                      <a:pt x="19" y="1"/>
                    </a:lnTo>
                    <a:close/>
                  </a:path>
                </a:pathLst>
              </a:custGeom>
              <a:solidFill>
                <a:srgbClr val="7E4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33"/>
              <p:cNvSpPr/>
              <p:nvPr/>
            </p:nvSpPr>
            <p:spPr>
              <a:xfrm>
                <a:off x="5278350" y="503200"/>
                <a:ext cx="539675" cy="421800"/>
              </a:xfrm>
              <a:custGeom>
                <a:avLst/>
                <a:gdLst/>
                <a:ahLst/>
                <a:cxnLst/>
                <a:rect l="l" t="t" r="r" b="b"/>
                <a:pathLst>
                  <a:path w="21587" h="16872" extrusionOk="0">
                    <a:moveTo>
                      <a:pt x="17629" y="0"/>
                    </a:moveTo>
                    <a:lnTo>
                      <a:pt x="17534" y="171"/>
                    </a:lnTo>
                    <a:lnTo>
                      <a:pt x="17421" y="341"/>
                    </a:lnTo>
                    <a:lnTo>
                      <a:pt x="17288" y="493"/>
                    </a:lnTo>
                    <a:lnTo>
                      <a:pt x="17156" y="644"/>
                    </a:lnTo>
                    <a:lnTo>
                      <a:pt x="17023" y="777"/>
                    </a:lnTo>
                    <a:lnTo>
                      <a:pt x="16872" y="909"/>
                    </a:lnTo>
                    <a:lnTo>
                      <a:pt x="16569" y="1136"/>
                    </a:lnTo>
                    <a:lnTo>
                      <a:pt x="16228" y="1345"/>
                    </a:lnTo>
                    <a:lnTo>
                      <a:pt x="15868" y="1515"/>
                    </a:lnTo>
                    <a:lnTo>
                      <a:pt x="15489" y="1667"/>
                    </a:lnTo>
                    <a:lnTo>
                      <a:pt x="15092" y="1780"/>
                    </a:lnTo>
                    <a:lnTo>
                      <a:pt x="14675" y="1875"/>
                    </a:lnTo>
                    <a:lnTo>
                      <a:pt x="14240" y="1951"/>
                    </a:lnTo>
                    <a:lnTo>
                      <a:pt x="13804" y="1989"/>
                    </a:lnTo>
                    <a:lnTo>
                      <a:pt x="13369" y="2026"/>
                    </a:lnTo>
                    <a:lnTo>
                      <a:pt x="12460" y="2026"/>
                    </a:lnTo>
                    <a:lnTo>
                      <a:pt x="12024" y="2007"/>
                    </a:lnTo>
                    <a:lnTo>
                      <a:pt x="11570" y="1970"/>
                    </a:lnTo>
                    <a:lnTo>
                      <a:pt x="10699" y="1875"/>
                    </a:lnTo>
                    <a:lnTo>
                      <a:pt x="9885" y="1742"/>
                    </a:lnTo>
                    <a:lnTo>
                      <a:pt x="9127" y="1610"/>
                    </a:lnTo>
                    <a:lnTo>
                      <a:pt x="8465" y="1458"/>
                    </a:lnTo>
                    <a:lnTo>
                      <a:pt x="7915" y="1307"/>
                    </a:lnTo>
                    <a:lnTo>
                      <a:pt x="7480" y="1193"/>
                    </a:lnTo>
                    <a:lnTo>
                      <a:pt x="7120" y="1080"/>
                    </a:lnTo>
                    <a:lnTo>
                      <a:pt x="7120" y="1970"/>
                    </a:lnTo>
                    <a:lnTo>
                      <a:pt x="7082" y="2765"/>
                    </a:lnTo>
                    <a:lnTo>
                      <a:pt x="7026" y="3484"/>
                    </a:lnTo>
                    <a:lnTo>
                      <a:pt x="6950" y="4147"/>
                    </a:lnTo>
                    <a:lnTo>
                      <a:pt x="6855" y="4753"/>
                    </a:lnTo>
                    <a:lnTo>
                      <a:pt x="6760" y="5302"/>
                    </a:lnTo>
                    <a:lnTo>
                      <a:pt x="6628" y="5794"/>
                    </a:lnTo>
                    <a:lnTo>
                      <a:pt x="6476" y="6249"/>
                    </a:lnTo>
                    <a:lnTo>
                      <a:pt x="6325" y="6646"/>
                    </a:lnTo>
                    <a:lnTo>
                      <a:pt x="6136" y="7025"/>
                    </a:lnTo>
                    <a:lnTo>
                      <a:pt x="5946" y="7366"/>
                    </a:lnTo>
                    <a:lnTo>
                      <a:pt x="5719" y="7688"/>
                    </a:lnTo>
                    <a:lnTo>
                      <a:pt x="5492" y="7991"/>
                    </a:lnTo>
                    <a:lnTo>
                      <a:pt x="5246" y="8275"/>
                    </a:lnTo>
                    <a:lnTo>
                      <a:pt x="4981" y="8540"/>
                    </a:lnTo>
                    <a:lnTo>
                      <a:pt x="4697" y="8824"/>
                    </a:lnTo>
                    <a:lnTo>
                      <a:pt x="4318" y="8521"/>
                    </a:lnTo>
                    <a:lnTo>
                      <a:pt x="3920" y="8237"/>
                    </a:lnTo>
                    <a:lnTo>
                      <a:pt x="3523" y="7991"/>
                    </a:lnTo>
                    <a:lnTo>
                      <a:pt x="3106" y="7783"/>
                    </a:lnTo>
                    <a:lnTo>
                      <a:pt x="2898" y="7688"/>
                    </a:lnTo>
                    <a:lnTo>
                      <a:pt x="2690" y="7612"/>
                    </a:lnTo>
                    <a:lnTo>
                      <a:pt x="2481" y="7555"/>
                    </a:lnTo>
                    <a:lnTo>
                      <a:pt x="2273" y="7499"/>
                    </a:lnTo>
                    <a:lnTo>
                      <a:pt x="2065" y="7461"/>
                    </a:lnTo>
                    <a:lnTo>
                      <a:pt x="1837" y="7442"/>
                    </a:lnTo>
                    <a:lnTo>
                      <a:pt x="1629" y="7442"/>
                    </a:lnTo>
                    <a:lnTo>
                      <a:pt x="1421" y="7461"/>
                    </a:lnTo>
                    <a:lnTo>
                      <a:pt x="1250" y="7499"/>
                    </a:lnTo>
                    <a:lnTo>
                      <a:pt x="1099" y="7536"/>
                    </a:lnTo>
                    <a:lnTo>
                      <a:pt x="948" y="7574"/>
                    </a:lnTo>
                    <a:lnTo>
                      <a:pt x="815" y="7631"/>
                    </a:lnTo>
                    <a:lnTo>
                      <a:pt x="701" y="7707"/>
                    </a:lnTo>
                    <a:lnTo>
                      <a:pt x="588" y="7783"/>
                    </a:lnTo>
                    <a:lnTo>
                      <a:pt x="474" y="7858"/>
                    </a:lnTo>
                    <a:lnTo>
                      <a:pt x="398" y="7953"/>
                    </a:lnTo>
                    <a:lnTo>
                      <a:pt x="304" y="8048"/>
                    </a:lnTo>
                    <a:lnTo>
                      <a:pt x="228" y="8142"/>
                    </a:lnTo>
                    <a:lnTo>
                      <a:pt x="114" y="8370"/>
                    </a:lnTo>
                    <a:lnTo>
                      <a:pt x="39" y="8616"/>
                    </a:lnTo>
                    <a:lnTo>
                      <a:pt x="1" y="8862"/>
                    </a:lnTo>
                    <a:lnTo>
                      <a:pt x="1" y="9127"/>
                    </a:lnTo>
                    <a:lnTo>
                      <a:pt x="20" y="9411"/>
                    </a:lnTo>
                    <a:lnTo>
                      <a:pt x="58" y="9676"/>
                    </a:lnTo>
                    <a:lnTo>
                      <a:pt x="152" y="9960"/>
                    </a:lnTo>
                    <a:lnTo>
                      <a:pt x="247" y="10225"/>
                    </a:lnTo>
                    <a:lnTo>
                      <a:pt x="379" y="10490"/>
                    </a:lnTo>
                    <a:lnTo>
                      <a:pt x="512" y="10736"/>
                    </a:lnTo>
                    <a:lnTo>
                      <a:pt x="682" y="10964"/>
                    </a:lnTo>
                    <a:lnTo>
                      <a:pt x="929" y="11229"/>
                    </a:lnTo>
                    <a:lnTo>
                      <a:pt x="1156" y="11456"/>
                    </a:lnTo>
                    <a:lnTo>
                      <a:pt x="1402" y="11664"/>
                    </a:lnTo>
                    <a:lnTo>
                      <a:pt x="1667" y="11835"/>
                    </a:lnTo>
                    <a:lnTo>
                      <a:pt x="1932" y="11967"/>
                    </a:lnTo>
                    <a:lnTo>
                      <a:pt x="2197" y="12081"/>
                    </a:lnTo>
                    <a:lnTo>
                      <a:pt x="2481" y="12175"/>
                    </a:lnTo>
                    <a:lnTo>
                      <a:pt x="2746" y="12232"/>
                    </a:lnTo>
                    <a:lnTo>
                      <a:pt x="3030" y="12270"/>
                    </a:lnTo>
                    <a:lnTo>
                      <a:pt x="3314" y="12289"/>
                    </a:lnTo>
                    <a:lnTo>
                      <a:pt x="3598" y="12289"/>
                    </a:lnTo>
                    <a:lnTo>
                      <a:pt x="3882" y="12270"/>
                    </a:lnTo>
                    <a:lnTo>
                      <a:pt x="4185" y="12213"/>
                    </a:lnTo>
                    <a:lnTo>
                      <a:pt x="4469" y="12156"/>
                    </a:lnTo>
                    <a:lnTo>
                      <a:pt x="4753" y="12081"/>
                    </a:lnTo>
                    <a:lnTo>
                      <a:pt x="5037" y="11986"/>
                    </a:lnTo>
                    <a:lnTo>
                      <a:pt x="4962" y="12535"/>
                    </a:lnTo>
                    <a:lnTo>
                      <a:pt x="4905" y="13160"/>
                    </a:lnTo>
                    <a:lnTo>
                      <a:pt x="4867" y="13785"/>
                    </a:lnTo>
                    <a:lnTo>
                      <a:pt x="4848" y="14410"/>
                    </a:lnTo>
                    <a:lnTo>
                      <a:pt x="4867" y="15016"/>
                    </a:lnTo>
                    <a:lnTo>
                      <a:pt x="4905" y="15300"/>
                    </a:lnTo>
                    <a:lnTo>
                      <a:pt x="4943" y="15565"/>
                    </a:lnTo>
                    <a:lnTo>
                      <a:pt x="4981" y="15811"/>
                    </a:lnTo>
                    <a:lnTo>
                      <a:pt x="5056" y="16038"/>
                    </a:lnTo>
                    <a:lnTo>
                      <a:pt x="5132" y="16227"/>
                    </a:lnTo>
                    <a:lnTo>
                      <a:pt x="5227" y="16398"/>
                    </a:lnTo>
                    <a:lnTo>
                      <a:pt x="5284" y="16455"/>
                    </a:lnTo>
                    <a:lnTo>
                      <a:pt x="5340" y="16511"/>
                    </a:lnTo>
                    <a:lnTo>
                      <a:pt x="5511" y="16606"/>
                    </a:lnTo>
                    <a:lnTo>
                      <a:pt x="5738" y="16682"/>
                    </a:lnTo>
                    <a:lnTo>
                      <a:pt x="6022" y="16739"/>
                    </a:lnTo>
                    <a:lnTo>
                      <a:pt x="6344" y="16795"/>
                    </a:lnTo>
                    <a:lnTo>
                      <a:pt x="6723" y="16833"/>
                    </a:lnTo>
                    <a:lnTo>
                      <a:pt x="7139" y="16852"/>
                    </a:lnTo>
                    <a:lnTo>
                      <a:pt x="7594" y="16871"/>
                    </a:lnTo>
                    <a:lnTo>
                      <a:pt x="8067" y="16852"/>
                    </a:lnTo>
                    <a:lnTo>
                      <a:pt x="8597" y="16833"/>
                    </a:lnTo>
                    <a:lnTo>
                      <a:pt x="9714" y="16777"/>
                    </a:lnTo>
                    <a:lnTo>
                      <a:pt x="10926" y="16644"/>
                    </a:lnTo>
                    <a:lnTo>
                      <a:pt x="12176" y="16474"/>
                    </a:lnTo>
                    <a:lnTo>
                      <a:pt x="13425" y="16284"/>
                    </a:lnTo>
                    <a:lnTo>
                      <a:pt x="14675" y="16038"/>
                    </a:lnTo>
                    <a:lnTo>
                      <a:pt x="15300" y="15887"/>
                    </a:lnTo>
                    <a:lnTo>
                      <a:pt x="15906" y="15754"/>
                    </a:lnTo>
                    <a:lnTo>
                      <a:pt x="16493" y="15584"/>
                    </a:lnTo>
                    <a:lnTo>
                      <a:pt x="17061" y="15432"/>
                    </a:lnTo>
                    <a:lnTo>
                      <a:pt x="17629" y="15262"/>
                    </a:lnTo>
                    <a:lnTo>
                      <a:pt x="18159" y="15072"/>
                    </a:lnTo>
                    <a:lnTo>
                      <a:pt x="18651" y="14883"/>
                    </a:lnTo>
                    <a:lnTo>
                      <a:pt x="19125" y="14694"/>
                    </a:lnTo>
                    <a:lnTo>
                      <a:pt x="19579" y="14485"/>
                    </a:lnTo>
                    <a:lnTo>
                      <a:pt x="19977" y="14277"/>
                    </a:lnTo>
                    <a:lnTo>
                      <a:pt x="20356" y="14050"/>
                    </a:lnTo>
                    <a:lnTo>
                      <a:pt x="20677" y="13823"/>
                    </a:lnTo>
                    <a:lnTo>
                      <a:pt x="20848" y="13671"/>
                    </a:lnTo>
                    <a:lnTo>
                      <a:pt x="21018" y="13482"/>
                    </a:lnTo>
                    <a:lnTo>
                      <a:pt x="21151" y="13255"/>
                    </a:lnTo>
                    <a:lnTo>
                      <a:pt x="21264" y="13009"/>
                    </a:lnTo>
                    <a:lnTo>
                      <a:pt x="21378" y="12725"/>
                    </a:lnTo>
                    <a:lnTo>
                      <a:pt x="21454" y="12422"/>
                    </a:lnTo>
                    <a:lnTo>
                      <a:pt x="21511" y="12100"/>
                    </a:lnTo>
                    <a:lnTo>
                      <a:pt x="21567" y="11759"/>
                    </a:lnTo>
                    <a:lnTo>
                      <a:pt x="21586" y="11380"/>
                    </a:lnTo>
                    <a:lnTo>
                      <a:pt x="21586" y="11001"/>
                    </a:lnTo>
                    <a:lnTo>
                      <a:pt x="21586" y="10585"/>
                    </a:lnTo>
                    <a:lnTo>
                      <a:pt x="21548" y="10149"/>
                    </a:lnTo>
                    <a:lnTo>
                      <a:pt x="21511" y="9714"/>
                    </a:lnTo>
                    <a:lnTo>
                      <a:pt x="21435" y="9259"/>
                    </a:lnTo>
                    <a:lnTo>
                      <a:pt x="21359" y="8786"/>
                    </a:lnTo>
                    <a:lnTo>
                      <a:pt x="21264" y="8294"/>
                    </a:lnTo>
                    <a:lnTo>
                      <a:pt x="21151" y="7802"/>
                    </a:lnTo>
                    <a:lnTo>
                      <a:pt x="21018" y="7309"/>
                    </a:lnTo>
                    <a:lnTo>
                      <a:pt x="20867" y="6798"/>
                    </a:lnTo>
                    <a:lnTo>
                      <a:pt x="20715" y="6268"/>
                    </a:lnTo>
                    <a:lnTo>
                      <a:pt x="20526" y="5738"/>
                    </a:lnTo>
                    <a:lnTo>
                      <a:pt x="20337" y="5226"/>
                    </a:lnTo>
                    <a:lnTo>
                      <a:pt x="20128" y="4677"/>
                    </a:lnTo>
                    <a:lnTo>
                      <a:pt x="19901" y="4147"/>
                    </a:lnTo>
                    <a:lnTo>
                      <a:pt x="19674" y="3617"/>
                    </a:lnTo>
                    <a:lnTo>
                      <a:pt x="19428" y="3087"/>
                    </a:lnTo>
                    <a:lnTo>
                      <a:pt x="19163" y="2557"/>
                    </a:lnTo>
                    <a:lnTo>
                      <a:pt x="18879" y="2026"/>
                    </a:lnTo>
                    <a:lnTo>
                      <a:pt x="18595" y="1515"/>
                    </a:lnTo>
                    <a:lnTo>
                      <a:pt x="18273" y="1004"/>
                    </a:lnTo>
                    <a:lnTo>
                      <a:pt x="17970" y="493"/>
                    </a:lnTo>
                    <a:lnTo>
                      <a:pt x="17629" y="0"/>
                    </a:lnTo>
                    <a:close/>
                  </a:path>
                </a:pathLst>
              </a:custGeom>
              <a:solidFill>
                <a:srgbClr val="FFBD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33"/>
              <p:cNvSpPr/>
              <p:nvPr/>
            </p:nvSpPr>
            <p:spPr>
              <a:xfrm>
                <a:off x="5538225" y="666500"/>
                <a:ext cx="83350" cy="74825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2993" extrusionOk="0">
                    <a:moveTo>
                      <a:pt x="3201" y="1"/>
                    </a:moveTo>
                    <a:lnTo>
                      <a:pt x="3125" y="39"/>
                    </a:lnTo>
                    <a:lnTo>
                      <a:pt x="3106" y="58"/>
                    </a:lnTo>
                    <a:lnTo>
                      <a:pt x="3087" y="96"/>
                    </a:lnTo>
                    <a:lnTo>
                      <a:pt x="3106" y="455"/>
                    </a:lnTo>
                    <a:lnTo>
                      <a:pt x="3106" y="891"/>
                    </a:lnTo>
                    <a:lnTo>
                      <a:pt x="3068" y="1364"/>
                    </a:lnTo>
                    <a:lnTo>
                      <a:pt x="3030" y="1610"/>
                    </a:lnTo>
                    <a:lnTo>
                      <a:pt x="2974" y="1856"/>
                    </a:lnTo>
                    <a:lnTo>
                      <a:pt x="2917" y="2065"/>
                    </a:lnTo>
                    <a:lnTo>
                      <a:pt x="2822" y="2273"/>
                    </a:lnTo>
                    <a:lnTo>
                      <a:pt x="2728" y="2462"/>
                    </a:lnTo>
                    <a:lnTo>
                      <a:pt x="2595" y="2614"/>
                    </a:lnTo>
                    <a:lnTo>
                      <a:pt x="2462" y="2727"/>
                    </a:lnTo>
                    <a:lnTo>
                      <a:pt x="2368" y="2784"/>
                    </a:lnTo>
                    <a:lnTo>
                      <a:pt x="2292" y="2822"/>
                    </a:lnTo>
                    <a:lnTo>
                      <a:pt x="2197" y="2841"/>
                    </a:lnTo>
                    <a:lnTo>
                      <a:pt x="1989" y="2841"/>
                    </a:lnTo>
                    <a:lnTo>
                      <a:pt x="1875" y="2822"/>
                    </a:lnTo>
                    <a:lnTo>
                      <a:pt x="1705" y="2784"/>
                    </a:lnTo>
                    <a:lnTo>
                      <a:pt x="1535" y="2690"/>
                    </a:lnTo>
                    <a:lnTo>
                      <a:pt x="1383" y="2595"/>
                    </a:lnTo>
                    <a:lnTo>
                      <a:pt x="1232" y="2462"/>
                    </a:lnTo>
                    <a:lnTo>
                      <a:pt x="1099" y="2311"/>
                    </a:lnTo>
                    <a:lnTo>
                      <a:pt x="967" y="2140"/>
                    </a:lnTo>
                    <a:lnTo>
                      <a:pt x="853" y="1951"/>
                    </a:lnTo>
                    <a:lnTo>
                      <a:pt x="758" y="1762"/>
                    </a:lnTo>
                    <a:lnTo>
                      <a:pt x="569" y="1364"/>
                    </a:lnTo>
                    <a:lnTo>
                      <a:pt x="417" y="948"/>
                    </a:lnTo>
                    <a:lnTo>
                      <a:pt x="304" y="550"/>
                    </a:lnTo>
                    <a:lnTo>
                      <a:pt x="209" y="209"/>
                    </a:lnTo>
                    <a:lnTo>
                      <a:pt x="209" y="190"/>
                    </a:lnTo>
                    <a:lnTo>
                      <a:pt x="171" y="171"/>
                    </a:lnTo>
                    <a:lnTo>
                      <a:pt x="96" y="190"/>
                    </a:lnTo>
                    <a:lnTo>
                      <a:pt x="20" y="228"/>
                    </a:lnTo>
                    <a:lnTo>
                      <a:pt x="1" y="247"/>
                    </a:lnTo>
                    <a:lnTo>
                      <a:pt x="1" y="266"/>
                    </a:lnTo>
                    <a:lnTo>
                      <a:pt x="115" y="645"/>
                    </a:lnTo>
                    <a:lnTo>
                      <a:pt x="247" y="1099"/>
                    </a:lnTo>
                    <a:lnTo>
                      <a:pt x="436" y="1572"/>
                    </a:lnTo>
                    <a:lnTo>
                      <a:pt x="550" y="1800"/>
                    </a:lnTo>
                    <a:lnTo>
                      <a:pt x="664" y="2027"/>
                    </a:lnTo>
                    <a:lnTo>
                      <a:pt x="815" y="2235"/>
                    </a:lnTo>
                    <a:lnTo>
                      <a:pt x="948" y="2425"/>
                    </a:lnTo>
                    <a:lnTo>
                      <a:pt x="1118" y="2614"/>
                    </a:lnTo>
                    <a:lnTo>
                      <a:pt x="1288" y="2746"/>
                    </a:lnTo>
                    <a:lnTo>
                      <a:pt x="1459" y="2860"/>
                    </a:lnTo>
                    <a:lnTo>
                      <a:pt x="1667" y="2955"/>
                    </a:lnTo>
                    <a:lnTo>
                      <a:pt x="1762" y="2974"/>
                    </a:lnTo>
                    <a:lnTo>
                      <a:pt x="1875" y="2993"/>
                    </a:lnTo>
                    <a:lnTo>
                      <a:pt x="1989" y="2993"/>
                    </a:lnTo>
                    <a:lnTo>
                      <a:pt x="2103" y="2974"/>
                    </a:lnTo>
                    <a:lnTo>
                      <a:pt x="2311" y="2917"/>
                    </a:lnTo>
                    <a:lnTo>
                      <a:pt x="2500" y="2841"/>
                    </a:lnTo>
                    <a:lnTo>
                      <a:pt x="2671" y="2709"/>
                    </a:lnTo>
                    <a:lnTo>
                      <a:pt x="2822" y="2576"/>
                    </a:lnTo>
                    <a:lnTo>
                      <a:pt x="2936" y="2406"/>
                    </a:lnTo>
                    <a:lnTo>
                      <a:pt x="3049" y="2216"/>
                    </a:lnTo>
                    <a:lnTo>
                      <a:pt x="3125" y="2027"/>
                    </a:lnTo>
                    <a:lnTo>
                      <a:pt x="3201" y="1800"/>
                    </a:lnTo>
                    <a:lnTo>
                      <a:pt x="3258" y="1572"/>
                    </a:lnTo>
                    <a:lnTo>
                      <a:pt x="3296" y="1345"/>
                    </a:lnTo>
                    <a:lnTo>
                      <a:pt x="3333" y="891"/>
                    </a:lnTo>
                    <a:lnTo>
                      <a:pt x="3333" y="436"/>
                    </a:lnTo>
                    <a:lnTo>
                      <a:pt x="3314" y="39"/>
                    </a:lnTo>
                    <a:lnTo>
                      <a:pt x="3296" y="20"/>
                    </a:lnTo>
                    <a:lnTo>
                      <a:pt x="3277" y="1"/>
                    </a:lnTo>
                    <a:close/>
                  </a:path>
                </a:pathLst>
              </a:custGeom>
              <a:solidFill>
                <a:srgbClr val="7E4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33"/>
              <p:cNvSpPr/>
              <p:nvPr/>
            </p:nvSpPr>
            <p:spPr>
              <a:xfrm>
                <a:off x="5518825" y="689700"/>
                <a:ext cx="27950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1118" h="323" extrusionOk="0">
                    <a:moveTo>
                      <a:pt x="114" y="1"/>
                    </a:moveTo>
                    <a:lnTo>
                      <a:pt x="38" y="39"/>
                    </a:lnTo>
                    <a:lnTo>
                      <a:pt x="1" y="95"/>
                    </a:lnTo>
                    <a:lnTo>
                      <a:pt x="1" y="114"/>
                    </a:lnTo>
                    <a:lnTo>
                      <a:pt x="20" y="133"/>
                    </a:lnTo>
                    <a:lnTo>
                      <a:pt x="266" y="228"/>
                    </a:lnTo>
                    <a:lnTo>
                      <a:pt x="398" y="266"/>
                    </a:lnTo>
                    <a:lnTo>
                      <a:pt x="531" y="304"/>
                    </a:lnTo>
                    <a:lnTo>
                      <a:pt x="663" y="323"/>
                    </a:lnTo>
                    <a:lnTo>
                      <a:pt x="796" y="323"/>
                    </a:lnTo>
                    <a:lnTo>
                      <a:pt x="928" y="285"/>
                    </a:lnTo>
                    <a:lnTo>
                      <a:pt x="1061" y="228"/>
                    </a:lnTo>
                    <a:lnTo>
                      <a:pt x="1118" y="171"/>
                    </a:lnTo>
                    <a:lnTo>
                      <a:pt x="1118" y="152"/>
                    </a:lnTo>
                    <a:lnTo>
                      <a:pt x="1118" y="133"/>
                    </a:lnTo>
                    <a:lnTo>
                      <a:pt x="1099" y="114"/>
                    </a:lnTo>
                    <a:lnTo>
                      <a:pt x="1080" y="114"/>
                    </a:lnTo>
                    <a:lnTo>
                      <a:pt x="1004" y="133"/>
                    </a:lnTo>
                    <a:lnTo>
                      <a:pt x="909" y="171"/>
                    </a:lnTo>
                    <a:lnTo>
                      <a:pt x="796" y="190"/>
                    </a:lnTo>
                    <a:lnTo>
                      <a:pt x="701" y="171"/>
                    </a:lnTo>
                    <a:lnTo>
                      <a:pt x="588" y="152"/>
                    </a:lnTo>
                    <a:lnTo>
                      <a:pt x="360" y="76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7E4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3"/>
              <p:cNvSpPr/>
              <p:nvPr/>
            </p:nvSpPr>
            <p:spPr>
              <a:xfrm>
                <a:off x="5516450" y="674550"/>
                <a:ext cx="2702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456" extrusionOk="0">
                    <a:moveTo>
                      <a:pt x="152" y="1"/>
                    </a:moveTo>
                    <a:lnTo>
                      <a:pt x="115" y="20"/>
                    </a:lnTo>
                    <a:lnTo>
                      <a:pt x="58" y="58"/>
                    </a:lnTo>
                    <a:lnTo>
                      <a:pt x="1" y="95"/>
                    </a:lnTo>
                    <a:lnTo>
                      <a:pt x="1" y="133"/>
                    </a:lnTo>
                    <a:lnTo>
                      <a:pt x="20" y="152"/>
                    </a:lnTo>
                    <a:lnTo>
                      <a:pt x="228" y="285"/>
                    </a:lnTo>
                    <a:lnTo>
                      <a:pt x="361" y="342"/>
                    </a:lnTo>
                    <a:lnTo>
                      <a:pt x="474" y="398"/>
                    </a:lnTo>
                    <a:lnTo>
                      <a:pt x="607" y="436"/>
                    </a:lnTo>
                    <a:lnTo>
                      <a:pt x="739" y="455"/>
                    </a:lnTo>
                    <a:lnTo>
                      <a:pt x="872" y="455"/>
                    </a:lnTo>
                    <a:lnTo>
                      <a:pt x="986" y="417"/>
                    </a:lnTo>
                    <a:lnTo>
                      <a:pt x="1042" y="361"/>
                    </a:lnTo>
                    <a:lnTo>
                      <a:pt x="1080" y="304"/>
                    </a:lnTo>
                    <a:lnTo>
                      <a:pt x="1080" y="285"/>
                    </a:lnTo>
                    <a:lnTo>
                      <a:pt x="1023" y="285"/>
                    </a:lnTo>
                    <a:lnTo>
                      <a:pt x="986" y="304"/>
                    </a:lnTo>
                    <a:lnTo>
                      <a:pt x="948" y="323"/>
                    </a:lnTo>
                    <a:lnTo>
                      <a:pt x="891" y="323"/>
                    </a:lnTo>
                    <a:lnTo>
                      <a:pt x="777" y="304"/>
                    </a:lnTo>
                    <a:lnTo>
                      <a:pt x="664" y="266"/>
                    </a:lnTo>
                    <a:lnTo>
                      <a:pt x="569" y="228"/>
                    </a:lnTo>
                    <a:lnTo>
                      <a:pt x="361" y="114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7E4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33"/>
              <p:cNvSpPr/>
              <p:nvPr/>
            </p:nvSpPr>
            <p:spPr>
              <a:xfrm>
                <a:off x="5673625" y="642375"/>
                <a:ext cx="80975" cy="80500"/>
              </a:xfrm>
              <a:custGeom>
                <a:avLst/>
                <a:gdLst/>
                <a:ahLst/>
                <a:cxnLst/>
                <a:rect l="l" t="t" r="r" b="b"/>
                <a:pathLst>
                  <a:path w="3239" h="3220" extrusionOk="0">
                    <a:moveTo>
                      <a:pt x="3049" y="0"/>
                    </a:moveTo>
                    <a:lnTo>
                      <a:pt x="3030" y="19"/>
                    </a:lnTo>
                    <a:lnTo>
                      <a:pt x="3030" y="57"/>
                    </a:lnTo>
                    <a:lnTo>
                      <a:pt x="3030" y="398"/>
                    </a:lnTo>
                    <a:lnTo>
                      <a:pt x="3011" y="814"/>
                    </a:lnTo>
                    <a:lnTo>
                      <a:pt x="2973" y="1250"/>
                    </a:lnTo>
                    <a:lnTo>
                      <a:pt x="2897" y="1685"/>
                    </a:lnTo>
                    <a:lnTo>
                      <a:pt x="2859" y="1894"/>
                    </a:lnTo>
                    <a:lnTo>
                      <a:pt x="2803" y="2102"/>
                    </a:lnTo>
                    <a:lnTo>
                      <a:pt x="2727" y="2310"/>
                    </a:lnTo>
                    <a:lnTo>
                      <a:pt x="2632" y="2481"/>
                    </a:lnTo>
                    <a:lnTo>
                      <a:pt x="2519" y="2651"/>
                    </a:lnTo>
                    <a:lnTo>
                      <a:pt x="2405" y="2803"/>
                    </a:lnTo>
                    <a:lnTo>
                      <a:pt x="2272" y="2916"/>
                    </a:lnTo>
                    <a:lnTo>
                      <a:pt x="2102" y="3011"/>
                    </a:lnTo>
                    <a:lnTo>
                      <a:pt x="2007" y="3049"/>
                    </a:lnTo>
                    <a:lnTo>
                      <a:pt x="1894" y="3087"/>
                    </a:lnTo>
                    <a:lnTo>
                      <a:pt x="1799" y="3105"/>
                    </a:lnTo>
                    <a:lnTo>
                      <a:pt x="1704" y="3105"/>
                    </a:lnTo>
                    <a:lnTo>
                      <a:pt x="1610" y="3087"/>
                    </a:lnTo>
                    <a:lnTo>
                      <a:pt x="1515" y="3068"/>
                    </a:lnTo>
                    <a:lnTo>
                      <a:pt x="1345" y="2992"/>
                    </a:lnTo>
                    <a:lnTo>
                      <a:pt x="1193" y="2878"/>
                    </a:lnTo>
                    <a:lnTo>
                      <a:pt x="1042" y="2727"/>
                    </a:lnTo>
                    <a:lnTo>
                      <a:pt x="909" y="2556"/>
                    </a:lnTo>
                    <a:lnTo>
                      <a:pt x="777" y="2348"/>
                    </a:lnTo>
                    <a:lnTo>
                      <a:pt x="682" y="2140"/>
                    </a:lnTo>
                    <a:lnTo>
                      <a:pt x="568" y="1913"/>
                    </a:lnTo>
                    <a:lnTo>
                      <a:pt x="417" y="1458"/>
                    </a:lnTo>
                    <a:lnTo>
                      <a:pt x="284" y="1042"/>
                    </a:lnTo>
                    <a:lnTo>
                      <a:pt x="209" y="682"/>
                    </a:lnTo>
                    <a:lnTo>
                      <a:pt x="190" y="663"/>
                    </a:lnTo>
                    <a:lnTo>
                      <a:pt x="171" y="644"/>
                    </a:lnTo>
                    <a:lnTo>
                      <a:pt x="95" y="625"/>
                    </a:lnTo>
                    <a:lnTo>
                      <a:pt x="19" y="644"/>
                    </a:lnTo>
                    <a:lnTo>
                      <a:pt x="0" y="663"/>
                    </a:lnTo>
                    <a:lnTo>
                      <a:pt x="0" y="682"/>
                    </a:lnTo>
                    <a:lnTo>
                      <a:pt x="76" y="1079"/>
                    </a:lnTo>
                    <a:lnTo>
                      <a:pt x="190" y="1515"/>
                    </a:lnTo>
                    <a:lnTo>
                      <a:pt x="360" y="1950"/>
                    </a:lnTo>
                    <a:lnTo>
                      <a:pt x="455" y="2159"/>
                    </a:lnTo>
                    <a:lnTo>
                      <a:pt x="568" y="2367"/>
                    </a:lnTo>
                    <a:lnTo>
                      <a:pt x="682" y="2556"/>
                    </a:lnTo>
                    <a:lnTo>
                      <a:pt x="814" y="2727"/>
                    </a:lnTo>
                    <a:lnTo>
                      <a:pt x="966" y="2878"/>
                    </a:lnTo>
                    <a:lnTo>
                      <a:pt x="1117" y="3011"/>
                    </a:lnTo>
                    <a:lnTo>
                      <a:pt x="1307" y="3105"/>
                    </a:lnTo>
                    <a:lnTo>
                      <a:pt x="1496" y="3181"/>
                    </a:lnTo>
                    <a:lnTo>
                      <a:pt x="1704" y="3219"/>
                    </a:lnTo>
                    <a:lnTo>
                      <a:pt x="1932" y="3200"/>
                    </a:lnTo>
                    <a:lnTo>
                      <a:pt x="2045" y="3181"/>
                    </a:lnTo>
                    <a:lnTo>
                      <a:pt x="2159" y="3162"/>
                    </a:lnTo>
                    <a:lnTo>
                      <a:pt x="2253" y="3124"/>
                    </a:lnTo>
                    <a:lnTo>
                      <a:pt x="2348" y="3068"/>
                    </a:lnTo>
                    <a:lnTo>
                      <a:pt x="2519" y="2935"/>
                    </a:lnTo>
                    <a:lnTo>
                      <a:pt x="2651" y="2784"/>
                    </a:lnTo>
                    <a:lnTo>
                      <a:pt x="2784" y="2594"/>
                    </a:lnTo>
                    <a:lnTo>
                      <a:pt x="2897" y="2386"/>
                    </a:lnTo>
                    <a:lnTo>
                      <a:pt x="2992" y="2159"/>
                    </a:lnTo>
                    <a:lnTo>
                      <a:pt x="3049" y="1913"/>
                    </a:lnTo>
                    <a:lnTo>
                      <a:pt x="3124" y="1666"/>
                    </a:lnTo>
                    <a:lnTo>
                      <a:pt x="3162" y="1420"/>
                    </a:lnTo>
                    <a:lnTo>
                      <a:pt x="3219" y="909"/>
                    </a:lnTo>
                    <a:lnTo>
                      <a:pt x="3238" y="436"/>
                    </a:lnTo>
                    <a:lnTo>
                      <a:pt x="3238" y="57"/>
                    </a:lnTo>
                    <a:lnTo>
                      <a:pt x="3238" y="19"/>
                    </a:lnTo>
                    <a:lnTo>
                      <a:pt x="3200" y="0"/>
                    </a:lnTo>
                    <a:close/>
                  </a:path>
                </a:pathLst>
              </a:custGeom>
              <a:solidFill>
                <a:srgbClr val="7E4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33"/>
              <p:cNvSpPr/>
              <p:nvPr/>
            </p:nvSpPr>
            <p:spPr>
              <a:xfrm>
                <a:off x="5751725" y="655150"/>
                <a:ext cx="27000" cy="12325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493" extrusionOk="0">
                    <a:moveTo>
                      <a:pt x="890" y="0"/>
                    </a:moveTo>
                    <a:lnTo>
                      <a:pt x="871" y="19"/>
                    </a:lnTo>
                    <a:lnTo>
                      <a:pt x="701" y="133"/>
                    </a:lnTo>
                    <a:lnTo>
                      <a:pt x="512" y="266"/>
                    </a:lnTo>
                    <a:lnTo>
                      <a:pt x="417" y="322"/>
                    </a:lnTo>
                    <a:lnTo>
                      <a:pt x="322" y="360"/>
                    </a:lnTo>
                    <a:lnTo>
                      <a:pt x="209" y="379"/>
                    </a:lnTo>
                    <a:lnTo>
                      <a:pt x="114" y="360"/>
                    </a:lnTo>
                    <a:lnTo>
                      <a:pt x="38" y="360"/>
                    </a:lnTo>
                    <a:lnTo>
                      <a:pt x="19" y="379"/>
                    </a:lnTo>
                    <a:lnTo>
                      <a:pt x="0" y="398"/>
                    </a:lnTo>
                    <a:lnTo>
                      <a:pt x="0" y="417"/>
                    </a:lnTo>
                    <a:lnTo>
                      <a:pt x="19" y="436"/>
                    </a:lnTo>
                    <a:lnTo>
                      <a:pt x="76" y="474"/>
                    </a:lnTo>
                    <a:lnTo>
                      <a:pt x="228" y="493"/>
                    </a:lnTo>
                    <a:lnTo>
                      <a:pt x="360" y="493"/>
                    </a:lnTo>
                    <a:lnTo>
                      <a:pt x="474" y="455"/>
                    </a:lnTo>
                    <a:lnTo>
                      <a:pt x="606" y="398"/>
                    </a:lnTo>
                    <a:lnTo>
                      <a:pt x="720" y="341"/>
                    </a:lnTo>
                    <a:lnTo>
                      <a:pt x="834" y="266"/>
                    </a:lnTo>
                    <a:lnTo>
                      <a:pt x="1061" y="114"/>
                    </a:lnTo>
                    <a:lnTo>
                      <a:pt x="1080" y="95"/>
                    </a:lnTo>
                    <a:lnTo>
                      <a:pt x="1061" y="57"/>
                    </a:lnTo>
                    <a:lnTo>
                      <a:pt x="1004" y="19"/>
                    </a:lnTo>
                    <a:lnTo>
                      <a:pt x="928" y="0"/>
                    </a:lnTo>
                    <a:close/>
                  </a:path>
                </a:pathLst>
              </a:custGeom>
              <a:solidFill>
                <a:srgbClr val="7E4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33"/>
              <p:cNvSpPr/>
              <p:nvPr/>
            </p:nvSpPr>
            <p:spPr>
              <a:xfrm>
                <a:off x="5752200" y="640000"/>
                <a:ext cx="24625" cy="1565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626" extrusionOk="0">
                    <a:moveTo>
                      <a:pt x="852" y="1"/>
                    </a:moveTo>
                    <a:lnTo>
                      <a:pt x="815" y="19"/>
                    </a:lnTo>
                    <a:lnTo>
                      <a:pt x="796" y="19"/>
                    </a:lnTo>
                    <a:lnTo>
                      <a:pt x="625" y="190"/>
                    </a:lnTo>
                    <a:lnTo>
                      <a:pt x="474" y="322"/>
                    </a:lnTo>
                    <a:lnTo>
                      <a:pt x="379" y="398"/>
                    </a:lnTo>
                    <a:lnTo>
                      <a:pt x="284" y="455"/>
                    </a:lnTo>
                    <a:lnTo>
                      <a:pt x="190" y="512"/>
                    </a:lnTo>
                    <a:lnTo>
                      <a:pt x="19" y="512"/>
                    </a:lnTo>
                    <a:lnTo>
                      <a:pt x="0" y="531"/>
                    </a:lnTo>
                    <a:lnTo>
                      <a:pt x="0" y="550"/>
                    </a:lnTo>
                    <a:lnTo>
                      <a:pt x="38" y="588"/>
                    </a:lnTo>
                    <a:lnTo>
                      <a:pt x="114" y="625"/>
                    </a:lnTo>
                    <a:lnTo>
                      <a:pt x="228" y="625"/>
                    </a:lnTo>
                    <a:lnTo>
                      <a:pt x="360" y="606"/>
                    </a:lnTo>
                    <a:lnTo>
                      <a:pt x="474" y="550"/>
                    </a:lnTo>
                    <a:lnTo>
                      <a:pt x="587" y="474"/>
                    </a:lnTo>
                    <a:lnTo>
                      <a:pt x="701" y="398"/>
                    </a:lnTo>
                    <a:lnTo>
                      <a:pt x="796" y="303"/>
                    </a:lnTo>
                    <a:lnTo>
                      <a:pt x="985" y="114"/>
                    </a:lnTo>
                    <a:lnTo>
                      <a:pt x="985" y="95"/>
                    </a:lnTo>
                    <a:lnTo>
                      <a:pt x="985" y="76"/>
                    </a:lnTo>
                    <a:lnTo>
                      <a:pt x="928" y="19"/>
                    </a:lnTo>
                    <a:lnTo>
                      <a:pt x="852" y="1"/>
                    </a:lnTo>
                    <a:close/>
                  </a:path>
                </a:pathLst>
              </a:custGeom>
              <a:solidFill>
                <a:srgbClr val="7E4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33"/>
              <p:cNvSpPr/>
              <p:nvPr/>
            </p:nvSpPr>
            <p:spPr>
              <a:xfrm>
                <a:off x="5535400" y="618700"/>
                <a:ext cx="8190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3276" h="1762" extrusionOk="0">
                    <a:moveTo>
                      <a:pt x="2784" y="0"/>
                    </a:moveTo>
                    <a:lnTo>
                      <a:pt x="2632" y="247"/>
                    </a:lnTo>
                    <a:lnTo>
                      <a:pt x="2462" y="455"/>
                    </a:lnTo>
                    <a:lnTo>
                      <a:pt x="2272" y="644"/>
                    </a:lnTo>
                    <a:lnTo>
                      <a:pt x="2083" y="796"/>
                    </a:lnTo>
                    <a:lnTo>
                      <a:pt x="1875" y="928"/>
                    </a:lnTo>
                    <a:lnTo>
                      <a:pt x="1648" y="1023"/>
                    </a:lnTo>
                    <a:lnTo>
                      <a:pt x="1420" y="1099"/>
                    </a:lnTo>
                    <a:lnTo>
                      <a:pt x="1212" y="1137"/>
                    </a:lnTo>
                    <a:lnTo>
                      <a:pt x="985" y="1174"/>
                    </a:lnTo>
                    <a:lnTo>
                      <a:pt x="796" y="1193"/>
                    </a:lnTo>
                    <a:lnTo>
                      <a:pt x="436" y="1212"/>
                    </a:lnTo>
                    <a:lnTo>
                      <a:pt x="190" y="1193"/>
                    </a:lnTo>
                    <a:lnTo>
                      <a:pt x="76" y="1193"/>
                    </a:lnTo>
                    <a:lnTo>
                      <a:pt x="0" y="1724"/>
                    </a:lnTo>
                    <a:lnTo>
                      <a:pt x="152" y="1742"/>
                    </a:lnTo>
                    <a:lnTo>
                      <a:pt x="493" y="1761"/>
                    </a:lnTo>
                    <a:lnTo>
                      <a:pt x="796" y="1742"/>
                    </a:lnTo>
                    <a:lnTo>
                      <a:pt x="1155" y="1705"/>
                    </a:lnTo>
                    <a:lnTo>
                      <a:pt x="1534" y="1629"/>
                    </a:lnTo>
                    <a:lnTo>
                      <a:pt x="1723" y="1572"/>
                    </a:lnTo>
                    <a:lnTo>
                      <a:pt x="1932" y="1496"/>
                    </a:lnTo>
                    <a:lnTo>
                      <a:pt x="2121" y="1402"/>
                    </a:lnTo>
                    <a:lnTo>
                      <a:pt x="2310" y="1307"/>
                    </a:lnTo>
                    <a:lnTo>
                      <a:pt x="2500" y="1174"/>
                    </a:lnTo>
                    <a:lnTo>
                      <a:pt x="2689" y="1042"/>
                    </a:lnTo>
                    <a:lnTo>
                      <a:pt x="2841" y="871"/>
                    </a:lnTo>
                    <a:lnTo>
                      <a:pt x="3011" y="682"/>
                    </a:lnTo>
                    <a:lnTo>
                      <a:pt x="3143" y="455"/>
                    </a:lnTo>
                    <a:lnTo>
                      <a:pt x="3276" y="228"/>
                    </a:lnTo>
                    <a:lnTo>
                      <a:pt x="278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33"/>
              <p:cNvSpPr/>
              <p:nvPr/>
            </p:nvSpPr>
            <p:spPr>
              <a:xfrm>
                <a:off x="5676450" y="600250"/>
                <a:ext cx="85725" cy="33625"/>
              </a:xfrm>
              <a:custGeom>
                <a:avLst/>
                <a:gdLst/>
                <a:ahLst/>
                <a:cxnLst/>
                <a:rect l="l" t="t" r="r" b="b"/>
                <a:pathLst>
                  <a:path w="3429" h="1345" extrusionOk="0">
                    <a:moveTo>
                      <a:pt x="1042" y="0"/>
                    </a:moveTo>
                    <a:lnTo>
                      <a:pt x="815" y="38"/>
                    </a:lnTo>
                    <a:lnTo>
                      <a:pt x="626" y="76"/>
                    </a:lnTo>
                    <a:lnTo>
                      <a:pt x="436" y="133"/>
                    </a:lnTo>
                    <a:lnTo>
                      <a:pt x="285" y="189"/>
                    </a:lnTo>
                    <a:lnTo>
                      <a:pt x="77" y="303"/>
                    </a:lnTo>
                    <a:lnTo>
                      <a:pt x="1" y="341"/>
                    </a:lnTo>
                    <a:lnTo>
                      <a:pt x="304" y="795"/>
                    </a:lnTo>
                    <a:lnTo>
                      <a:pt x="380" y="757"/>
                    </a:lnTo>
                    <a:lnTo>
                      <a:pt x="531" y="682"/>
                    </a:lnTo>
                    <a:lnTo>
                      <a:pt x="796" y="606"/>
                    </a:lnTo>
                    <a:lnTo>
                      <a:pt x="948" y="568"/>
                    </a:lnTo>
                    <a:lnTo>
                      <a:pt x="1137" y="549"/>
                    </a:lnTo>
                    <a:lnTo>
                      <a:pt x="1326" y="549"/>
                    </a:lnTo>
                    <a:lnTo>
                      <a:pt x="1535" y="568"/>
                    </a:lnTo>
                    <a:lnTo>
                      <a:pt x="1762" y="606"/>
                    </a:lnTo>
                    <a:lnTo>
                      <a:pt x="1989" y="682"/>
                    </a:lnTo>
                    <a:lnTo>
                      <a:pt x="2254" y="776"/>
                    </a:lnTo>
                    <a:lnTo>
                      <a:pt x="2500" y="928"/>
                    </a:lnTo>
                    <a:lnTo>
                      <a:pt x="2765" y="1117"/>
                    </a:lnTo>
                    <a:lnTo>
                      <a:pt x="3049" y="1344"/>
                    </a:lnTo>
                    <a:lnTo>
                      <a:pt x="3428" y="947"/>
                    </a:lnTo>
                    <a:lnTo>
                      <a:pt x="3087" y="663"/>
                    </a:lnTo>
                    <a:lnTo>
                      <a:pt x="2765" y="436"/>
                    </a:lnTo>
                    <a:lnTo>
                      <a:pt x="2443" y="265"/>
                    </a:lnTo>
                    <a:lnTo>
                      <a:pt x="2140" y="133"/>
                    </a:lnTo>
                    <a:lnTo>
                      <a:pt x="1838" y="57"/>
                    </a:lnTo>
                    <a:lnTo>
                      <a:pt x="1553" y="19"/>
                    </a:lnTo>
                    <a:lnTo>
                      <a:pt x="12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33"/>
              <p:cNvSpPr/>
              <p:nvPr/>
            </p:nvSpPr>
            <p:spPr>
              <a:xfrm>
                <a:off x="5645700" y="569950"/>
                <a:ext cx="213500" cy="185575"/>
              </a:xfrm>
              <a:custGeom>
                <a:avLst/>
                <a:gdLst/>
                <a:ahLst/>
                <a:cxnLst/>
                <a:rect l="l" t="t" r="r" b="b"/>
                <a:pathLst>
                  <a:path w="8540" h="7423" extrusionOk="0">
                    <a:moveTo>
                      <a:pt x="4279" y="398"/>
                    </a:moveTo>
                    <a:lnTo>
                      <a:pt x="4677" y="417"/>
                    </a:lnTo>
                    <a:lnTo>
                      <a:pt x="5056" y="455"/>
                    </a:lnTo>
                    <a:lnTo>
                      <a:pt x="5434" y="549"/>
                    </a:lnTo>
                    <a:lnTo>
                      <a:pt x="5794" y="644"/>
                    </a:lnTo>
                    <a:lnTo>
                      <a:pt x="6116" y="795"/>
                    </a:lnTo>
                    <a:lnTo>
                      <a:pt x="6438" y="966"/>
                    </a:lnTo>
                    <a:lnTo>
                      <a:pt x="6741" y="1155"/>
                    </a:lnTo>
                    <a:lnTo>
                      <a:pt x="7025" y="1364"/>
                    </a:lnTo>
                    <a:lnTo>
                      <a:pt x="7271" y="1591"/>
                    </a:lnTo>
                    <a:lnTo>
                      <a:pt x="7498" y="1856"/>
                    </a:lnTo>
                    <a:lnTo>
                      <a:pt x="7688" y="2121"/>
                    </a:lnTo>
                    <a:lnTo>
                      <a:pt x="7858" y="2424"/>
                    </a:lnTo>
                    <a:lnTo>
                      <a:pt x="7991" y="2727"/>
                    </a:lnTo>
                    <a:lnTo>
                      <a:pt x="8085" y="3049"/>
                    </a:lnTo>
                    <a:lnTo>
                      <a:pt x="8142" y="3371"/>
                    </a:lnTo>
                    <a:lnTo>
                      <a:pt x="8161" y="3711"/>
                    </a:lnTo>
                    <a:lnTo>
                      <a:pt x="8142" y="4052"/>
                    </a:lnTo>
                    <a:lnTo>
                      <a:pt x="8085" y="4374"/>
                    </a:lnTo>
                    <a:lnTo>
                      <a:pt x="7991" y="4696"/>
                    </a:lnTo>
                    <a:lnTo>
                      <a:pt x="7858" y="4999"/>
                    </a:lnTo>
                    <a:lnTo>
                      <a:pt x="7688" y="5283"/>
                    </a:lnTo>
                    <a:lnTo>
                      <a:pt x="7498" y="5567"/>
                    </a:lnTo>
                    <a:lnTo>
                      <a:pt x="7271" y="5813"/>
                    </a:lnTo>
                    <a:lnTo>
                      <a:pt x="7025" y="6059"/>
                    </a:lnTo>
                    <a:lnTo>
                      <a:pt x="6741" y="6268"/>
                    </a:lnTo>
                    <a:lnTo>
                      <a:pt x="6438" y="6457"/>
                    </a:lnTo>
                    <a:lnTo>
                      <a:pt x="6116" y="6627"/>
                    </a:lnTo>
                    <a:lnTo>
                      <a:pt x="5794" y="6760"/>
                    </a:lnTo>
                    <a:lnTo>
                      <a:pt x="5434" y="6873"/>
                    </a:lnTo>
                    <a:lnTo>
                      <a:pt x="5056" y="6968"/>
                    </a:lnTo>
                    <a:lnTo>
                      <a:pt x="4677" y="7006"/>
                    </a:lnTo>
                    <a:lnTo>
                      <a:pt x="4279" y="7025"/>
                    </a:lnTo>
                    <a:lnTo>
                      <a:pt x="3882" y="7006"/>
                    </a:lnTo>
                    <a:lnTo>
                      <a:pt x="3503" y="6968"/>
                    </a:lnTo>
                    <a:lnTo>
                      <a:pt x="3124" y="6873"/>
                    </a:lnTo>
                    <a:lnTo>
                      <a:pt x="2765" y="6760"/>
                    </a:lnTo>
                    <a:lnTo>
                      <a:pt x="2424" y="6627"/>
                    </a:lnTo>
                    <a:lnTo>
                      <a:pt x="2102" y="6457"/>
                    </a:lnTo>
                    <a:lnTo>
                      <a:pt x="1799" y="6268"/>
                    </a:lnTo>
                    <a:lnTo>
                      <a:pt x="1534" y="6059"/>
                    </a:lnTo>
                    <a:lnTo>
                      <a:pt x="1288" y="5813"/>
                    </a:lnTo>
                    <a:lnTo>
                      <a:pt x="1060" y="5567"/>
                    </a:lnTo>
                    <a:lnTo>
                      <a:pt x="871" y="5283"/>
                    </a:lnTo>
                    <a:lnTo>
                      <a:pt x="701" y="4999"/>
                    </a:lnTo>
                    <a:lnTo>
                      <a:pt x="568" y="4696"/>
                    </a:lnTo>
                    <a:lnTo>
                      <a:pt x="473" y="4374"/>
                    </a:lnTo>
                    <a:lnTo>
                      <a:pt x="417" y="4052"/>
                    </a:lnTo>
                    <a:lnTo>
                      <a:pt x="398" y="3711"/>
                    </a:lnTo>
                    <a:lnTo>
                      <a:pt x="417" y="3371"/>
                    </a:lnTo>
                    <a:lnTo>
                      <a:pt x="473" y="3049"/>
                    </a:lnTo>
                    <a:lnTo>
                      <a:pt x="568" y="2727"/>
                    </a:lnTo>
                    <a:lnTo>
                      <a:pt x="701" y="2424"/>
                    </a:lnTo>
                    <a:lnTo>
                      <a:pt x="871" y="2121"/>
                    </a:lnTo>
                    <a:lnTo>
                      <a:pt x="1060" y="1856"/>
                    </a:lnTo>
                    <a:lnTo>
                      <a:pt x="1288" y="1591"/>
                    </a:lnTo>
                    <a:lnTo>
                      <a:pt x="1534" y="1364"/>
                    </a:lnTo>
                    <a:lnTo>
                      <a:pt x="1799" y="1155"/>
                    </a:lnTo>
                    <a:lnTo>
                      <a:pt x="2102" y="966"/>
                    </a:lnTo>
                    <a:lnTo>
                      <a:pt x="2424" y="795"/>
                    </a:lnTo>
                    <a:lnTo>
                      <a:pt x="2765" y="644"/>
                    </a:lnTo>
                    <a:lnTo>
                      <a:pt x="3124" y="549"/>
                    </a:lnTo>
                    <a:lnTo>
                      <a:pt x="3503" y="455"/>
                    </a:lnTo>
                    <a:lnTo>
                      <a:pt x="3882" y="417"/>
                    </a:lnTo>
                    <a:lnTo>
                      <a:pt x="4279" y="398"/>
                    </a:lnTo>
                    <a:close/>
                    <a:moveTo>
                      <a:pt x="4279" y="0"/>
                    </a:moveTo>
                    <a:lnTo>
                      <a:pt x="3844" y="19"/>
                    </a:lnTo>
                    <a:lnTo>
                      <a:pt x="3408" y="76"/>
                    </a:lnTo>
                    <a:lnTo>
                      <a:pt x="3011" y="171"/>
                    </a:lnTo>
                    <a:lnTo>
                      <a:pt x="2613" y="303"/>
                    </a:lnTo>
                    <a:lnTo>
                      <a:pt x="2234" y="455"/>
                    </a:lnTo>
                    <a:lnTo>
                      <a:pt x="1894" y="644"/>
                    </a:lnTo>
                    <a:lnTo>
                      <a:pt x="1572" y="852"/>
                    </a:lnTo>
                    <a:lnTo>
                      <a:pt x="1250" y="1098"/>
                    </a:lnTo>
                    <a:lnTo>
                      <a:pt x="985" y="1364"/>
                    </a:lnTo>
                    <a:lnTo>
                      <a:pt x="739" y="1648"/>
                    </a:lnTo>
                    <a:lnTo>
                      <a:pt x="530" y="1950"/>
                    </a:lnTo>
                    <a:lnTo>
                      <a:pt x="341" y="2272"/>
                    </a:lnTo>
                    <a:lnTo>
                      <a:pt x="208" y="2613"/>
                    </a:lnTo>
                    <a:lnTo>
                      <a:pt x="95" y="2973"/>
                    </a:lnTo>
                    <a:lnTo>
                      <a:pt x="38" y="3333"/>
                    </a:lnTo>
                    <a:lnTo>
                      <a:pt x="0" y="3711"/>
                    </a:lnTo>
                    <a:lnTo>
                      <a:pt x="38" y="4090"/>
                    </a:lnTo>
                    <a:lnTo>
                      <a:pt x="95" y="4450"/>
                    </a:lnTo>
                    <a:lnTo>
                      <a:pt x="208" y="4810"/>
                    </a:lnTo>
                    <a:lnTo>
                      <a:pt x="341" y="5150"/>
                    </a:lnTo>
                    <a:lnTo>
                      <a:pt x="530" y="5472"/>
                    </a:lnTo>
                    <a:lnTo>
                      <a:pt x="739" y="5775"/>
                    </a:lnTo>
                    <a:lnTo>
                      <a:pt x="985" y="6059"/>
                    </a:lnTo>
                    <a:lnTo>
                      <a:pt x="1250" y="6324"/>
                    </a:lnTo>
                    <a:lnTo>
                      <a:pt x="1572" y="6571"/>
                    </a:lnTo>
                    <a:lnTo>
                      <a:pt x="1894" y="6779"/>
                    </a:lnTo>
                    <a:lnTo>
                      <a:pt x="2234" y="6968"/>
                    </a:lnTo>
                    <a:lnTo>
                      <a:pt x="2613" y="7120"/>
                    </a:lnTo>
                    <a:lnTo>
                      <a:pt x="3011" y="7252"/>
                    </a:lnTo>
                    <a:lnTo>
                      <a:pt x="3408" y="7347"/>
                    </a:lnTo>
                    <a:lnTo>
                      <a:pt x="3844" y="7404"/>
                    </a:lnTo>
                    <a:lnTo>
                      <a:pt x="4279" y="7423"/>
                    </a:lnTo>
                    <a:lnTo>
                      <a:pt x="4715" y="7404"/>
                    </a:lnTo>
                    <a:lnTo>
                      <a:pt x="5131" y="7347"/>
                    </a:lnTo>
                    <a:lnTo>
                      <a:pt x="5548" y="7252"/>
                    </a:lnTo>
                    <a:lnTo>
                      <a:pt x="5927" y="7120"/>
                    </a:lnTo>
                    <a:lnTo>
                      <a:pt x="6305" y="6968"/>
                    </a:lnTo>
                    <a:lnTo>
                      <a:pt x="6665" y="6779"/>
                    </a:lnTo>
                    <a:lnTo>
                      <a:pt x="6987" y="6571"/>
                    </a:lnTo>
                    <a:lnTo>
                      <a:pt x="7290" y="6324"/>
                    </a:lnTo>
                    <a:lnTo>
                      <a:pt x="7574" y="6059"/>
                    </a:lnTo>
                    <a:lnTo>
                      <a:pt x="7820" y="5775"/>
                    </a:lnTo>
                    <a:lnTo>
                      <a:pt x="8028" y="5472"/>
                    </a:lnTo>
                    <a:lnTo>
                      <a:pt x="8218" y="5150"/>
                    </a:lnTo>
                    <a:lnTo>
                      <a:pt x="8350" y="4810"/>
                    </a:lnTo>
                    <a:lnTo>
                      <a:pt x="8464" y="4450"/>
                    </a:lnTo>
                    <a:lnTo>
                      <a:pt x="8521" y="4090"/>
                    </a:lnTo>
                    <a:lnTo>
                      <a:pt x="8540" y="3711"/>
                    </a:lnTo>
                    <a:lnTo>
                      <a:pt x="8521" y="3333"/>
                    </a:lnTo>
                    <a:lnTo>
                      <a:pt x="8464" y="2973"/>
                    </a:lnTo>
                    <a:lnTo>
                      <a:pt x="8350" y="2613"/>
                    </a:lnTo>
                    <a:lnTo>
                      <a:pt x="8218" y="2272"/>
                    </a:lnTo>
                    <a:lnTo>
                      <a:pt x="8028" y="1950"/>
                    </a:lnTo>
                    <a:lnTo>
                      <a:pt x="7820" y="1648"/>
                    </a:lnTo>
                    <a:lnTo>
                      <a:pt x="7574" y="1364"/>
                    </a:lnTo>
                    <a:lnTo>
                      <a:pt x="7290" y="1098"/>
                    </a:lnTo>
                    <a:lnTo>
                      <a:pt x="6987" y="852"/>
                    </a:lnTo>
                    <a:lnTo>
                      <a:pt x="6665" y="644"/>
                    </a:lnTo>
                    <a:lnTo>
                      <a:pt x="6305" y="455"/>
                    </a:lnTo>
                    <a:lnTo>
                      <a:pt x="5927" y="303"/>
                    </a:lnTo>
                    <a:lnTo>
                      <a:pt x="5548" y="171"/>
                    </a:lnTo>
                    <a:lnTo>
                      <a:pt x="5131" y="76"/>
                    </a:lnTo>
                    <a:lnTo>
                      <a:pt x="4715" y="19"/>
                    </a:lnTo>
                    <a:lnTo>
                      <a:pt x="427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33"/>
              <p:cNvSpPr/>
              <p:nvPr/>
            </p:nvSpPr>
            <p:spPr>
              <a:xfrm>
                <a:off x="5442150" y="588875"/>
                <a:ext cx="213500" cy="185125"/>
              </a:xfrm>
              <a:custGeom>
                <a:avLst/>
                <a:gdLst/>
                <a:ahLst/>
                <a:cxnLst/>
                <a:rect l="l" t="t" r="r" b="b"/>
                <a:pathLst>
                  <a:path w="8540" h="7405" extrusionOk="0">
                    <a:moveTo>
                      <a:pt x="4260" y="379"/>
                    </a:moveTo>
                    <a:lnTo>
                      <a:pt x="4658" y="398"/>
                    </a:lnTo>
                    <a:lnTo>
                      <a:pt x="5056" y="455"/>
                    </a:lnTo>
                    <a:lnTo>
                      <a:pt x="5416" y="531"/>
                    </a:lnTo>
                    <a:lnTo>
                      <a:pt x="5775" y="644"/>
                    </a:lnTo>
                    <a:lnTo>
                      <a:pt x="6116" y="796"/>
                    </a:lnTo>
                    <a:lnTo>
                      <a:pt x="6438" y="947"/>
                    </a:lnTo>
                    <a:lnTo>
                      <a:pt x="6741" y="1137"/>
                    </a:lnTo>
                    <a:lnTo>
                      <a:pt x="7006" y="1364"/>
                    </a:lnTo>
                    <a:lnTo>
                      <a:pt x="7252" y="1591"/>
                    </a:lnTo>
                    <a:lnTo>
                      <a:pt x="7479" y="1856"/>
                    </a:lnTo>
                    <a:lnTo>
                      <a:pt x="7688" y="2121"/>
                    </a:lnTo>
                    <a:lnTo>
                      <a:pt x="7839" y="2405"/>
                    </a:lnTo>
                    <a:lnTo>
                      <a:pt x="7972" y="2727"/>
                    </a:lnTo>
                    <a:lnTo>
                      <a:pt x="8066" y="3030"/>
                    </a:lnTo>
                    <a:lnTo>
                      <a:pt x="8123" y="3371"/>
                    </a:lnTo>
                    <a:lnTo>
                      <a:pt x="8142" y="3712"/>
                    </a:lnTo>
                    <a:lnTo>
                      <a:pt x="8123" y="4053"/>
                    </a:lnTo>
                    <a:lnTo>
                      <a:pt x="8066" y="4375"/>
                    </a:lnTo>
                    <a:lnTo>
                      <a:pt x="7972" y="4696"/>
                    </a:lnTo>
                    <a:lnTo>
                      <a:pt x="7839" y="4999"/>
                    </a:lnTo>
                    <a:lnTo>
                      <a:pt x="7688" y="5283"/>
                    </a:lnTo>
                    <a:lnTo>
                      <a:pt x="7479" y="5567"/>
                    </a:lnTo>
                    <a:lnTo>
                      <a:pt x="7252" y="5814"/>
                    </a:lnTo>
                    <a:lnTo>
                      <a:pt x="7006" y="6060"/>
                    </a:lnTo>
                    <a:lnTo>
                      <a:pt x="6741" y="6268"/>
                    </a:lnTo>
                    <a:lnTo>
                      <a:pt x="6438" y="6457"/>
                    </a:lnTo>
                    <a:lnTo>
                      <a:pt x="6116" y="6628"/>
                    </a:lnTo>
                    <a:lnTo>
                      <a:pt x="5775" y="6760"/>
                    </a:lnTo>
                    <a:lnTo>
                      <a:pt x="5416" y="6874"/>
                    </a:lnTo>
                    <a:lnTo>
                      <a:pt x="5056" y="6950"/>
                    </a:lnTo>
                    <a:lnTo>
                      <a:pt x="4658" y="7006"/>
                    </a:lnTo>
                    <a:lnTo>
                      <a:pt x="4260" y="7025"/>
                    </a:lnTo>
                    <a:lnTo>
                      <a:pt x="3863" y="7006"/>
                    </a:lnTo>
                    <a:lnTo>
                      <a:pt x="3484" y="6950"/>
                    </a:lnTo>
                    <a:lnTo>
                      <a:pt x="3105" y="6874"/>
                    </a:lnTo>
                    <a:lnTo>
                      <a:pt x="2765" y="6760"/>
                    </a:lnTo>
                    <a:lnTo>
                      <a:pt x="2424" y="6628"/>
                    </a:lnTo>
                    <a:lnTo>
                      <a:pt x="2102" y="6457"/>
                    </a:lnTo>
                    <a:lnTo>
                      <a:pt x="1799" y="6268"/>
                    </a:lnTo>
                    <a:lnTo>
                      <a:pt x="1515" y="6060"/>
                    </a:lnTo>
                    <a:lnTo>
                      <a:pt x="1269" y="5814"/>
                    </a:lnTo>
                    <a:lnTo>
                      <a:pt x="1042" y="5567"/>
                    </a:lnTo>
                    <a:lnTo>
                      <a:pt x="852" y="5283"/>
                    </a:lnTo>
                    <a:lnTo>
                      <a:pt x="682" y="4999"/>
                    </a:lnTo>
                    <a:lnTo>
                      <a:pt x="568" y="4696"/>
                    </a:lnTo>
                    <a:lnTo>
                      <a:pt x="474" y="4375"/>
                    </a:lnTo>
                    <a:lnTo>
                      <a:pt x="398" y="4053"/>
                    </a:lnTo>
                    <a:lnTo>
                      <a:pt x="379" y="3712"/>
                    </a:lnTo>
                    <a:lnTo>
                      <a:pt x="398" y="3371"/>
                    </a:lnTo>
                    <a:lnTo>
                      <a:pt x="474" y="3030"/>
                    </a:lnTo>
                    <a:lnTo>
                      <a:pt x="568" y="2727"/>
                    </a:lnTo>
                    <a:lnTo>
                      <a:pt x="682" y="2405"/>
                    </a:lnTo>
                    <a:lnTo>
                      <a:pt x="852" y="2121"/>
                    </a:lnTo>
                    <a:lnTo>
                      <a:pt x="1042" y="1856"/>
                    </a:lnTo>
                    <a:lnTo>
                      <a:pt x="1269" y="1591"/>
                    </a:lnTo>
                    <a:lnTo>
                      <a:pt x="1515" y="1364"/>
                    </a:lnTo>
                    <a:lnTo>
                      <a:pt x="1799" y="1137"/>
                    </a:lnTo>
                    <a:lnTo>
                      <a:pt x="2102" y="947"/>
                    </a:lnTo>
                    <a:lnTo>
                      <a:pt x="2424" y="796"/>
                    </a:lnTo>
                    <a:lnTo>
                      <a:pt x="2765" y="644"/>
                    </a:lnTo>
                    <a:lnTo>
                      <a:pt x="3105" y="531"/>
                    </a:lnTo>
                    <a:lnTo>
                      <a:pt x="3484" y="455"/>
                    </a:lnTo>
                    <a:lnTo>
                      <a:pt x="3863" y="398"/>
                    </a:lnTo>
                    <a:lnTo>
                      <a:pt x="4260" y="379"/>
                    </a:lnTo>
                    <a:close/>
                    <a:moveTo>
                      <a:pt x="4260" y="1"/>
                    </a:moveTo>
                    <a:lnTo>
                      <a:pt x="3825" y="20"/>
                    </a:lnTo>
                    <a:lnTo>
                      <a:pt x="3408" y="76"/>
                    </a:lnTo>
                    <a:lnTo>
                      <a:pt x="2992" y="171"/>
                    </a:lnTo>
                    <a:lnTo>
                      <a:pt x="2613" y="285"/>
                    </a:lnTo>
                    <a:lnTo>
                      <a:pt x="2234" y="455"/>
                    </a:lnTo>
                    <a:lnTo>
                      <a:pt x="1875" y="625"/>
                    </a:lnTo>
                    <a:lnTo>
                      <a:pt x="1553" y="853"/>
                    </a:lnTo>
                    <a:lnTo>
                      <a:pt x="1250" y="1080"/>
                    </a:lnTo>
                    <a:lnTo>
                      <a:pt x="966" y="1345"/>
                    </a:lnTo>
                    <a:lnTo>
                      <a:pt x="720" y="1629"/>
                    </a:lnTo>
                    <a:lnTo>
                      <a:pt x="511" y="1932"/>
                    </a:lnTo>
                    <a:lnTo>
                      <a:pt x="341" y="2273"/>
                    </a:lnTo>
                    <a:lnTo>
                      <a:pt x="190" y="2614"/>
                    </a:lnTo>
                    <a:lnTo>
                      <a:pt x="76" y="2954"/>
                    </a:lnTo>
                    <a:lnTo>
                      <a:pt x="19" y="3333"/>
                    </a:lnTo>
                    <a:lnTo>
                      <a:pt x="0" y="3712"/>
                    </a:lnTo>
                    <a:lnTo>
                      <a:pt x="19" y="4090"/>
                    </a:lnTo>
                    <a:lnTo>
                      <a:pt x="76" y="4450"/>
                    </a:lnTo>
                    <a:lnTo>
                      <a:pt x="190" y="4810"/>
                    </a:lnTo>
                    <a:lnTo>
                      <a:pt x="341" y="5151"/>
                    </a:lnTo>
                    <a:lnTo>
                      <a:pt x="511" y="5473"/>
                    </a:lnTo>
                    <a:lnTo>
                      <a:pt x="720" y="5776"/>
                    </a:lnTo>
                    <a:lnTo>
                      <a:pt x="966" y="6060"/>
                    </a:lnTo>
                    <a:lnTo>
                      <a:pt x="1250" y="6325"/>
                    </a:lnTo>
                    <a:lnTo>
                      <a:pt x="1553" y="6571"/>
                    </a:lnTo>
                    <a:lnTo>
                      <a:pt x="1875" y="6779"/>
                    </a:lnTo>
                    <a:lnTo>
                      <a:pt x="2234" y="6969"/>
                    </a:lnTo>
                    <a:lnTo>
                      <a:pt x="2613" y="7120"/>
                    </a:lnTo>
                    <a:lnTo>
                      <a:pt x="2992" y="7234"/>
                    </a:lnTo>
                    <a:lnTo>
                      <a:pt x="3408" y="7328"/>
                    </a:lnTo>
                    <a:lnTo>
                      <a:pt x="3825" y="7385"/>
                    </a:lnTo>
                    <a:lnTo>
                      <a:pt x="4260" y="7404"/>
                    </a:lnTo>
                    <a:lnTo>
                      <a:pt x="4696" y="7385"/>
                    </a:lnTo>
                    <a:lnTo>
                      <a:pt x="5131" y="7328"/>
                    </a:lnTo>
                    <a:lnTo>
                      <a:pt x="5529" y="7234"/>
                    </a:lnTo>
                    <a:lnTo>
                      <a:pt x="5927" y="7120"/>
                    </a:lnTo>
                    <a:lnTo>
                      <a:pt x="6305" y="6969"/>
                    </a:lnTo>
                    <a:lnTo>
                      <a:pt x="6646" y="6779"/>
                    </a:lnTo>
                    <a:lnTo>
                      <a:pt x="6987" y="6571"/>
                    </a:lnTo>
                    <a:lnTo>
                      <a:pt x="7290" y="6325"/>
                    </a:lnTo>
                    <a:lnTo>
                      <a:pt x="7555" y="6060"/>
                    </a:lnTo>
                    <a:lnTo>
                      <a:pt x="7801" y="5776"/>
                    </a:lnTo>
                    <a:lnTo>
                      <a:pt x="8028" y="5473"/>
                    </a:lnTo>
                    <a:lnTo>
                      <a:pt x="8199" y="5151"/>
                    </a:lnTo>
                    <a:lnTo>
                      <a:pt x="8350" y="4810"/>
                    </a:lnTo>
                    <a:lnTo>
                      <a:pt x="8445" y="4450"/>
                    </a:lnTo>
                    <a:lnTo>
                      <a:pt x="8521" y="4090"/>
                    </a:lnTo>
                    <a:lnTo>
                      <a:pt x="8540" y="3712"/>
                    </a:lnTo>
                    <a:lnTo>
                      <a:pt x="8521" y="3333"/>
                    </a:lnTo>
                    <a:lnTo>
                      <a:pt x="8445" y="2954"/>
                    </a:lnTo>
                    <a:lnTo>
                      <a:pt x="8350" y="2614"/>
                    </a:lnTo>
                    <a:lnTo>
                      <a:pt x="8199" y="2273"/>
                    </a:lnTo>
                    <a:lnTo>
                      <a:pt x="8028" y="1932"/>
                    </a:lnTo>
                    <a:lnTo>
                      <a:pt x="7801" y="1629"/>
                    </a:lnTo>
                    <a:lnTo>
                      <a:pt x="7555" y="1345"/>
                    </a:lnTo>
                    <a:lnTo>
                      <a:pt x="7290" y="1080"/>
                    </a:lnTo>
                    <a:lnTo>
                      <a:pt x="6987" y="853"/>
                    </a:lnTo>
                    <a:lnTo>
                      <a:pt x="6646" y="625"/>
                    </a:lnTo>
                    <a:lnTo>
                      <a:pt x="6305" y="455"/>
                    </a:lnTo>
                    <a:lnTo>
                      <a:pt x="5927" y="285"/>
                    </a:lnTo>
                    <a:lnTo>
                      <a:pt x="5529" y="171"/>
                    </a:lnTo>
                    <a:lnTo>
                      <a:pt x="5131" y="76"/>
                    </a:lnTo>
                    <a:lnTo>
                      <a:pt x="4696" y="20"/>
                    </a:lnTo>
                    <a:lnTo>
                      <a:pt x="426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33"/>
              <p:cNvSpPr/>
              <p:nvPr/>
            </p:nvSpPr>
            <p:spPr>
              <a:xfrm>
                <a:off x="5391500" y="710050"/>
                <a:ext cx="658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2633" h="1005" extrusionOk="0">
                    <a:moveTo>
                      <a:pt x="2537" y="1"/>
                    </a:moveTo>
                    <a:lnTo>
                      <a:pt x="0" y="380"/>
                    </a:lnTo>
                    <a:lnTo>
                      <a:pt x="95" y="1004"/>
                    </a:lnTo>
                    <a:lnTo>
                      <a:pt x="2632" y="645"/>
                    </a:lnTo>
                    <a:lnTo>
                      <a:pt x="253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33"/>
              <p:cNvSpPr/>
              <p:nvPr/>
            </p:nvSpPr>
            <p:spPr>
              <a:xfrm>
                <a:off x="5503675" y="782000"/>
                <a:ext cx="97075" cy="112225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4489" extrusionOk="0">
                    <a:moveTo>
                      <a:pt x="2102" y="1"/>
                    </a:moveTo>
                    <a:lnTo>
                      <a:pt x="1743" y="399"/>
                    </a:lnTo>
                    <a:lnTo>
                      <a:pt x="1402" y="853"/>
                    </a:lnTo>
                    <a:lnTo>
                      <a:pt x="985" y="1383"/>
                    </a:lnTo>
                    <a:lnTo>
                      <a:pt x="796" y="1686"/>
                    </a:lnTo>
                    <a:lnTo>
                      <a:pt x="607" y="1989"/>
                    </a:lnTo>
                    <a:lnTo>
                      <a:pt x="417" y="2292"/>
                    </a:lnTo>
                    <a:lnTo>
                      <a:pt x="266" y="2614"/>
                    </a:lnTo>
                    <a:lnTo>
                      <a:pt x="133" y="2898"/>
                    </a:lnTo>
                    <a:lnTo>
                      <a:pt x="58" y="3201"/>
                    </a:lnTo>
                    <a:lnTo>
                      <a:pt x="1" y="3466"/>
                    </a:lnTo>
                    <a:lnTo>
                      <a:pt x="1" y="3599"/>
                    </a:lnTo>
                    <a:lnTo>
                      <a:pt x="1" y="3712"/>
                    </a:lnTo>
                    <a:lnTo>
                      <a:pt x="58" y="3883"/>
                    </a:lnTo>
                    <a:lnTo>
                      <a:pt x="133" y="4034"/>
                    </a:lnTo>
                    <a:lnTo>
                      <a:pt x="228" y="4167"/>
                    </a:lnTo>
                    <a:lnTo>
                      <a:pt x="360" y="4280"/>
                    </a:lnTo>
                    <a:lnTo>
                      <a:pt x="531" y="4356"/>
                    </a:lnTo>
                    <a:lnTo>
                      <a:pt x="701" y="4413"/>
                    </a:lnTo>
                    <a:lnTo>
                      <a:pt x="910" y="4470"/>
                    </a:lnTo>
                    <a:lnTo>
                      <a:pt x="1118" y="4488"/>
                    </a:lnTo>
                    <a:lnTo>
                      <a:pt x="1591" y="4488"/>
                    </a:lnTo>
                    <a:lnTo>
                      <a:pt x="1837" y="4451"/>
                    </a:lnTo>
                    <a:lnTo>
                      <a:pt x="2084" y="4413"/>
                    </a:lnTo>
                    <a:lnTo>
                      <a:pt x="2330" y="4356"/>
                    </a:lnTo>
                    <a:lnTo>
                      <a:pt x="2576" y="4299"/>
                    </a:lnTo>
                    <a:lnTo>
                      <a:pt x="2822" y="4204"/>
                    </a:lnTo>
                    <a:lnTo>
                      <a:pt x="3068" y="4129"/>
                    </a:lnTo>
                    <a:lnTo>
                      <a:pt x="2405" y="3144"/>
                    </a:lnTo>
                    <a:lnTo>
                      <a:pt x="3882" y="1573"/>
                    </a:lnTo>
                    <a:lnTo>
                      <a:pt x="3882" y="1573"/>
                    </a:lnTo>
                    <a:lnTo>
                      <a:pt x="3504" y="1610"/>
                    </a:lnTo>
                    <a:lnTo>
                      <a:pt x="3144" y="1610"/>
                    </a:lnTo>
                    <a:lnTo>
                      <a:pt x="2973" y="1591"/>
                    </a:lnTo>
                    <a:lnTo>
                      <a:pt x="2803" y="1554"/>
                    </a:lnTo>
                    <a:lnTo>
                      <a:pt x="2652" y="1497"/>
                    </a:lnTo>
                    <a:lnTo>
                      <a:pt x="2500" y="1421"/>
                    </a:lnTo>
                    <a:lnTo>
                      <a:pt x="2368" y="1326"/>
                    </a:lnTo>
                    <a:lnTo>
                      <a:pt x="2254" y="1213"/>
                    </a:lnTo>
                    <a:lnTo>
                      <a:pt x="2178" y="1080"/>
                    </a:lnTo>
                    <a:lnTo>
                      <a:pt x="2102" y="929"/>
                    </a:lnTo>
                    <a:lnTo>
                      <a:pt x="2065" y="739"/>
                    </a:lnTo>
                    <a:lnTo>
                      <a:pt x="2046" y="512"/>
                    </a:lnTo>
                    <a:lnTo>
                      <a:pt x="2046" y="266"/>
                    </a:lnTo>
                    <a:lnTo>
                      <a:pt x="210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33"/>
              <p:cNvSpPr/>
              <p:nvPr/>
            </p:nvSpPr>
            <p:spPr>
              <a:xfrm>
                <a:off x="5501325" y="709100"/>
                <a:ext cx="207825" cy="187500"/>
              </a:xfrm>
              <a:custGeom>
                <a:avLst/>
                <a:gdLst/>
                <a:ahLst/>
                <a:cxnLst/>
                <a:rect l="l" t="t" r="r" b="b"/>
                <a:pathLst>
                  <a:path w="8313" h="7500" extrusionOk="0">
                    <a:moveTo>
                      <a:pt x="6267" y="1"/>
                    </a:moveTo>
                    <a:lnTo>
                      <a:pt x="6097" y="77"/>
                    </a:lnTo>
                    <a:lnTo>
                      <a:pt x="6949" y="2311"/>
                    </a:lnTo>
                    <a:lnTo>
                      <a:pt x="7044" y="2254"/>
                    </a:lnTo>
                    <a:lnTo>
                      <a:pt x="7271" y="2160"/>
                    </a:lnTo>
                    <a:lnTo>
                      <a:pt x="7403" y="2103"/>
                    </a:lnTo>
                    <a:lnTo>
                      <a:pt x="7574" y="2046"/>
                    </a:lnTo>
                    <a:lnTo>
                      <a:pt x="7725" y="2008"/>
                    </a:lnTo>
                    <a:lnTo>
                      <a:pt x="7877" y="1989"/>
                    </a:lnTo>
                    <a:lnTo>
                      <a:pt x="8009" y="2008"/>
                    </a:lnTo>
                    <a:lnTo>
                      <a:pt x="8066" y="2027"/>
                    </a:lnTo>
                    <a:lnTo>
                      <a:pt x="8123" y="2065"/>
                    </a:lnTo>
                    <a:lnTo>
                      <a:pt x="8104" y="2103"/>
                    </a:lnTo>
                    <a:lnTo>
                      <a:pt x="8028" y="2160"/>
                    </a:lnTo>
                    <a:lnTo>
                      <a:pt x="7896" y="2235"/>
                    </a:lnTo>
                    <a:lnTo>
                      <a:pt x="7687" y="2349"/>
                    </a:lnTo>
                    <a:lnTo>
                      <a:pt x="7422" y="2463"/>
                    </a:lnTo>
                    <a:lnTo>
                      <a:pt x="7138" y="2557"/>
                    </a:lnTo>
                    <a:lnTo>
                      <a:pt x="6835" y="2633"/>
                    </a:lnTo>
                    <a:lnTo>
                      <a:pt x="6532" y="2709"/>
                    </a:lnTo>
                    <a:lnTo>
                      <a:pt x="6267" y="2747"/>
                    </a:lnTo>
                    <a:lnTo>
                      <a:pt x="6021" y="2747"/>
                    </a:lnTo>
                    <a:lnTo>
                      <a:pt x="5813" y="2728"/>
                    </a:lnTo>
                    <a:lnTo>
                      <a:pt x="5718" y="2709"/>
                    </a:lnTo>
                    <a:lnTo>
                      <a:pt x="5661" y="2671"/>
                    </a:lnTo>
                    <a:lnTo>
                      <a:pt x="5548" y="2614"/>
                    </a:lnTo>
                    <a:lnTo>
                      <a:pt x="5131" y="4110"/>
                    </a:lnTo>
                    <a:lnTo>
                      <a:pt x="4696" y="4242"/>
                    </a:lnTo>
                    <a:lnTo>
                      <a:pt x="4374" y="4318"/>
                    </a:lnTo>
                    <a:lnTo>
                      <a:pt x="3976" y="4394"/>
                    </a:lnTo>
                    <a:lnTo>
                      <a:pt x="3579" y="4432"/>
                    </a:lnTo>
                    <a:lnTo>
                      <a:pt x="3181" y="4432"/>
                    </a:lnTo>
                    <a:lnTo>
                      <a:pt x="2992" y="4394"/>
                    </a:lnTo>
                    <a:lnTo>
                      <a:pt x="2821" y="4356"/>
                    </a:lnTo>
                    <a:lnTo>
                      <a:pt x="2670" y="4280"/>
                    </a:lnTo>
                    <a:lnTo>
                      <a:pt x="2518" y="4186"/>
                    </a:lnTo>
                    <a:lnTo>
                      <a:pt x="2424" y="4091"/>
                    </a:lnTo>
                    <a:lnTo>
                      <a:pt x="2348" y="3958"/>
                    </a:lnTo>
                    <a:lnTo>
                      <a:pt x="2291" y="3826"/>
                    </a:lnTo>
                    <a:lnTo>
                      <a:pt x="2253" y="3693"/>
                    </a:lnTo>
                    <a:lnTo>
                      <a:pt x="2234" y="3523"/>
                    </a:lnTo>
                    <a:lnTo>
                      <a:pt x="2234" y="3334"/>
                    </a:lnTo>
                    <a:lnTo>
                      <a:pt x="2253" y="3144"/>
                    </a:lnTo>
                    <a:lnTo>
                      <a:pt x="2291" y="2936"/>
                    </a:lnTo>
                    <a:lnTo>
                      <a:pt x="2348" y="2595"/>
                    </a:lnTo>
                    <a:lnTo>
                      <a:pt x="2121" y="2841"/>
                    </a:lnTo>
                    <a:lnTo>
                      <a:pt x="1723" y="3315"/>
                    </a:lnTo>
                    <a:lnTo>
                      <a:pt x="1363" y="3750"/>
                    </a:lnTo>
                    <a:lnTo>
                      <a:pt x="966" y="4299"/>
                    </a:lnTo>
                    <a:lnTo>
                      <a:pt x="776" y="4602"/>
                    </a:lnTo>
                    <a:lnTo>
                      <a:pt x="587" y="4905"/>
                    </a:lnTo>
                    <a:lnTo>
                      <a:pt x="417" y="5227"/>
                    </a:lnTo>
                    <a:lnTo>
                      <a:pt x="265" y="5530"/>
                    </a:lnTo>
                    <a:lnTo>
                      <a:pt x="133" y="5833"/>
                    </a:lnTo>
                    <a:lnTo>
                      <a:pt x="57" y="6117"/>
                    </a:lnTo>
                    <a:lnTo>
                      <a:pt x="0" y="6382"/>
                    </a:lnTo>
                    <a:lnTo>
                      <a:pt x="0" y="6515"/>
                    </a:lnTo>
                    <a:lnTo>
                      <a:pt x="19" y="6628"/>
                    </a:lnTo>
                    <a:lnTo>
                      <a:pt x="38" y="6761"/>
                    </a:lnTo>
                    <a:lnTo>
                      <a:pt x="76" y="6874"/>
                    </a:lnTo>
                    <a:lnTo>
                      <a:pt x="114" y="6969"/>
                    </a:lnTo>
                    <a:lnTo>
                      <a:pt x="189" y="7064"/>
                    </a:lnTo>
                    <a:lnTo>
                      <a:pt x="265" y="7139"/>
                    </a:lnTo>
                    <a:lnTo>
                      <a:pt x="360" y="7215"/>
                    </a:lnTo>
                    <a:lnTo>
                      <a:pt x="454" y="7291"/>
                    </a:lnTo>
                    <a:lnTo>
                      <a:pt x="568" y="7348"/>
                    </a:lnTo>
                    <a:lnTo>
                      <a:pt x="757" y="7423"/>
                    </a:lnTo>
                    <a:lnTo>
                      <a:pt x="966" y="7461"/>
                    </a:lnTo>
                    <a:lnTo>
                      <a:pt x="1193" y="7499"/>
                    </a:lnTo>
                    <a:lnTo>
                      <a:pt x="1420" y="7499"/>
                    </a:lnTo>
                    <a:lnTo>
                      <a:pt x="1742" y="7480"/>
                    </a:lnTo>
                    <a:lnTo>
                      <a:pt x="2083" y="7442"/>
                    </a:lnTo>
                    <a:lnTo>
                      <a:pt x="2443" y="7367"/>
                    </a:lnTo>
                    <a:lnTo>
                      <a:pt x="2783" y="7272"/>
                    </a:lnTo>
                    <a:lnTo>
                      <a:pt x="3105" y="7158"/>
                    </a:lnTo>
                    <a:lnTo>
                      <a:pt x="3427" y="7026"/>
                    </a:lnTo>
                    <a:lnTo>
                      <a:pt x="3730" y="6874"/>
                    </a:lnTo>
                    <a:lnTo>
                      <a:pt x="3976" y="6704"/>
                    </a:lnTo>
                    <a:lnTo>
                      <a:pt x="3882" y="6552"/>
                    </a:lnTo>
                    <a:lnTo>
                      <a:pt x="3711" y="6666"/>
                    </a:lnTo>
                    <a:lnTo>
                      <a:pt x="3541" y="6761"/>
                    </a:lnTo>
                    <a:lnTo>
                      <a:pt x="3143" y="6950"/>
                    </a:lnTo>
                    <a:lnTo>
                      <a:pt x="2708" y="7102"/>
                    </a:lnTo>
                    <a:lnTo>
                      <a:pt x="2253" y="7215"/>
                    </a:lnTo>
                    <a:lnTo>
                      <a:pt x="2026" y="7272"/>
                    </a:lnTo>
                    <a:lnTo>
                      <a:pt x="1799" y="7291"/>
                    </a:lnTo>
                    <a:lnTo>
                      <a:pt x="1591" y="7310"/>
                    </a:lnTo>
                    <a:lnTo>
                      <a:pt x="1174" y="7310"/>
                    </a:lnTo>
                    <a:lnTo>
                      <a:pt x="985" y="7291"/>
                    </a:lnTo>
                    <a:lnTo>
                      <a:pt x="814" y="7234"/>
                    </a:lnTo>
                    <a:lnTo>
                      <a:pt x="644" y="7177"/>
                    </a:lnTo>
                    <a:lnTo>
                      <a:pt x="473" y="7083"/>
                    </a:lnTo>
                    <a:lnTo>
                      <a:pt x="398" y="7026"/>
                    </a:lnTo>
                    <a:lnTo>
                      <a:pt x="322" y="6950"/>
                    </a:lnTo>
                    <a:lnTo>
                      <a:pt x="284" y="6874"/>
                    </a:lnTo>
                    <a:lnTo>
                      <a:pt x="246" y="6799"/>
                    </a:lnTo>
                    <a:lnTo>
                      <a:pt x="208" y="6704"/>
                    </a:lnTo>
                    <a:lnTo>
                      <a:pt x="189" y="6609"/>
                    </a:lnTo>
                    <a:lnTo>
                      <a:pt x="189" y="6420"/>
                    </a:lnTo>
                    <a:lnTo>
                      <a:pt x="208" y="6212"/>
                    </a:lnTo>
                    <a:lnTo>
                      <a:pt x="265" y="6003"/>
                    </a:lnTo>
                    <a:lnTo>
                      <a:pt x="360" y="5757"/>
                    </a:lnTo>
                    <a:lnTo>
                      <a:pt x="454" y="5530"/>
                    </a:lnTo>
                    <a:lnTo>
                      <a:pt x="587" y="5284"/>
                    </a:lnTo>
                    <a:lnTo>
                      <a:pt x="871" y="4791"/>
                    </a:lnTo>
                    <a:lnTo>
                      <a:pt x="1193" y="4318"/>
                    </a:lnTo>
                    <a:lnTo>
                      <a:pt x="1515" y="3883"/>
                    </a:lnTo>
                    <a:lnTo>
                      <a:pt x="1818" y="3504"/>
                    </a:lnTo>
                    <a:lnTo>
                      <a:pt x="2045" y="3201"/>
                    </a:lnTo>
                    <a:lnTo>
                      <a:pt x="2045" y="3390"/>
                    </a:lnTo>
                    <a:lnTo>
                      <a:pt x="2045" y="3561"/>
                    </a:lnTo>
                    <a:lnTo>
                      <a:pt x="2064" y="3712"/>
                    </a:lnTo>
                    <a:lnTo>
                      <a:pt x="2102" y="3864"/>
                    </a:lnTo>
                    <a:lnTo>
                      <a:pt x="2159" y="3996"/>
                    </a:lnTo>
                    <a:lnTo>
                      <a:pt x="2234" y="4110"/>
                    </a:lnTo>
                    <a:lnTo>
                      <a:pt x="2310" y="4223"/>
                    </a:lnTo>
                    <a:lnTo>
                      <a:pt x="2405" y="4318"/>
                    </a:lnTo>
                    <a:lnTo>
                      <a:pt x="2575" y="4432"/>
                    </a:lnTo>
                    <a:lnTo>
                      <a:pt x="2764" y="4526"/>
                    </a:lnTo>
                    <a:lnTo>
                      <a:pt x="2973" y="4583"/>
                    </a:lnTo>
                    <a:lnTo>
                      <a:pt x="3181" y="4602"/>
                    </a:lnTo>
                    <a:lnTo>
                      <a:pt x="3408" y="4621"/>
                    </a:lnTo>
                    <a:lnTo>
                      <a:pt x="3654" y="4621"/>
                    </a:lnTo>
                    <a:lnTo>
                      <a:pt x="3882" y="4602"/>
                    </a:lnTo>
                    <a:lnTo>
                      <a:pt x="4109" y="4564"/>
                    </a:lnTo>
                    <a:lnTo>
                      <a:pt x="4525" y="4470"/>
                    </a:lnTo>
                    <a:lnTo>
                      <a:pt x="4885" y="4375"/>
                    </a:lnTo>
                    <a:lnTo>
                      <a:pt x="5245" y="4261"/>
                    </a:lnTo>
                    <a:lnTo>
                      <a:pt x="5283" y="4242"/>
                    </a:lnTo>
                    <a:lnTo>
                      <a:pt x="5661" y="2879"/>
                    </a:lnTo>
                    <a:lnTo>
                      <a:pt x="5794" y="2917"/>
                    </a:lnTo>
                    <a:lnTo>
                      <a:pt x="5964" y="2936"/>
                    </a:lnTo>
                    <a:lnTo>
                      <a:pt x="6135" y="2936"/>
                    </a:lnTo>
                    <a:lnTo>
                      <a:pt x="6324" y="2917"/>
                    </a:lnTo>
                    <a:lnTo>
                      <a:pt x="6722" y="2860"/>
                    </a:lnTo>
                    <a:lnTo>
                      <a:pt x="7119" y="2747"/>
                    </a:lnTo>
                    <a:lnTo>
                      <a:pt x="7517" y="2614"/>
                    </a:lnTo>
                    <a:lnTo>
                      <a:pt x="7839" y="2481"/>
                    </a:lnTo>
                    <a:lnTo>
                      <a:pt x="7990" y="2406"/>
                    </a:lnTo>
                    <a:lnTo>
                      <a:pt x="8104" y="2330"/>
                    </a:lnTo>
                    <a:lnTo>
                      <a:pt x="8199" y="2254"/>
                    </a:lnTo>
                    <a:lnTo>
                      <a:pt x="8256" y="2178"/>
                    </a:lnTo>
                    <a:lnTo>
                      <a:pt x="8293" y="2103"/>
                    </a:lnTo>
                    <a:lnTo>
                      <a:pt x="8312" y="2046"/>
                    </a:lnTo>
                    <a:lnTo>
                      <a:pt x="8274" y="1970"/>
                    </a:lnTo>
                    <a:lnTo>
                      <a:pt x="8237" y="1913"/>
                    </a:lnTo>
                    <a:lnTo>
                      <a:pt x="8161" y="1876"/>
                    </a:lnTo>
                    <a:lnTo>
                      <a:pt x="8085" y="1857"/>
                    </a:lnTo>
                    <a:lnTo>
                      <a:pt x="7934" y="1819"/>
                    </a:lnTo>
                    <a:lnTo>
                      <a:pt x="7763" y="1819"/>
                    </a:lnTo>
                    <a:lnTo>
                      <a:pt x="7612" y="1838"/>
                    </a:lnTo>
                    <a:lnTo>
                      <a:pt x="7441" y="1894"/>
                    </a:lnTo>
                    <a:lnTo>
                      <a:pt x="7290" y="1951"/>
                    </a:lnTo>
                    <a:lnTo>
                      <a:pt x="7044" y="2046"/>
                    </a:lnTo>
                    <a:lnTo>
                      <a:pt x="6267" y="1"/>
                    </a:lnTo>
                    <a:close/>
                  </a:path>
                </a:pathLst>
              </a:custGeom>
              <a:solidFill>
                <a:srgbClr val="7E4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33"/>
              <p:cNvSpPr/>
              <p:nvPr/>
            </p:nvSpPr>
            <p:spPr>
              <a:xfrm>
                <a:off x="5506050" y="849225"/>
                <a:ext cx="4215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1686" h="399" extrusionOk="0">
                    <a:moveTo>
                      <a:pt x="133" y="1"/>
                    </a:moveTo>
                    <a:lnTo>
                      <a:pt x="0" y="360"/>
                    </a:lnTo>
                    <a:lnTo>
                      <a:pt x="1686" y="398"/>
                    </a:lnTo>
                    <a:lnTo>
                      <a:pt x="133" y="1"/>
                    </a:lnTo>
                    <a:close/>
                  </a:path>
                </a:pathLst>
              </a:custGeom>
              <a:solidFill>
                <a:srgbClr val="7E4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33"/>
              <p:cNvSpPr/>
              <p:nvPr/>
            </p:nvSpPr>
            <p:spPr>
              <a:xfrm>
                <a:off x="5287350" y="735625"/>
                <a:ext cx="93275" cy="61550"/>
              </a:xfrm>
              <a:custGeom>
                <a:avLst/>
                <a:gdLst/>
                <a:ahLst/>
                <a:cxnLst/>
                <a:rect l="l" t="t" r="r" b="b"/>
                <a:pathLst>
                  <a:path w="3731" h="2462" extrusionOk="0">
                    <a:moveTo>
                      <a:pt x="1837" y="0"/>
                    </a:moveTo>
                    <a:lnTo>
                      <a:pt x="1591" y="19"/>
                    </a:lnTo>
                    <a:lnTo>
                      <a:pt x="1364" y="38"/>
                    </a:lnTo>
                    <a:lnTo>
                      <a:pt x="1156" y="95"/>
                    </a:lnTo>
                    <a:lnTo>
                      <a:pt x="985" y="152"/>
                    </a:lnTo>
                    <a:lnTo>
                      <a:pt x="815" y="228"/>
                    </a:lnTo>
                    <a:lnTo>
                      <a:pt x="663" y="303"/>
                    </a:lnTo>
                    <a:lnTo>
                      <a:pt x="531" y="398"/>
                    </a:lnTo>
                    <a:lnTo>
                      <a:pt x="398" y="474"/>
                    </a:lnTo>
                    <a:lnTo>
                      <a:pt x="209" y="663"/>
                    </a:lnTo>
                    <a:lnTo>
                      <a:pt x="95" y="815"/>
                    </a:lnTo>
                    <a:lnTo>
                      <a:pt x="1" y="966"/>
                    </a:lnTo>
                    <a:lnTo>
                      <a:pt x="76" y="890"/>
                    </a:lnTo>
                    <a:lnTo>
                      <a:pt x="304" y="720"/>
                    </a:lnTo>
                    <a:lnTo>
                      <a:pt x="455" y="606"/>
                    </a:lnTo>
                    <a:lnTo>
                      <a:pt x="644" y="512"/>
                    </a:lnTo>
                    <a:lnTo>
                      <a:pt x="853" y="398"/>
                    </a:lnTo>
                    <a:lnTo>
                      <a:pt x="1080" y="303"/>
                    </a:lnTo>
                    <a:lnTo>
                      <a:pt x="1345" y="228"/>
                    </a:lnTo>
                    <a:lnTo>
                      <a:pt x="1591" y="190"/>
                    </a:lnTo>
                    <a:lnTo>
                      <a:pt x="1875" y="171"/>
                    </a:lnTo>
                    <a:lnTo>
                      <a:pt x="2008" y="190"/>
                    </a:lnTo>
                    <a:lnTo>
                      <a:pt x="2140" y="209"/>
                    </a:lnTo>
                    <a:lnTo>
                      <a:pt x="2292" y="246"/>
                    </a:lnTo>
                    <a:lnTo>
                      <a:pt x="2424" y="303"/>
                    </a:lnTo>
                    <a:lnTo>
                      <a:pt x="2576" y="360"/>
                    </a:lnTo>
                    <a:lnTo>
                      <a:pt x="2708" y="436"/>
                    </a:lnTo>
                    <a:lnTo>
                      <a:pt x="2860" y="531"/>
                    </a:lnTo>
                    <a:lnTo>
                      <a:pt x="2992" y="644"/>
                    </a:lnTo>
                    <a:lnTo>
                      <a:pt x="3144" y="777"/>
                    </a:lnTo>
                    <a:lnTo>
                      <a:pt x="3276" y="928"/>
                    </a:lnTo>
                    <a:lnTo>
                      <a:pt x="3409" y="1117"/>
                    </a:lnTo>
                    <a:lnTo>
                      <a:pt x="3485" y="1288"/>
                    </a:lnTo>
                    <a:lnTo>
                      <a:pt x="3522" y="1439"/>
                    </a:lnTo>
                    <a:lnTo>
                      <a:pt x="3522" y="1591"/>
                    </a:lnTo>
                    <a:lnTo>
                      <a:pt x="3485" y="1723"/>
                    </a:lnTo>
                    <a:lnTo>
                      <a:pt x="3428" y="1837"/>
                    </a:lnTo>
                    <a:lnTo>
                      <a:pt x="3333" y="1951"/>
                    </a:lnTo>
                    <a:lnTo>
                      <a:pt x="3219" y="2045"/>
                    </a:lnTo>
                    <a:lnTo>
                      <a:pt x="3087" y="2140"/>
                    </a:lnTo>
                    <a:lnTo>
                      <a:pt x="2954" y="2197"/>
                    </a:lnTo>
                    <a:lnTo>
                      <a:pt x="2803" y="2254"/>
                    </a:lnTo>
                    <a:lnTo>
                      <a:pt x="2651" y="2291"/>
                    </a:lnTo>
                    <a:lnTo>
                      <a:pt x="2500" y="2329"/>
                    </a:lnTo>
                    <a:lnTo>
                      <a:pt x="2216" y="2329"/>
                    </a:lnTo>
                    <a:lnTo>
                      <a:pt x="2102" y="2291"/>
                    </a:lnTo>
                    <a:lnTo>
                      <a:pt x="2027" y="2254"/>
                    </a:lnTo>
                    <a:lnTo>
                      <a:pt x="1970" y="2197"/>
                    </a:lnTo>
                    <a:lnTo>
                      <a:pt x="1951" y="2121"/>
                    </a:lnTo>
                    <a:lnTo>
                      <a:pt x="1951" y="2045"/>
                    </a:lnTo>
                    <a:lnTo>
                      <a:pt x="1970" y="1951"/>
                    </a:lnTo>
                    <a:lnTo>
                      <a:pt x="2027" y="1856"/>
                    </a:lnTo>
                    <a:lnTo>
                      <a:pt x="2140" y="1648"/>
                    </a:lnTo>
                    <a:lnTo>
                      <a:pt x="2311" y="1458"/>
                    </a:lnTo>
                    <a:lnTo>
                      <a:pt x="2462" y="1307"/>
                    </a:lnTo>
                    <a:lnTo>
                      <a:pt x="2614" y="1155"/>
                    </a:lnTo>
                    <a:lnTo>
                      <a:pt x="1629" y="1250"/>
                    </a:lnTo>
                    <a:lnTo>
                      <a:pt x="2197" y="1345"/>
                    </a:lnTo>
                    <a:lnTo>
                      <a:pt x="2083" y="1402"/>
                    </a:lnTo>
                    <a:lnTo>
                      <a:pt x="1970" y="1477"/>
                    </a:lnTo>
                    <a:lnTo>
                      <a:pt x="1894" y="1572"/>
                    </a:lnTo>
                    <a:lnTo>
                      <a:pt x="1818" y="1686"/>
                    </a:lnTo>
                    <a:lnTo>
                      <a:pt x="1743" y="1799"/>
                    </a:lnTo>
                    <a:lnTo>
                      <a:pt x="1705" y="1913"/>
                    </a:lnTo>
                    <a:lnTo>
                      <a:pt x="1686" y="2026"/>
                    </a:lnTo>
                    <a:lnTo>
                      <a:pt x="1705" y="2140"/>
                    </a:lnTo>
                    <a:lnTo>
                      <a:pt x="1724" y="2235"/>
                    </a:lnTo>
                    <a:lnTo>
                      <a:pt x="1799" y="2329"/>
                    </a:lnTo>
                    <a:lnTo>
                      <a:pt x="1894" y="2405"/>
                    </a:lnTo>
                    <a:lnTo>
                      <a:pt x="2027" y="2443"/>
                    </a:lnTo>
                    <a:lnTo>
                      <a:pt x="2197" y="2462"/>
                    </a:lnTo>
                    <a:lnTo>
                      <a:pt x="2405" y="2462"/>
                    </a:lnTo>
                    <a:lnTo>
                      <a:pt x="2651" y="2424"/>
                    </a:lnTo>
                    <a:lnTo>
                      <a:pt x="2954" y="2329"/>
                    </a:lnTo>
                    <a:lnTo>
                      <a:pt x="3106" y="2291"/>
                    </a:lnTo>
                    <a:lnTo>
                      <a:pt x="3238" y="2216"/>
                    </a:lnTo>
                    <a:lnTo>
                      <a:pt x="3352" y="2159"/>
                    </a:lnTo>
                    <a:lnTo>
                      <a:pt x="3466" y="2083"/>
                    </a:lnTo>
                    <a:lnTo>
                      <a:pt x="3541" y="2007"/>
                    </a:lnTo>
                    <a:lnTo>
                      <a:pt x="3617" y="1932"/>
                    </a:lnTo>
                    <a:lnTo>
                      <a:pt x="3655" y="1837"/>
                    </a:lnTo>
                    <a:lnTo>
                      <a:pt x="3693" y="1742"/>
                    </a:lnTo>
                    <a:lnTo>
                      <a:pt x="3731" y="1648"/>
                    </a:lnTo>
                    <a:lnTo>
                      <a:pt x="3731" y="1553"/>
                    </a:lnTo>
                    <a:lnTo>
                      <a:pt x="3731" y="1458"/>
                    </a:lnTo>
                    <a:lnTo>
                      <a:pt x="3712" y="1364"/>
                    </a:lnTo>
                    <a:lnTo>
                      <a:pt x="3655" y="1174"/>
                    </a:lnTo>
                    <a:lnTo>
                      <a:pt x="3560" y="966"/>
                    </a:lnTo>
                    <a:lnTo>
                      <a:pt x="3409" y="777"/>
                    </a:lnTo>
                    <a:lnTo>
                      <a:pt x="3238" y="606"/>
                    </a:lnTo>
                    <a:lnTo>
                      <a:pt x="3049" y="436"/>
                    </a:lnTo>
                    <a:lnTo>
                      <a:pt x="2822" y="303"/>
                    </a:lnTo>
                    <a:lnTo>
                      <a:pt x="2595" y="171"/>
                    </a:lnTo>
                    <a:lnTo>
                      <a:pt x="2348" y="95"/>
                    </a:lnTo>
                    <a:lnTo>
                      <a:pt x="2083" y="19"/>
                    </a:lnTo>
                    <a:lnTo>
                      <a:pt x="1837" y="0"/>
                    </a:lnTo>
                    <a:close/>
                  </a:path>
                </a:pathLst>
              </a:custGeom>
              <a:solidFill>
                <a:srgbClr val="7E4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33"/>
              <p:cNvSpPr/>
              <p:nvPr/>
            </p:nvSpPr>
            <p:spPr>
              <a:xfrm>
                <a:off x="5328050" y="802850"/>
                <a:ext cx="34125" cy="4025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1610" extrusionOk="0">
                    <a:moveTo>
                      <a:pt x="683" y="0"/>
                    </a:moveTo>
                    <a:lnTo>
                      <a:pt x="531" y="19"/>
                    </a:lnTo>
                    <a:lnTo>
                      <a:pt x="418" y="76"/>
                    </a:lnTo>
                    <a:lnTo>
                      <a:pt x="304" y="152"/>
                    </a:lnTo>
                    <a:lnTo>
                      <a:pt x="190" y="246"/>
                    </a:lnTo>
                    <a:lnTo>
                      <a:pt x="115" y="360"/>
                    </a:lnTo>
                    <a:lnTo>
                      <a:pt x="39" y="492"/>
                    </a:lnTo>
                    <a:lnTo>
                      <a:pt x="1" y="644"/>
                    </a:lnTo>
                    <a:lnTo>
                      <a:pt x="1" y="795"/>
                    </a:lnTo>
                    <a:lnTo>
                      <a:pt x="1" y="966"/>
                    </a:lnTo>
                    <a:lnTo>
                      <a:pt x="39" y="1117"/>
                    </a:lnTo>
                    <a:lnTo>
                      <a:pt x="115" y="1250"/>
                    </a:lnTo>
                    <a:lnTo>
                      <a:pt x="190" y="1363"/>
                    </a:lnTo>
                    <a:lnTo>
                      <a:pt x="304" y="1458"/>
                    </a:lnTo>
                    <a:lnTo>
                      <a:pt x="418" y="1534"/>
                    </a:lnTo>
                    <a:lnTo>
                      <a:pt x="531" y="1591"/>
                    </a:lnTo>
                    <a:lnTo>
                      <a:pt x="683" y="1610"/>
                    </a:lnTo>
                    <a:lnTo>
                      <a:pt x="815" y="1591"/>
                    </a:lnTo>
                    <a:lnTo>
                      <a:pt x="948" y="1534"/>
                    </a:lnTo>
                    <a:lnTo>
                      <a:pt x="1061" y="1458"/>
                    </a:lnTo>
                    <a:lnTo>
                      <a:pt x="1156" y="1363"/>
                    </a:lnTo>
                    <a:lnTo>
                      <a:pt x="1251" y="1250"/>
                    </a:lnTo>
                    <a:lnTo>
                      <a:pt x="1307" y="1117"/>
                    </a:lnTo>
                    <a:lnTo>
                      <a:pt x="1345" y="966"/>
                    </a:lnTo>
                    <a:lnTo>
                      <a:pt x="1364" y="795"/>
                    </a:lnTo>
                    <a:lnTo>
                      <a:pt x="1345" y="644"/>
                    </a:lnTo>
                    <a:lnTo>
                      <a:pt x="1307" y="492"/>
                    </a:lnTo>
                    <a:lnTo>
                      <a:pt x="1251" y="360"/>
                    </a:lnTo>
                    <a:lnTo>
                      <a:pt x="1156" y="246"/>
                    </a:lnTo>
                    <a:lnTo>
                      <a:pt x="1061" y="152"/>
                    </a:lnTo>
                    <a:lnTo>
                      <a:pt x="948" y="76"/>
                    </a:lnTo>
                    <a:lnTo>
                      <a:pt x="815" y="19"/>
                    </a:lnTo>
                    <a:lnTo>
                      <a:pt x="683" y="0"/>
                    </a:lnTo>
                    <a:close/>
                  </a:path>
                </a:pathLst>
              </a:custGeom>
              <a:solidFill>
                <a:srgbClr val="FFC6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33"/>
              <p:cNvSpPr/>
              <p:nvPr/>
            </p:nvSpPr>
            <p:spPr>
              <a:xfrm>
                <a:off x="5683075" y="923550"/>
                <a:ext cx="170925" cy="127825"/>
              </a:xfrm>
              <a:custGeom>
                <a:avLst/>
                <a:gdLst/>
                <a:ahLst/>
                <a:cxnLst/>
                <a:rect l="l" t="t" r="r" b="b"/>
                <a:pathLst>
                  <a:path w="6837" h="5113" extrusionOk="0">
                    <a:moveTo>
                      <a:pt x="6022" y="0"/>
                    </a:moveTo>
                    <a:lnTo>
                      <a:pt x="39" y="2026"/>
                    </a:lnTo>
                    <a:lnTo>
                      <a:pt x="1" y="2367"/>
                    </a:lnTo>
                    <a:lnTo>
                      <a:pt x="1" y="2689"/>
                    </a:lnTo>
                    <a:lnTo>
                      <a:pt x="20" y="2992"/>
                    </a:lnTo>
                    <a:lnTo>
                      <a:pt x="77" y="3276"/>
                    </a:lnTo>
                    <a:lnTo>
                      <a:pt x="152" y="3541"/>
                    </a:lnTo>
                    <a:lnTo>
                      <a:pt x="266" y="3768"/>
                    </a:lnTo>
                    <a:lnTo>
                      <a:pt x="399" y="3996"/>
                    </a:lnTo>
                    <a:lnTo>
                      <a:pt x="550" y="4185"/>
                    </a:lnTo>
                    <a:lnTo>
                      <a:pt x="720" y="4374"/>
                    </a:lnTo>
                    <a:lnTo>
                      <a:pt x="910" y="4526"/>
                    </a:lnTo>
                    <a:lnTo>
                      <a:pt x="1118" y="4658"/>
                    </a:lnTo>
                    <a:lnTo>
                      <a:pt x="1345" y="4791"/>
                    </a:lnTo>
                    <a:lnTo>
                      <a:pt x="1573" y="4886"/>
                    </a:lnTo>
                    <a:lnTo>
                      <a:pt x="1819" y="4961"/>
                    </a:lnTo>
                    <a:lnTo>
                      <a:pt x="2084" y="5037"/>
                    </a:lnTo>
                    <a:lnTo>
                      <a:pt x="2349" y="5075"/>
                    </a:lnTo>
                    <a:lnTo>
                      <a:pt x="2614" y="5113"/>
                    </a:lnTo>
                    <a:lnTo>
                      <a:pt x="3182" y="5113"/>
                    </a:lnTo>
                    <a:lnTo>
                      <a:pt x="3466" y="5075"/>
                    </a:lnTo>
                    <a:lnTo>
                      <a:pt x="3731" y="5037"/>
                    </a:lnTo>
                    <a:lnTo>
                      <a:pt x="4015" y="4980"/>
                    </a:lnTo>
                    <a:lnTo>
                      <a:pt x="4280" y="4904"/>
                    </a:lnTo>
                    <a:lnTo>
                      <a:pt x="4545" y="4810"/>
                    </a:lnTo>
                    <a:lnTo>
                      <a:pt x="4810" y="4715"/>
                    </a:lnTo>
                    <a:lnTo>
                      <a:pt x="5056" y="4583"/>
                    </a:lnTo>
                    <a:lnTo>
                      <a:pt x="5303" y="4450"/>
                    </a:lnTo>
                    <a:lnTo>
                      <a:pt x="5530" y="4299"/>
                    </a:lnTo>
                    <a:lnTo>
                      <a:pt x="5738" y="4128"/>
                    </a:lnTo>
                    <a:lnTo>
                      <a:pt x="5927" y="3939"/>
                    </a:lnTo>
                    <a:lnTo>
                      <a:pt x="6098" y="3749"/>
                    </a:lnTo>
                    <a:lnTo>
                      <a:pt x="6249" y="3541"/>
                    </a:lnTo>
                    <a:lnTo>
                      <a:pt x="6458" y="3219"/>
                    </a:lnTo>
                    <a:lnTo>
                      <a:pt x="6609" y="2897"/>
                    </a:lnTo>
                    <a:lnTo>
                      <a:pt x="6723" y="2613"/>
                    </a:lnTo>
                    <a:lnTo>
                      <a:pt x="6780" y="2329"/>
                    </a:lnTo>
                    <a:lnTo>
                      <a:pt x="6836" y="2045"/>
                    </a:lnTo>
                    <a:lnTo>
                      <a:pt x="6836" y="1799"/>
                    </a:lnTo>
                    <a:lnTo>
                      <a:pt x="6817" y="1553"/>
                    </a:lnTo>
                    <a:lnTo>
                      <a:pt x="6780" y="1307"/>
                    </a:lnTo>
                    <a:lnTo>
                      <a:pt x="6723" y="1099"/>
                    </a:lnTo>
                    <a:lnTo>
                      <a:pt x="6647" y="890"/>
                    </a:lnTo>
                    <a:lnTo>
                      <a:pt x="6552" y="701"/>
                    </a:lnTo>
                    <a:lnTo>
                      <a:pt x="6458" y="531"/>
                    </a:lnTo>
                    <a:lnTo>
                      <a:pt x="6344" y="379"/>
                    </a:lnTo>
                    <a:lnTo>
                      <a:pt x="6249" y="247"/>
                    </a:lnTo>
                    <a:lnTo>
                      <a:pt x="60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33"/>
              <p:cNvSpPr/>
              <p:nvPr/>
            </p:nvSpPr>
            <p:spPr>
              <a:xfrm>
                <a:off x="5638125" y="972775"/>
                <a:ext cx="61550" cy="64400"/>
              </a:xfrm>
              <a:custGeom>
                <a:avLst/>
                <a:gdLst/>
                <a:ahLst/>
                <a:cxnLst/>
                <a:rect l="l" t="t" r="r" b="b"/>
                <a:pathLst>
                  <a:path w="2462" h="2576" extrusionOk="0">
                    <a:moveTo>
                      <a:pt x="530" y="1"/>
                    </a:moveTo>
                    <a:lnTo>
                      <a:pt x="398" y="20"/>
                    </a:lnTo>
                    <a:lnTo>
                      <a:pt x="284" y="38"/>
                    </a:lnTo>
                    <a:lnTo>
                      <a:pt x="171" y="95"/>
                    </a:lnTo>
                    <a:lnTo>
                      <a:pt x="95" y="171"/>
                    </a:lnTo>
                    <a:lnTo>
                      <a:pt x="57" y="266"/>
                    </a:lnTo>
                    <a:lnTo>
                      <a:pt x="19" y="379"/>
                    </a:lnTo>
                    <a:lnTo>
                      <a:pt x="0" y="531"/>
                    </a:lnTo>
                    <a:lnTo>
                      <a:pt x="0" y="682"/>
                    </a:lnTo>
                    <a:lnTo>
                      <a:pt x="19" y="872"/>
                    </a:lnTo>
                    <a:lnTo>
                      <a:pt x="38" y="1042"/>
                    </a:lnTo>
                    <a:lnTo>
                      <a:pt x="133" y="1440"/>
                    </a:lnTo>
                    <a:lnTo>
                      <a:pt x="265" y="1799"/>
                    </a:lnTo>
                    <a:lnTo>
                      <a:pt x="341" y="1989"/>
                    </a:lnTo>
                    <a:lnTo>
                      <a:pt x="436" y="2140"/>
                    </a:lnTo>
                    <a:lnTo>
                      <a:pt x="530" y="2273"/>
                    </a:lnTo>
                    <a:lnTo>
                      <a:pt x="625" y="2386"/>
                    </a:lnTo>
                    <a:lnTo>
                      <a:pt x="720" y="2481"/>
                    </a:lnTo>
                    <a:lnTo>
                      <a:pt x="833" y="2538"/>
                    </a:lnTo>
                    <a:lnTo>
                      <a:pt x="928" y="2557"/>
                    </a:lnTo>
                    <a:lnTo>
                      <a:pt x="1060" y="2576"/>
                    </a:lnTo>
                    <a:lnTo>
                      <a:pt x="1174" y="2557"/>
                    </a:lnTo>
                    <a:lnTo>
                      <a:pt x="1307" y="2538"/>
                    </a:lnTo>
                    <a:lnTo>
                      <a:pt x="1591" y="2443"/>
                    </a:lnTo>
                    <a:lnTo>
                      <a:pt x="1856" y="2330"/>
                    </a:lnTo>
                    <a:lnTo>
                      <a:pt x="2083" y="2216"/>
                    </a:lnTo>
                    <a:lnTo>
                      <a:pt x="2272" y="2102"/>
                    </a:lnTo>
                    <a:lnTo>
                      <a:pt x="2462" y="1970"/>
                    </a:lnTo>
                    <a:lnTo>
                      <a:pt x="2348" y="1667"/>
                    </a:lnTo>
                    <a:lnTo>
                      <a:pt x="966" y="2367"/>
                    </a:lnTo>
                    <a:lnTo>
                      <a:pt x="341" y="341"/>
                    </a:lnTo>
                    <a:lnTo>
                      <a:pt x="2026" y="455"/>
                    </a:lnTo>
                    <a:lnTo>
                      <a:pt x="2026" y="304"/>
                    </a:lnTo>
                    <a:lnTo>
                      <a:pt x="1761" y="228"/>
                    </a:lnTo>
                    <a:lnTo>
                      <a:pt x="1496" y="152"/>
                    </a:lnTo>
                    <a:lnTo>
                      <a:pt x="1174" y="76"/>
                    </a:lnTo>
                    <a:lnTo>
                      <a:pt x="852" y="20"/>
                    </a:lnTo>
                    <a:lnTo>
                      <a:pt x="68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33"/>
              <p:cNvSpPr/>
              <p:nvPr/>
            </p:nvSpPr>
            <p:spPr>
              <a:xfrm>
                <a:off x="5690175" y="927800"/>
                <a:ext cx="141100" cy="56825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2273" extrusionOk="0">
                    <a:moveTo>
                      <a:pt x="5643" y="1"/>
                    </a:moveTo>
                    <a:lnTo>
                      <a:pt x="1" y="2027"/>
                    </a:lnTo>
                    <a:lnTo>
                      <a:pt x="436" y="2122"/>
                    </a:lnTo>
                    <a:lnTo>
                      <a:pt x="853" y="2197"/>
                    </a:lnTo>
                    <a:lnTo>
                      <a:pt x="1251" y="2235"/>
                    </a:lnTo>
                    <a:lnTo>
                      <a:pt x="1629" y="2254"/>
                    </a:lnTo>
                    <a:lnTo>
                      <a:pt x="1970" y="2273"/>
                    </a:lnTo>
                    <a:lnTo>
                      <a:pt x="2311" y="2254"/>
                    </a:lnTo>
                    <a:lnTo>
                      <a:pt x="2614" y="2235"/>
                    </a:lnTo>
                    <a:lnTo>
                      <a:pt x="2898" y="2178"/>
                    </a:lnTo>
                    <a:lnTo>
                      <a:pt x="3182" y="2122"/>
                    </a:lnTo>
                    <a:lnTo>
                      <a:pt x="3428" y="2046"/>
                    </a:lnTo>
                    <a:lnTo>
                      <a:pt x="3674" y="1970"/>
                    </a:lnTo>
                    <a:lnTo>
                      <a:pt x="3901" y="1875"/>
                    </a:lnTo>
                    <a:lnTo>
                      <a:pt x="4091" y="1781"/>
                    </a:lnTo>
                    <a:lnTo>
                      <a:pt x="4280" y="1667"/>
                    </a:lnTo>
                    <a:lnTo>
                      <a:pt x="4470" y="1553"/>
                    </a:lnTo>
                    <a:lnTo>
                      <a:pt x="4621" y="1440"/>
                    </a:lnTo>
                    <a:lnTo>
                      <a:pt x="4905" y="1194"/>
                    </a:lnTo>
                    <a:lnTo>
                      <a:pt x="5113" y="948"/>
                    </a:lnTo>
                    <a:lnTo>
                      <a:pt x="5303" y="701"/>
                    </a:lnTo>
                    <a:lnTo>
                      <a:pt x="5435" y="474"/>
                    </a:lnTo>
                    <a:lnTo>
                      <a:pt x="5530" y="285"/>
                    </a:lnTo>
                    <a:lnTo>
                      <a:pt x="5606" y="133"/>
                    </a:lnTo>
                    <a:lnTo>
                      <a:pt x="56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3"/>
              <p:cNvSpPr/>
              <p:nvPr/>
            </p:nvSpPr>
            <p:spPr>
              <a:xfrm>
                <a:off x="5729000" y="943900"/>
                <a:ext cx="83825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3353" h="1402" extrusionOk="0">
                    <a:moveTo>
                      <a:pt x="3068" y="1"/>
                    </a:moveTo>
                    <a:lnTo>
                      <a:pt x="2954" y="20"/>
                    </a:lnTo>
                    <a:lnTo>
                      <a:pt x="2765" y="76"/>
                    </a:lnTo>
                    <a:lnTo>
                      <a:pt x="2614" y="133"/>
                    </a:lnTo>
                    <a:lnTo>
                      <a:pt x="2595" y="152"/>
                    </a:lnTo>
                    <a:lnTo>
                      <a:pt x="2633" y="152"/>
                    </a:lnTo>
                    <a:lnTo>
                      <a:pt x="2803" y="95"/>
                    </a:lnTo>
                    <a:lnTo>
                      <a:pt x="2954" y="76"/>
                    </a:lnTo>
                    <a:lnTo>
                      <a:pt x="3087" y="76"/>
                    </a:lnTo>
                    <a:lnTo>
                      <a:pt x="3163" y="114"/>
                    </a:lnTo>
                    <a:lnTo>
                      <a:pt x="3201" y="152"/>
                    </a:lnTo>
                    <a:lnTo>
                      <a:pt x="3219" y="171"/>
                    </a:lnTo>
                    <a:lnTo>
                      <a:pt x="3219" y="209"/>
                    </a:lnTo>
                    <a:lnTo>
                      <a:pt x="3219" y="266"/>
                    </a:lnTo>
                    <a:lnTo>
                      <a:pt x="3182" y="360"/>
                    </a:lnTo>
                    <a:lnTo>
                      <a:pt x="3068" y="493"/>
                    </a:lnTo>
                    <a:lnTo>
                      <a:pt x="2935" y="607"/>
                    </a:lnTo>
                    <a:lnTo>
                      <a:pt x="2784" y="701"/>
                    </a:lnTo>
                    <a:lnTo>
                      <a:pt x="2500" y="872"/>
                    </a:lnTo>
                    <a:lnTo>
                      <a:pt x="2197" y="1042"/>
                    </a:lnTo>
                    <a:lnTo>
                      <a:pt x="1875" y="1175"/>
                    </a:lnTo>
                    <a:lnTo>
                      <a:pt x="1553" y="1269"/>
                    </a:lnTo>
                    <a:lnTo>
                      <a:pt x="1212" y="1345"/>
                    </a:lnTo>
                    <a:lnTo>
                      <a:pt x="1023" y="1364"/>
                    </a:lnTo>
                    <a:lnTo>
                      <a:pt x="569" y="1364"/>
                    </a:lnTo>
                    <a:lnTo>
                      <a:pt x="322" y="1326"/>
                    </a:lnTo>
                    <a:lnTo>
                      <a:pt x="228" y="1288"/>
                    </a:lnTo>
                    <a:lnTo>
                      <a:pt x="152" y="1250"/>
                    </a:lnTo>
                    <a:lnTo>
                      <a:pt x="76" y="1193"/>
                    </a:lnTo>
                    <a:lnTo>
                      <a:pt x="57" y="1118"/>
                    </a:lnTo>
                    <a:lnTo>
                      <a:pt x="38" y="1042"/>
                    </a:lnTo>
                    <a:lnTo>
                      <a:pt x="76" y="947"/>
                    </a:lnTo>
                    <a:lnTo>
                      <a:pt x="20" y="947"/>
                    </a:lnTo>
                    <a:lnTo>
                      <a:pt x="1" y="1042"/>
                    </a:lnTo>
                    <a:lnTo>
                      <a:pt x="1" y="1099"/>
                    </a:lnTo>
                    <a:lnTo>
                      <a:pt x="20" y="1175"/>
                    </a:lnTo>
                    <a:lnTo>
                      <a:pt x="57" y="1212"/>
                    </a:lnTo>
                    <a:lnTo>
                      <a:pt x="114" y="1269"/>
                    </a:lnTo>
                    <a:lnTo>
                      <a:pt x="171" y="1307"/>
                    </a:lnTo>
                    <a:lnTo>
                      <a:pt x="341" y="1345"/>
                    </a:lnTo>
                    <a:lnTo>
                      <a:pt x="531" y="1383"/>
                    </a:lnTo>
                    <a:lnTo>
                      <a:pt x="720" y="1402"/>
                    </a:lnTo>
                    <a:lnTo>
                      <a:pt x="1023" y="1402"/>
                    </a:lnTo>
                    <a:lnTo>
                      <a:pt x="1212" y="1364"/>
                    </a:lnTo>
                    <a:lnTo>
                      <a:pt x="1421" y="1326"/>
                    </a:lnTo>
                    <a:lnTo>
                      <a:pt x="1610" y="1269"/>
                    </a:lnTo>
                    <a:lnTo>
                      <a:pt x="1799" y="1212"/>
                    </a:lnTo>
                    <a:lnTo>
                      <a:pt x="2178" y="1061"/>
                    </a:lnTo>
                    <a:lnTo>
                      <a:pt x="2538" y="872"/>
                    </a:lnTo>
                    <a:lnTo>
                      <a:pt x="2765" y="739"/>
                    </a:lnTo>
                    <a:lnTo>
                      <a:pt x="2917" y="644"/>
                    </a:lnTo>
                    <a:lnTo>
                      <a:pt x="3087" y="512"/>
                    </a:lnTo>
                    <a:lnTo>
                      <a:pt x="3238" y="379"/>
                    </a:lnTo>
                    <a:lnTo>
                      <a:pt x="3333" y="247"/>
                    </a:lnTo>
                    <a:lnTo>
                      <a:pt x="3352" y="190"/>
                    </a:lnTo>
                    <a:lnTo>
                      <a:pt x="3352" y="133"/>
                    </a:lnTo>
                    <a:lnTo>
                      <a:pt x="3333" y="76"/>
                    </a:lnTo>
                    <a:lnTo>
                      <a:pt x="3295" y="38"/>
                    </a:lnTo>
                    <a:lnTo>
                      <a:pt x="3238" y="1"/>
                    </a:lnTo>
                    <a:close/>
                  </a:path>
                </a:pathLst>
              </a:custGeom>
              <a:solidFill>
                <a:srgbClr val="A757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33"/>
              <p:cNvSpPr/>
              <p:nvPr/>
            </p:nvSpPr>
            <p:spPr>
              <a:xfrm>
                <a:off x="5743675" y="957150"/>
                <a:ext cx="525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607" extrusionOk="0">
                    <a:moveTo>
                      <a:pt x="2046" y="1"/>
                    </a:moveTo>
                    <a:lnTo>
                      <a:pt x="1894" y="133"/>
                    </a:lnTo>
                    <a:lnTo>
                      <a:pt x="1724" y="247"/>
                    </a:lnTo>
                    <a:lnTo>
                      <a:pt x="1534" y="342"/>
                    </a:lnTo>
                    <a:lnTo>
                      <a:pt x="1345" y="436"/>
                    </a:lnTo>
                    <a:lnTo>
                      <a:pt x="1156" y="512"/>
                    </a:lnTo>
                    <a:lnTo>
                      <a:pt x="966" y="569"/>
                    </a:lnTo>
                    <a:lnTo>
                      <a:pt x="550" y="569"/>
                    </a:lnTo>
                    <a:lnTo>
                      <a:pt x="417" y="531"/>
                    </a:lnTo>
                    <a:lnTo>
                      <a:pt x="304" y="493"/>
                    </a:lnTo>
                    <a:lnTo>
                      <a:pt x="209" y="436"/>
                    </a:lnTo>
                    <a:lnTo>
                      <a:pt x="114" y="379"/>
                    </a:lnTo>
                    <a:lnTo>
                      <a:pt x="57" y="304"/>
                    </a:lnTo>
                    <a:lnTo>
                      <a:pt x="57" y="266"/>
                    </a:lnTo>
                    <a:lnTo>
                      <a:pt x="57" y="228"/>
                    </a:lnTo>
                    <a:lnTo>
                      <a:pt x="76" y="171"/>
                    </a:lnTo>
                    <a:lnTo>
                      <a:pt x="114" y="133"/>
                    </a:lnTo>
                    <a:lnTo>
                      <a:pt x="133" y="114"/>
                    </a:lnTo>
                    <a:lnTo>
                      <a:pt x="76" y="114"/>
                    </a:lnTo>
                    <a:lnTo>
                      <a:pt x="20" y="190"/>
                    </a:lnTo>
                    <a:lnTo>
                      <a:pt x="1" y="228"/>
                    </a:lnTo>
                    <a:lnTo>
                      <a:pt x="1" y="285"/>
                    </a:lnTo>
                    <a:lnTo>
                      <a:pt x="20" y="342"/>
                    </a:lnTo>
                    <a:lnTo>
                      <a:pt x="38" y="379"/>
                    </a:lnTo>
                    <a:lnTo>
                      <a:pt x="95" y="417"/>
                    </a:lnTo>
                    <a:lnTo>
                      <a:pt x="209" y="493"/>
                    </a:lnTo>
                    <a:lnTo>
                      <a:pt x="360" y="531"/>
                    </a:lnTo>
                    <a:lnTo>
                      <a:pt x="531" y="588"/>
                    </a:lnTo>
                    <a:lnTo>
                      <a:pt x="758" y="607"/>
                    </a:lnTo>
                    <a:lnTo>
                      <a:pt x="947" y="607"/>
                    </a:lnTo>
                    <a:lnTo>
                      <a:pt x="1118" y="569"/>
                    </a:lnTo>
                    <a:lnTo>
                      <a:pt x="1307" y="493"/>
                    </a:lnTo>
                    <a:lnTo>
                      <a:pt x="1477" y="417"/>
                    </a:lnTo>
                    <a:lnTo>
                      <a:pt x="1648" y="342"/>
                    </a:lnTo>
                    <a:lnTo>
                      <a:pt x="1799" y="228"/>
                    </a:lnTo>
                    <a:lnTo>
                      <a:pt x="2102" y="20"/>
                    </a:lnTo>
                    <a:lnTo>
                      <a:pt x="2102" y="1"/>
                    </a:lnTo>
                    <a:close/>
                  </a:path>
                </a:pathLst>
              </a:custGeom>
              <a:solidFill>
                <a:srgbClr val="A757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33"/>
              <p:cNvSpPr/>
              <p:nvPr/>
            </p:nvSpPr>
            <p:spPr>
              <a:xfrm>
                <a:off x="5560950" y="980825"/>
                <a:ext cx="141575" cy="197425"/>
              </a:xfrm>
              <a:custGeom>
                <a:avLst/>
                <a:gdLst/>
                <a:ahLst/>
                <a:cxnLst/>
                <a:rect l="l" t="t" r="r" b="b"/>
                <a:pathLst>
                  <a:path w="5663" h="7897" extrusionOk="0">
                    <a:moveTo>
                      <a:pt x="3636" y="1"/>
                    </a:moveTo>
                    <a:lnTo>
                      <a:pt x="3333" y="57"/>
                    </a:lnTo>
                    <a:lnTo>
                      <a:pt x="3011" y="133"/>
                    </a:lnTo>
                    <a:lnTo>
                      <a:pt x="2671" y="228"/>
                    </a:lnTo>
                    <a:lnTo>
                      <a:pt x="2330" y="360"/>
                    </a:lnTo>
                    <a:lnTo>
                      <a:pt x="1989" y="512"/>
                    </a:lnTo>
                    <a:lnTo>
                      <a:pt x="1648" y="663"/>
                    </a:lnTo>
                    <a:lnTo>
                      <a:pt x="1004" y="985"/>
                    </a:lnTo>
                    <a:lnTo>
                      <a:pt x="474" y="1288"/>
                    </a:lnTo>
                    <a:lnTo>
                      <a:pt x="1" y="1572"/>
                    </a:lnTo>
                    <a:lnTo>
                      <a:pt x="2197" y="4564"/>
                    </a:lnTo>
                    <a:lnTo>
                      <a:pt x="1099" y="6703"/>
                    </a:lnTo>
                    <a:lnTo>
                      <a:pt x="1970" y="7896"/>
                    </a:lnTo>
                    <a:lnTo>
                      <a:pt x="3655" y="5605"/>
                    </a:lnTo>
                    <a:lnTo>
                      <a:pt x="4053" y="5605"/>
                    </a:lnTo>
                    <a:lnTo>
                      <a:pt x="4394" y="5586"/>
                    </a:lnTo>
                    <a:lnTo>
                      <a:pt x="4697" y="5529"/>
                    </a:lnTo>
                    <a:lnTo>
                      <a:pt x="4962" y="5454"/>
                    </a:lnTo>
                    <a:lnTo>
                      <a:pt x="5170" y="5359"/>
                    </a:lnTo>
                    <a:lnTo>
                      <a:pt x="5340" y="5245"/>
                    </a:lnTo>
                    <a:lnTo>
                      <a:pt x="5454" y="5113"/>
                    </a:lnTo>
                    <a:lnTo>
                      <a:pt x="5549" y="4961"/>
                    </a:lnTo>
                    <a:lnTo>
                      <a:pt x="5624" y="4791"/>
                    </a:lnTo>
                    <a:lnTo>
                      <a:pt x="5662" y="4621"/>
                    </a:lnTo>
                    <a:lnTo>
                      <a:pt x="5662" y="4431"/>
                    </a:lnTo>
                    <a:lnTo>
                      <a:pt x="5643" y="4242"/>
                    </a:lnTo>
                    <a:lnTo>
                      <a:pt x="5587" y="4034"/>
                    </a:lnTo>
                    <a:lnTo>
                      <a:pt x="5530" y="3825"/>
                    </a:lnTo>
                    <a:lnTo>
                      <a:pt x="5454" y="3617"/>
                    </a:lnTo>
                    <a:lnTo>
                      <a:pt x="5340" y="3390"/>
                    </a:lnTo>
                    <a:lnTo>
                      <a:pt x="5113" y="2954"/>
                    </a:lnTo>
                    <a:lnTo>
                      <a:pt x="4848" y="2538"/>
                    </a:lnTo>
                    <a:lnTo>
                      <a:pt x="4564" y="2159"/>
                    </a:lnTo>
                    <a:lnTo>
                      <a:pt x="4299" y="1799"/>
                    </a:lnTo>
                    <a:lnTo>
                      <a:pt x="3845" y="1269"/>
                    </a:lnTo>
                    <a:lnTo>
                      <a:pt x="3655" y="1080"/>
                    </a:lnTo>
                    <a:lnTo>
                      <a:pt x="3882" y="966"/>
                    </a:lnTo>
                    <a:lnTo>
                      <a:pt x="4091" y="853"/>
                    </a:lnTo>
                    <a:lnTo>
                      <a:pt x="4299" y="720"/>
                    </a:lnTo>
                    <a:lnTo>
                      <a:pt x="4394" y="644"/>
                    </a:lnTo>
                    <a:lnTo>
                      <a:pt x="4450" y="569"/>
                    </a:lnTo>
                    <a:lnTo>
                      <a:pt x="4507" y="474"/>
                    </a:lnTo>
                    <a:lnTo>
                      <a:pt x="4507" y="398"/>
                    </a:lnTo>
                    <a:lnTo>
                      <a:pt x="4488" y="303"/>
                    </a:lnTo>
                    <a:lnTo>
                      <a:pt x="4413" y="228"/>
                    </a:lnTo>
                    <a:lnTo>
                      <a:pt x="4299" y="133"/>
                    </a:lnTo>
                    <a:lnTo>
                      <a:pt x="4129" y="57"/>
                    </a:lnTo>
                    <a:lnTo>
                      <a:pt x="4015" y="38"/>
                    </a:lnTo>
                    <a:lnTo>
                      <a:pt x="3901" y="19"/>
                    </a:lnTo>
                    <a:lnTo>
                      <a:pt x="3769" y="1"/>
                    </a:lnTo>
                    <a:close/>
                  </a:path>
                </a:pathLst>
              </a:custGeom>
              <a:solidFill>
                <a:srgbClr val="FFBD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33"/>
              <p:cNvSpPr/>
              <p:nvPr/>
            </p:nvSpPr>
            <p:spPr>
              <a:xfrm>
                <a:off x="5631025" y="1010175"/>
                <a:ext cx="44050" cy="100850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4034" extrusionOk="0">
                    <a:moveTo>
                      <a:pt x="189" y="0"/>
                    </a:moveTo>
                    <a:lnTo>
                      <a:pt x="76" y="19"/>
                    </a:lnTo>
                    <a:lnTo>
                      <a:pt x="38" y="38"/>
                    </a:lnTo>
                    <a:lnTo>
                      <a:pt x="0" y="76"/>
                    </a:lnTo>
                    <a:lnTo>
                      <a:pt x="0" y="114"/>
                    </a:lnTo>
                    <a:lnTo>
                      <a:pt x="0" y="152"/>
                    </a:lnTo>
                    <a:lnTo>
                      <a:pt x="227" y="606"/>
                    </a:lnTo>
                    <a:lnTo>
                      <a:pt x="436" y="1080"/>
                    </a:lnTo>
                    <a:lnTo>
                      <a:pt x="644" y="1553"/>
                    </a:lnTo>
                    <a:lnTo>
                      <a:pt x="814" y="2045"/>
                    </a:lnTo>
                    <a:lnTo>
                      <a:pt x="1155" y="3011"/>
                    </a:lnTo>
                    <a:lnTo>
                      <a:pt x="1496" y="3977"/>
                    </a:lnTo>
                    <a:lnTo>
                      <a:pt x="1515" y="4015"/>
                    </a:lnTo>
                    <a:lnTo>
                      <a:pt x="1553" y="4034"/>
                    </a:lnTo>
                    <a:lnTo>
                      <a:pt x="1647" y="4034"/>
                    </a:lnTo>
                    <a:lnTo>
                      <a:pt x="1704" y="4015"/>
                    </a:lnTo>
                    <a:lnTo>
                      <a:pt x="1742" y="3977"/>
                    </a:lnTo>
                    <a:lnTo>
                      <a:pt x="1761" y="3958"/>
                    </a:lnTo>
                    <a:lnTo>
                      <a:pt x="1761" y="3920"/>
                    </a:lnTo>
                    <a:lnTo>
                      <a:pt x="1401" y="2935"/>
                    </a:lnTo>
                    <a:lnTo>
                      <a:pt x="1060" y="1951"/>
                    </a:lnTo>
                    <a:lnTo>
                      <a:pt x="890" y="1458"/>
                    </a:lnTo>
                    <a:lnTo>
                      <a:pt x="701" y="985"/>
                    </a:lnTo>
                    <a:lnTo>
                      <a:pt x="492" y="512"/>
                    </a:lnTo>
                    <a:lnTo>
                      <a:pt x="246" y="38"/>
                    </a:lnTo>
                    <a:lnTo>
                      <a:pt x="227" y="19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7E4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33"/>
              <p:cNvSpPr/>
              <p:nvPr/>
            </p:nvSpPr>
            <p:spPr>
              <a:xfrm>
                <a:off x="5660850" y="1068875"/>
                <a:ext cx="39775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1591" h="682" extrusionOk="0">
                    <a:moveTo>
                      <a:pt x="1155" y="0"/>
                    </a:moveTo>
                    <a:lnTo>
                      <a:pt x="909" y="19"/>
                    </a:lnTo>
                    <a:lnTo>
                      <a:pt x="682" y="76"/>
                    </a:lnTo>
                    <a:lnTo>
                      <a:pt x="473" y="171"/>
                    </a:lnTo>
                    <a:lnTo>
                      <a:pt x="379" y="228"/>
                    </a:lnTo>
                    <a:lnTo>
                      <a:pt x="284" y="303"/>
                    </a:lnTo>
                    <a:lnTo>
                      <a:pt x="189" y="379"/>
                    </a:lnTo>
                    <a:lnTo>
                      <a:pt x="114" y="455"/>
                    </a:lnTo>
                    <a:lnTo>
                      <a:pt x="57" y="549"/>
                    </a:lnTo>
                    <a:lnTo>
                      <a:pt x="0" y="663"/>
                    </a:lnTo>
                    <a:lnTo>
                      <a:pt x="0" y="682"/>
                    </a:lnTo>
                    <a:lnTo>
                      <a:pt x="114" y="682"/>
                    </a:lnTo>
                    <a:lnTo>
                      <a:pt x="189" y="663"/>
                    </a:lnTo>
                    <a:lnTo>
                      <a:pt x="227" y="644"/>
                    </a:lnTo>
                    <a:lnTo>
                      <a:pt x="246" y="606"/>
                    </a:lnTo>
                    <a:lnTo>
                      <a:pt x="341" y="474"/>
                    </a:lnTo>
                    <a:lnTo>
                      <a:pt x="454" y="341"/>
                    </a:lnTo>
                    <a:lnTo>
                      <a:pt x="568" y="246"/>
                    </a:lnTo>
                    <a:lnTo>
                      <a:pt x="720" y="171"/>
                    </a:lnTo>
                    <a:lnTo>
                      <a:pt x="871" y="133"/>
                    </a:lnTo>
                    <a:lnTo>
                      <a:pt x="1022" y="133"/>
                    </a:lnTo>
                    <a:lnTo>
                      <a:pt x="1174" y="152"/>
                    </a:lnTo>
                    <a:lnTo>
                      <a:pt x="1344" y="228"/>
                    </a:lnTo>
                    <a:lnTo>
                      <a:pt x="1420" y="228"/>
                    </a:lnTo>
                    <a:lnTo>
                      <a:pt x="1515" y="190"/>
                    </a:lnTo>
                    <a:lnTo>
                      <a:pt x="1572" y="152"/>
                    </a:lnTo>
                    <a:lnTo>
                      <a:pt x="1591" y="152"/>
                    </a:lnTo>
                    <a:lnTo>
                      <a:pt x="1591" y="133"/>
                    </a:lnTo>
                    <a:lnTo>
                      <a:pt x="1496" y="76"/>
                    </a:lnTo>
                    <a:lnTo>
                      <a:pt x="1382" y="38"/>
                    </a:lnTo>
                    <a:lnTo>
                      <a:pt x="1269" y="19"/>
                    </a:lnTo>
                    <a:lnTo>
                      <a:pt x="1155" y="0"/>
                    </a:lnTo>
                    <a:close/>
                  </a:path>
                </a:pathLst>
              </a:custGeom>
              <a:solidFill>
                <a:srgbClr val="7E4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33"/>
              <p:cNvSpPr/>
              <p:nvPr/>
            </p:nvSpPr>
            <p:spPr>
              <a:xfrm>
                <a:off x="5651375" y="1036200"/>
                <a:ext cx="31725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834" extrusionOk="0">
                    <a:moveTo>
                      <a:pt x="852" y="1"/>
                    </a:moveTo>
                    <a:lnTo>
                      <a:pt x="758" y="20"/>
                    </a:lnTo>
                    <a:lnTo>
                      <a:pt x="663" y="39"/>
                    </a:lnTo>
                    <a:lnTo>
                      <a:pt x="568" y="77"/>
                    </a:lnTo>
                    <a:lnTo>
                      <a:pt x="474" y="133"/>
                    </a:lnTo>
                    <a:lnTo>
                      <a:pt x="303" y="266"/>
                    </a:lnTo>
                    <a:lnTo>
                      <a:pt x="171" y="436"/>
                    </a:lnTo>
                    <a:lnTo>
                      <a:pt x="114" y="512"/>
                    </a:lnTo>
                    <a:lnTo>
                      <a:pt x="57" y="607"/>
                    </a:lnTo>
                    <a:lnTo>
                      <a:pt x="19" y="701"/>
                    </a:lnTo>
                    <a:lnTo>
                      <a:pt x="0" y="796"/>
                    </a:lnTo>
                    <a:lnTo>
                      <a:pt x="19" y="834"/>
                    </a:lnTo>
                    <a:lnTo>
                      <a:pt x="133" y="834"/>
                    </a:lnTo>
                    <a:lnTo>
                      <a:pt x="228" y="796"/>
                    </a:lnTo>
                    <a:lnTo>
                      <a:pt x="246" y="777"/>
                    </a:lnTo>
                    <a:lnTo>
                      <a:pt x="265" y="758"/>
                    </a:lnTo>
                    <a:lnTo>
                      <a:pt x="303" y="626"/>
                    </a:lnTo>
                    <a:lnTo>
                      <a:pt x="360" y="493"/>
                    </a:lnTo>
                    <a:lnTo>
                      <a:pt x="417" y="380"/>
                    </a:lnTo>
                    <a:lnTo>
                      <a:pt x="512" y="266"/>
                    </a:lnTo>
                    <a:lnTo>
                      <a:pt x="625" y="190"/>
                    </a:lnTo>
                    <a:lnTo>
                      <a:pt x="739" y="133"/>
                    </a:lnTo>
                    <a:lnTo>
                      <a:pt x="871" y="133"/>
                    </a:lnTo>
                    <a:lnTo>
                      <a:pt x="928" y="171"/>
                    </a:lnTo>
                    <a:lnTo>
                      <a:pt x="1004" y="209"/>
                    </a:lnTo>
                    <a:lnTo>
                      <a:pt x="1080" y="209"/>
                    </a:lnTo>
                    <a:lnTo>
                      <a:pt x="1174" y="190"/>
                    </a:lnTo>
                    <a:lnTo>
                      <a:pt x="1250" y="133"/>
                    </a:lnTo>
                    <a:lnTo>
                      <a:pt x="1269" y="114"/>
                    </a:lnTo>
                    <a:lnTo>
                      <a:pt x="1250" y="114"/>
                    </a:lnTo>
                    <a:lnTo>
                      <a:pt x="1155" y="58"/>
                    </a:lnTo>
                    <a:lnTo>
                      <a:pt x="1061" y="20"/>
                    </a:lnTo>
                    <a:lnTo>
                      <a:pt x="966" y="1"/>
                    </a:lnTo>
                    <a:close/>
                  </a:path>
                </a:pathLst>
              </a:custGeom>
              <a:solidFill>
                <a:srgbClr val="7E4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33"/>
              <p:cNvSpPr/>
              <p:nvPr/>
            </p:nvSpPr>
            <p:spPr>
              <a:xfrm>
                <a:off x="5403800" y="1058925"/>
                <a:ext cx="248550" cy="301575"/>
              </a:xfrm>
              <a:custGeom>
                <a:avLst/>
                <a:gdLst/>
                <a:ahLst/>
                <a:cxnLst/>
                <a:rect l="l" t="t" r="r" b="b"/>
                <a:pathLst>
                  <a:path w="9942" h="12063" extrusionOk="0">
                    <a:moveTo>
                      <a:pt x="1648" y="1"/>
                    </a:moveTo>
                    <a:lnTo>
                      <a:pt x="1345" y="550"/>
                    </a:lnTo>
                    <a:lnTo>
                      <a:pt x="1080" y="1137"/>
                    </a:lnTo>
                    <a:lnTo>
                      <a:pt x="815" y="1762"/>
                    </a:lnTo>
                    <a:lnTo>
                      <a:pt x="606" y="2405"/>
                    </a:lnTo>
                    <a:lnTo>
                      <a:pt x="398" y="3106"/>
                    </a:lnTo>
                    <a:lnTo>
                      <a:pt x="247" y="3844"/>
                    </a:lnTo>
                    <a:lnTo>
                      <a:pt x="171" y="4223"/>
                    </a:lnTo>
                    <a:lnTo>
                      <a:pt x="133" y="4602"/>
                    </a:lnTo>
                    <a:lnTo>
                      <a:pt x="76" y="5018"/>
                    </a:lnTo>
                    <a:lnTo>
                      <a:pt x="38" y="5416"/>
                    </a:lnTo>
                    <a:lnTo>
                      <a:pt x="0" y="6079"/>
                    </a:lnTo>
                    <a:lnTo>
                      <a:pt x="0" y="6723"/>
                    </a:lnTo>
                    <a:lnTo>
                      <a:pt x="19" y="7347"/>
                    </a:lnTo>
                    <a:lnTo>
                      <a:pt x="57" y="7934"/>
                    </a:lnTo>
                    <a:lnTo>
                      <a:pt x="133" y="8483"/>
                    </a:lnTo>
                    <a:lnTo>
                      <a:pt x="228" y="9014"/>
                    </a:lnTo>
                    <a:lnTo>
                      <a:pt x="341" y="9506"/>
                    </a:lnTo>
                    <a:lnTo>
                      <a:pt x="493" y="9960"/>
                    </a:lnTo>
                    <a:lnTo>
                      <a:pt x="663" y="10377"/>
                    </a:lnTo>
                    <a:lnTo>
                      <a:pt x="834" y="10756"/>
                    </a:lnTo>
                    <a:lnTo>
                      <a:pt x="1061" y="11096"/>
                    </a:lnTo>
                    <a:lnTo>
                      <a:pt x="1174" y="11229"/>
                    </a:lnTo>
                    <a:lnTo>
                      <a:pt x="1288" y="11380"/>
                    </a:lnTo>
                    <a:lnTo>
                      <a:pt x="1421" y="11494"/>
                    </a:lnTo>
                    <a:lnTo>
                      <a:pt x="1534" y="11608"/>
                    </a:lnTo>
                    <a:lnTo>
                      <a:pt x="1686" y="11721"/>
                    </a:lnTo>
                    <a:lnTo>
                      <a:pt x="1818" y="11816"/>
                    </a:lnTo>
                    <a:lnTo>
                      <a:pt x="1970" y="11892"/>
                    </a:lnTo>
                    <a:lnTo>
                      <a:pt x="2121" y="11948"/>
                    </a:lnTo>
                    <a:lnTo>
                      <a:pt x="2273" y="11986"/>
                    </a:lnTo>
                    <a:lnTo>
                      <a:pt x="2424" y="12024"/>
                    </a:lnTo>
                    <a:lnTo>
                      <a:pt x="2595" y="12043"/>
                    </a:lnTo>
                    <a:lnTo>
                      <a:pt x="2765" y="12062"/>
                    </a:lnTo>
                    <a:lnTo>
                      <a:pt x="2954" y="12043"/>
                    </a:lnTo>
                    <a:lnTo>
                      <a:pt x="3125" y="12024"/>
                    </a:lnTo>
                    <a:lnTo>
                      <a:pt x="3314" y="11986"/>
                    </a:lnTo>
                    <a:lnTo>
                      <a:pt x="3503" y="11930"/>
                    </a:lnTo>
                    <a:lnTo>
                      <a:pt x="3693" y="11873"/>
                    </a:lnTo>
                    <a:lnTo>
                      <a:pt x="3901" y="11778"/>
                    </a:lnTo>
                    <a:lnTo>
                      <a:pt x="4109" y="11683"/>
                    </a:lnTo>
                    <a:lnTo>
                      <a:pt x="4318" y="11570"/>
                    </a:lnTo>
                    <a:lnTo>
                      <a:pt x="4526" y="11437"/>
                    </a:lnTo>
                    <a:lnTo>
                      <a:pt x="4753" y="11286"/>
                    </a:lnTo>
                    <a:lnTo>
                      <a:pt x="5189" y="10926"/>
                    </a:lnTo>
                    <a:lnTo>
                      <a:pt x="5662" y="10491"/>
                    </a:lnTo>
                    <a:lnTo>
                      <a:pt x="6135" y="9998"/>
                    </a:lnTo>
                    <a:lnTo>
                      <a:pt x="6647" y="9411"/>
                    </a:lnTo>
                    <a:lnTo>
                      <a:pt x="7158" y="8767"/>
                    </a:lnTo>
                    <a:lnTo>
                      <a:pt x="7688" y="8029"/>
                    </a:lnTo>
                    <a:lnTo>
                      <a:pt x="8237" y="7215"/>
                    </a:lnTo>
                    <a:lnTo>
                      <a:pt x="8786" y="6306"/>
                    </a:lnTo>
                    <a:lnTo>
                      <a:pt x="9354" y="5302"/>
                    </a:lnTo>
                    <a:lnTo>
                      <a:pt x="9941" y="4223"/>
                    </a:lnTo>
                    <a:lnTo>
                      <a:pt x="7518" y="2254"/>
                    </a:lnTo>
                    <a:lnTo>
                      <a:pt x="3484" y="8957"/>
                    </a:lnTo>
                    <a:lnTo>
                      <a:pt x="3428" y="190"/>
                    </a:lnTo>
                    <a:lnTo>
                      <a:pt x="164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33"/>
              <p:cNvSpPr/>
              <p:nvPr/>
            </p:nvSpPr>
            <p:spPr>
              <a:xfrm>
                <a:off x="5453025" y="1063675"/>
                <a:ext cx="199325" cy="296825"/>
              </a:xfrm>
              <a:custGeom>
                <a:avLst/>
                <a:gdLst/>
                <a:ahLst/>
                <a:cxnLst/>
                <a:rect l="l" t="t" r="r" b="b"/>
                <a:pathLst>
                  <a:path w="7973" h="11873" extrusionOk="0">
                    <a:moveTo>
                      <a:pt x="1459" y="0"/>
                    </a:moveTo>
                    <a:lnTo>
                      <a:pt x="1383" y="208"/>
                    </a:lnTo>
                    <a:lnTo>
                      <a:pt x="1326" y="436"/>
                    </a:lnTo>
                    <a:lnTo>
                      <a:pt x="1269" y="701"/>
                    </a:lnTo>
                    <a:lnTo>
                      <a:pt x="1213" y="1004"/>
                    </a:lnTo>
                    <a:lnTo>
                      <a:pt x="1118" y="1647"/>
                    </a:lnTo>
                    <a:lnTo>
                      <a:pt x="1080" y="2348"/>
                    </a:lnTo>
                    <a:lnTo>
                      <a:pt x="1042" y="3124"/>
                    </a:lnTo>
                    <a:lnTo>
                      <a:pt x="1023" y="3920"/>
                    </a:lnTo>
                    <a:lnTo>
                      <a:pt x="1023" y="4734"/>
                    </a:lnTo>
                    <a:lnTo>
                      <a:pt x="1042" y="5548"/>
                    </a:lnTo>
                    <a:lnTo>
                      <a:pt x="1118" y="7082"/>
                    </a:lnTo>
                    <a:lnTo>
                      <a:pt x="1194" y="8369"/>
                    </a:lnTo>
                    <a:lnTo>
                      <a:pt x="1288" y="9581"/>
                    </a:lnTo>
                    <a:lnTo>
                      <a:pt x="5643" y="2481"/>
                    </a:lnTo>
                    <a:lnTo>
                      <a:pt x="7518" y="4222"/>
                    </a:lnTo>
                    <a:lnTo>
                      <a:pt x="7120" y="4961"/>
                    </a:lnTo>
                    <a:lnTo>
                      <a:pt x="6722" y="5662"/>
                    </a:lnTo>
                    <a:lnTo>
                      <a:pt x="6344" y="6305"/>
                    </a:lnTo>
                    <a:lnTo>
                      <a:pt x="5965" y="6892"/>
                    </a:lnTo>
                    <a:lnTo>
                      <a:pt x="5586" y="7441"/>
                    </a:lnTo>
                    <a:lnTo>
                      <a:pt x="5227" y="7953"/>
                    </a:lnTo>
                    <a:lnTo>
                      <a:pt x="4867" y="8426"/>
                    </a:lnTo>
                    <a:lnTo>
                      <a:pt x="4526" y="8843"/>
                    </a:lnTo>
                    <a:lnTo>
                      <a:pt x="4204" y="9240"/>
                    </a:lnTo>
                    <a:lnTo>
                      <a:pt x="3863" y="9581"/>
                    </a:lnTo>
                    <a:lnTo>
                      <a:pt x="3560" y="9903"/>
                    </a:lnTo>
                    <a:lnTo>
                      <a:pt x="3257" y="10187"/>
                    </a:lnTo>
                    <a:lnTo>
                      <a:pt x="2954" y="10433"/>
                    </a:lnTo>
                    <a:lnTo>
                      <a:pt x="2670" y="10660"/>
                    </a:lnTo>
                    <a:lnTo>
                      <a:pt x="2405" y="10869"/>
                    </a:lnTo>
                    <a:lnTo>
                      <a:pt x="2140" y="11039"/>
                    </a:lnTo>
                    <a:lnTo>
                      <a:pt x="1913" y="11172"/>
                    </a:lnTo>
                    <a:lnTo>
                      <a:pt x="1667" y="11304"/>
                    </a:lnTo>
                    <a:lnTo>
                      <a:pt x="1459" y="11399"/>
                    </a:lnTo>
                    <a:lnTo>
                      <a:pt x="1250" y="11493"/>
                    </a:lnTo>
                    <a:lnTo>
                      <a:pt x="891" y="11607"/>
                    </a:lnTo>
                    <a:lnTo>
                      <a:pt x="569" y="11683"/>
                    </a:lnTo>
                    <a:lnTo>
                      <a:pt x="342" y="11721"/>
                    </a:lnTo>
                    <a:lnTo>
                      <a:pt x="152" y="11721"/>
                    </a:lnTo>
                    <a:lnTo>
                      <a:pt x="1" y="11702"/>
                    </a:lnTo>
                    <a:lnTo>
                      <a:pt x="1" y="11702"/>
                    </a:lnTo>
                    <a:lnTo>
                      <a:pt x="171" y="11758"/>
                    </a:lnTo>
                    <a:lnTo>
                      <a:pt x="342" y="11815"/>
                    </a:lnTo>
                    <a:lnTo>
                      <a:pt x="531" y="11853"/>
                    </a:lnTo>
                    <a:lnTo>
                      <a:pt x="701" y="11872"/>
                    </a:lnTo>
                    <a:lnTo>
                      <a:pt x="891" y="11872"/>
                    </a:lnTo>
                    <a:lnTo>
                      <a:pt x="1099" y="11853"/>
                    </a:lnTo>
                    <a:lnTo>
                      <a:pt x="1288" y="11815"/>
                    </a:lnTo>
                    <a:lnTo>
                      <a:pt x="1497" y="11758"/>
                    </a:lnTo>
                    <a:lnTo>
                      <a:pt x="1705" y="11683"/>
                    </a:lnTo>
                    <a:lnTo>
                      <a:pt x="1932" y="11588"/>
                    </a:lnTo>
                    <a:lnTo>
                      <a:pt x="2159" y="11493"/>
                    </a:lnTo>
                    <a:lnTo>
                      <a:pt x="2386" y="11361"/>
                    </a:lnTo>
                    <a:lnTo>
                      <a:pt x="2614" y="11209"/>
                    </a:lnTo>
                    <a:lnTo>
                      <a:pt x="2860" y="11039"/>
                    </a:lnTo>
                    <a:lnTo>
                      <a:pt x="3106" y="10831"/>
                    </a:lnTo>
                    <a:lnTo>
                      <a:pt x="3352" y="10622"/>
                    </a:lnTo>
                    <a:lnTo>
                      <a:pt x="3598" y="10395"/>
                    </a:lnTo>
                    <a:lnTo>
                      <a:pt x="3863" y="10130"/>
                    </a:lnTo>
                    <a:lnTo>
                      <a:pt x="4128" y="9846"/>
                    </a:lnTo>
                    <a:lnTo>
                      <a:pt x="4394" y="9562"/>
                    </a:lnTo>
                    <a:lnTo>
                      <a:pt x="4943" y="8880"/>
                    </a:lnTo>
                    <a:lnTo>
                      <a:pt x="5530" y="8104"/>
                    </a:lnTo>
                    <a:lnTo>
                      <a:pt x="6117" y="7252"/>
                    </a:lnTo>
                    <a:lnTo>
                      <a:pt x="6722" y="6286"/>
                    </a:lnTo>
                    <a:lnTo>
                      <a:pt x="7347" y="5207"/>
                    </a:lnTo>
                    <a:lnTo>
                      <a:pt x="7972" y="4033"/>
                    </a:lnTo>
                    <a:lnTo>
                      <a:pt x="5549" y="2064"/>
                    </a:lnTo>
                    <a:lnTo>
                      <a:pt x="1515" y="8767"/>
                    </a:lnTo>
                    <a:lnTo>
                      <a:pt x="1459" y="0"/>
                    </a:lnTo>
                    <a:close/>
                  </a:path>
                </a:pathLst>
              </a:custGeom>
              <a:solidFill>
                <a:srgbClr val="363636">
                  <a:alpha val="25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33"/>
              <p:cNvSpPr/>
              <p:nvPr/>
            </p:nvSpPr>
            <p:spPr>
              <a:xfrm>
                <a:off x="5722850" y="968050"/>
                <a:ext cx="365450" cy="157650"/>
              </a:xfrm>
              <a:custGeom>
                <a:avLst/>
                <a:gdLst/>
                <a:ahLst/>
                <a:cxnLst/>
                <a:rect l="l" t="t" r="r" b="b"/>
                <a:pathLst>
                  <a:path w="14618" h="6306" extrusionOk="0">
                    <a:moveTo>
                      <a:pt x="13425" y="0"/>
                    </a:moveTo>
                    <a:lnTo>
                      <a:pt x="13103" y="19"/>
                    </a:lnTo>
                    <a:lnTo>
                      <a:pt x="12781" y="57"/>
                    </a:lnTo>
                    <a:lnTo>
                      <a:pt x="12459" y="114"/>
                    </a:lnTo>
                    <a:lnTo>
                      <a:pt x="12156" y="190"/>
                    </a:lnTo>
                    <a:lnTo>
                      <a:pt x="11854" y="284"/>
                    </a:lnTo>
                    <a:lnTo>
                      <a:pt x="11551" y="398"/>
                    </a:lnTo>
                    <a:lnTo>
                      <a:pt x="11267" y="512"/>
                    </a:lnTo>
                    <a:lnTo>
                      <a:pt x="10983" y="644"/>
                    </a:lnTo>
                    <a:lnTo>
                      <a:pt x="10717" y="777"/>
                    </a:lnTo>
                    <a:lnTo>
                      <a:pt x="10452" y="928"/>
                    </a:lnTo>
                    <a:lnTo>
                      <a:pt x="9941" y="1250"/>
                    </a:lnTo>
                    <a:lnTo>
                      <a:pt x="9487" y="1572"/>
                    </a:lnTo>
                    <a:lnTo>
                      <a:pt x="9070" y="1913"/>
                    </a:lnTo>
                    <a:lnTo>
                      <a:pt x="8691" y="2235"/>
                    </a:lnTo>
                    <a:lnTo>
                      <a:pt x="8370" y="2556"/>
                    </a:lnTo>
                    <a:lnTo>
                      <a:pt x="8104" y="2840"/>
                    </a:lnTo>
                    <a:lnTo>
                      <a:pt x="7726" y="3257"/>
                    </a:lnTo>
                    <a:lnTo>
                      <a:pt x="7593" y="3409"/>
                    </a:lnTo>
                    <a:lnTo>
                      <a:pt x="7271" y="3143"/>
                    </a:lnTo>
                    <a:lnTo>
                      <a:pt x="6949" y="2916"/>
                    </a:lnTo>
                    <a:lnTo>
                      <a:pt x="6628" y="2708"/>
                    </a:lnTo>
                    <a:lnTo>
                      <a:pt x="6306" y="2519"/>
                    </a:lnTo>
                    <a:lnTo>
                      <a:pt x="5965" y="2367"/>
                    </a:lnTo>
                    <a:lnTo>
                      <a:pt x="5643" y="2235"/>
                    </a:lnTo>
                    <a:lnTo>
                      <a:pt x="5321" y="2121"/>
                    </a:lnTo>
                    <a:lnTo>
                      <a:pt x="4980" y="2045"/>
                    </a:lnTo>
                    <a:lnTo>
                      <a:pt x="4658" y="1969"/>
                    </a:lnTo>
                    <a:lnTo>
                      <a:pt x="4336" y="1913"/>
                    </a:lnTo>
                    <a:lnTo>
                      <a:pt x="4015" y="1894"/>
                    </a:lnTo>
                    <a:lnTo>
                      <a:pt x="3712" y="1875"/>
                    </a:lnTo>
                    <a:lnTo>
                      <a:pt x="3409" y="1856"/>
                    </a:lnTo>
                    <a:lnTo>
                      <a:pt x="3106" y="1875"/>
                    </a:lnTo>
                    <a:lnTo>
                      <a:pt x="2822" y="1894"/>
                    </a:lnTo>
                    <a:lnTo>
                      <a:pt x="2538" y="1932"/>
                    </a:lnTo>
                    <a:lnTo>
                      <a:pt x="1989" y="2007"/>
                    </a:lnTo>
                    <a:lnTo>
                      <a:pt x="1515" y="2121"/>
                    </a:lnTo>
                    <a:lnTo>
                      <a:pt x="1080" y="2253"/>
                    </a:lnTo>
                    <a:lnTo>
                      <a:pt x="701" y="2386"/>
                    </a:lnTo>
                    <a:lnTo>
                      <a:pt x="417" y="2500"/>
                    </a:lnTo>
                    <a:lnTo>
                      <a:pt x="190" y="2594"/>
                    </a:lnTo>
                    <a:lnTo>
                      <a:pt x="0" y="2689"/>
                    </a:lnTo>
                    <a:lnTo>
                      <a:pt x="171" y="4469"/>
                    </a:lnTo>
                    <a:lnTo>
                      <a:pt x="7726" y="6306"/>
                    </a:lnTo>
                    <a:lnTo>
                      <a:pt x="14618" y="1023"/>
                    </a:lnTo>
                    <a:lnTo>
                      <a:pt x="14107" y="19"/>
                    </a:lnTo>
                    <a:lnTo>
                      <a:pt x="1376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3"/>
              <p:cNvSpPr/>
              <p:nvPr/>
            </p:nvSpPr>
            <p:spPr>
              <a:xfrm>
                <a:off x="5732325" y="1027700"/>
                <a:ext cx="159075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6363" h="1080" extrusionOk="0">
                    <a:moveTo>
                      <a:pt x="1931" y="0"/>
                    </a:moveTo>
                    <a:lnTo>
                      <a:pt x="1515" y="57"/>
                    </a:lnTo>
                    <a:lnTo>
                      <a:pt x="1117" y="133"/>
                    </a:lnTo>
                    <a:lnTo>
                      <a:pt x="739" y="227"/>
                    </a:lnTo>
                    <a:lnTo>
                      <a:pt x="379" y="379"/>
                    </a:lnTo>
                    <a:lnTo>
                      <a:pt x="208" y="473"/>
                    </a:lnTo>
                    <a:lnTo>
                      <a:pt x="38" y="568"/>
                    </a:lnTo>
                    <a:lnTo>
                      <a:pt x="0" y="587"/>
                    </a:lnTo>
                    <a:lnTo>
                      <a:pt x="0" y="625"/>
                    </a:lnTo>
                    <a:lnTo>
                      <a:pt x="0" y="644"/>
                    </a:lnTo>
                    <a:lnTo>
                      <a:pt x="38" y="663"/>
                    </a:lnTo>
                    <a:lnTo>
                      <a:pt x="114" y="682"/>
                    </a:lnTo>
                    <a:lnTo>
                      <a:pt x="152" y="663"/>
                    </a:lnTo>
                    <a:lnTo>
                      <a:pt x="189" y="644"/>
                    </a:lnTo>
                    <a:lnTo>
                      <a:pt x="341" y="568"/>
                    </a:lnTo>
                    <a:lnTo>
                      <a:pt x="511" y="473"/>
                    </a:lnTo>
                    <a:lnTo>
                      <a:pt x="833" y="341"/>
                    </a:lnTo>
                    <a:lnTo>
                      <a:pt x="1193" y="246"/>
                    </a:lnTo>
                    <a:lnTo>
                      <a:pt x="1572" y="189"/>
                    </a:lnTo>
                    <a:lnTo>
                      <a:pt x="1969" y="152"/>
                    </a:lnTo>
                    <a:lnTo>
                      <a:pt x="2367" y="152"/>
                    </a:lnTo>
                    <a:lnTo>
                      <a:pt x="2784" y="170"/>
                    </a:lnTo>
                    <a:lnTo>
                      <a:pt x="3181" y="208"/>
                    </a:lnTo>
                    <a:lnTo>
                      <a:pt x="3598" y="265"/>
                    </a:lnTo>
                    <a:lnTo>
                      <a:pt x="4014" y="360"/>
                    </a:lnTo>
                    <a:lnTo>
                      <a:pt x="4412" y="454"/>
                    </a:lnTo>
                    <a:lnTo>
                      <a:pt x="4791" y="549"/>
                    </a:lnTo>
                    <a:lnTo>
                      <a:pt x="5169" y="682"/>
                    </a:lnTo>
                    <a:lnTo>
                      <a:pt x="5529" y="814"/>
                    </a:lnTo>
                    <a:lnTo>
                      <a:pt x="5851" y="947"/>
                    </a:lnTo>
                    <a:lnTo>
                      <a:pt x="6154" y="1079"/>
                    </a:lnTo>
                    <a:lnTo>
                      <a:pt x="6230" y="1079"/>
                    </a:lnTo>
                    <a:lnTo>
                      <a:pt x="6324" y="1041"/>
                    </a:lnTo>
                    <a:lnTo>
                      <a:pt x="6343" y="1023"/>
                    </a:lnTo>
                    <a:lnTo>
                      <a:pt x="6362" y="1004"/>
                    </a:lnTo>
                    <a:lnTo>
                      <a:pt x="6362" y="966"/>
                    </a:lnTo>
                    <a:lnTo>
                      <a:pt x="6343" y="947"/>
                    </a:lnTo>
                    <a:lnTo>
                      <a:pt x="6002" y="795"/>
                    </a:lnTo>
                    <a:lnTo>
                      <a:pt x="5643" y="663"/>
                    </a:lnTo>
                    <a:lnTo>
                      <a:pt x="5264" y="530"/>
                    </a:lnTo>
                    <a:lnTo>
                      <a:pt x="4885" y="398"/>
                    </a:lnTo>
                    <a:lnTo>
                      <a:pt x="4469" y="284"/>
                    </a:lnTo>
                    <a:lnTo>
                      <a:pt x="4052" y="189"/>
                    </a:lnTo>
                    <a:lnTo>
                      <a:pt x="3636" y="114"/>
                    </a:lnTo>
                    <a:lnTo>
                      <a:pt x="3200" y="38"/>
                    </a:lnTo>
                    <a:lnTo>
                      <a:pt x="2765" y="0"/>
                    </a:lnTo>
                    <a:close/>
                  </a:path>
                </a:pathLst>
              </a:custGeom>
              <a:solidFill>
                <a:srgbClr val="7E4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33"/>
              <p:cNvSpPr/>
              <p:nvPr/>
            </p:nvSpPr>
            <p:spPr>
              <a:xfrm>
                <a:off x="5730900" y="1038575"/>
                <a:ext cx="187000" cy="50200"/>
              </a:xfrm>
              <a:custGeom>
                <a:avLst/>
                <a:gdLst/>
                <a:ahLst/>
                <a:cxnLst/>
                <a:rect l="l" t="t" r="r" b="b"/>
                <a:pathLst>
                  <a:path w="7480" h="2008" extrusionOk="0">
                    <a:moveTo>
                      <a:pt x="2254" y="1"/>
                    </a:moveTo>
                    <a:lnTo>
                      <a:pt x="1818" y="19"/>
                    </a:lnTo>
                    <a:lnTo>
                      <a:pt x="1383" y="76"/>
                    </a:lnTo>
                    <a:lnTo>
                      <a:pt x="1155" y="114"/>
                    </a:lnTo>
                    <a:lnTo>
                      <a:pt x="947" y="171"/>
                    </a:lnTo>
                    <a:lnTo>
                      <a:pt x="758" y="247"/>
                    </a:lnTo>
                    <a:lnTo>
                      <a:pt x="568" y="322"/>
                    </a:lnTo>
                    <a:lnTo>
                      <a:pt x="398" y="436"/>
                    </a:lnTo>
                    <a:lnTo>
                      <a:pt x="246" y="550"/>
                    </a:lnTo>
                    <a:lnTo>
                      <a:pt x="114" y="682"/>
                    </a:lnTo>
                    <a:lnTo>
                      <a:pt x="19" y="834"/>
                    </a:lnTo>
                    <a:lnTo>
                      <a:pt x="0" y="872"/>
                    </a:lnTo>
                    <a:lnTo>
                      <a:pt x="19" y="890"/>
                    </a:lnTo>
                    <a:lnTo>
                      <a:pt x="38" y="909"/>
                    </a:lnTo>
                    <a:lnTo>
                      <a:pt x="76" y="928"/>
                    </a:lnTo>
                    <a:lnTo>
                      <a:pt x="171" y="909"/>
                    </a:lnTo>
                    <a:lnTo>
                      <a:pt x="209" y="890"/>
                    </a:lnTo>
                    <a:lnTo>
                      <a:pt x="228" y="853"/>
                    </a:lnTo>
                    <a:lnTo>
                      <a:pt x="303" y="758"/>
                    </a:lnTo>
                    <a:lnTo>
                      <a:pt x="379" y="644"/>
                    </a:lnTo>
                    <a:lnTo>
                      <a:pt x="474" y="569"/>
                    </a:lnTo>
                    <a:lnTo>
                      <a:pt x="587" y="474"/>
                    </a:lnTo>
                    <a:lnTo>
                      <a:pt x="682" y="398"/>
                    </a:lnTo>
                    <a:lnTo>
                      <a:pt x="815" y="341"/>
                    </a:lnTo>
                    <a:lnTo>
                      <a:pt x="1061" y="247"/>
                    </a:lnTo>
                    <a:lnTo>
                      <a:pt x="1364" y="171"/>
                    </a:lnTo>
                    <a:lnTo>
                      <a:pt x="1667" y="133"/>
                    </a:lnTo>
                    <a:lnTo>
                      <a:pt x="1970" y="114"/>
                    </a:lnTo>
                    <a:lnTo>
                      <a:pt x="2310" y="114"/>
                    </a:lnTo>
                    <a:lnTo>
                      <a:pt x="2632" y="133"/>
                    </a:lnTo>
                    <a:lnTo>
                      <a:pt x="2973" y="152"/>
                    </a:lnTo>
                    <a:lnTo>
                      <a:pt x="3617" y="247"/>
                    </a:lnTo>
                    <a:lnTo>
                      <a:pt x="4185" y="379"/>
                    </a:lnTo>
                    <a:lnTo>
                      <a:pt x="4639" y="493"/>
                    </a:lnTo>
                    <a:lnTo>
                      <a:pt x="5018" y="606"/>
                    </a:lnTo>
                    <a:lnTo>
                      <a:pt x="5359" y="739"/>
                    </a:lnTo>
                    <a:lnTo>
                      <a:pt x="5719" y="909"/>
                    </a:lnTo>
                    <a:lnTo>
                      <a:pt x="6040" y="1099"/>
                    </a:lnTo>
                    <a:lnTo>
                      <a:pt x="6362" y="1288"/>
                    </a:lnTo>
                    <a:lnTo>
                      <a:pt x="6684" y="1515"/>
                    </a:lnTo>
                    <a:lnTo>
                      <a:pt x="6987" y="1743"/>
                    </a:lnTo>
                    <a:lnTo>
                      <a:pt x="7271" y="1989"/>
                    </a:lnTo>
                    <a:lnTo>
                      <a:pt x="7309" y="2008"/>
                    </a:lnTo>
                    <a:lnTo>
                      <a:pt x="7347" y="2008"/>
                    </a:lnTo>
                    <a:lnTo>
                      <a:pt x="7423" y="1989"/>
                    </a:lnTo>
                    <a:lnTo>
                      <a:pt x="7461" y="1951"/>
                    </a:lnTo>
                    <a:lnTo>
                      <a:pt x="7480" y="1932"/>
                    </a:lnTo>
                    <a:lnTo>
                      <a:pt x="7480" y="1894"/>
                    </a:lnTo>
                    <a:lnTo>
                      <a:pt x="7461" y="1856"/>
                    </a:lnTo>
                    <a:lnTo>
                      <a:pt x="7214" y="1667"/>
                    </a:lnTo>
                    <a:lnTo>
                      <a:pt x="6968" y="1477"/>
                    </a:lnTo>
                    <a:lnTo>
                      <a:pt x="6703" y="1288"/>
                    </a:lnTo>
                    <a:lnTo>
                      <a:pt x="6457" y="1137"/>
                    </a:lnTo>
                    <a:lnTo>
                      <a:pt x="6192" y="985"/>
                    </a:lnTo>
                    <a:lnTo>
                      <a:pt x="5927" y="834"/>
                    </a:lnTo>
                    <a:lnTo>
                      <a:pt x="5662" y="701"/>
                    </a:lnTo>
                    <a:lnTo>
                      <a:pt x="5378" y="588"/>
                    </a:lnTo>
                    <a:lnTo>
                      <a:pt x="5113" y="474"/>
                    </a:lnTo>
                    <a:lnTo>
                      <a:pt x="4829" y="379"/>
                    </a:lnTo>
                    <a:lnTo>
                      <a:pt x="4545" y="303"/>
                    </a:lnTo>
                    <a:lnTo>
                      <a:pt x="4242" y="228"/>
                    </a:lnTo>
                    <a:lnTo>
                      <a:pt x="3636" y="95"/>
                    </a:lnTo>
                    <a:lnTo>
                      <a:pt x="3030" y="19"/>
                    </a:lnTo>
                    <a:lnTo>
                      <a:pt x="2670" y="1"/>
                    </a:lnTo>
                    <a:close/>
                  </a:path>
                </a:pathLst>
              </a:custGeom>
              <a:solidFill>
                <a:srgbClr val="7E4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33"/>
              <p:cNvSpPr/>
              <p:nvPr/>
            </p:nvSpPr>
            <p:spPr>
              <a:xfrm>
                <a:off x="5758350" y="1020600"/>
                <a:ext cx="139675" cy="27950"/>
              </a:xfrm>
              <a:custGeom>
                <a:avLst/>
                <a:gdLst/>
                <a:ahLst/>
                <a:cxnLst/>
                <a:rect l="l" t="t" r="r" b="b"/>
                <a:pathLst>
                  <a:path w="5587" h="1118" extrusionOk="0">
                    <a:moveTo>
                      <a:pt x="1459" y="0"/>
                    </a:moveTo>
                    <a:lnTo>
                      <a:pt x="1118" y="38"/>
                    </a:lnTo>
                    <a:lnTo>
                      <a:pt x="758" y="95"/>
                    </a:lnTo>
                    <a:lnTo>
                      <a:pt x="417" y="170"/>
                    </a:lnTo>
                    <a:lnTo>
                      <a:pt x="76" y="265"/>
                    </a:lnTo>
                    <a:lnTo>
                      <a:pt x="38" y="284"/>
                    </a:lnTo>
                    <a:lnTo>
                      <a:pt x="19" y="303"/>
                    </a:lnTo>
                    <a:lnTo>
                      <a:pt x="1" y="341"/>
                    </a:lnTo>
                    <a:lnTo>
                      <a:pt x="1" y="360"/>
                    </a:lnTo>
                    <a:lnTo>
                      <a:pt x="19" y="379"/>
                    </a:lnTo>
                    <a:lnTo>
                      <a:pt x="38" y="398"/>
                    </a:lnTo>
                    <a:lnTo>
                      <a:pt x="114" y="398"/>
                    </a:lnTo>
                    <a:lnTo>
                      <a:pt x="436" y="303"/>
                    </a:lnTo>
                    <a:lnTo>
                      <a:pt x="777" y="227"/>
                    </a:lnTo>
                    <a:lnTo>
                      <a:pt x="1099" y="189"/>
                    </a:lnTo>
                    <a:lnTo>
                      <a:pt x="1440" y="151"/>
                    </a:lnTo>
                    <a:lnTo>
                      <a:pt x="2121" y="151"/>
                    </a:lnTo>
                    <a:lnTo>
                      <a:pt x="2462" y="189"/>
                    </a:lnTo>
                    <a:lnTo>
                      <a:pt x="2803" y="246"/>
                    </a:lnTo>
                    <a:lnTo>
                      <a:pt x="3144" y="303"/>
                    </a:lnTo>
                    <a:lnTo>
                      <a:pt x="3485" y="379"/>
                    </a:lnTo>
                    <a:lnTo>
                      <a:pt x="3825" y="473"/>
                    </a:lnTo>
                    <a:lnTo>
                      <a:pt x="4147" y="587"/>
                    </a:lnTo>
                    <a:lnTo>
                      <a:pt x="4469" y="701"/>
                    </a:lnTo>
                    <a:lnTo>
                      <a:pt x="4791" y="833"/>
                    </a:lnTo>
                    <a:lnTo>
                      <a:pt x="5094" y="966"/>
                    </a:lnTo>
                    <a:lnTo>
                      <a:pt x="5378" y="1117"/>
                    </a:lnTo>
                    <a:lnTo>
                      <a:pt x="5454" y="1117"/>
                    </a:lnTo>
                    <a:lnTo>
                      <a:pt x="5548" y="1079"/>
                    </a:lnTo>
                    <a:lnTo>
                      <a:pt x="5567" y="1060"/>
                    </a:lnTo>
                    <a:lnTo>
                      <a:pt x="5586" y="1041"/>
                    </a:lnTo>
                    <a:lnTo>
                      <a:pt x="5586" y="1004"/>
                    </a:lnTo>
                    <a:lnTo>
                      <a:pt x="5567" y="985"/>
                    </a:lnTo>
                    <a:lnTo>
                      <a:pt x="5264" y="833"/>
                    </a:lnTo>
                    <a:lnTo>
                      <a:pt x="4942" y="701"/>
                    </a:lnTo>
                    <a:lnTo>
                      <a:pt x="4621" y="549"/>
                    </a:lnTo>
                    <a:lnTo>
                      <a:pt x="4280" y="436"/>
                    </a:lnTo>
                    <a:lnTo>
                      <a:pt x="3939" y="322"/>
                    </a:lnTo>
                    <a:lnTo>
                      <a:pt x="3598" y="227"/>
                    </a:lnTo>
                    <a:lnTo>
                      <a:pt x="3238" y="151"/>
                    </a:lnTo>
                    <a:lnTo>
                      <a:pt x="2879" y="95"/>
                    </a:lnTo>
                    <a:lnTo>
                      <a:pt x="2538" y="38"/>
                    </a:lnTo>
                    <a:lnTo>
                      <a:pt x="2178" y="19"/>
                    </a:lnTo>
                    <a:lnTo>
                      <a:pt x="1818" y="0"/>
                    </a:lnTo>
                    <a:close/>
                  </a:path>
                </a:pathLst>
              </a:custGeom>
              <a:solidFill>
                <a:srgbClr val="7E4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33"/>
              <p:cNvSpPr/>
              <p:nvPr/>
            </p:nvSpPr>
            <p:spPr>
              <a:xfrm>
                <a:off x="5916450" y="978925"/>
                <a:ext cx="151975" cy="100375"/>
              </a:xfrm>
              <a:custGeom>
                <a:avLst/>
                <a:gdLst/>
                <a:ahLst/>
                <a:cxnLst/>
                <a:rect l="l" t="t" r="r" b="b"/>
                <a:pathLst>
                  <a:path w="6079" h="4015" extrusionOk="0">
                    <a:moveTo>
                      <a:pt x="4943" y="1"/>
                    </a:moveTo>
                    <a:lnTo>
                      <a:pt x="4697" y="20"/>
                    </a:lnTo>
                    <a:lnTo>
                      <a:pt x="4469" y="39"/>
                    </a:lnTo>
                    <a:lnTo>
                      <a:pt x="4223" y="95"/>
                    </a:lnTo>
                    <a:lnTo>
                      <a:pt x="3977" y="152"/>
                    </a:lnTo>
                    <a:lnTo>
                      <a:pt x="3731" y="228"/>
                    </a:lnTo>
                    <a:lnTo>
                      <a:pt x="3504" y="304"/>
                    </a:lnTo>
                    <a:lnTo>
                      <a:pt x="3257" y="417"/>
                    </a:lnTo>
                    <a:lnTo>
                      <a:pt x="2784" y="645"/>
                    </a:lnTo>
                    <a:lnTo>
                      <a:pt x="2330" y="910"/>
                    </a:lnTo>
                    <a:lnTo>
                      <a:pt x="1894" y="1213"/>
                    </a:lnTo>
                    <a:lnTo>
                      <a:pt x="1478" y="1553"/>
                    </a:lnTo>
                    <a:lnTo>
                      <a:pt x="1099" y="1913"/>
                    </a:lnTo>
                    <a:lnTo>
                      <a:pt x="929" y="2103"/>
                    </a:lnTo>
                    <a:lnTo>
                      <a:pt x="777" y="2292"/>
                    </a:lnTo>
                    <a:lnTo>
                      <a:pt x="626" y="2500"/>
                    </a:lnTo>
                    <a:lnTo>
                      <a:pt x="493" y="2689"/>
                    </a:lnTo>
                    <a:lnTo>
                      <a:pt x="360" y="2898"/>
                    </a:lnTo>
                    <a:lnTo>
                      <a:pt x="266" y="3106"/>
                    </a:lnTo>
                    <a:lnTo>
                      <a:pt x="171" y="3314"/>
                    </a:lnTo>
                    <a:lnTo>
                      <a:pt x="95" y="3523"/>
                    </a:lnTo>
                    <a:lnTo>
                      <a:pt x="39" y="3731"/>
                    </a:lnTo>
                    <a:lnTo>
                      <a:pt x="1" y="3939"/>
                    </a:lnTo>
                    <a:lnTo>
                      <a:pt x="1" y="3977"/>
                    </a:lnTo>
                    <a:lnTo>
                      <a:pt x="20" y="3996"/>
                    </a:lnTo>
                    <a:lnTo>
                      <a:pt x="58" y="4015"/>
                    </a:lnTo>
                    <a:lnTo>
                      <a:pt x="95" y="4015"/>
                    </a:lnTo>
                    <a:lnTo>
                      <a:pt x="190" y="3977"/>
                    </a:lnTo>
                    <a:lnTo>
                      <a:pt x="209" y="3958"/>
                    </a:lnTo>
                    <a:lnTo>
                      <a:pt x="228" y="3920"/>
                    </a:lnTo>
                    <a:lnTo>
                      <a:pt x="266" y="3731"/>
                    </a:lnTo>
                    <a:lnTo>
                      <a:pt x="323" y="3523"/>
                    </a:lnTo>
                    <a:lnTo>
                      <a:pt x="398" y="3333"/>
                    </a:lnTo>
                    <a:lnTo>
                      <a:pt x="474" y="3125"/>
                    </a:lnTo>
                    <a:lnTo>
                      <a:pt x="569" y="2936"/>
                    </a:lnTo>
                    <a:lnTo>
                      <a:pt x="701" y="2746"/>
                    </a:lnTo>
                    <a:lnTo>
                      <a:pt x="815" y="2557"/>
                    </a:lnTo>
                    <a:lnTo>
                      <a:pt x="966" y="2368"/>
                    </a:lnTo>
                    <a:lnTo>
                      <a:pt x="1269" y="2008"/>
                    </a:lnTo>
                    <a:lnTo>
                      <a:pt x="1629" y="1648"/>
                    </a:lnTo>
                    <a:lnTo>
                      <a:pt x="2027" y="1326"/>
                    </a:lnTo>
                    <a:lnTo>
                      <a:pt x="2424" y="1042"/>
                    </a:lnTo>
                    <a:lnTo>
                      <a:pt x="2860" y="777"/>
                    </a:lnTo>
                    <a:lnTo>
                      <a:pt x="3314" y="569"/>
                    </a:lnTo>
                    <a:lnTo>
                      <a:pt x="3769" y="379"/>
                    </a:lnTo>
                    <a:lnTo>
                      <a:pt x="3996" y="323"/>
                    </a:lnTo>
                    <a:lnTo>
                      <a:pt x="4223" y="266"/>
                    </a:lnTo>
                    <a:lnTo>
                      <a:pt x="4450" y="209"/>
                    </a:lnTo>
                    <a:lnTo>
                      <a:pt x="4659" y="190"/>
                    </a:lnTo>
                    <a:lnTo>
                      <a:pt x="4886" y="171"/>
                    </a:lnTo>
                    <a:lnTo>
                      <a:pt x="5094" y="152"/>
                    </a:lnTo>
                    <a:lnTo>
                      <a:pt x="5302" y="171"/>
                    </a:lnTo>
                    <a:lnTo>
                      <a:pt x="5511" y="209"/>
                    </a:lnTo>
                    <a:lnTo>
                      <a:pt x="5700" y="247"/>
                    </a:lnTo>
                    <a:lnTo>
                      <a:pt x="5889" y="323"/>
                    </a:lnTo>
                    <a:lnTo>
                      <a:pt x="5927" y="323"/>
                    </a:lnTo>
                    <a:lnTo>
                      <a:pt x="5965" y="304"/>
                    </a:lnTo>
                    <a:lnTo>
                      <a:pt x="6041" y="266"/>
                    </a:lnTo>
                    <a:lnTo>
                      <a:pt x="6060" y="247"/>
                    </a:lnTo>
                    <a:lnTo>
                      <a:pt x="6079" y="228"/>
                    </a:lnTo>
                    <a:lnTo>
                      <a:pt x="6060" y="190"/>
                    </a:lnTo>
                    <a:lnTo>
                      <a:pt x="6022" y="171"/>
                    </a:lnTo>
                    <a:lnTo>
                      <a:pt x="5814" y="95"/>
                    </a:lnTo>
                    <a:lnTo>
                      <a:pt x="5605" y="58"/>
                    </a:lnTo>
                    <a:lnTo>
                      <a:pt x="5397" y="20"/>
                    </a:lnTo>
                    <a:lnTo>
                      <a:pt x="5170" y="1"/>
                    </a:lnTo>
                    <a:close/>
                  </a:path>
                </a:pathLst>
              </a:custGeom>
              <a:solidFill>
                <a:srgbClr val="7E4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33"/>
              <p:cNvSpPr/>
              <p:nvPr/>
            </p:nvSpPr>
            <p:spPr>
              <a:xfrm>
                <a:off x="5924500" y="991250"/>
                <a:ext cx="130675" cy="91850"/>
              </a:xfrm>
              <a:custGeom>
                <a:avLst/>
                <a:gdLst/>
                <a:ahLst/>
                <a:cxnLst/>
                <a:rect l="l" t="t" r="r" b="b"/>
                <a:pathLst>
                  <a:path w="5227" h="3674" extrusionOk="0">
                    <a:moveTo>
                      <a:pt x="4337" y="0"/>
                    </a:moveTo>
                    <a:lnTo>
                      <a:pt x="4128" y="19"/>
                    </a:lnTo>
                    <a:lnTo>
                      <a:pt x="3939" y="38"/>
                    </a:lnTo>
                    <a:lnTo>
                      <a:pt x="3731" y="76"/>
                    </a:lnTo>
                    <a:lnTo>
                      <a:pt x="3522" y="133"/>
                    </a:lnTo>
                    <a:lnTo>
                      <a:pt x="3125" y="265"/>
                    </a:lnTo>
                    <a:lnTo>
                      <a:pt x="2746" y="436"/>
                    </a:lnTo>
                    <a:lnTo>
                      <a:pt x="2367" y="644"/>
                    </a:lnTo>
                    <a:lnTo>
                      <a:pt x="2008" y="890"/>
                    </a:lnTo>
                    <a:lnTo>
                      <a:pt x="1667" y="1174"/>
                    </a:lnTo>
                    <a:lnTo>
                      <a:pt x="1345" y="1458"/>
                    </a:lnTo>
                    <a:lnTo>
                      <a:pt x="1061" y="1780"/>
                    </a:lnTo>
                    <a:lnTo>
                      <a:pt x="777" y="2121"/>
                    </a:lnTo>
                    <a:lnTo>
                      <a:pt x="531" y="2462"/>
                    </a:lnTo>
                    <a:lnTo>
                      <a:pt x="322" y="2821"/>
                    </a:lnTo>
                    <a:lnTo>
                      <a:pt x="152" y="3200"/>
                    </a:lnTo>
                    <a:lnTo>
                      <a:pt x="1" y="3560"/>
                    </a:lnTo>
                    <a:lnTo>
                      <a:pt x="1" y="3598"/>
                    </a:lnTo>
                    <a:lnTo>
                      <a:pt x="20" y="3636"/>
                    </a:lnTo>
                    <a:lnTo>
                      <a:pt x="38" y="3654"/>
                    </a:lnTo>
                    <a:lnTo>
                      <a:pt x="76" y="3673"/>
                    </a:lnTo>
                    <a:lnTo>
                      <a:pt x="171" y="3654"/>
                    </a:lnTo>
                    <a:lnTo>
                      <a:pt x="209" y="3636"/>
                    </a:lnTo>
                    <a:lnTo>
                      <a:pt x="228" y="3598"/>
                    </a:lnTo>
                    <a:lnTo>
                      <a:pt x="360" y="3238"/>
                    </a:lnTo>
                    <a:lnTo>
                      <a:pt x="531" y="2897"/>
                    </a:lnTo>
                    <a:lnTo>
                      <a:pt x="720" y="2556"/>
                    </a:lnTo>
                    <a:lnTo>
                      <a:pt x="966" y="2215"/>
                    </a:lnTo>
                    <a:lnTo>
                      <a:pt x="1212" y="1894"/>
                    </a:lnTo>
                    <a:lnTo>
                      <a:pt x="1496" y="1591"/>
                    </a:lnTo>
                    <a:lnTo>
                      <a:pt x="1799" y="1307"/>
                    </a:lnTo>
                    <a:lnTo>
                      <a:pt x="2121" y="1041"/>
                    </a:lnTo>
                    <a:lnTo>
                      <a:pt x="2462" y="814"/>
                    </a:lnTo>
                    <a:lnTo>
                      <a:pt x="2803" y="606"/>
                    </a:lnTo>
                    <a:lnTo>
                      <a:pt x="3182" y="436"/>
                    </a:lnTo>
                    <a:lnTo>
                      <a:pt x="3541" y="303"/>
                    </a:lnTo>
                    <a:lnTo>
                      <a:pt x="3920" y="227"/>
                    </a:lnTo>
                    <a:lnTo>
                      <a:pt x="4109" y="189"/>
                    </a:lnTo>
                    <a:lnTo>
                      <a:pt x="4299" y="170"/>
                    </a:lnTo>
                    <a:lnTo>
                      <a:pt x="4507" y="170"/>
                    </a:lnTo>
                    <a:lnTo>
                      <a:pt x="4696" y="189"/>
                    </a:lnTo>
                    <a:lnTo>
                      <a:pt x="4886" y="208"/>
                    </a:lnTo>
                    <a:lnTo>
                      <a:pt x="5075" y="246"/>
                    </a:lnTo>
                    <a:lnTo>
                      <a:pt x="5151" y="246"/>
                    </a:lnTo>
                    <a:lnTo>
                      <a:pt x="5189" y="208"/>
                    </a:lnTo>
                    <a:lnTo>
                      <a:pt x="5208" y="189"/>
                    </a:lnTo>
                    <a:lnTo>
                      <a:pt x="5227" y="152"/>
                    </a:lnTo>
                    <a:lnTo>
                      <a:pt x="5227" y="114"/>
                    </a:lnTo>
                    <a:lnTo>
                      <a:pt x="5189" y="95"/>
                    </a:lnTo>
                    <a:lnTo>
                      <a:pt x="5151" y="76"/>
                    </a:lnTo>
                    <a:lnTo>
                      <a:pt x="4943" y="38"/>
                    </a:lnTo>
                    <a:lnTo>
                      <a:pt x="4753" y="0"/>
                    </a:lnTo>
                    <a:close/>
                  </a:path>
                </a:pathLst>
              </a:custGeom>
              <a:solidFill>
                <a:srgbClr val="7E4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33"/>
              <p:cNvSpPr/>
              <p:nvPr/>
            </p:nvSpPr>
            <p:spPr>
              <a:xfrm>
                <a:off x="5946750" y="995025"/>
                <a:ext cx="107950" cy="79075"/>
              </a:xfrm>
              <a:custGeom>
                <a:avLst/>
                <a:gdLst/>
                <a:ahLst/>
                <a:cxnLst/>
                <a:rect l="l" t="t" r="r" b="b"/>
                <a:pathLst>
                  <a:path w="4318" h="3163" extrusionOk="0">
                    <a:moveTo>
                      <a:pt x="4223" y="1"/>
                    </a:moveTo>
                    <a:lnTo>
                      <a:pt x="3806" y="95"/>
                    </a:lnTo>
                    <a:lnTo>
                      <a:pt x="3390" y="209"/>
                    </a:lnTo>
                    <a:lnTo>
                      <a:pt x="2992" y="322"/>
                    </a:lnTo>
                    <a:lnTo>
                      <a:pt x="2614" y="474"/>
                    </a:lnTo>
                    <a:lnTo>
                      <a:pt x="2216" y="644"/>
                    </a:lnTo>
                    <a:lnTo>
                      <a:pt x="1856" y="853"/>
                    </a:lnTo>
                    <a:lnTo>
                      <a:pt x="1496" y="1080"/>
                    </a:lnTo>
                    <a:lnTo>
                      <a:pt x="1156" y="1326"/>
                    </a:lnTo>
                    <a:lnTo>
                      <a:pt x="966" y="1477"/>
                    </a:lnTo>
                    <a:lnTo>
                      <a:pt x="758" y="1667"/>
                    </a:lnTo>
                    <a:lnTo>
                      <a:pt x="550" y="1875"/>
                    </a:lnTo>
                    <a:lnTo>
                      <a:pt x="341" y="2121"/>
                    </a:lnTo>
                    <a:lnTo>
                      <a:pt x="171" y="2367"/>
                    </a:lnTo>
                    <a:lnTo>
                      <a:pt x="114" y="2500"/>
                    </a:lnTo>
                    <a:lnTo>
                      <a:pt x="57" y="2614"/>
                    </a:lnTo>
                    <a:lnTo>
                      <a:pt x="19" y="2746"/>
                    </a:lnTo>
                    <a:lnTo>
                      <a:pt x="1" y="2879"/>
                    </a:lnTo>
                    <a:lnTo>
                      <a:pt x="1" y="2992"/>
                    </a:lnTo>
                    <a:lnTo>
                      <a:pt x="38" y="3106"/>
                    </a:lnTo>
                    <a:lnTo>
                      <a:pt x="57" y="3144"/>
                    </a:lnTo>
                    <a:lnTo>
                      <a:pt x="95" y="3163"/>
                    </a:lnTo>
                    <a:lnTo>
                      <a:pt x="171" y="3144"/>
                    </a:lnTo>
                    <a:lnTo>
                      <a:pt x="247" y="3106"/>
                    </a:lnTo>
                    <a:lnTo>
                      <a:pt x="266" y="3087"/>
                    </a:lnTo>
                    <a:lnTo>
                      <a:pt x="266" y="3049"/>
                    </a:lnTo>
                    <a:lnTo>
                      <a:pt x="247" y="2954"/>
                    </a:lnTo>
                    <a:lnTo>
                      <a:pt x="228" y="2841"/>
                    </a:lnTo>
                    <a:lnTo>
                      <a:pt x="247" y="2746"/>
                    </a:lnTo>
                    <a:lnTo>
                      <a:pt x="266" y="2632"/>
                    </a:lnTo>
                    <a:lnTo>
                      <a:pt x="303" y="2538"/>
                    </a:lnTo>
                    <a:lnTo>
                      <a:pt x="360" y="2424"/>
                    </a:lnTo>
                    <a:lnTo>
                      <a:pt x="493" y="2235"/>
                    </a:lnTo>
                    <a:lnTo>
                      <a:pt x="644" y="2045"/>
                    </a:lnTo>
                    <a:lnTo>
                      <a:pt x="815" y="1856"/>
                    </a:lnTo>
                    <a:lnTo>
                      <a:pt x="1137" y="1553"/>
                    </a:lnTo>
                    <a:lnTo>
                      <a:pt x="1459" y="1269"/>
                    </a:lnTo>
                    <a:lnTo>
                      <a:pt x="1799" y="1023"/>
                    </a:lnTo>
                    <a:lnTo>
                      <a:pt x="2178" y="815"/>
                    </a:lnTo>
                    <a:lnTo>
                      <a:pt x="2557" y="625"/>
                    </a:lnTo>
                    <a:lnTo>
                      <a:pt x="2954" y="474"/>
                    </a:lnTo>
                    <a:lnTo>
                      <a:pt x="3371" y="341"/>
                    </a:lnTo>
                    <a:lnTo>
                      <a:pt x="3787" y="228"/>
                    </a:lnTo>
                    <a:lnTo>
                      <a:pt x="4204" y="152"/>
                    </a:lnTo>
                    <a:lnTo>
                      <a:pt x="4280" y="114"/>
                    </a:lnTo>
                    <a:lnTo>
                      <a:pt x="4318" y="57"/>
                    </a:lnTo>
                    <a:lnTo>
                      <a:pt x="4318" y="38"/>
                    </a:lnTo>
                    <a:lnTo>
                      <a:pt x="4299" y="19"/>
                    </a:lnTo>
                    <a:lnTo>
                      <a:pt x="4280" y="1"/>
                    </a:lnTo>
                    <a:close/>
                  </a:path>
                </a:pathLst>
              </a:custGeom>
              <a:solidFill>
                <a:srgbClr val="7E4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33"/>
              <p:cNvSpPr/>
              <p:nvPr/>
            </p:nvSpPr>
            <p:spPr>
              <a:xfrm>
                <a:off x="5709600" y="973250"/>
                <a:ext cx="387700" cy="340375"/>
              </a:xfrm>
              <a:custGeom>
                <a:avLst/>
                <a:gdLst/>
                <a:ahLst/>
                <a:cxnLst/>
                <a:rect l="l" t="t" r="r" b="b"/>
                <a:pathLst>
                  <a:path w="15508" h="13615" extrusionOk="0">
                    <a:moveTo>
                      <a:pt x="15508" y="1"/>
                    </a:moveTo>
                    <a:lnTo>
                      <a:pt x="8350" y="3693"/>
                    </a:lnTo>
                    <a:lnTo>
                      <a:pt x="379" y="3068"/>
                    </a:lnTo>
                    <a:lnTo>
                      <a:pt x="0" y="13615"/>
                    </a:lnTo>
                    <a:lnTo>
                      <a:pt x="13179" y="10642"/>
                    </a:lnTo>
                    <a:lnTo>
                      <a:pt x="155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33"/>
              <p:cNvSpPr/>
              <p:nvPr/>
            </p:nvSpPr>
            <p:spPr>
              <a:xfrm>
                <a:off x="5881900" y="1063675"/>
                <a:ext cx="12325" cy="209725"/>
              </a:xfrm>
              <a:custGeom>
                <a:avLst/>
                <a:gdLst/>
                <a:ahLst/>
                <a:cxnLst/>
                <a:rect l="l" t="t" r="r" b="b"/>
                <a:pathLst>
                  <a:path w="493" h="8389" extrusionOk="0">
                    <a:moveTo>
                      <a:pt x="322" y="0"/>
                    </a:moveTo>
                    <a:lnTo>
                      <a:pt x="0" y="8369"/>
                    </a:lnTo>
                    <a:lnTo>
                      <a:pt x="190" y="8388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rgbClr val="7E4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33"/>
              <p:cNvSpPr/>
              <p:nvPr/>
            </p:nvSpPr>
            <p:spPr>
              <a:xfrm>
                <a:off x="5928300" y="1049475"/>
                <a:ext cx="22725" cy="214450"/>
              </a:xfrm>
              <a:custGeom>
                <a:avLst/>
                <a:gdLst/>
                <a:ahLst/>
                <a:cxnLst/>
                <a:rect l="l" t="t" r="r" b="b"/>
                <a:pathLst>
                  <a:path w="909" h="8578" extrusionOk="0">
                    <a:moveTo>
                      <a:pt x="720" y="0"/>
                    </a:moveTo>
                    <a:lnTo>
                      <a:pt x="0" y="8558"/>
                    </a:lnTo>
                    <a:lnTo>
                      <a:pt x="189" y="8577"/>
                    </a:lnTo>
                    <a:lnTo>
                      <a:pt x="909" y="19"/>
                    </a:lnTo>
                    <a:lnTo>
                      <a:pt x="720" y="0"/>
                    </a:lnTo>
                    <a:close/>
                  </a:path>
                </a:pathLst>
              </a:custGeom>
              <a:solidFill>
                <a:srgbClr val="7E4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33"/>
              <p:cNvSpPr/>
              <p:nvPr/>
            </p:nvSpPr>
            <p:spPr>
              <a:xfrm>
                <a:off x="5957175" y="1004975"/>
                <a:ext cx="1240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4961" h="4583" extrusionOk="0">
                    <a:moveTo>
                      <a:pt x="4696" y="303"/>
                    </a:moveTo>
                    <a:lnTo>
                      <a:pt x="4052" y="3276"/>
                    </a:lnTo>
                    <a:lnTo>
                      <a:pt x="189" y="4336"/>
                    </a:lnTo>
                    <a:lnTo>
                      <a:pt x="246" y="2291"/>
                    </a:lnTo>
                    <a:lnTo>
                      <a:pt x="4696" y="303"/>
                    </a:lnTo>
                    <a:close/>
                    <a:moveTo>
                      <a:pt x="4961" y="0"/>
                    </a:moveTo>
                    <a:lnTo>
                      <a:pt x="133" y="2140"/>
                    </a:lnTo>
                    <a:lnTo>
                      <a:pt x="76" y="2178"/>
                    </a:lnTo>
                    <a:lnTo>
                      <a:pt x="0" y="4582"/>
                    </a:lnTo>
                    <a:lnTo>
                      <a:pt x="4223" y="3427"/>
                    </a:lnTo>
                    <a:lnTo>
                      <a:pt x="4961" y="0"/>
                    </a:lnTo>
                    <a:close/>
                  </a:path>
                </a:pathLst>
              </a:custGeom>
              <a:solidFill>
                <a:srgbClr val="7E4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33"/>
              <p:cNvSpPr/>
              <p:nvPr/>
            </p:nvSpPr>
            <p:spPr>
              <a:xfrm>
                <a:off x="5717175" y="1057975"/>
                <a:ext cx="164275" cy="2443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9772" extrusionOk="0">
                    <a:moveTo>
                      <a:pt x="417" y="209"/>
                    </a:moveTo>
                    <a:lnTo>
                      <a:pt x="6381" y="777"/>
                    </a:lnTo>
                    <a:lnTo>
                      <a:pt x="5927" y="8294"/>
                    </a:lnTo>
                    <a:lnTo>
                      <a:pt x="190" y="9544"/>
                    </a:lnTo>
                    <a:lnTo>
                      <a:pt x="417" y="209"/>
                    </a:lnTo>
                    <a:close/>
                    <a:moveTo>
                      <a:pt x="227" y="1"/>
                    </a:moveTo>
                    <a:lnTo>
                      <a:pt x="0" y="9771"/>
                    </a:lnTo>
                    <a:lnTo>
                      <a:pt x="6097" y="8446"/>
                    </a:lnTo>
                    <a:lnTo>
                      <a:pt x="6571" y="607"/>
                    </a:lnTo>
                    <a:lnTo>
                      <a:pt x="227" y="1"/>
                    </a:lnTo>
                    <a:close/>
                  </a:path>
                </a:pathLst>
              </a:custGeom>
              <a:solidFill>
                <a:srgbClr val="7E4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33"/>
              <p:cNvSpPr/>
              <p:nvPr/>
            </p:nvSpPr>
            <p:spPr>
              <a:xfrm>
                <a:off x="5743675" y="1077400"/>
                <a:ext cx="113150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4526" h="777" extrusionOk="0">
                    <a:moveTo>
                      <a:pt x="20" y="0"/>
                    </a:moveTo>
                    <a:lnTo>
                      <a:pt x="1" y="190"/>
                    </a:lnTo>
                    <a:lnTo>
                      <a:pt x="4507" y="776"/>
                    </a:lnTo>
                    <a:lnTo>
                      <a:pt x="4526" y="587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7E4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33"/>
              <p:cNvSpPr/>
              <p:nvPr/>
            </p:nvSpPr>
            <p:spPr>
              <a:xfrm>
                <a:off x="5743675" y="1240700"/>
                <a:ext cx="92800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3712" h="929" extrusionOk="0">
                    <a:moveTo>
                      <a:pt x="3674" y="1"/>
                    </a:moveTo>
                    <a:lnTo>
                      <a:pt x="1" y="739"/>
                    </a:lnTo>
                    <a:lnTo>
                      <a:pt x="38" y="928"/>
                    </a:lnTo>
                    <a:lnTo>
                      <a:pt x="3712" y="190"/>
                    </a:lnTo>
                    <a:lnTo>
                      <a:pt x="3674" y="1"/>
                    </a:lnTo>
                    <a:close/>
                  </a:path>
                </a:pathLst>
              </a:custGeom>
              <a:solidFill>
                <a:srgbClr val="7E4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33"/>
              <p:cNvSpPr/>
              <p:nvPr/>
            </p:nvSpPr>
            <p:spPr>
              <a:xfrm>
                <a:off x="5767825" y="1232175"/>
                <a:ext cx="45000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1800" h="531" extrusionOk="0">
                    <a:moveTo>
                      <a:pt x="1761" y="1"/>
                    </a:moveTo>
                    <a:lnTo>
                      <a:pt x="0" y="342"/>
                    </a:lnTo>
                    <a:lnTo>
                      <a:pt x="38" y="531"/>
                    </a:lnTo>
                    <a:lnTo>
                      <a:pt x="1799" y="190"/>
                    </a:lnTo>
                    <a:lnTo>
                      <a:pt x="1761" y="1"/>
                    </a:lnTo>
                    <a:close/>
                  </a:path>
                </a:pathLst>
              </a:custGeom>
              <a:solidFill>
                <a:srgbClr val="7E4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33"/>
              <p:cNvSpPr/>
              <p:nvPr/>
            </p:nvSpPr>
            <p:spPr>
              <a:xfrm>
                <a:off x="5892325" y="1071700"/>
                <a:ext cx="38825" cy="191750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7670" extrusionOk="0">
                    <a:moveTo>
                      <a:pt x="1553" y="1"/>
                    </a:moveTo>
                    <a:lnTo>
                      <a:pt x="454" y="209"/>
                    </a:lnTo>
                    <a:lnTo>
                      <a:pt x="0" y="7669"/>
                    </a:lnTo>
                    <a:lnTo>
                      <a:pt x="0" y="7669"/>
                    </a:lnTo>
                    <a:lnTo>
                      <a:pt x="1079" y="7348"/>
                    </a:lnTo>
                    <a:lnTo>
                      <a:pt x="1553" y="1"/>
                    </a:lnTo>
                    <a:close/>
                  </a:path>
                </a:pathLst>
              </a:custGeom>
              <a:solidFill>
                <a:srgbClr val="7E4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3"/>
              <p:cNvSpPr/>
              <p:nvPr/>
            </p:nvSpPr>
            <p:spPr>
              <a:xfrm>
                <a:off x="5993150" y="1137025"/>
                <a:ext cx="88050" cy="118375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4735" extrusionOk="0">
                    <a:moveTo>
                      <a:pt x="644" y="1"/>
                    </a:moveTo>
                    <a:lnTo>
                      <a:pt x="0" y="4091"/>
                    </a:lnTo>
                    <a:lnTo>
                      <a:pt x="1515" y="4735"/>
                    </a:lnTo>
                    <a:lnTo>
                      <a:pt x="1572" y="4735"/>
                    </a:lnTo>
                    <a:lnTo>
                      <a:pt x="1610" y="4697"/>
                    </a:lnTo>
                    <a:lnTo>
                      <a:pt x="1666" y="4659"/>
                    </a:lnTo>
                    <a:lnTo>
                      <a:pt x="1742" y="4583"/>
                    </a:lnTo>
                    <a:lnTo>
                      <a:pt x="1837" y="4470"/>
                    </a:lnTo>
                    <a:lnTo>
                      <a:pt x="1950" y="4318"/>
                    </a:lnTo>
                    <a:lnTo>
                      <a:pt x="2083" y="4110"/>
                    </a:lnTo>
                    <a:lnTo>
                      <a:pt x="2215" y="3845"/>
                    </a:lnTo>
                    <a:lnTo>
                      <a:pt x="2386" y="3523"/>
                    </a:lnTo>
                    <a:lnTo>
                      <a:pt x="2575" y="3125"/>
                    </a:lnTo>
                    <a:lnTo>
                      <a:pt x="2784" y="2633"/>
                    </a:lnTo>
                    <a:lnTo>
                      <a:pt x="3011" y="2065"/>
                    </a:lnTo>
                    <a:lnTo>
                      <a:pt x="3257" y="1402"/>
                    </a:lnTo>
                    <a:lnTo>
                      <a:pt x="3522" y="645"/>
                    </a:lnTo>
                    <a:lnTo>
                      <a:pt x="644" y="1"/>
                    </a:lnTo>
                    <a:close/>
                  </a:path>
                </a:pathLst>
              </a:custGeom>
              <a:solidFill>
                <a:srgbClr val="FFBD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3"/>
              <p:cNvSpPr/>
              <p:nvPr/>
            </p:nvSpPr>
            <p:spPr>
              <a:xfrm>
                <a:off x="5992675" y="1221300"/>
                <a:ext cx="51625" cy="21800"/>
              </a:xfrm>
              <a:custGeom>
                <a:avLst/>
                <a:gdLst/>
                <a:ahLst/>
                <a:cxnLst/>
                <a:rect l="l" t="t" r="r" b="b"/>
                <a:pathLst>
                  <a:path w="2065" h="872" extrusionOk="0">
                    <a:moveTo>
                      <a:pt x="133" y="0"/>
                    </a:moveTo>
                    <a:lnTo>
                      <a:pt x="76" y="19"/>
                    </a:lnTo>
                    <a:lnTo>
                      <a:pt x="38" y="38"/>
                    </a:lnTo>
                    <a:lnTo>
                      <a:pt x="0" y="76"/>
                    </a:lnTo>
                    <a:lnTo>
                      <a:pt x="0" y="114"/>
                    </a:lnTo>
                    <a:lnTo>
                      <a:pt x="0" y="152"/>
                    </a:lnTo>
                    <a:lnTo>
                      <a:pt x="19" y="190"/>
                    </a:lnTo>
                    <a:lnTo>
                      <a:pt x="57" y="209"/>
                    </a:lnTo>
                    <a:lnTo>
                      <a:pt x="114" y="209"/>
                    </a:lnTo>
                    <a:lnTo>
                      <a:pt x="360" y="190"/>
                    </a:lnTo>
                    <a:lnTo>
                      <a:pt x="587" y="209"/>
                    </a:lnTo>
                    <a:lnTo>
                      <a:pt x="833" y="228"/>
                    </a:lnTo>
                    <a:lnTo>
                      <a:pt x="1042" y="284"/>
                    </a:lnTo>
                    <a:lnTo>
                      <a:pt x="1269" y="379"/>
                    </a:lnTo>
                    <a:lnTo>
                      <a:pt x="1458" y="493"/>
                    </a:lnTo>
                    <a:lnTo>
                      <a:pt x="1648" y="644"/>
                    </a:lnTo>
                    <a:lnTo>
                      <a:pt x="1799" y="833"/>
                    </a:lnTo>
                    <a:lnTo>
                      <a:pt x="1837" y="871"/>
                    </a:lnTo>
                    <a:lnTo>
                      <a:pt x="1932" y="871"/>
                    </a:lnTo>
                    <a:lnTo>
                      <a:pt x="1988" y="852"/>
                    </a:lnTo>
                    <a:lnTo>
                      <a:pt x="2026" y="833"/>
                    </a:lnTo>
                    <a:lnTo>
                      <a:pt x="2045" y="796"/>
                    </a:lnTo>
                    <a:lnTo>
                      <a:pt x="2064" y="758"/>
                    </a:lnTo>
                    <a:lnTo>
                      <a:pt x="2045" y="720"/>
                    </a:lnTo>
                    <a:lnTo>
                      <a:pt x="1950" y="606"/>
                    </a:lnTo>
                    <a:lnTo>
                      <a:pt x="1856" y="512"/>
                    </a:lnTo>
                    <a:lnTo>
                      <a:pt x="1761" y="417"/>
                    </a:lnTo>
                    <a:lnTo>
                      <a:pt x="1666" y="341"/>
                    </a:lnTo>
                    <a:lnTo>
                      <a:pt x="1439" y="209"/>
                    </a:lnTo>
                    <a:lnTo>
                      <a:pt x="1193" y="95"/>
                    </a:lnTo>
                    <a:lnTo>
                      <a:pt x="947" y="38"/>
                    </a:lnTo>
                    <a:lnTo>
                      <a:pt x="682" y="0"/>
                    </a:lnTo>
                    <a:close/>
                  </a:path>
                </a:pathLst>
              </a:custGeom>
              <a:solidFill>
                <a:srgbClr val="7E4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33"/>
              <p:cNvSpPr/>
              <p:nvPr/>
            </p:nvSpPr>
            <p:spPr>
              <a:xfrm>
                <a:off x="5996925" y="1192425"/>
                <a:ext cx="59675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1080" extrusionOk="0">
                    <a:moveTo>
                      <a:pt x="682" y="0"/>
                    </a:moveTo>
                    <a:lnTo>
                      <a:pt x="512" y="19"/>
                    </a:lnTo>
                    <a:lnTo>
                      <a:pt x="360" y="76"/>
                    </a:lnTo>
                    <a:lnTo>
                      <a:pt x="190" y="152"/>
                    </a:lnTo>
                    <a:lnTo>
                      <a:pt x="38" y="246"/>
                    </a:lnTo>
                    <a:lnTo>
                      <a:pt x="1" y="265"/>
                    </a:lnTo>
                    <a:lnTo>
                      <a:pt x="1" y="284"/>
                    </a:lnTo>
                    <a:lnTo>
                      <a:pt x="171" y="284"/>
                    </a:lnTo>
                    <a:lnTo>
                      <a:pt x="228" y="265"/>
                    </a:lnTo>
                    <a:lnTo>
                      <a:pt x="360" y="190"/>
                    </a:lnTo>
                    <a:lnTo>
                      <a:pt x="493" y="133"/>
                    </a:lnTo>
                    <a:lnTo>
                      <a:pt x="625" y="114"/>
                    </a:lnTo>
                    <a:lnTo>
                      <a:pt x="909" y="114"/>
                    </a:lnTo>
                    <a:lnTo>
                      <a:pt x="1042" y="152"/>
                    </a:lnTo>
                    <a:lnTo>
                      <a:pt x="1175" y="209"/>
                    </a:lnTo>
                    <a:lnTo>
                      <a:pt x="1307" y="265"/>
                    </a:lnTo>
                    <a:lnTo>
                      <a:pt x="1553" y="436"/>
                    </a:lnTo>
                    <a:lnTo>
                      <a:pt x="1780" y="625"/>
                    </a:lnTo>
                    <a:lnTo>
                      <a:pt x="1970" y="833"/>
                    </a:lnTo>
                    <a:lnTo>
                      <a:pt x="2121" y="1042"/>
                    </a:lnTo>
                    <a:lnTo>
                      <a:pt x="2159" y="1061"/>
                    </a:lnTo>
                    <a:lnTo>
                      <a:pt x="2197" y="1080"/>
                    </a:lnTo>
                    <a:lnTo>
                      <a:pt x="2292" y="1061"/>
                    </a:lnTo>
                    <a:lnTo>
                      <a:pt x="2367" y="1023"/>
                    </a:lnTo>
                    <a:lnTo>
                      <a:pt x="2386" y="1004"/>
                    </a:lnTo>
                    <a:lnTo>
                      <a:pt x="2386" y="985"/>
                    </a:lnTo>
                    <a:lnTo>
                      <a:pt x="2292" y="833"/>
                    </a:lnTo>
                    <a:lnTo>
                      <a:pt x="2178" y="701"/>
                    </a:lnTo>
                    <a:lnTo>
                      <a:pt x="2064" y="568"/>
                    </a:lnTo>
                    <a:lnTo>
                      <a:pt x="1932" y="455"/>
                    </a:lnTo>
                    <a:lnTo>
                      <a:pt x="1780" y="341"/>
                    </a:lnTo>
                    <a:lnTo>
                      <a:pt x="1648" y="246"/>
                    </a:lnTo>
                    <a:lnTo>
                      <a:pt x="1496" y="171"/>
                    </a:lnTo>
                    <a:lnTo>
                      <a:pt x="1345" y="95"/>
                    </a:lnTo>
                    <a:lnTo>
                      <a:pt x="1175" y="57"/>
                    </a:lnTo>
                    <a:lnTo>
                      <a:pt x="1023" y="19"/>
                    </a:lnTo>
                    <a:lnTo>
                      <a:pt x="853" y="0"/>
                    </a:lnTo>
                    <a:close/>
                  </a:path>
                </a:pathLst>
              </a:custGeom>
              <a:solidFill>
                <a:srgbClr val="7E4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33"/>
              <p:cNvSpPr/>
              <p:nvPr/>
            </p:nvSpPr>
            <p:spPr>
              <a:xfrm>
                <a:off x="6001200" y="1156925"/>
                <a:ext cx="67225" cy="26050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1042" extrusionOk="0">
                    <a:moveTo>
                      <a:pt x="776" y="0"/>
                    </a:moveTo>
                    <a:lnTo>
                      <a:pt x="587" y="38"/>
                    </a:lnTo>
                    <a:lnTo>
                      <a:pt x="417" y="76"/>
                    </a:lnTo>
                    <a:lnTo>
                      <a:pt x="227" y="133"/>
                    </a:lnTo>
                    <a:lnTo>
                      <a:pt x="57" y="190"/>
                    </a:lnTo>
                    <a:lnTo>
                      <a:pt x="19" y="227"/>
                    </a:lnTo>
                    <a:lnTo>
                      <a:pt x="0" y="246"/>
                    </a:lnTo>
                    <a:lnTo>
                      <a:pt x="19" y="246"/>
                    </a:lnTo>
                    <a:lnTo>
                      <a:pt x="38" y="265"/>
                    </a:lnTo>
                    <a:lnTo>
                      <a:pt x="133" y="246"/>
                    </a:lnTo>
                    <a:lnTo>
                      <a:pt x="208" y="246"/>
                    </a:lnTo>
                    <a:lnTo>
                      <a:pt x="360" y="171"/>
                    </a:lnTo>
                    <a:lnTo>
                      <a:pt x="511" y="133"/>
                    </a:lnTo>
                    <a:lnTo>
                      <a:pt x="663" y="114"/>
                    </a:lnTo>
                    <a:lnTo>
                      <a:pt x="985" y="114"/>
                    </a:lnTo>
                    <a:lnTo>
                      <a:pt x="1136" y="133"/>
                    </a:lnTo>
                    <a:lnTo>
                      <a:pt x="1288" y="171"/>
                    </a:lnTo>
                    <a:lnTo>
                      <a:pt x="1458" y="227"/>
                    </a:lnTo>
                    <a:lnTo>
                      <a:pt x="1591" y="284"/>
                    </a:lnTo>
                    <a:lnTo>
                      <a:pt x="1742" y="360"/>
                    </a:lnTo>
                    <a:lnTo>
                      <a:pt x="1875" y="455"/>
                    </a:lnTo>
                    <a:lnTo>
                      <a:pt x="2007" y="549"/>
                    </a:lnTo>
                    <a:lnTo>
                      <a:pt x="2121" y="663"/>
                    </a:lnTo>
                    <a:lnTo>
                      <a:pt x="2234" y="777"/>
                    </a:lnTo>
                    <a:lnTo>
                      <a:pt x="2329" y="890"/>
                    </a:lnTo>
                    <a:lnTo>
                      <a:pt x="2424" y="1023"/>
                    </a:lnTo>
                    <a:lnTo>
                      <a:pt x="2462" y="1042"/>
                    </a:lnTo>
                    <a:lnTo>
                      <a:pt x="2499" y="1042"/>
                    </a:lnTo>
                    <a:lnTo>
                      <a:pt x="2594" y="1023"/>
                    </a:lnTo>
                    <a:lnTo>
                      <a:pt x="2670" y="985"/>
                    </a:lnTo>
                    <a:lnTo>
                      <a:pt x="2689" y="966"/>
                    </a:lnTo>
                    <a:lnTo>
                      <a:pt x="2689" y="947"/>
                    </a:lnTo>
                    <a:lnTo>
                      <a:pt x="2575" y="795"/>
                    </a:lnTo>
                    <a:lnTo>
                      <a:pt x="2462" y="644"/>
                    </a:lnTo>
                    <a:lnTo>
                      <a:pt x="2329" y="511"/>
                    </a:lnTo>
                    <a:lnTo>
                      <a:pt x="2178" y="398"/>
                    </a:lnTo>
                    <a:lnTo>
                      <a:pt x="2026" y="303"/>
                    </a:lnTo>
                    <a:lnTo>
                      <a:pt x="1856" y="208"/>
                    </a:lnTo>
                    <a:lnTo>
                      <a:pt x="1685" y="133"/>
                    </a:lnTo>
                    <a:lnTo>
                      <a:pt x="1515" y="76"/>
                    </a:lnTo>
                    <a:lnTo>
                      <a:pt x="1325" y="38"/>
                    </a:lnTo>
                    <a:lnTo>
                      <a:pt x="1155" y="19"/>
                    </a:lnTo>
                    <a:lnTo>
                      <a:pt x="966" y="0"/>
                    </a:lnTo>
                    <a:close/>
                  </a:path>
                </a:pathLst>
              </a:custGeom>
              <a:solidFill>
                <a:srgbClr val="7E4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33"/>
              <p:cNvSpPr/>
              <p:nvPr/>
            </p:nvSpPr>
            <p:spPr>
              <a:xfrm>
                <a:off x="5680250" y="1791225"/>
                <a:ext cx="336100" cy="99900"/>
              </a:xfrm>
              <a:custGeom>
                <a:avLst/>
                <a:gdLst/>
                <a:ahLst/>
                <a:cxnLst/>
                <a:rect l="l" t="t" r="r" b="b"/>
                <a:pathLst>
                  <a:path w="13444" h="3996" extrusionOk="0">
                    <a:moveTo>
                      <a:pt x="4601" y="1"/>
                    </a:moveTo>
                    <a:lnTo>
                      <a:pt x="4298" y="20"/>
                    </a:lnTo>
                    <a:lnTo>
                      <a:pt x="4071" y="39"/>
                    </a:lnTo>
                    <a:lnTo>
                      <a:pt x="568" y="304"/>
                    </a:lnTo>
                    <a:lnTo>
                      <a:pt x="0" y="3333"/>
                    </a:lnTo>
                    <a:lnTo>
                      <a:pt x="720" y="3504"/>
                    </a:lnTo>
                    <a:lnTo>
                      <a:pt x="1458" y="3636"/>
                    </a:lnTo>
                    <a:lnTo>
                      <a:pt x="2216" y="3750"/>
                    </a:lnTo>
                    <a:lnTo>
                      <a:pt x="2992" y="3844"/>
                    </a:lnTo>
                    <a:lnTo>
                      <a:pt x="3768" y="3920"/>
                    </a:lnTo>
                    <a:lnTo>
                      <a:pt x="4564" y="3958"/>
                    </a:lnTo>
                    <a:lnTo>
                      <a:pt x="5340" y="3996"/>
                    </a:lnTo>
                    <a:lnTo>
                      <a:pt x="6836" y="3996"/>
                    </a:lnTo>
                    <a:lnTo>
                      <a:pt x="7555" y="3977"/>
                    </a:lnTo>
                    <a:lnTo>
                      <a:pt x="8237" y="3939"/>
                    </a:lnTo>
                    <a:lnTo>
                      <a:pt x="8900" y="3882"/>
                    </a:lnTo>
                    <a:lnTo>
                      <a:pt x="9543" y="3825"/>
                    </a:lnTo>
                    <a:lnTo>
                      <a:pt x="10149" y="3750"/>
                    </a:lnTo>
                    <a:lnTo>
                      <a:pt x="10717" y="3655"/>
                    </a:lnTo>
                    <a:lnTo>
                      <a:pt x="11248" y="3560"/>
                    </a:lnTo>
                    <a:lnTo>
                      <a:pt x="11721" y="3466"/>
                    </a:lnTo>
                    <a:lnTo>
                      <a:pt x="12156" y="3352"/>
                    </a:lnTo>
                    <a:lnTo>
                      <a:pt x="12535" y="3238"/>
                    </a:lnTo>
                    <a:lnTo>
                      <a:pt x="12857" y="3125"/>
                    </a:lnTo>
                    <a:lnTo>
                      <a:pt x="13103" y="3011"/>
                    </a:lnTo>
                    <a:lnTo>
                      <a:pt x="13292" y="2879"/>
                    </a:lnTo>
                    <a:lnTo>
                      <a:pt x="13368" y="2822"/>
                    </a:lnTo>
                    <a:lnTo>
                      <a:pt x="13406" y="2746"/>
                    </a:lnTo>
                    <a:lnTo>
                      <a:pt x="13444" y="2689"/>
                    </a:lnTo>
                    <a:lnTo>
                      <a:pt x="13444" y="2614"/>
                    </a:lnTo>
                    <a:lnTo>
                      <a:pt x="13444" y="2557"/>
                    </a:lnTo>
                    <a:lnTo>
                      <a:pt x="13406" y="2500"/>
                    </a:lnTo>
                    <a:lnTo>
                      <a:pt x="13330" y="2405"/>
                    </a:lnTo>
                    <a:lnTo>
                      <a:pt x="13198" y="2311"/>
                    </a:lnTo>
                    <a:lnTo>
                      <a:pt x="13027" y="2216"/>
                    </a:lnTo>
                    <a:lnTo>
                      <a:pt x="12800" y="2140"/>
                    </a:lnTo>
                    <a:lnTo>
                      <a:pt x="12554" y="2065"/>
                    </a:lnTo>
                    <a:lnTo>
                      <a:pt x="12270" y="1989"/>
                    </a:lnTo>
                    <a:lnTo>
                      <a:pt x="11626" y="1875"/>
                    </a:lnTo>
                    <a:lnTo>
                      <a:pt x="10888" y="1762"/>
                    </a:lnTo>
                    <a:lnTo>
                      <a:pt x="10092" y="1686"/>
                    </a:lnTo>
                    <a:lnTo>
                      <a:pt x="9240" y="1610"/>
                    </a:lnTo>
                    <a:lnTo>
                      <a:pt x="8369" y="1553"/>
                    </a:lnTo>
                    <a:lnTo>
                      <a:pt x="6684" y="1478"/>
                    </a:lnTo>
                    <a:lnTo>
                      <a:pt x="5245" y="1421"/>
                    </a:lnTo>
                    <a:lnTo>
                      <a:pt x="3844" y="1421"/>
                    </a:lnTo>
                    <a:lnTo>
                      <a:pt x="46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33"/>
              <p:cNvSpPr/>
              <p:nvPr/>
            </p:nvSpPr>
            <p:spPr>
              <a:xfrm>
                <a:off x="5680250" y="1791225"/>
                <a:ext cx="336100" cy="99900"/>
              </a:xfrm>
              <a:custGeom>
                <a:avLst/>
                <a:gdLst/>
                <a:ahLst/>
                <a:cxnLst/>
                <a:rect l="l" t="t" r="r" b="b"/>
                <a:pathLst>
                  <a:path w="13444" h="3996" fill="none" extrusionOk="0">
                    <a:moveTo>
                      <a:pt x="4601" y="1"/>
                    </a:moveTo>
                    <a:lnTo>
                      <a:pt x="4298" y="20"/>
                    </a:lnTo>
                    <a:lnTo>
                      <a:pt x="4071" y="39"/>
                    </a:lnTo>
                    <a:lnTo>
                      <a:pt x="568" y="304"/>
                    </a:lnTo>
                    <a:lnTo>
                      <a:pt x="0" y="3333"/>
                    </a:lnTo>
                    <a:lnTo>
                      <a:pt x="0" y="3333"/>
                    </a:lnTo>
                    <a:lnTo>
                      <a:pt x="720" y="3504"/>
                    </a:lnTo>
                    <a:lnTo>
                      <a:pt x="1458" y="3636"/>
                    </a:lnTo>
                    <a:lnTo>
                      <a:pt x="2216" y="3750"/>
                    </a:lnTo>
                    <a:lnTo>
                      <a:pt x="2992" y="3844"/>
                    </a:lnTo>
                    <a:lnTo>
                      <a:pt x="3768" y="3920"/>
                    </a:lnTo>
                    <a:lnTo>
                      <a:pt x="4564" y="3958"/>
                    </a:lnTo>
                    <a:lnTo>
                      <a:pt x="5340" y="3996"/>
                    </a:lnTo>
                    <a:lnTo>
                      <a:pt x="6116" y="3996"/>
                    </a:lnTo>
                    <a:lnTo>
                      <a:pt x="6116" y="3996"/>
                    </a:lnTo>
                    <a:lnTo>
                      <a:pt x="6836" y="3996"/>
                    </a:lnTo>
                    <a:lnTo>
                      <a:pt x="7555" y="3977"/>
                    </a:lnTo>
                    <a:lnTo>
                      <a:pt x="8237" y="3939"/>
                    </a:lnTo>
                    <a:lnTo>
                      <a:pt x="8900" y="3882"/>
                    </a:lnTo>
                    <a:lnTo>
                      <a:pt x="9543" y="3825"/>
                    </a:lnTo>
                    <a:lnTo>
                      <a:pt x="10149" y="3750"/>
                    </a:lnTo>
                    <a:lnTo>
                      <a:pt x="10717" y="3655"/>
                    </a:lnTo>
                    <a:lnTo>
                      <a:pt x="11248" y="3560"/>
                    </a:lnTo>
                    <a:lnTo>
                      <a:pt x="11721" y="3466"/>
                    </a:lnTo>
                    <a:lnTo>
                      <a:pt x="12156" y="3352"/>
                    </a:lnTo>
                    <a:lnTo>
                      <a:pt x="12535" y="3238"/>
                    </a:lnTo>
                    <a:lnTo>
                      <a:pt x="12857" y="3125"/>
                    </a:lnTo>
                    <a:lnTo>
                      <a:pt x="13103" y="3011"/>
                    </a:lnTo>
                    <a:lnTo>
                      <a:pt x="13292" y="2879"/>
                    </a:lnTo>
                    <a:lnTo>
                      <a:pt x="13368" y="2822"/>
                    </a:lnTo>
                    <a:lnTo>
                      <a:pt x="13406" y="2746"/>
                    </a:lnTo>
                    <a:lnTo>
                      <a:pt x="13444" y="2689"/>
                    </a:lnTo>
                    <a:lnTo>
                      <a:pt x="13444" y="2614"/>
                    </a:lnTo>
                    <a:lnTo>
                      <a:pt x="13444" y="2614"/>
                    </a:lnTo>
                    <a:lnTo>
                      <a:pt x="13444" y="2557"/>
                    </a:lnTo>
                    <a:lnTo>
                      <a:pt x="13406" y="2500"/>
                    </a:lnTo>
                    <a:lnTo>
                      <a:pt x="13406" y="2500"/>
                    </a:lnTo>
                    <a:lnTo>
                      <a:pt x="13330" y="2405"/>
                    </a:lnTo>
                    <a:lnTo>
                      <a:pt x="13198" y="2311"/>
                    </a:lnTo>
                    <a:lnTo>
                      <a:pt x="13027" y="2216"/>
                    </a:lnTo>
                    <a:lnTo>
                      <a:pt x="12800" y="2140"/>
                    </a:lnTo>
                    <a:lnTo>
                      <a:pt x="12554" y="2065"/>
                    </a:lnTo>
                    <a:lnTo>
                      <a:pt x="12270" y="1989"/>
                    </a:lnTo>
                    <a:lnTo>
                      <a:pt x="11626" y="1875"/>
                    </a:lnTo>
                    <a:lnTo>
                      <a:pt x="10888" y="1762"/>
                    </a:lnTo>
                    <a:lnTo>
                      <a:pt x="10092" y="1686"/>
                    </a:lnTo>
                    <a:lnTo>
                      <a:pt x="9240" y="1610"/>
                    </a:lnTo>
                    <a:lnTo>
                      <a:pt x="8369" y="1553"/>
                    </a:lnTo>
                    <a:lnTo>
                      <a:pt x="6684" y="1478"/>
                    </a:lnTo>
                    <a:lnTo>
                      <a:pt x="5245" y="1421"/>
                    </a:lnTo>
                    <a:lnTo>
                      <a:pt x="3844" y="1421"/>
                    </a:lnTo>
                    <a:lnTo>
                      <a:pt x="3844" y="1421"/>
                    </a:lnTo>
                    <a:lnTo>
                      <a:pt x="3844" y="1421"/>
                    </a:lnTo>
                    <a:lnTo>
                      <a:pt x="460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36"/>
          <p:cNvSpPr txBox="1">
            <a:spLocks noGrp="1"/>
          </p:cNvSpPr>
          <p:nvPr>
            <p:ph type="title"/>
          </p:nvPr>
        </p:nvSpPr>
        <p:spPr>
          <a:xfrm>
            <a:off x="2600699" y="261873"/>
            <a:ext cx="444003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前台網頁 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管理者介面</a:t>
            </a:r>
            <a:endParaRPr lang="zh-TW" altLang="en-US" sz="5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B9B8F7D3-DD0D-29ED-9BD9-8EE958E393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5538235-A4F5-9BDD-1A2B-6F0516BEBA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34"/>
          <a:stretch/>
        </p:blipFill>
        <p:spPr>
          <a:xfrm>
            <a:off x="171513" y="983878"/>
            <a:ext cx="8794750" cy="396186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6ED2360-9083-E249-CD11-EDDAB6F3AA50}"/>
              </a:ext>
            </a:extLst>
          </p:cNvPr>
          <p:cNvSpPr/>
          <p:nvPr/>
        </p:nvSpPr>
        <p:spPr>
          <a:xfrm>
            <a:off x="234950" y="1530350"/>
            <a:ext cx="2063750" cy="3326492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箭號: 向下 7">
            <a:extLst>
              <a:ext uri="{FF2B5EF4-FFF2-40B4-BE49-F238E27FC236}">
                <a16:creationId xmlns:a16="http://schemas.microsoft.com/office/drawing/2014/main" id="{799A54F9-7A13-7130-442C-D3BC723EB40F}"/>
              </a:ext>
            </a:extLst>
          </p:cNvPr>
          <p:cNvSpPr/>
          <p:nvPr/>
        </p:nvSpPr>
        <p:spPr>
          <a:xfrm rot="3143941">
            <a:off x="2162811" y="1129755"/>
            <a:ext cx="580651" cy="65821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76EC0E2-F6D6-3C9E-87DF-05587D770F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76B77-C7E9-4009-AEE1-02471F71AEAD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9930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39"/>
          <p:cNvSpPr/>
          <p:nvPr/>
        </p:nvSpPr>
        <p:spPr>
          <a:xfrm>
            <a:off x="1424699" y="382703"/>
            <a:ext cx="4869600" cy="548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dist="95250" dir="30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39"/>
          <p:cNvSpPr txBox="1">
            <a:spLocks noGrp="1"/>
          </p:cNvSpPr>
          <p:nvPr>
            <p:ph type="title"/>
          </p:nvPr>
        </p:nvSpPr>
        <p:spPr>
          <a:xfrm>
            <a:off x="7499" y="428453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2"/>
                </a:solidFill>
              </a:rPr>
              <a:t>管理者介面後台</a:t>
            </a:r>
            <a:endParaRPr lang="en-US" b="1" dirty="0">
              <a:solidFill>
                <a:schemeClr val="dk2"/>
              </a:solidFill>
            </a:endParaRPr>
          </a:p>
        </p:txBody>
      </p:sp>
      <p:grpSp>
        <p:nvGrpSpPr>
          <p:cNvPr id="1271" name="Google Shape;1271;p39"/>
          <p:cNvGrpSpPr/>
          <p:nvPr/>
        </p:nvGrpSpPr>
        <p:grpSpPr>
          <a:xfrm>
            <a:off x="7671432" y="-235185"/>
            <a:ext cx="1502711" cy="1206271"/>
            <a:chOff x="3544650" y="4410025"/>
            <a:chExt cx="1195950" cy="960025"/>
          </a:xfrm>
        </p:grpSpPr>
        <p:sp>
          <p:nvSpPr>
            <p:cNvPr id="1272" name="Google Shape;1272;p39"/>
            <p:cNvSpPr/>
            <p:nvPr/>
          </p:nvSpPr>
          <p:spPr>
            <a:xfrm>
              <a:off x="3571850" y="5042600"/>
              <a:ext cx="1051025" cy="323500"/>
            </a:xfrm>
            <a:custGeom>
              <a:avLst/>
              <a:gdLst/>
              <a:ahLst/>
              <a:cxnLst/>
              <a:rect l="l" t="t" r="r" b="b"/>
              <a:pathLst>
                <a:path w="42041" h="12940" extrusionOk="0">
                  <a:moveTo>
                    <a:pt x="21881" y="1"/>
                  </a:moveTo>
                  <a:lnTo>
                    <a:pt x="20793" y="40"/>
                  </a:lnTo>
                  <a:lnTo>
                    <a:pt x="19705" y="80"/>
                  </a:lnTo>
                  <a:lnTo>
                    <a:pt x="18636" y="139"/>
                  </a:lnTo>
                  <a:lnTo>
                    <a:pt x="17588" y="218"/>
                  </a:lnTo>
                  <a:lnTo>
                    <a:pt x="16559" y="317"/>
                  </a:lnTo>
                  <a:lnTo>
                    <a:pt x="15550" y="436"/>
                  </a:lnTo>
                  <a:lnTo>
                    <a:pt x="14561" y="555"/>
                  </a:lnTo>
                  <a:lnTo>
                    <a:pt x="13572" y="693"/>
                  </a:lnTo>
                  <a:lnTo>
                    <a:pt x="12622" y="832"/>
                  </a:lnTo>
                  <a:lnTo>
                    <a:pt x="11692" y="990"/>
                  </a:lnTo>
                  <a:lnTo>
                    <a:pt x="10802" y="1168"/>
                  </a:lnTo>
                  <a:lnTo>
                    <a:pt x="9932" y="1366"/>
                  </a:lnTo>
                  <a:lnTo>
                    <a:pt x="9081" y="1544"/>
                  </a:lnTo>
                  <a:lnTo>
                    <a:pt x="8270" y="1762"/>
                  </a:lnTo>
                  <a:lnTo>
                    <a:pt x="7478" y="1979"/>
                  </a:lnTo>
                  <a:lnTo>
                    <a:pt x="6727" y="2217"/>
                  </a:lnTo>
                  <a:lnTo>
                    <a:pt x="5995" y="2454"/>
                  </a:lnTo>
                  <a:lnTo>
                    <a:pt x="5302" y="2691"/>
                  </a:lnTo>
                  <a:lnTo>
                    <a:pt x="4649" y="2949"/>
                  </a:lnTo>
                  <a:lnTo>
                    <a:pt x="4036" y="3226"/>
                  </a:lnTo>
                  <a:lnTo>
                    <a:pt x="3462" y="3483"/>
                  </a:lnTo>
                  <a:lnTo>
                    <a:pt x="2928" y="3780"/>
                  </a:lnTo>
                  <a:lnTo>
                    <a:pt x="2434" y="4057"/>
                  </a:lnTo>
                  <a:lnTo>
                    <a:pt x="1979" y="4353"/>
                  </a:lnTo>
                  <a:lnTo>
                    <a:pt x="1563" y="4650"/>
                  </a:lnTo>
                  <a:lnTo>
                    <a:pt x="1207" y="4967"/>
                  </a:lnTo>
                  <a:lnTo>
                    <a:pt x="871" y="5263"/>
                  </a:lnTo>
                  <a:lnTo>
                    <a:pt x="613" y="5580"/>
                  </a:lnTo>
                  <a:lnTo>
                    <a:pt x="376" y="5896"/>
                  </a:lnTo>
                  <a:lnTo>
                    <a:pt x="218" y="6233"/>
                  </a:lnTo>
                  <a:lnTo>
                    <a:pt x="139" y="6391"/>
                  </a:lnTo>
                  <a:lnTo>
                    <a:pt x="79" y="6549"/>
                  </a:lnTo>
                  <a:lnTo>
                    <a:pt x="40" y="6708"/>
                  </a:lnTo>
                  <a:lnTo>
                    <a:pt x="20" y="6886"/>
                  </a:lnTo>
                  <a:lnTo>
                    <a:pt x="0" y="7044"/>
                  </a:lnTo>
                  <a:lnTo>
                    <a:pt x="0" y="7222"/>
                  </a:lnTo>
                  <a:lnTo>
                    <a:pt x="20" y="7380"/>
                  </a:lnTo>
                  <a:lnTo>
                    <a:pt x="40" y="7538"/>
                  </a:lnTo>
                  <a:lnTo>
                    <a:pt x="79" y="7697"/>
                  </a:lnTo>
                  <a:lnTo>
                    <a:pt x="139" y="7875"/>
                  </a:lnTo>
                  <a:lnTo>
                    <a:pt x="198" y="8033"/>
                  </a:lnTo>
                  <a:lnTo>
                    <a:pt x="277" y="8191"/>
                  </a:lnTo>
                  <a:lnTo>
                    <a:pt x="475" y="8488"/>
                  </a:lnTo>
                  <a:lnTo>
                    <a:pt x="712" y="8805"/>
                  </a:lnTo>
                  <a:lnTo>
                    <a:pt x="1009" y="9082"/>
                  </a:lnTo>
                  <a:lnTo>
                    <a:pt x="1365" y="9378"/>
                  </a:lnTo>
                  <a:lnTo>
                    <a:pt x="1741" y="9655"/>
                  </a:lnTo>
                  <a:lnTo>
                    <a:pt x="2176" y="9932"/>
                  </a:lnTo>
                  <a:lnTo>
                    <a:pt x="2651" y="10189"/>
                  </a:lnTo>
                  <a:lnTo>
                    <a:pt x="3166" y="10447"/>
                  </a:lnTo>
                  <a:lnTo>
                    <a:pt x="3719" y="10684"/>
                  </a:lnTo>
                  <a:lnTo>
                    <a:pt x="4313" y="10902"/>
                  </a:lnTo>
                  <a:lnTo>
                    <a:pt x="4946" y="11139"/>
                  </a:lnTo>
                  <a:lnTo>
                    <a:pt x="5619" y="11337"/>
                  </a:lnTo>
                  <a:lnTo>
                    <a:pt x="6331" y="11535"/>
                  </a:lnTo>
                  <a:lnTo>
                    <a:pt x="7063" y="11733"/>
                  </a:lnTo>
                  <a:lnTo>
                    <a:pt x="7834" y="11891"/>
                  </a:lnTo>
                  <a:lnTo>
                    <a:pt x="8626" y="12069"/>
                  </a:lnTo>
                  <a:lnTo>
                    <a:pt x="9457" y="12207"/>
                  </a:lnTo>
                  <a:lnTo>
                    <a:pt x="10327" y="12346"/>
                  </a:lnTo>
                  <a:lnTo>
                    <a:pt x="11198" y="12465"/>
                  </a:lnTo>
                  <a:lnTo>
                    <a:pt x="12108" y="12583"/>
                  </a:lnTo>
                  <a:lnTo>
                    <a:pt x="13057" y="12682"/>
                  </a:lnTo>
                  <a:lnTo>
                    <a:pt x="14007" y="12761"/>
                  </a:lnTo>
                  <a:lnTo>
                    <a:pt x="14996" y="12821"/>
                  </a:lnTo>
                  <a:lnTo>
                    <a:pt x="15985" y="12880"/>
                  </a:lnTo>
                  <a:lnTo>
                    <a:pt x="17014" y="12920"/>
                  </a:lnTo>
                  <a:lnTo>
                    <a:pt x="18043" y="12939"/>
                  </a:lnTo>
                  <a:lnTo>
                    <a:pt x="19091" y="12939"/>
                  </a:lnTo>
                  <a:lnTo>
                    <a:pt x="20160" y="12920"/>
                  </a:lnTo>
                  <a:lnTo>
                    <a:pt x="21248" y="12900"/>
                  </a:lnTo>
                  <a:lnTo>
                    <a:pt x="22336" y="12841"/>
                  </a:lnTo>
                  <a:lnTo>
                    <a:pt x="23404" y="12781"/>
                  </a:lnTo>
                  <a:lnTo>
                    <a:pt x="24453" y="12702"/>
                  </a:lnTo>
                  <a:lnTo>
                    <a:pt x="25482" y="12603"/>
                  </a:lnTo>
                  <a:lnTo>
                    <a:pt x="26491" y="12504"/>
                  </a:lnTo>
                  <a:lnTo>
                    <a:pt x="27480" y="12385"/>
                  </a:lnTo>
                  <a:lnTo>
                    <a:pt x="28469" y="12247"/>
                  </a:lnTo>
                  <a:lnTo>
                    <a:pt x="29419" y="12089"/>
                  </a:lnTo>
                  <a:lnTo>
                    <a:pt x="30348" y="11930"/>
                  </a:lnTo>
                  <a:lnTo>
                    <a:pt x="31239" y="11752"/>
                  </a:lnTo>
                  <a:lnTo>
                    <a:pt x="32109" y="11574"/>
                  </a:lnTo>
                  <a:lnTo>
                    <a:pt x="32960" y="11377"/>
                  </a:lnTo>
                  <a:lnTo>
                    <a:pt x="33771" y="11159"/>
                  </a:lnTo>
                  <a:lnTo>
                    <a:pt x="34562" y="10941"/>
                  </a:lnTo>
                  <a:lnTo>
                    <a:pt x="35314" y="10724"/>
                  </a:lnTo>
                  <a:lnTo>
                    <a:pt x="36046" y="10486"/>
                  </a:lnTo>
                  <a:lnTo>
                    <a:pt x="36739" y="10229"/>
                  </a:lnTo>
                  <a:lnTo>
                    <a:pt x="37391" y="9972"/>
                  </a:lnTo>
                  <a:lnTo>
                    <a:pt x="38005" y="9715"/>
                  </a:lnTo>
                  <a:lnTo>
                    <a:pt x="38578" y="9438"/>
                  </a:lnTo>
                  <a:lnTo>
                    <a:pt x="39113" y="9161"/>
                  </a:lnTo>
                  <a:lnTo>
                    <a:pt x="39607" y="8864"/>
                  </a:lnTo>
                  <a:lnTo>
                    <a:pt x="40062" y="8567"/>
                  </a:lnTo>
                  <a:lnTo>
                    <a:pt x="40478" y="8270"/>
                  </a:lnTo>
                  <a:lnTo>
                    <a:pt x="40834" y="7974"/>
                  </a:lnTo>
                  <a:lnTo>
                    <a:pt x="41170" y="7657"/>
                  </a:lnTo>
                  <a:lnTo>
                    <a:pt x="41427" y="7341"/>
                  </a:lnTo>
                  <a:lnTo>
                    <a:pt x="41665" y="7024"/>
                  </a:lnTo>
                  <a:lnTo>
                    <a:pt x="41823" y="6708"/>
                  </a:lnTo>
                  <a:lnTo>
                    <a:pt x="41902" y="6529"/>
                  </a:lnTo>
                  <a:lnTo>
                    <a:pt x="41961" y="6371"/>
                  </a:lnTo>
                  <a:lnTo>
                    <a:pt x="42001" y="6213"/>
                  </a:lnTo>
                  <a:lnTo>
                    <a:pt x="42021" y="6035"/>
                  </a:lnTo>
                  <a:lnTo>
                    <a:pt x="42041" y="5877"/>
                  </a:lnTo>
                  <a:lnTo>
                    <a:pt x="42041" y="5718"/>
                  </a:lnTo>
                  <a:lnTo>
                    <a:pt x="42021" y="5540"/>
                  </a:lnTo>
                  <a:lnTo>
                    <a:pt x="42001" y="5382"/>
                  </a:lnTo>
                  <a:lnTo>
                    <a:pt x="41961" y="5224"/>
                  </a:lnTo>
                  <a:lnTo>
                    <a:pt x="41902" y="5065"/>
                  </a:lnTo>
                  <a:lnTo>
                    <a:pt x="41843" y="4907"/>
                  </a:lnTo>
                  <a:lnTo>
                    <a:pt x="41764" y="4749"/>
                  </a:lnTo>
                  <a:lnTo>
                    <a:pt x="41566" y="4432"/>
                  </a:lnTo>
                  <a:lnTo>
                    <a:pt x="41328" y="4136"/>
                  </a:lnTo>
                  <a:lnTo>
                    <a:pt x="41032" y="3839"/>
                  </a:lnTo>
                  <a:lnTo>
                    <a:pt x="40676" y="3542"/>
                  </a:lnTo>
                  <a:lnTo>
                    <a:pt x="40300" y="3265"/>
                  </a:lnTo>
                  <a:lnTo>
                    <a:pt x="39864" y="3008"/>
                  </a:lnTo>
                  <a:lnTo>
                    <a:pt x="39390" y="2731"/>
                  </a:lnTo>
                  <a:lnTo>
                    <a:pt x="38875" y="2494"/>
                  </a:lnTo>
                  <a:lnTo>
                    <a:pt x="38321" y="2256"/>
                  </a:lnTo>
                  <a:lnTo>
                    <a:pt x="37728" y="2019"/>
                  </a:lnTo>
                  <a:lnTo>
                    <a:pt x="37095" y="1801"/>
                  </a:lnTo>
                  <a:lnTo>
                    <a:pt x="36422" y="1584"/>
                  </a:lnTo>
                  <a:lnTo>
                    <a:pt x="35710" y="1386"/>
                  </a:lnTo>
                  <a:lnTo>
                    <a:pt x="34978" y="1208"/>
                  </a:lnTo>
                  <a:lnTo>
                    <a:pt x="34206" y="1030"/>
                  </a:lnTo>
                  <a:lnTo>
                    <a:pt x="33415" y="871"/>
                  </a:lnTo>
                  <a:lnTo>
                    <a:pt x="32584" y="713"/>
                  </a:lnTo>
                  <a:lnTo>
                    <a:pt x="31713" y="575"/>
                  </a:lnTo>
                  <a:lnTo>
                    <a:pt x="30843" y="456"/>
                  </a:lnTo>
                  <a:lnTo>
                    <a:pt x="29933" y="337"/>
                  </a:lnTo>
                  <a:lnTo>
                    <a:pt x="28983" y="258"/>
                  </a:lnTo>
                  <a:lnTo>
                    <a:pt x="28034" y="159"/>
                  </a:lnTo>
                  <a:lnTo>
                    <a:pt x="27045" y="100"/>
                  </a:lnTo>
                  <a:lnTo>
                    <a:pt x="26055" y="60"/>
                  </a:lnTo>
                  <a:lnTo>
                    <a:pt x="25027" y="21"/>
                  </a:lnTo>
                  <a:lnTo>
                    <a:pt x="239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9"/>
            <p:cNvSpPr/>
            <p:nvPr/>
          </p:nvSpPr>
          <p:spPr>
            <a:xfrm>
              <a:off x="3566900" y="5037650"/>
              <a:ext cx="1061425" cy="332400"/>
            </a:xfrm>
            <a:custGeom>
              <a:avLst/>
              <a:gdLst/>
              <a:ahLst/>
              <a:cxnLst/>
              <a:rect l="l" t="t" r="r" b="b"/>
              <a:pathLst>
                <a:path w="42457" h="13296" extrusionOk="0">
                  <a:moveTo>
                    <a:pt x="24552" y="318"/>
                  </a:moveTo>
                  <a:lnTo>
                    <a:pt x="25719" y="357"/>
                  </a:lnTo>
                  <a:lnTo>
                    <a:pt x="26867" y="416"/>
                  </a:lnTo>
                  <a:lnTo>
                    <a:pt x="28034" y="496"/>
                  </a:lnTo>
                  <a:lnTo>
                    <a:pt x="29181" y="595"/>
                  </a:lnTo>
                  <a:lnTo>
                    <a:pt x="30329" y="733"/>
                  </a:lnTo>
                  <a:lnTo>
                    <a:pt x="31476" y="871"/>
                  </a:lnTo>
                  <a:lnTo>
                    <a:pt x="32604" y="1050"/>
                  </a:lnTo>
                  <a:lnTo>
                    <a:pt x="33474" y="1208"/>
                  </a:lnTo>
                  <a:lnTo>
                    <a:pt x="34325" y="1366"/>
                  </a:lnTo>
                  <a:lnTo>
                    <a:pt x="35176" y="1564"/>
                  </a:lnTo>
                  <a:lnTo>
                    <a:pt x="36027" y="1782"/>
                  </a:lnTo>
                  <a:lnTo>
                    <a:pt x="36857" y="2039"/>
                  </a:lnTo>
                  <a:lnTo>
                    <a:pt x="37688" y="2316"/>
                  </a:lnTo>
                  <a:lnTo>
                    <a:pt x="38499" y="2632"/>
                  </a:lnTo>
                  <a:lnTo>
                    <a:pt x="39291" y="2988"/>
                  </a:lnTo>
                  <a:lnTo>
                    <a:pt x="39746" y="3226"/>
                  </a:lnTo>
                  <a:lnTo>
                    <a:pt x="40201" y="3503"/>
                  </a:lnTo>
                  <a:lnTo>
                    <a:pt x="40636" y="3819"/>
                  </a:lnTo>
                  <a:lnTo>
                    <a:pt x="40854" y="3978"/>
                  </a:lnTo>
                  <a:lnTo>
                    <a:pt x="41052" y="4156"/>
                  </a:lnTo>
                  <a:lnTo>
                    <a:pt x="41249" y="4353"/>
                  </a:lnTo>
                  <a:lnTo>
                    <a:pt x="41408" y="4551"/>
                  </a:lnTo>
                  <a:lnTo>
                    <a:pt x="41566" y="4749"/>
                  </a:lnTo>
                  <a:lnTo>
                    <a:pt x="41704" y="4967"/>
                  </a:lnTo>
                  <a:lnTo>
                    <a:pt x="41823" y="5204"/>
                  </a:lnTo>
                  <a:lnTo>
                    <a:pt x="41902" y="5442"/>
                  </a:lnTo>
                  <a:lnTo>
                    <a:pt x="41981" y="5699"/>
                  </a:lnTo>
                  <a:lnTo>
                    <a:pt x="42000" y="5957"/>
                  </a:lnTo>
                  <a:lnTo>
                    <a:pt x="41981" y="6253"/>
                  </a:lnTo>
                  <a:lnTo>
                    <a:pt x="41922" y="6569"/>
                  </a:lnTo>
                  <a:lnTo>
                    <a:pt x="41823" y="6846"/>
                  </a:lnTo>
                  <a:lnTo>
                    <a:pt x="41685" y="7123"/>
                  </a:lnTo>
                  <a:lnTo>
                    <a:pt x="41526" y="7400"/>
                  </a:lnTo>
                  <a:lnTo>
                    <a:pt x="41329" y="7638"/>
                  </a:lnTo>
                  <a:lnTo>
                    <a:pt x="41111" y="7875"/>
                  </a:lnTo>
                  <a:lnTo>
                    <a:pt x="40874" y="8112"/>
                  </a:lnTo>
                  <a:lnTo>
                    <a:pt x="40636" y="8310"/>
                  </a:lnTo>
                  <a:lnTo>
                    <a:pt x="40379" y="8508"/>
                  </a:lnTo>
                  <a:lnTo>
                    <a:pt x="40102" y="8706"/>
                  </a:lnTo>
                  <a:lnTo>
                    <a:pt x="39825" y="8884"/>
                  </a:lnTo>
                  <a:lnTo>
                    <a:pt x="39271" y="9200"/>
                  </a:lnTo>
                  <a:lnTo>
                    <a:pt x="38737" y="9477"/>
                  </a:lnTo>
                  <a:lnTo>
                    <a:pt x="38282" y="9715"/>
                  </a:lnTo>
                  <a:lnTo>
                    <a:pt x="37807" y="9932"/>
                  </a:lnTo>
                  <a:lnTo>
                    <a:pt x="37332" y="10130"/>
                  </a:lnTo>
                  <a:lnTo>
                    <a:pt x="36857" y="10308"/>
                  </a:lnTo>
                  <a:lnTo>
                    <a:pt x="35888" y="10664"/>
                  </a:lnTo>
                  <a:lnTo>
                    <a:pt x="34899" y="10961"/>
                  </a:lnTo>
                  <a:lnTo>
                    <a:pt x="33910" y="11238"/>
                  </a:lnTo>
                  <a:lnTo>
                    <a:pt x="32901" y="11495"/>
                  </a:lnTo>
                  <a:lnTo>
                    <a:pt x="31892" y="11713"/>
                  </a:lnTo>
                  <a:lnTo>
                    <a:pt x="30903" y="11911"/>
                  </a:lnTo>
                  <a:lnTo>
                    <a:pt x="29597" y="12148"/>
                  </a:lnTo>
                  <a:lnTo>
                    <a:pt x="28311" y="12366"/>
                  </a:lnTo>
                  <a:lnTo>
                    <a:pt x="26985" y="12544"/>
                  </a:lnTo>
                  <a:lnTo>
                    <a:pt x="25680" y="12702"/>
                  </a:lnTo>
                  <a:lnTo>
                    <a:pt x="24354" y="12821"/>
                  </a:lnTo>
                  <a:lnTo>
                    <a:pt x="23029" y="12920"/>
                  </a:lnTo>
                  <a:lnTo>
                    <a:pt x="21703" y="12979"/>
                  </a:lnTo>
                  <a:lnTo>
                    <a:pt x="20378" y="13019"/>
                  </a:lnTo>
                  <a:lnTo>
                    <a:pt x="19052" y="13039"/>
                  </a:lnTo>
                  <a:lnTo>
                    <a:pt x="17707" y="12999"/>
                  </a:lnTo>
                  <a:lnTo>
                    <a:pt x="16381" y="12959"/>
                  </a:lnTo>
                  <a:lnTo>
                    <a:pt x="15056" y="12880"/>
                  </a:lnTo>
                  <a:lnTo>
                    <a:pt x="13750" y="12781"/>
                  </a:lnTo>
                  <a:lnTo>
                    <a:pt x="12424" y="12643"/>
                  </a:lnTo>
                  <a:lnTo>
                    <a:pt x="11119" y="12465"/>
                  </a:lnTo>
                  <a:lnTo>
                    <a:pt x="9833" y="12267"/>
                  </a:lnTo>
                  <a:lnTo>
                    <a:pt x="8883" y="12109"/>
                  </a:lnTo>
                  <a:lnTo>
                    <a:pt x="7953" y="11931"/>
                  </a:lnTo>
                  <a:lnTo>
                    <a:pt x="7024" y="11713"/>
                  </a:lnTo>
                  <a:lnTo>
                    <a:pt x="6094" y="11456"/>
                  </a:lnTo>
                  <a:lnTo>
                    <a:pt x="5164" y="11159"/>
                  </a:lnTo>
                  <a:lnTo>
                    <a:pt x="4729" y="11001"/>
                  </a:lnTo>
                  <a:lnTo>
                    <a:pt x="4274" y="10843"/>
                  </a:lnTo>
                  <a:lnTo>
                    <a:pt x="3838" y="10645"/>
                  </a:lnTo>
                  <a:lnTo>
                    <a:pt x="3403" y="10447"/>
                  </a:lnTo>
                  <a:lnTo>
                    <a:pt x="2988" y="10229"/>
                  </a:lnTo>
                  <a:lnTo>
                    <a:pt x="2552" y="10012"/>
                  </a:lnTo>
                  <a:lnTo>
                    <a:pt x="2097" y="9715"/>
                  </a:lnTo>
                  <a:lnTo>
                    <a:pt x="1860" y="9557"/>
                  </a:lnTo>
                  <a:lnTo>
                    <a:pt x="1642" y="9379"/>
                  </a:lnTo>
                  <a:lnTo>
                    <a:pt x="1425" y="9181"/>
                  </a:lnTo>
                  <a:lnTo>
                    <a:pt x="1227" y="8983"/>
                  </a:lnTo>
                  <a:lnTo>
                    <a:pt x="1049" y="8785"/>
                  </a:lnTo>
                  <a:lnTo>
                    <a:pt x="871" y="8567"/>
                  </a:lnTo>
                  <a:lnTo>
                    <a:pt x="732" y="8330"/>
                  </a:lnTo>
                  <a:lnTo>
                    <a:pt x="614" y="8093"/>
                  </a:lnTo>
                  <a:lnTo>
                    <a:pt x="534" y="7855"/>
                  </a:lnTo>
                  <a:lnTo>
                    <a:pt x="475" y="7598"/>
                  </a:lnTo>
                  <a:lnTo>
                    <a:pt x="436" y="7321"/>
                  </a:lnTo>
                  <a:lnTo>
                    <a:pt x="455" y="7064"/>
                  </a:lnTo>
                  <a:lnTo>
                    <a:pt x="515" y="6767"/>
                  </a:lnTo>
                  <a:lnTo>
                    <a:pt x="614" y="6490"/>
                  </a:lnTo>
                  <a:lnTo>
                    <a:pt x="752" y="6174"/>
                  </a:lnTo>
                  <a:lnTo>
                    <a:pt x="930" y="5877"/>
                  </a:lnTo>
                  <a:lnTo>
                    <a:pt x="1148" y="5600"/>
                  </a:lnTo>
                  <a:lnTo>
                    <a:pt x="1385" y="5323"/>
                  </a:lnTo>
                  <a:lnTo>
                    <a:pt x="1662" y="5085"/>
                  </a:lnTo>
                  <a:lnTo>
                    <a:pt x="1939" y="4848"/>
                  </a:lnTo>
                  <a:lnTo>
                    <a:pt x="2236" y="4630"/>
                  </a:lnTo>
                  <a:lnTo>
                    <a:pt x="2552" y="4433"/>
                  </a:lnTo>
                  <a:lnTo>
                    <a:pt x="2889" y="4235"/>
                  </a:lnTo>
                  <a:lnTo>
                    <a:pt x="3225" y="4057"/>
                  </a:lnTo>
                  <a:lnTo>
                    <a:pt x="3898" y="3720"/>
                  </a:lnTo>
                  <a:lnTo>
                    <a:pt x="4551" y="3443"/>
                  </a:lnTo>
                  <a:lnTo>
                    <a:pt x="5184" y="3186"/>
                  </a:lnTo>
                  <a:lnTo>
                    <a:pt x="5718" y="2969"/>
                  </a:lnTo>
                  <a:lnTo>
                    <a:pt x="6272" y="2771"/>
                  </a:lnTo>
                  <a:lnTo>
                    <a:pt x="6806" y="2573"/>
                  </a:lnTo>
                  <a:lnTo>
                    <a:pt x="7360" y="2415"/>
                  </a:lnTo>
                  <a:lnTo>
                    <a:pt x="8488" y="2078"/>
                  </a:lnTo>
                  <a:lnTo>
                    <a:pt x="9615" y="1801"/>
                  </a:lnTo>
                  <a:lnTo>
                    <a:pt x="10743" y="1564"/>
                  </a:lnTo>
                  <a:lnTo>
                    <a:pt x="11890" y="1346"/>
                  </a:lnTo>
                  <a:lnTo>
                    <a:pt x="13038" y="1148"/>
                  </a:lnTo>
                  <a:lnTo>
                    <a:pt x="14165" y="970"/>
                  </a:lnTo>
                  <a:lnTo>
                    <a:pt x="15313" y="812"/>
                  </a:lnTo>
                  <a:lnTo>
                    <a:pt x="16460" y="693"/>
                  </a:lnTo>
                  <a:lnTo>
                    <a:pt x="17608" y="575"/>
                  </a:lnTo>
                  <a:lnTo>
                    <a:pt x="18755" y="476"/>
                  </a:lnTo>
                  <a:lnTo>
                    <a:pt x="19923" y="397"/>
                  </a:lnTo>
                  <a:lnTo>
                    <a:pt x="21070" y="357"/>
                  </a:lnTo>
                  <a:lnTo>
                    <a:pt x="22237" y="318"/>
                  </a:lnTo>
                  <a:close/>
                  <a:moveTo>
                    <a:pt x="22435" y="1"/>
                  </a:moveTo>
                  <a:lnTo>
                    <a:pt x="21189" y="41"/>
                  </a:lnTo>
                  <a:lnTo>
                    <a:pt x="19962" y="100"/>
                  </a:lnTo>
                  <a:lnTo>
                    <a:pt x="18716" y="179"/>
                  </a:lnTo>
                  <a:lnTo>
                    <a:pt x="17489" y="298"/>
                  </a:lnTo>
                  <a:lnTo>
                    <a:pt x="16263" y="416"/>
                  </a:lnTo>
                  <a:lnTo>
                    <a:pt x="15036" y="555"/>
                  </a:lnTo>
                  <a:lnTo>
                    <a:pt x="13829" y="733"/>
                  </a:lnTo>
                  <a:lnTo>
                    <a:pt x="12800" y="891"/>
                  </a:lnTo>
                  <a:lnTo>
                    <a:pt x="11791" y="1050"/>
                  </a:lnTo>
                  <a:lnTo>
                    <a:pt x="10782" y="1247"/>
                  </a:lnTo>
                  <a:lnTo>
                    <a:pt x="9773" y="1465"/>
                  </a:lnTo>
                  <a:lnTo>
                    <a:pt x="8764" y="1722"/>
                  </a:lnTo>
                  <a:lnTo>
                    <a:pt x="7775" y="1999"/>
                  </a:lnTo>
                  <a:lnTo>
                    <a:pt x="6786" y="2296"/>
                  </a:lnTo>
                  <a:lnTo>
                    <a:pt x="5817" y="2632"/>
                  </a:lnTo>
                  <a:lnTo>
                    <a:pt x="5164" y="2870"/>
                  </a:lnTo>
                  <a:lnTo>
                    <a:pt x="4511" y="3127"/>
                  </a:lnTo>
                  <a:lnTo>
                    <a:pt x="3858" y="3424"/>
                  </a:lnTo>
                  <a:lnTo>
                    <a:pt x="3225" y="3740"/>
                  </a:lnTo>
                  <a:lnTo>
                    <a:pt x="2612" y="4076"/>
                  </a:lnTo>
                  <a:lnTo>
                    <a:pt x="2315" y="4274"/>
                  </a:lnTo>
                  <a:lnTo>
                    <a:pt x="2018" y="4472"/>
                  </a:lnTo>
                  <a:lnTo>
                    <a:pt x="1741" y="4670"/>
                  </a:lnTo>
                  <a:lnTo>
                    <a:pt x="1464" y="4888"/>
                  </a:lnTo>
                  <a:lnTo>
                    <a:pt x="1187" y="5125"/>
                  </a:lnTo>
                  <a:lnTo>
                    <a:pt x="930" y="5362"/>
                  </a:lnTo>
                  <a:lnTo>
                    <a:pt x="713" y="5600"/>
                  </a:lnTo>
                  <a:lnTo>
                    <a:pt x="534" y="5817"/>
                  </a:lnTo>
                  <a:lnTo>
                    <a:pt x="376" y="6055"/>
                  </a:lnTo>
                  <a:lnTo>
                    <a:pt x="257" y="6272"/>
                  </a:lnTo>
                  <a:lnTo>
                    <a:pt x="159" y="6490"/>
                  </a:lnTo>
                  <a:lnTo>
                    <a:pt x="79" y="6727"/>
                  </a:lnTo>
                  <a:lnTo>
                    <a:pt x="20" y="6945"/>
                  </a:lnTo>
                  <a:lnTo>
                    <a:pt x="0" y="7143"/>
                  </a:lnTo>
                  <a:lnTo>
                    <a:pt x="0" y="7361"/>
                  </a:lnTo>
                  <a:lnTo>
                    <a:pt x="20" y="7578"/>
                  </a:lnTo>
                  <a:lnTo>
                    <a:pt x="60" y="7776"/>
                  </a:lnTo>
                  <a:lnTo>
                    <a:pt x="139" y="7974"/>
                  </a:lnTo>
                  <a:lnTo>
                    <a:pt x="218" y="8172"/>
                  </a:lnTo>
                  <a:lnTo>
                    <a:pt x="317" y="8370"/>
                  </a:lnTo>
                  <a:lnTo>
                    <a:pt x="416" y="8567"/>
                  </a:lnTo>
                  <a:lnTo>
                    <a:pt x="554" y="8745"/>
                  </a:lnTo>
                  <a:lnTo>
                    <a:pt x="693" y="8923"/>
                  </a:lnTo>
                  <a:lnTo>
                    <a:pt x="851" y="9102"/>
                  </a:lnTo>
                  <a:lnTo>
                    <a:pt x="1207" y="9438"/>
                  </a:lnTo>
                  <a:lnTo>
                    <a:pt x="1583" y="9754"/>
                  </a:lnTo>
                  <a:lnTo>
                    <a:pt x="1998" y="10051"/>
                  </a:lnTo>
                  <a:lnTo>
                    <a:pt x="2414" y="10328"/>
                  </a:lnTo>
                  <a:lnTo>
                    <a:pt x="2849" y="10585"/>
                  </a:lnTo>
                  <a:lnTo>
                    <a:pt x="3304" y="10803"/>
                  </a:lnTo>
                  <a:lnTo>
                    <a:pt x="3720" y="11001"/>
                  </a:lnTo>
                  <a:lnTo>
                    <a:pt x="4333" y="11238"/>
                  </a:lnTo>
                  <a:lnTo>
                    <a:pt x="4966" y="11476"/>
                  </a:lnTo>
                  <a:lnTo>
                    <a:pt x="5599" y="11673"/>
                  </a:lnTo>
                  <a:lnTo>
                    <a:pt x="6232" y="11871"/>
                  </a:lnTo>
                  <a:lnTo>
                    <a:pt x="6885" y="12049"/>
                  </a:lnTo>
                  <a:lnTo>
                    <a:pt x="7538" y="12208"/>
                  </a:lnTo>
                  <a:lnTo>
                    <a:pt x="8191" y="12346"/>
                  </a:lnTo>
                  <a:lnTo>
                    <a:pt x="8844" y="12465"/>
                  </a:lnTo>
                  <a:lnTo>
                    <a:pt x="9516" y="12583"/>
                  </a:lnTo>
                  <a:lnTo>
                    <a:pt x="10169" y="12682"/>
                  </a:lnTo>
                  <a:lnTo>
                    <a:pt x="11514" y="12860"/>
                  </a:lnTo>
                  <a:lnTo>
                    <a:pt x="12840" y="12999"/>
                  </a:lnTo>
                  <a:lnTo>
                    <a:pt x="14146" y="13118"/>
                  </a:lnTo>
                  <a:lnTo>
                    <a:pt x="15036" y="13177"/>
                  </a:lnTo>
                  <a:lnTo>
                    <a:pt x="15906" y="13217"/>
                  </a:lnTo>
                  <a:lnTo>
                    <a:pt x="16797" y="13256"/>
                  </a:lnTo>
                  <a:lnTo>
                    <a:pt x="17667" y="13276"/>
                  </a:lnTo>
                  <a:lnTo>
                    <a:pt x="18557" y="13296"/>
                  </a:lnTo>
                  <a:lnTo>
                    <a:pt x="19428" y="13296"/>
                  </a:lnTo>
                  <a:lnTo>
                    <a:pt x="20318" y="13276"/>
                  </a:lnTo>
                  <a:lnTo>
                    <a:pt x="21189" y="13256"/>
                  </a:lnTo>
                  <a:lnTo>
                    <a:pt x="22949" y="13177"/>
                  </a:lnTo>
                  <a:lnTo>
                    <a:pt x="24710" y="13039"/>
                  </a:lnTo>
                  <a:lnTo>
                    <a:pt x="26471" y="12880"/>
                  </a:lnTo>
                  <a:lnTo>
                    <a:pt x="28212" y="12663"/>
                  </a:lnTo>
                  <a:lnTo>
                    <a:pt x="29557" y="12465"/>
                  </a:lnTo>
                  <a:lnTo>
                    <a:pt x="30903" y="12227"/>
                  </a:lnTo>
                  <a:lnTo>
                    <a:pt x="32228" y="11950"/>
                  </a:lnTo>
                  <a:lnTo>
                    <a:pt x="32901" y="11812"/>
                  </a:lnTo>
                  <a:lnTo>
                    <a:pt x="33573" y="11634"/>
                  </a:lnTo>
                  <a:lnTo>
                    <a:pt x="34226" y="11476"/>
                  </a:lnTo>
                  <a:lnTo>
                    <a:pt x="34879" y="11278"/>
                  </a:lnTo>
                  <a:lnTo>
                    <a:pt x="35532" y="11080"/>
                  </a:lnTo>
                  <a:lnTo>
                    <a:pt x="36185" y="10862"/>
                  </a:lnTo>
                  <a:lnTo>
                    <a:pt x="36818" y="10625"/>
                  </a:lnTo>
                  <a:lnTo>
                    <a:pt x="37451" y="10387"/>
                  </a:lnTo>
                  <a:lnTo>
                    <a:pt x="38084" y="10111"/>
                  </a:lnTo>
                  <a:lnTo>
                    <a:pt x="38697" y="9834"/>
                  </a:lnTo>
                  <a:lnTo>
                    <a:pt x="39291" y="9537"/>
                  </a:lnTo>
                  <a:lnTo>
                    <a:pt x="39924" y="9200"/>
                  </a:lnTo>
                  <a:lnTo>
                    <a:pt x="40240" y="9003"/>
                  </a:lnTo>
                  <a:lnTo>
                    <a:pt x="40557" y="8785"/>
                  </a:lnTo>
                  <a:lnTo>
                    <a:pt x="40874" y="8567"/>
                  </a:lnTo>
                  <a:lnTo>
                    <a:pt x="41150" y="8330"/>
                  </a:lnTo>
                  <a:lnTo>
                    <a:pt x="41427" y="8073"/>
                  </a:lnTo>
                  <a:lnTo>
                    <a:pt x="41685" y="7816"/>
                  </a:lnTo>
                  <a:lnTo>
                    <a:pt x="41902" y="7519"/>
                  </a:lnTo>
                  <a:lnTo>
                    <a:pt x="42100" y="7222"/>
                  </a:lnTo>
                  <a:lnTo>
                    <a:pt x="42239" y="6925"/>
                  </a:lnTo>
                  <a:lnTo>
                    <a:pt x="42357" y="6589"/>
                  </a:lnTo>
                  <a:lnTo>
                    <a:pt x="42417" y="6431"/>
                  </a:lnTo>
                  <a:lnTo>
                    <a:pt x="42436" y="6253"/>
                  </a:lnTo>
                  <a:lnTo>
                    <a:pt x="42456" y="6075"/>
                  </a:lnTo>
                  <a:lnTo>
                    <a:pt x="42456" y="5916"/>
                  </a:lnTo>
                  <a:lnTo>
                    <a:pt x="42456" y="5857"/>
                  </a:lnTo>
                  <a:lnTo>
                    <a:pt x="42436" y="5600"/>
                  </a:lnTo>
                  <a:lnTo>
                    <a:pt x="42377" y="5362"/>
                  </a:lnTo>
                  <a:lnTo>
                    <a:pt x="42298" y="5125"/>
                  </a:lnTo>
                  <a:lnTo>
                    <a:pt x="42199" y="4907"/>
                  </a:lnTo>
                  <a:lnTo>
                    <a:pt x="42080" y="4690"/>
                  </a:lnTo>
                  <a:lnTo>
                    <a:pt x="41942" y="4492"/>
                  </a:lnTo>
                  <a:lnTo>
                    <a:pt x="41784" y="4314"/>
                  </a:lnTo>
                  <a:lnTo>
                    <a:pt x="41625" y="4116"/>
                  </a:lnTo>
                  <a:lnTo>
                    <a:pt x="41447" y="3958"/>
                  </a:lnTo>
                  <a:lnTo>
                    <a:pt x="41269" y="3780"/>
                  </a:lnTo>
                  <a:lnTo>
                    <a:pt x="40874" y="3483"/>
                  </a:lnTo>
                  <a:lnTo>
                    <a:pt x="40458" y="3206"/>
                  </a:lnTo>
                  <a:lnTo>
                    <a:pt x="40043" y="2969"/>
                  </a:lnTo>
                  <a:lnTo>
                    <a:pt x="39667" y="2751"/>
                  </a:lnTo>
                  <a:lnTo>
                    <a:pt x="39271" y="2573"/>
                  </a:lnTo>
                  <a:lnTo>
                    <a:pt x="38895" y="2395"/>
                  </a:lnTo>
                  <a:lnTo>
                    <a:pt x="38499" y="2217"/>
                  </a:lnTo>
                  <a:lnTo>
                    <a:pt x="37688" y="1920"/>
                  </a:lnTo>
                  <a:lnTo>
                    <a:pt x="36857" y="1663"/>
                  </a:lnTo>
                  <a:lnTo>
                    <a:pt x="36027" y="1425"/>
                  </a:lnTo>
                  <a:lnTo>
                    <a:pt x="35196" y="1228"/>
                  </a:lnTo>
                  <a:lnTo>
                    <a:pt x="34345" y="1050"/>
                  </a:lnTo>
                  <a:lnTo>
                    <a:pt x="33514" y="871"/>
                  </a:lnTo>
                  <a:lnTo>
                    <a:pt x="32307" y="654"/>
                  </a:lnTo>
                  <a:lnTo>
                    <a:pt x="31081" y="476"/>
                  </a:lnTo>
                  <a:lnTo>
                    <a:pt x="29854" y="337"/>
                  </a:lnTo>
                  <a:lnTo>
                    <a:pt x="28627" y="199"/>
                  </a:lnTo>
                  <a:lnTo>
                    <a:pt x="27401" y="120"/>
                  </a:lnTo>
                  <a:lnTo>
                    <a:pt x="26154" y="41"/>
                  </a:lnTo>
                  <a:lnTo>
                    <a:pt x="249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9"/>
            <p:cNvSpPr/>
            <p:nvPr/>
          </p:nvSpPr>
          <p:spPr>
            <a:xfrm>
              <a:off x="3637125" y="5073775"/>
              <a:ext cx="940250" cy="258200"/>
            </a:xfrm>
            <a:custGeom>
              <a:avLst/>
              <a:gdLst/>
              <a:ahLst/>
              <a:cxnLst/>
              <a:rect l="l" t="t" r="r" b="b"/>
              <a:pathLst>
                <a:path w="37610" h="10328" extrusionOk="0">
                  <a:moveTo>
                    <a:pt x="22772" y="238"/>
                  </a:moveTo>
                  <a:lnTo>
                    <a:pt x="24216" y="277"/>
                  </a:lnTo>
                  <a:lnTo>
                    <a:pt x="25660" y="356"/>
                  </a:lnTo>
                  <a:lnTo>
                    <a:pt x="26669" y="416"/>
                  </a:lnTo>
                  <a:lnTo>
                    <a:pt x="27698" y="515"/>
                  </a:lnTo>
                  <a:lnTo>
                    <a:pt x="28727" y="614"/>
                  </a:lnTo>
                  <a:lnTo>
                    <a:pt x="29755" y="772"/>
                  </a:lnTo>
                  <a:lnTo>
                    <a:pt x="30764" y="930"/>
                  </a:lnTo>
                  <a:lnTo>
                    <a:pt x="31773" y="1148"/>
                  </a:lnTo>
                  <a:lnTo>
                    <a:pt x="32762" y="1385"/>
                  </a:lnTo>
                  <a:lnTo>
                    <a:pt x="33752" y="1682"/>
                  </a:lnTo>
                  <a:lnTo>
                    <a:pt x="34246" y="1840"/>
                  </a:lnTo>
                  <a:lnTo>
                    <a:pt x="34780" y="2038"/>
                  </a:lnTo>
                  <a:lnTo>
                    <a:pt x="35315" y="2275"/>
                  </a:lnTo>
                  <a:lnTo>
                    <a:pt x="35592" y="2414"/>
                  </a:lnTo>
                  <a:lnTo>
                    <a:pt x="35849" y="2552"/>
                  </a:lnTo>
                  <a:lnTo>
                    <a:pt x="36106" y="2730"/>
                  </a:lnTo>
                  <a:lnTo>
                    <a:pt x="36324" y="2908"/>
                  </a:lnTo>
                  <a:lnTo>
                    <a:pt x="36541" y="3086"/>
                  </a:lnTo>
                  <a:lnTo>
                    <a:pt x="36719" y="3304"/>
                  </a:lnTo>
                  <a:lnTo>
                    <a:pt x="36877" y="3522"/>
                  </a:lnTo>
                  <a:lnTo>
                    <a:pt x="37016" y="3759"/>
                  </a:lnTo>
                  <a:lnTo>
                    <a:pt x="37095" y="4016"/>
                  </a:lnTo>
                  <a:lnTo>
                    <a:pt x="37154" y="4293"/>
                  </a:lnTo>
                  <a:lnTo>
                    <a:pt x="37135" y="4452"/>
                  </a:lnTo>
                  <a:lnTo>
                    <a:pt x="37115" y="4610"/>
                  </a:lnTo>
                  <a:lnTo>
                    <a:pt x="37075" y="4768"/>
                  </a:lnTo>
                  <a:lnTo>
                    <a:pt x="37036" y="4926"/>
                  </a:lnTo>
                  <a:lnTo>
                    <a:pt x="36976" y="5065"/>
                  </a:lnTo>
                  <a:lnTo>
                    <a:pt x="36897" y="5203"/>
                  </a:lnTo>
                  <a:lnTo>
                    <a:pt x="36719" y="5480"/>
                  </a:lnTo>
                  <a:lnTo>
                    <a:pt x="36482" y="5738"/>
                  </a:lnTo>
                  <a:lnTo>
                    <a:pt x="36244" y="5975"/>
                  </a:lnTo>
                  <a:lnTo>
                    <a:pt x="35948" y="6193"/>
                  </a:lnTo>
                  <a:lnTo>
                    <a:pt x="35651" y="6390"/>
                  </a:lnTo>
                  <a:lnTo>
                    <a:pt x="35334" y="6588"/>
                  </a:lnTo>
                  <a:lnTo>
                    <a:pt x="34998" y="6766"/>
                  </a:lnTo>
                  <a:lnTo>
                    <a:pt x="34662" y="6925"/>
                  </a:lnTo>
                  <a:lnTo>
                    <a:pt x="34325" y="7063"/>
                  </a:lnTo>
                  <a:lnTo>
                    <a:pt x="33692" y="7320"/>
                  </a:lnTo>
                  <a:lnTo>
                    <a:pt x="33138" y="7538"/>
                  </a:lnTo>
                  <a:lnTo>
                    <a:pt x="32584" y="7736"/>
                  </a:lnTo>
                  <a:lnTo>
                    <a:pt x="32030" y="7934"/>
                  </a:lnTo>
                  <a:lnTo>
                    <a:pt x="31457" y="8112"/>
                  </a:lnTo>
                  <a:lnTo>
                    <a:pt x="30883" y="8290"/>
                  </a:lnTo>
                  <a:lnTo>
                    <a:pt x="29736" y="8586"/>
                  </a:lnTo>
                  <a:lnTo>
                    <a:pt x="28568" y="8844"/>
                  </a:lnTo>
                  <a:lnTo>
                    <a:pt x="27401" y="9061"/>
                  </a:lnTo>
                  <a:lnTo>
                    <a:pt x="26234" y="9259"/>
                  </a:lnTo>
                  <a:lnTo>
                    <a:pt x="25047" y="9437"/>
                  </a:lnTo>
                  <a:lnTo>
                    <a:pt x="23880" y="9595"/>
                  </a:lnTo>
                  <a:lnTo>
                    <a:pt x="22435" y="9754"/>
                  </a:lnTo>
                  <a:lnTo>
                    <a:pt x="20991" y="9892"/>
                  </a:lnTo>
                  <a:lnTo>
                    <a:pt x="19567" y="9991"/>
                  </a:lnTo>
                  <a:lnTo>
                    <a:pt x="18103" y="10050"/>
                  </a:lnTo>
                  <a:lnTo>
                    <a:pt x="16659" y="10090"/>
                  </a:lnTo>
                  <a:lnTo>
                    <a:pt x="15214" y="10090"/>
                  </a:lnTo>
                  <a:lnTo>
                    <a:pt x="13770" y="10050"/>
                  </a:lnTo>
                  <a:lnTo>
                    <a:pt x="12326" y="9991"/>
                  </a:lnTo>
                  <a:lnTo>
                    <a:pt x="11258" y="9932"/>
                  </a:lnTo>
                  <a:lnTo>
                    <a:pt x="10189" y="9853"/>
                  </a:lnTo>
                  <a:lnTo>
                    <a:pt x="9101" y="9734"/>
                  </a:lnTo>
                  <a:lnTo>
                    <a:pt x="8033" y="9595"/>
                  </a:lnTo>
                  <a:lnTo>
                    <a:pt x="6964" y="9417"/>
                  </a:lnTo>
                  <a:lnTo>
                    <a:pt x="5916" y="9200"/>
                  </a:lnTo>
                  <a:lnTo>
                    <a:pt x="4867" y="8942"/>
                  </a:lnTo>
                  <a:lnTo>
                    <a:pt x="4353" y="8804"/>
                  </a:lnTo>
                  <a:lnTo>
                    <a:pt x="3839" y="8646"/>
                  </a:lnTo>
                  <a:lnTo>
                    <a:pt x="3344" y="8487"/>
                  </a:lnTo>
                  <a:lnTo>
                    <a:pt x="2790" y="8290"/>
                  </a:lnTo>
                  <a:lnTo>
                    <a:pt x="2513" y="8171"/>
                  </a:lnTo>
                  <a:lnTo>
                    <a:pt x="2236" y="8032"/>
                  </a:lnTo>
                  <a:lnTo>
                    <a:pt x="1959" y="7894"/>
                  </a:lnTo>
                  <a:lnTo>
                    <a:pt x="1682" y="7736"/>
                  </a:lnTo>
                  <a:lnTo>
                    <a:pt x="1425" y="7558"/>
                  </a:lnTo>
                  <a:lnTo>
                    <a:pt x="1188" y="7380"/>
                  </a:lnTo>
                  <a:lnTo>
                    <a:pt x="990" y="7182"/>
                  </a:lnTo>
                  <a:lnTo>
                    <a:pt x="812" y="6964"/>
                  </a:lnTo>
                  <a:lnTo>
                    <a:pt x="653" y="6727"/>
                  </a:lnTo>
                  <a:lnTo>
                    <a:pt x="535" y="6470"/>
                  </a:lnTo>
                  <a:lnTo>
                    <a:pt x="495" y="6351"/>
                  </a:lnTo>
                  <a:lnTo>
                    <a:pt x="456" y="6212"/>
                  </a:lnTo>
                  <a:lnTo>
                    <a:pt x="456" y="6074"/>
                  </a:lnTo>
                  <a:lnTo>
                    <a:pt x="436" y="5916"/>
                  </a:lnTo>
                  <a:lnTo>
                    <a:pt x="456" y="5757"/>
                  </a:lnTo>
                  <a:lnTo>
                    <a:pt x="475" y="5599"/>
                  </a:lnTo>
                  <a:lnTo>
                    <a:pt x="515" y="5441"/>
                  </a:lnTo>
                  <a:lnTo>
                    <a:pt x="574" y="5302"/>
                  </a:lnTo>
                  <a:lnTo>
                    <a:pt x="634" y="5144"/>
                  </a:lnTo>
                  <a:lnTo>
                    <a:pt x="713" y="5006"/>
                  </a:lnTo>
                  <a:lnTo>
                    <a:pt x="812" y="4867"/>
                  </a:lnTo>
                  <a:lnTo>
                    <a:pt x="930" y="4729"/>
                  </a:lnTo>
                  <a:lnTo>
                    <a:pt x="1168" y="4471"/>
                  </a:lnTo>
                  <a:lnTo>
                    <a:pt x="1465" y="4234"/>
                  </a:lnTo>
                  <a:lnTo>
                    <a:pt x="1761" y="4016"/>
                  </a:lnTo>
                  <a:lnTo>
                    <a:pt x="2098" y="3818"/>
                  </a:lnTo>
                  <a:lnTo>
                    <a:pt x="2454" y="3621"/>
                  </a:lnTo>
                  <a:lnTo>
                    <a:pt x="2810" y="3443"/>
                  </a:lnTo>
                  <a:lnTo>
                    <a:pt x="3522" y="3146"/>
                  </a:lnTo>
                  <a:lnTo>
                    <a:pt x="4175" y="2889"/>
                  </a:lnTo>
                  <a:lnTo>
                    <a:pt x="4709" y="2691"/>
                  </a:lnTo>
                  <a:lnTo>
                    <a:pt x="5283" y="2493"/>
                  </a:lnTo>
                  <a:lnTo>
                    <a:pt x="5857" y="2295"/>
                  </a:lnTo>
                  <a:lnTo>
                    <a:pt x="6430" y="2117"/>
                  </a:lnTo>
                  <a:lnTo>
                    <a:pt x="7004" y="1959"/>
                  </a:lnTo>
                  <a:lnTo>
                    <a:pt x="8171" y="1662"/>
                  </a:lnTo>
                  <a:lnTo>
                    <a:pt x="9358" y="1405"/>
                  </a:lnTo>
                  <a:lnTo>
                    <a:pt x="10545" y="1187"/>
                  </a:lnTo>
                  <a:lnTo>
                    <a:pt x="11752" y="989"/>
                  </a:lnTo>
                  <a:lnTo>
                    <a:pt x="12939" y="831"/>
                  </a:lnTo>
                  <a:lnTo>
                    <a:pt x="14126" y="673"/>
                  </a:lnTo>
                  <a:lnTo>
                    <a:pt x="15570" y="534"/>
                  </a:lnTo>
                  <a:lnTo>
                    <a:pt x="16995" y="416"/>
                  </a:lnTo>
                  <a:lnTo>
                    <a:pt x="18439" y="317"/>
                  </a:lnTo>
                  <a:lnTo>
                    <a:pt x="19883" y="257"/>
                  </a:lnTo>
                  <a:lnTo>
                    <a:pt x="21327" y="238"/>
                  </a:lnTo>
                  <a:close/>
                  <a:moveTo>
                    <a:pt x="21387" y="0"/>
                  </a:moveTo>
                  <a:lnTo>
                    <a:pt x="20140" y="20"/>
                  </a:lnTo>
                  <a:lnTo>
                    <a:pt x="18914" y="60"/>
                  </a:lnTo>
                  <a:lnTo>
                    <a:pt x="17687" y="139"/>
                  </a:lnTo>
                  <a:lnTo>
                    <a:pt x="16461" y="218"/>
                  </a:lnTo>
                  <a:lnTo>
                    <a:pt x="15234" y="337"/>
                  </a:lnTo>
                  <a:lnTo>
                    <a:pt x="14027" y="475"/>
                  </a:lnTo>
                  <a:lnTo>
                    <a:pt x="12801" y="653"/>
                  </a:lnTo>
                  <a:lnTo>
                    <a:pt x="11594" y="831"/>
                  </a:lnTo>
                  <a:lnTo>
                    <a:pt x="10387" y="1049"/>
                  </a:lnTo>
                  <a:lnTo>
                    <a:pt x="9200" y="1286"/>
                  </a:lnTo>
                  <a:lnTo>
                    <a:pt x="8013" y="1563"/>
                  </a:lnTo>
                  <a:lnTo>
                    <a:pt x="7222" y="1741"/>
                  </a:lnTo>
                  <a:lnTo>
                    <a:pt x="6430" y="1939"/>
                  </a:lnTo>
                  <a:lnTo>
                    <a:pt x="5659" y="2176"/>
                  </a:lnTo>
                  <a:lnTo>
                    <a:pt x="4867" y="2414"/>
                  </a:lnTo>
                  <a:lnTo>
                    <a:pt x="4096" y="2691"/>
                  </a:lnTo>
                  <a:lnTo>
                    <a:pt x="3344" y="3007"/>
                  </a:lnTo>
                  <a:lnTo>
                    <a:pt x="2988" y="3185"/>
                  </a:lnTo>
                  <a:lnTo>
                    <a:pt x="2632" y="3363"/>
                  </a:lnTo>
                  <a:lnTo>
                    <a:pt x="2276" y="3561"/>
                  </a:lnTo>
                  <a:lnTo>
                    <a:pt x="1920" y="3759"/>
                  </a:lnTo>
                  <a:lnTo>
                    <a:pt x="1564" y="3977"/>
                  </a:lnTo>
                  <a:lnTo>
                    <a:pt x="1207" y="4234"/>
                  </a:lnTo>
                  <a:lnTo>
                    <a:pt x="851" y="4511"/>
                  </a:lnTo>
                  <a:lnTo>
                    <a:pt x="693" y="4669"/>
                  </a:lnTo>
                  <a:lnTo>
                    <a:pt x="535" y="4827"/>
                  </a:lnTo>
                  <a:lnTo>
                    <a:pt x="396" y="4986"/>
                  </a:lnTo>
                  <a:lnTo>
                    <a:pt x="278" y="5164"/>
                  </a:lnTo>
                  <a:lnTo>
                    <a:pt x="179" y="5362"/>
                  </a:lnTo>
                  <a:lnTo>
                    <a:pt x="100" y="5540"/>
                  </a:lnTo>
                  <a:lnTo>
                    <a:pt x="40" y="5757"/>
                  </a:lnTo>
                  <a:lnTo>
                    <a:pt x="1" y="5955"/>
                  </a:lnTo>
                  <a:lnTo>
                    <a:pt x="1" y="6173"/>
                  </a:lnTo>
                  <a:lnTo>
                    <a:pt x="20" y="6390"/>
                  </a:lnTo>
                  <a:lnTo>
                    <a:pt x="80" y="6648"/>
                  </a:lnTo>
                  <a:lnTo>
                    <a:pt x="179" y="6865"/>
                  </a:lnTo>
                  <a:lnTo>
                    <a:pt x="317" y="7063"/>
                  </a:lnTo>
                  <a:lnTo>
                    <a:pt x="475" y="7261"/>
                  </a:lnTo>
                  <a:lnTo>
                    <a:pt x="653" y="7459"/>
                  </a:lnTo>
                  <a:lnTo>
                    <a:pt x="851" y="7617"/>
                  </a:lnTo>
                  <a:lnTo>
                    <a:pt x="1089" y="7775"/>
                  </a:lnTo>
                  <a:lnTo>
                    <a:pt x="1306" y="7934"/>
                  </a:lnTo>
                  <a:lnTo>
                    <a:pt x="1564" y="8072"/>
                  </a:lnTo>
                  <a:lnTo>
                    <a:pt x="1801" y="8191"/>
                  </a:lnTo>
                  <a:lnTo>
                    <a:pt x="2315" y="8408"/>
                  </a:lnTo>
                  <a:lnTo>
                    <a:pt x="2790" y="8606"/>
                  </a:lnTo>
                  <a:lnTo>
                    <a:pt x="3225" y="8745"/>
                  </a:lnTo>
                  <a:lnTo>
                    <a:pt x="3680" y="8903"/>
                  </a:lnTo>
                  <a:lnTo>
                    <a:pt x="4135" y="9061"/>
                  </a:lnTo>
                  <a:lnTo>
                    <a:pt x="4610" y="9180"/>
                  </a:lnTo>
                  <a:lnTo>
                    <a:pt x="5085" y="9299"/>
                  </a:lnTo>
                  <a:lnTo>
                    <a:pt x="6035" y="9516"/>
                  </a:lnTo>
                  <a:lnTo>
                    <a:pt x="7004" y="9694"/>
                  </a:lnTo>
                  <a:lnTo>
                    <a:pt x="7973" y="9833"/>
                  </a:lnTo>
                  <a:lnTo>
                    <a:pt x="8943" y="9951"/>
                  </a:lnTo>
                  <a:lnTo>
                    <a:pt x="9912" y="10050"/>
                  </a:lnTo>
                  <a:lnTo>
                    <a:pt x="10862" y="10130"/>
                  </a:lnTo>
                  <a:lnTo>
                    <a:pt x="12029" y="10209"/>
                  </a:lnTo>
                  <a:lnTo>
                    <a:pt x="13196" y="10268"/>
                  </a:lnTo>
                  <a:lnTo>
                    <a:pt x="14383" y="10308"/>
                  </a:lnTo>
                  <a:lnTo>
                    <a:pt x="15551" y="10327"/>
                  </a:lnTo>
                  <a:lnTo>
                    <a:pt x="16738" y="10308"/>
                  </a:lnTo>
                  <a:lnTo>
                    <a:pt x="17925" y="10288"/>
                  </a:lnTo>
                  <a:lnTo>
                    <a:pt x="19092" y="10228"/>
                  </a:lnTo>
                  <a:lnTo>
                    <a:pt x="20279" y="10169"/>
                  </a:lnTo>
                  <a:lnTo>
                    <a:pt x="21446" y="10070"/>
                  </a:lnTo>
                  <a:lnTo>
                    <a:pt x="22633" y="9951"/>
                  </a:lnTo>
                  <a:lnTo>
                    <a:pt x="23800" y="9813"/>
                  </a:lnTo>
                  <a:lnTo>
                    <a:pt x="24968" y="9655"/>
                  </a:lnTo>
                  <a:lnTo>
                    <a:pt x="26135" y="9457"/>
                  </a:lnTo>
                  <a:lnTo>
                    <a:pt x="27282" y="9259"/>
                  </a:lnTo>
                  <a:lnTo>
                    <a:pt x="28450" y="9022"/>
                  </a:lnTo>
                  <a:lnTo>
                    <a:pt x="29577" y="8764"/>
                  </a:lnTo>
                  <a:lnTo>
                    <a:pt x="30369" y="8586"/>
                  </a:lnTo>
                  <a:lnTo>
                    <a:pt x="31140" y="8369"/>
                  </a:lnTo>
                  <a:lnTo>
                    <a:pt x="31912" y="8151"/>
                  </a:lnTo>
                  <a:lnTo>
                    <a:pt x="32683" y="7894"/>
                  </a:lnTo>
                  <a:lnTo>
                    <a:pt x="33435" y="7617"/>
                  </a:lnTo>
                  <a:lnTo>
                    <a:pt x="34187" y="7320"/>
                  </a:lnTo>
                  <a:lnTo>
                    <a:pt x="34919" y="6964"/>
                  </a:lnTo>
                  <a:lnTo>
                    <a:pt x="35631" y="6588"/>
                  </a:lnTo>
                  <a:lnTo>
                    <a:pt x="35967" y="6390"/>
                  </a:lnTo>
                  <a:lnTo>
                    <a:pt x="36304" y="6153"/>
                  </a:lnTo>
                  <a:lnTo>
                    <a:pt x="36640" y="5896"/>
                  </a:lnTo>
                  <a:lnTo>
                    <a:pt x="36937" y="5619"/>
                  </a:lnTo>
                  <a:lnTo>
                    <a:pt x="37075" y="5461"/>
                  </a:lnTo>
                  <a:lnTo>
                    <a:pt x="37214" y="5302"/>
                  </a:lnTo>
                  <a:lnTo>
                    <a:pt x="37333" y="5124"/>
                  </a:lnTo>
                  <a:lnTo>
                    <a:pt x="37412" y="4946"/>
                  </a:lnTo>
                  <a:lnTo>
                    <a:pt x="37491" y="4768"/>
                  </a:lnTo>
                  <a:lnTo>
                    <a:pt x="37550" y="4570"/>
                  </a:lnTo>
                  <a:lnTo>
                    <a:pt x="37590" y="4372"/>
                  </a:lnTo>
                  <a:lnTo>
                    <a:pt x="37609" y="4155"/>
                  </a:lnTo>
                  <a:lnTo>
                    <a:pt x="37570" y="3917"/>
                  </a:lnTo>
                  <a:lnTo>
                    <a:pt x="37491" y="3700"/>
                  </a:lnTo>
                  <a:lnTo>
                    <a:pt x="37392" y="3482"/>
                  </a:lnTo>
                  <a:lnTo>
                    <a:pt x="37273" y="3284"/>
                  </a:lnTo>
                  <a:lnTo>
                    <a:pt x="37115" y="3106"/>
                  </a:lnTo>
                  <a:lnTo>
                    <a:pt x="36957" y="2928"/>
                  </a:lnTo>
                  <a:lnTo>
                    <a:pt x="36759" y="2770"/>
                  </a:lnTo>
                  <a:lnTo>
                    <a:pt x="36561" y="2612"/>
                  </a:lnTo>
                  <a:lnTo>
                    <a:pt x="36363" y="2473"/>
                  </a:lnTo>
                  <a:lnTo>
                    <a:pt x="36146" y="2335"/>
                  </a:lnTo>
                  <a:lnTo>
                    <a:pt x="35690" y="2117"/>
                  </a:lnTo>
                  <a:lnTo>
                    <a:pt x="35235" y="1919"/>
                  </a:lnTo>
                  <a:lnTo>
                    <a:pt x="34820" y="1741"/>
                  </a:lnTo>
                  <a:lnTo>
                    <a:pt x="34385" y="1583"/>
                  </a:lnTo>
                  <a:lnTo>
                    <a:pt x="33950" y="1425"/>
                  </a:lnTo>
                  <a:lnTo>
                    <a:pt x="33494" y="1286"/>
                  </a:lnTo>
                  <a:lnTo>
                    <a:pt x="33039" y="1148"/>
                  </a:lnTo>
                  <a:lnTo>
                    <a:pt x="32129" y="930"/>
                  </a:lnTo>
                  <a:lnTo>
                    <a:pt x="31200" y="752"/>
                  </a:lnTo>
                  <a:lnTo>
                    <a:pt x="30270" y="594"/>
                  </a:lnTo>
                  <a:lnTo>
                    <a:pt x="29340" y="475"/>
                  </a:lnTo>
                  <a:lnTo>
                    <a:pt x="28410" y="356"/>
                  </a:lnTo>
                  <a:lnTo>
                    <a:pt x="27480" y="257"/>
                  </a:lnTo>
                  <a:lnTo>
                    <a:pt x="26273" y="158"/>
                  </a:lnTo>
                  <a:lnTo>
                    <a:pt x="25047" y="79"/>
                  </a:lnTo>
                  <a:lnTo>
                    <a:pt x="23840" y="40"/>
                  </a:lnTo>
                  <a:lnTo>
                    <a:pt x="226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9"/>
            <p:cNvSpPr/>
            <p:nvPr/>
          </p:nvSpPr>
          <p:spPr>
            <a:xfrm>
              <a:off x="3948725" y="5172675"/>
              <a:ext cx="271550" cy="89550"/>
            </a:xfrm>
            <a:custGeom>
              <a:avLst/>
              <a:gdLst/>
              <a:ahLst/>
              <a:cxnLst/>
              <a:rect l="l" t="t" r="r" b="b"/>
              <a:pathLst>
                <a:path w="10862" h="3582" extrusionOk="0">
                  <a:moveTo>
                    <a:pt x="8171" y="1"/>
                  </a:moveTo>
                  <a:lnTo>
                    <a:pt x="2533" y="159"/>
                  </a:lnTo>
                  <a:lnTo>
                    <a:pt x="0" y="2514"/>
                  </a:lnTo>
                  <a:lnTo>
                    <a:pt x="159" y="2612"/>
                  </a:lnTo>
                  <a:lnTo>
                    <a:pt x="356" y="2731"/>
                  </a:lnTo>
                  <a:lnTo>
                    <a:pt x="653" y="2870"/>
                  </a:lnTo>
                  <a:lnTo>
                    <a:pt x="1029" y="3008"/>
                  </a:lnTo>
                  <a:lnTo>
                    <a:pt x="1484" y="3166"/>
                  </a:lnTo>
                  <a:lnTo>
                    <a:pt x="2018" y="3305"/>
                  </a:lnTo>
                  <a:lnTo>
                    <a:pt x="2651" y="3443"/>
                  </a:lnTo>
                  <a:lnTo>
                    <a:pt x="2988" y="3483"/>
                  </a:lnTo>
                  <a:lnTo>
                    <a:pt x="3364" y="3522"/>
                  </a:lnTo>
                  <a:lnTo>
                    <a:pt x="3759" y="3562"/>
                  </a:lnTo>
                  <a:lnTo>
                    <a:pt x="4155" y="3582"/>
                  </a:lnTo>
                  <a:lnTo>
                    <a:pt x="5045" y="3582"/>
                  </a:lnTo>
                  <a:lnTo>
                    <a:pt x="5540" y="3542"/>
                  </a:lnTo>
                  <a:lnTo>
                    <a:pt x="6034" y="3503"/>
                  </a:lnTo>
                  <a:lnTo>
                    <a:pt x="6549" y="3443"/>
                  </a:lnTo>
                  <a:lnTo>
                    <a:pt x="7103" y="3364"/>
                  </a:lnTo>
                  <a:lnTo>
                    <a:pt x="7676" y="3246"/>
                  </a:lnTo>
                  <a:lnTo>
                    <a:pt x="8270" y="3127"/>
                  </a:lnTo>
                  <a:lnTo>
                    <a:pt x="8883" y="2969"/>
                  </a:lnTo>
                  <a:lnTo>
                    <a:pt x="9516" y="2790"/>
                  </a:lnTo>
                  <a:lnTo>
                    <a:pt x="10169" y="2573"/>
                  </a:lnTo>
                  <a:lnTo>
                    <a:pt x="10862" y="2335"/>
                  </a:lnTo>
                  <a:lnTo>
                    <a:pt x="81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9"/>
            <p:cNvSpPr/>
            <p:nvPr/>
          </p:nvSpPr>
          <p:spPr>
            <a:xfrm>
              <a:off x="3957125" y="5220175"/>
              <a:ext cx="253250" cy="31675"/>
            </a:xfrm>
            <a:custGeom>
              <a:avLst/>
              <a:gdLst/>
              <a:ahLst/>
              <a:cxnLst/>
              <a:rect l="l" t="t" r="r" b="b"/>
              <a:pathLst>
                <a:path w="10130" h="1267" extrusionOk="0">
                  <a:moveTo>
                    <a:pt x="10071" y="0"/>
                  </a:moveTo>
                  <a:lnTo>
                    <a:pt x="9576" y="218"/>
                  </a:lnTo>
                  <a:lnTo>
                    <a:pt x="9081" y="396"/>
                  </a:lnTo>
                  <a:lnTo>
                    <a:pt x="8607" y="554"/>
                  </a:lnTo>
                  <a:lnTo>
                    <a:pt x="8132" y="693"/>
                  </a:lnTo>
                  <a:lnTo>
                    <a:pt x="7657" y="811"/>
                  </a:lnTo>
                  <a:lnTo>
                    <a:pt x="7202" y="890"/>
                  </a:lnTo>
                  <a:lnTo>
                    <a:pt x="6747" y="970"/>
                  </a:lnTo>
                  <a:lnTo>
                    <a:pt x="6292" y="1029"/>
                  </a:lnTo>
                  <a:lnTo>
                    <a:pt x="5857" y="1069"/>
                  </a:lnTo>
                  <a:lnTo>
                    <a:pt x="5421" y="1088"/>
                  </a:lnTo>
                  <a:lnTo>
                    <a:pt x="5006" y="1108"/>
                  </a:lnTo>
                  <a:lnTo>
                    <a:pt x="4591" y="1108"/>
                  </a:lnTo>
                  <a:lnTo>
                    <a:pt x="3819" y="1069"/>
                  </a:lnTo>
                  <a:lnTo>
                    <a:pt x="3107" y="989"/>
                  </a:lnTo>
                  <a:lnTo>
                    <a:pt x="2454" y="890"/>
                  </a:lnTo>
                  <a:lnTo>
                    <a:pt x="1860" y="772"/>
                  </a:lnTo>
                  <a:lnTo>
                    <a:pt x="1346" y="633"/>
                  </a:lnTo>
                  <a:lnTo>
                    <a:pt x="911" y="515"/>
                  </a:lnTo>
                  <a:lnTo>
                    <a:pt x="555" y="396"/>
                  </a:lnTo>
                  <a:lnTo>
                    <a:pt x="278" y="297"/>
                  </a:lnTo>
                  <a:lnTo>
                    <a:pt x="60" y="198"/>
                  </a:lnTo>
                  <a:lnTo>
                    <a:pt x="1" y="337"/>
                  </a:lnTo>
                  <a:lnTo>
                    <a:pt x="337" y="475"/>
                  </a:lnTo>
                  <a:lnTo>
                    <a:pt x="733" y="614"/>
                  </a:lnTo>
                  <a:lnTo>
                    <a:pt x="1247" y="772"/>
                  </a:lnTo>
                  <a:lnTo>
                    <a:pt x="1900" y="930"/>
                  </a:lnTo>
                  <a:lnTo>
                    <a:pt x="2652" y="1088"/>
                  </a:lnTo>
                  <a:lnTo>
                    <a:pt x="3067" y="1148"/>
                  </a:lnTo>
                  <a:lnTo>
                    <a:pt x="3522" y="1187"/>
                  </a:lnTo>
                  <a:lnTo>
                    <a:pt x="3977" y="1227"/>
                  </a:lnTo>
                  <a:lnTo>
                    <a:pt x="4472" y="1266"/>
                  </a:lnTo>
                  <a:lnTo>
                    <a:pt x="5085" y="1266"/>
                  </a:lnTo>
                  <a:lnTo>
                    <a:pt x="5758" y="1227"/>
                  </a:lnTo>
                  <a:lnTo>
                    <a:pt x="6430" y="1167"/>
                  </a:lnTo>
                  <a:lnTo>
                    <a:pt x="7143" y="1069"/>
                  </a:lnTo>
                  <a:lnTo>
                    <a:pt x="7875" y="910"/>
                  </a:lnTo>
                  <a:lnTo>
                    <a:pt x="8607" y="712"/>
                  </a:lnTo>
                  <a:lnTo>
                    <a:pt x="8982" y="594"/>
                  </a:lnTo>
                  <a:lnTo>
                    <a:pt x="9358" y="455"/>
                  </a:lnTo>
                  <a:lnTo>
                    <a:pt x="9754" y="317"/>
                  </a:lnTo>
                  <a:lnTo>
                    <a:pt x="10130" y="158"/>
                  </a:lnTo>
                  <a:lnTo>
                    <a:pt x="100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9"/>
            <p:cNvSpPr/>
            <p:nvPr/>
          </p:nvSpPr>
          <p:spPr>
            <a:xfrm>
              <a:off x="3970000" y="5206325"/>
              <a:ext cx="224075" cy="29200"/>
            </a:xfrm>
            <a:custGeom>
              <a:avLst/>
              <a:gdLst/>
              <a:ahLst/>
              <a:cxnLst/>
              <a:rect l="l" t="t" r="r" b="b"/>
              <a:pathLst>
                <a:path w="8963" h="1168" extrusionOk="0">
                  <a:moveTo>
                    <a:pt x="8903" y="0"/>
                  </a:moveTo>
                  <a:lnTo>
                    <a:pt x="8507" y="178"/>
                  </a:lnTo>
                  <a:lnTo>
                    <a:pt x="8111" y="337"/>
                  </a:lnTo>
                  <a:lnTo>
                    <a:pt x="7735" y="495"/>
                  </a:lnTo>
                  <a:lnTo>
                    <a:pt x="7340" y="614"/>
                  </a:lnTo>
                  <a:lnTo>
                    <a:pt x="6944" y="712"/>
                  </a:lnTo>
                  <a:lnTo>
                    <a:pt x="6548" y="811"/>
                  </a:lnTo>
                  <a:lnTo>
                    <a:pt x="6173" y="871"/>
                  </a:lnTo>
                  <a:lnTo>
                    <a:pt x="5777" y="930"/>
                  </a:lnTo>
                  <a:lnTo>
                    <a:pt x="5401" y="970"/>
                  </a:lnTo>
                  <a:lnTo>
                    <a:pt x="5025" y="1009"/>
                  </a:lnTo>
                  <a:lnTo>
                    <a:pt x="4293" y="1029"/>
                  </a:lnTo>
                  <a:lnTo>
                    <a:pt x="3601" y="989"/>
                  </a:lnTo>
                  <a:lnTo>
                    <a:pt x="2948" y="930"/>
                  </a:lnTo>
                  <a:lnTo>
                    <a:pt x="2335" y="851"/>
                  </a:lnTo>
                  <a:lnTo>
                    <a:pt x="1781" y="752"/>
                  </a:lnTo>
                  <a:lnTo>
                    <a:pt x="1306" y="633"/>
                  </a:lnTo>
                  <a:lnTo>
                    <a:pt x="871" y="534"/>
                  </a:lnTo>
                  <a:lnTo>
                    <a:pt x="277" y="356"/>
                  </a:lnTo>
                  <a:lnTo>
                    <a:pt x="59" y="277"/>
                  </a:lnTo>
                  <a:lnTo>
                    <a:pt x="0" y="416"/>
                  </a:lnTo>
                  <a:lnTo>
                    <a:pt x="317" y="534"/>
                  </a:lnTo>
                  <a:lnTo>
                    <a:pt x="692" y="633"/>
                  </a:lnTo>
                  <a:lnTo>
                    <a:pt x="1167" y="772"/>
                  </a:lnTo>
                  <a:lnTo>
                    <a:pt x="1761" y="910"/>
                  </a:lnTo>
                  <a:lnTo>
                    <a:pt x="2433" y="1029"/>
                  </a:lnTo>
                  <a:lnTo>
                    <a:pt x="3205" y="1108"/>
                  </a:lnTo>
                  <a:lnTo>
                    <a:pt x="3601" y="1148"/>
                  </a:lnTo>
                  <a:lnTo>
                    <a:pt x="4016" y="1168"/>
                  </a:lnTo>
                  <a:lnTo>
                    <a:pt x="4590" y="1168"/>
                  </a:lnTo>
                  <a:lnTo>
                    <a:pt x="5203" y="1148"/>
                  </a:lnTo>
                  <a:lnTo>
                    <a:pt x="5816" y="1088"/>
                  </a:lnTo>
                  <a:lnTo>
                    <a:pt x="6430" y="989"/>
                  </a:lnTo>
                  <a:lnTo>
                    <a:pt x="7063" y="851"/>
                  </a:lnTo>
                  <a:lnTo>
                    <a:pt x="7379" y="772"/>
                  </a:lnTo>
                  <a:lnTo>
                    <a:pt x="7696" y="673"/>
                  </a:lnTo>
                  <a:lnTo>
                    <a:pt x="8012" y="554"/>
                  </a:lnTo>
                  <a:lnTo>
                    <a:pt x="8329" y="416"/>
                  </a:lnTo>
                  <a:lnTo>
                    <a:pt x="8646" y="277"/>
                  </a:lnTo>
                  <a:lnTo>
                    <a:pt x="8962" y="139"/>
                  </a:lnTo>
                  <a:lnTo>
                    <a:pt x="89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9"/>
            <p:cNvSpPr/>
            <p:nvPr/>
          </p:nvSpPr>
          <p:spPr>
            <a:xfrm>
              <a:off x="4348850" y="4871475"/>
              <a:ext cx="391750" cy="274025"/>
            </a:xfrm>
            <a:custGeom>
              <a:avLst/>
              <a:gdLst/>
              <a:ahLst/>
              <a:cxnLst/>
              <a:rect l="l" t="t" r="r" b="b"/>
              <a:pathLst>
                <a:path w="15670" h="10961" extrusionOk="0">
                  <a:moveTo>
                    <a:pt x="9180" y="1"/>
                  </a:moveTo>
                  <a:lnTo>
                    <a:pt x="8725" y="40"/>
                  </a:lnTo>
                  <a:lnTo>
                    <a:pt x="8072" y="119"/>
                  </a:lnTo>
                  <a:lnTo>
                    <a:pt x="7419" y="238"/>
                  </a:lnTo>
                  <a:lnTo>
                    <a:pt x="6786" y="377"/>
                  </a:lnTo>
                  <a:lnTo>
                    <a:pt x="6173" y="555"/>
                  </a:lnTo>
                  <a:lnTo>
                    <a:pt x="5579" y="772"/>
                  </a:lnTo>
                  <a:lnTo>
                    <a:pt x="4986" y="1010"/>
                  </a:lnTo>
                  <a:lnTo>
                    <a:pt x="4412" y="1287"/>
                  </a:lnTo>
                  <a:lnTo>
                    <a:pt x="3858" y="1603"/>
                  </a:lnTo>
                  <a:lnTo>
                    <a:pt x="3324" y="1939"/>
                  </a:lnTo>
                  <a:lnTo>
                    <a:pt x="2810" y="2296"/>
                  </a:lnTo>
                  <a:lnTo>
                    <a:pt x="2315" y="2691"/>
                  </a:lnTo>
                  <a:lnTo>
                    <a:pt x="1821" y="3107"/>
                  </a:lnTo>
                  <a:lnTo>
                    <a:pt x="1365" y="3542"/>
                  </a:lnTo>
                  <a:lnTo>
                    <a:pt x="910" y="4017"/>
                  </a:lnTo>
                  <a:lnTo>
                    <a:pt x="475" y="4511"/>
                  </a:lnTo>
                  <a:lnTo>
                    <a:pt x="80" y="5026"/>
                  </a:lnTo>
                  <a:lnTo>
                    <a:pt x="20" y="5105"/>
                  </a:lnTo>
                  <a:lnTo>
                    <a:pt x="0" y="5184"/>
                  </a:lnTo>
                  <a:lnTo>
                    <a:pt x="20" y="5243"/>
                  </a:lnTo>
                  <a:lnTo>
                    <a:pt x="60" y="5303"/>
                  </a:lnTo>
                  <a:lnTo>
                    <a:pt x="139" y="5342"/>
                  </a:lnTo>
                  <a:lnTo>
                    <a:pt x="218" y="5362"/>
                  </a:lnTo>
                  <a:lnTo>
                    <a:pt x="337" y="5382"/>
                  </a:lnTo>
                  <a:lnTo>
                    <a:pt x="455" y="5402"/>
                  </a:lnTo>
                  <a:lnTo>
                    <a:pt x="713" y="5382"/>
                  </a:lnTo>
                  <a:lnTo>
                    <a:pt x="970" y="5322"/>
                  </a:lnTo>
                  <a:lnTo>
                    <a:pt x="1089" y="5283"/>
                  </a:lnTo>
                  <a:lnTo>
                    <a:pt x="1187" y="5224"/>
                  </a:lnTo>
                  <a:lnTo>
                    <a:pt x="1267" y="5184"/>
                  </a:lnTo>
                  <a:lnTo>
                    <a:pt x="1346" y="5105"/>
                  </a:lnTo>
                  <a:lnTo>
                    <a:pt x="1642" y="4729"/>
                  </a:lnTo>
                  <a:lnTo>
                    <a:pt x="1939" y="4373"/>
                  </a:lnTo>
                  <a:lnTo>
                    <a:pt x="2256" y="4017"/>
                  </a:lnTo>
                  <a:lnTo>
                    <a:pt x="2592" y="3680"/>
                  </a:lnTo>
                  <a:lnTo>
                    <a:pt x="2928" y="3364"/>
                  </a:lnTo>
                  <a:lnTo>
                    <a:pt x="3265" y="3067"/>
                  </a:lnTo>
                  <a:lnTo>
                    <a:pt x="3621" y="2790"/>
                  </a:lnTo>
                  <a:lnTo>
                    <a:pt x="3977" y="2533"/>
                  </a:lnTo>
                  <a:lnTo>
                    <a:pt x="4353" y="2276"/>
                  </a:lnTo>
                  <a:lnTo>
                    <a:pt x="4749" y="2058"/>
                  </a:lnTo>
                  <a:lnTo>
                    <a:pt x="5144" y="1841"/>
                  </a:lnTo>
                  <a:lnTo>
                    <a:pt x="5560" y="1643"/>
                  </a:lnTo>
                  <a:lnTo>
                    <a:pt x="5975" y="1465"/>
                  </a:lnTo>
                  <a:lnTo>
                    <a:pt x="6410" y="1306"/>
                  </a:lnTo>
                  <a:lnTo>
                    <a:pt x="6865" y="1168"/>
                  </a:lnTo>
                  <a:lnTo>
                    <a:pt x="7340" y="1029"/>
                  </a:lnTo>
                  <a:lnTo>
                    <a:pt x="7775" y="950"/>
                  </a:lnTo>
                  <a:lnTo>
                    <a:pt x="8211" y="871"/>
                  </a:lnTo>
                  <a:lnTo>
                    <a:pt x="8666" y="812"/>
                  </a:lnTo>
                  <a:lnTo>
                    <a:pt x="9121" y="772"/>
                  </a:lnTo>
                  <a:lnTo>
                    <a:pt x="10051" y="772"/>
                  </a:lnTo>
                  <a:lnTo>
                    <a:pt x="10525" y="812"/>
                  </a:lnTo>
                  <a:lnTo>
                    <a:pt x="10980" y="891"/>
                  </a:lnTo>
                  <a:lnTo>
                    <a:pt x="11435" y="990"/>
                  </a:lnTo>
                  <a:lnTo>
                    <a:pt x="11871" y="1128"/>
                  </a:lnTo>
                  <a:lnTo>
                    <a:pt x="12286" y="1287"/>
                  </a:lnTo>
                  <a:lnTo>
                    <a:pt x="12682" y="1504"/>
                  </a:lnTo>
                  <a:lnTo>
                    <a:pt x="12880" y="1603"/>
                  </a:lnTo>
                  <a:lnTo>
                    <a:pt x="13058" y="1742"/>
                  </a:lnTo>
                  <a:lnTo>
                    <a:pt x="13236" y="1880"/>
                  </a:lnTo>
                  <a:lnTo>
                    <a:pt x="13414" y="2019"/>
                  </a:lnTo>
                  <a:lnTo>
                    <a:pt x="13572" y="2177"/>
                  </a:lnTo>
                  <a:lnTo>
                    <a:pt x="13730" y="2355"/>
                  </a:lnTo>
                  <a:lnTo>
                    <a:pt x="13869" y="2533"/>
                  </a:lnTo>
                  <a:lnTo>
                    <a:pt x="14007" y="2711"/>
                  </a:lnTo>
                  <a:lnTo>
                    <a:pt x="14106" y="2889"/>
                  </a:lnTo>
                  <a:lnTo>
                    <a:pt x="14185" y="3087"/>
                  </a:lnTo>
                  <a:lnTo>
                    <a:pt x="14245" y="3265"/>
                  </a:lnTo>
                  <a:lnTo>
                    <a:pt x="14284" y="3463"/>
                  </a:lnTo>
                  <a:lnTo>
                    <a:pt x="14284" y="3641"/>
                  </a:lnTo>
                  <a:lnTo>
                    <a:pt x="14284" y="3839"/>
                  </a:lnTo>
                  <a:lnTo>
                    <a:pt x="14264" y="4037"/>
                  </a:lnTo>
                  <a:lnTo>
                    <a:pt x="14205" y="4215"/>
                  </a:lnTo>
                  <a:lnTo>
                    <a:pt x="14146" y="4412"/>
                  </a:lnTo>
                  <a:lnTo>
                    <a:pt x="14086" y="4590"/>
                  </a:lnTo>
                  <a:lnTo>
                    <a:pt x="13988" y="4769"/>
                  </a:lnTo>
                  <a:lnTo>
                    <a:pt x="13889" y="4947"/>
                  </a:lnTo>
                  <a:lnTo>
                    <a:pt x="13790" y="5105"/>
                  </a:lnTo>
                  <a:lnTo>
                    <a:pt x="13671" y="5263"/>
                  </a:lnTo>
                  <a:lnTo>
                    <a:pt x="13414" y="5560"/>
                  </a:lnTo>
                  <a:lnTo>
                    <a:pt x="13196" y="5758"/>
                  </a:lnTo>
                  <a:lnTo>
                    <a:pt x="12979" y="5936"/>
                  </a:lnTo>
                  <a:lnTo>
                    <a:pt x="12721" y="6094"/>
                  </a:lnTo>
                  <a:lnTo>
                    <a:pt x="12484" y="6252"/>
                  </a:lnTo>
                  <a:lnTo>
                    <a:pt x="12207" y="6371"/>
                  </a:lnTo>
                  <a:lnTo>
                    <a:pt x="11930" y="6490"/>
                  </a:lnTo>
                  <a:lnTo>
                    <a:pt x="11653" y="6589"/>
                  </a:lnTo>
                  <a:lnTo>
                    <a:pt x="11376" y="6688"/>
                  </a:lnTo>
                  <a:lnTo>
                    <a:pt x="11079" y="6747"/>
                  </a:lnTo>
                  <a:lnTo>
                    <a:pt x="10783" y="6806"/>
                  </a:lnTo>
                  <a:lnTo>
                    <a:pt x="10189" y="6905"/>
                  </a:lnTo>
                  <a:lnTo>
                    <a:pt x="9596" y="6945"/>
                  </a:lnTo>
                  <a:lnTo>
                    <a:pt x="9022" y="6945"/>
                  </a:lnTo>
                  <a:lnTo>
                    <a:pt x="8646" y="6925"/>
                  </a:lnTo>
                  <a:lnTo>
                    <a:pt x="8270" y="6885"/>
                  </a:lnTo>
                  <a:lnTo>
                    <a:pt x="7874" y="6806"/>
                  </a:lnTo>
                  <a:lnTo>
                    <a:pt x="7498" y="6727"/>
                  </a:lnTo>
                  <a:lnTo>
                    <a:pt x="6687" y="6529"/>
                  </a:lnTo>
                  <a:lnTo>
                    <a:pt x="5876" y="6312"/>
                  </a:lnTo>
                  <a:lnTo>
                    <a:pt x="5481" y="6213"/>
                  </a:lnTo>
                  <a:lnTo>
                    <a:pt x="5065" y="6134"/>
                  </a:lnTo>
                  <a:lnTo>
                    <a:pt x="4669" y="6074"/>
                  </a:lnTo>
                  <a:lnTo>
                    <a:pt x="4274" y="6054"/>
                  </a:lnTo>
                  <a:lnTo>
                    <a:pt x="3878" y="6054"/>
                  </a:lnTo>
                  <a:lnTo>
                    <a:pt x="3502" y="6074"/>
                  </a:lnTo>
                  <a:lnTo>
                    <a:pt x="3126" y="6153"/>
                  </a:lnTo>
                  <a:lnTo>
                    <a:pt x="2948" y="6213"/>
                  </a:lnTo>
                  <a:lnTo>
                    <a:pt x="2750" y="6272"/>
                  </a:lnTo>
                  <a:lnTo>
                    <a:pt x="2513" y="6391"/>
                  </a:lnTo>
                  <a:lnTo>
                    <a:pt x="2295" y="6510"/>
                  </a:lnTo>
                  <a:lnTo>
                    <a:pt x="2058" y="6668"/>
                  </a:lnTo>
                  <a:lnTo>
                    <a:pt x="1860" y="6846"/>
                  </a:lnTo>
                  <a:lnTo>
                    <a:pt x="1662" y="7044"/>
                  </a:lnTo>
                  <a:lnTo>
                    <a:pt x="1464" y="7261"/>
                  </a:lnTo>
                  <a:lnTo>
                    <a:pt x="1306" y="7479"/>
                  </a:lnTo>
                  <a:lnTo>
                    <a:pt x="1168" y="7716"/>
                  </a:lnTo>
                  <a:lnTo>
                    <a:pt x="1049" y="7974"/>
                  </a:lnTo>
                  <a:lnTo>
                    <a:pt x="950" y="8231"/>
                  </a:lnTo>
                  <a:lnTo>
                    <a:pt x="891" y="8488"/>
                  </a:lnTo>
                  <a:lnTo>
                    <a:pt x="851" y="8745"/>
                  </a:lnTo>
                  <a:lnTo>
                    <a:pt x="851" y="9022"/>
                  </a:lnTo>
                  <a:lnTo>
                    <a:pt x="891" y="9299"/>
                  </a:lnTo>
                  <a:lnTo>
                    <a:pt x="970" y="9556"/>
                  </a:lnTo>
                  <a:lnTo>
                    <a:pt x="1089" y="9813"/>
                  </a:lnTo>
                  <a:lnTo>
                    <a:pt x="1267" y="10071"/>
                  </a:lnTo>
                  <a:lnTo>
                    <a:pt x="1445" y="10288"/>
                  </a:lnTo>
                  <a:lnTo>
                    <a:pt x="1662" y="10486"/>
                  </a:lnTo>
                  <a:lnTo>
                    <a:pt x="1880" y="10644"/>
                  </a:lnTo>
                  <a:lnTo>
                    <a:pt x="2117" y="10763"/>
                  </a:lnTo>
                  <a:lnTo>
                    <a:pt x="2374" y="10842"/>
                  </a:lnTo>
                  <a:lnTo>
                    <a:pt x="2651" y="10921"/>
                  </a:lnTo>
                  <a:lnTo>
                    <a:pt x="2909" y="10941"/>
                  </a:lnTo>
                  <a:lnTo>
                    <a:pt x="3205" y="10961"/>
                  </a:lnTo>
                  <a:lnTo>
                    <a:pt x="3482" y="10961"/>
                  </a:lnTo>
                  <a:lnTo>
                    <a:pt x="3759" y="10921"/>
                  </a:lnTo>
                  <a:lnTo>
                    <a:pt x="4056" y="10862"/>
                  </a:lnTo>
                  <a:lnTo>
                    <a:pt x="4333" y="10803"/>
                  </a:lnTo>
                  <a:lnTo>
                    <a:pt x="4590" y="10704"/>
                  </a:lnTo>
                  <a:lnTo>
                    <a:pt x="4867" y="10605"/>
                  </a:lnTo>
                  <a:lnTo>
                    <a:pt x="5105" y="10486"/>
                  </a:lnTo>
                  <a:lnTo>
                    <a:pt x="5322" y="10367"/>
                  </a:lnTo>
                  <a:lnTo>
                    <a:pt x="5520" y="10209"/>
                  </a:lnTo>
                  <a:lnTo>
                    <a:pt x="5698" y="10031"/>
                  </a:lnTo>
                  <a:lnTo>
                    <a:pt x="5817" y="9853"/>
                  </a:lnTo>
                  <a:lnTo>
                    <a:pt x="5936" y="9635"/>
                  </a:lnTo>
                  <a:lnTo>
                    <a:pt x="6015" y="9438"/>
                  </a:lnTo>
                  <a:lnTo>
                    <a:pt x="6054" y="9220"/>
                  </a:lnTo>
                  <a:lnTo>
                    <a:pt x="6074" y="9002"/>
                  </a:lnTo>
                  <a:lnTo>
                    <a:pt x="6054" y="8804"/>
                  </a:lnTo>
                  <a:lnTo>
                    <a:pt x="6015" y="8587"/>
                  </a:lnTo>
                  <a:lnTo>
                    <a:pt x="5936" y="8409"/>
                  </a:lnTo>
                  <a:lnTo>
                    <a:pt x="5817" y="8211"/>
                  </a:lnTo>
                  <a:lnTo>
                    <a:pt x="5678" y="8053"/>
                  </a:lnTo>
                  <a:lnTo>
                    <a:pt x="5500" y="7914"/>
                  </a:lnTo>
                  <a:lnTo>
                    <a:pt x="5283" y="7795"/>
                  </a:lnTo>
                  <a:lnTo>
                    <a:pt x="5045" y="7697"/>
                  </a:lnTo>
                  <a:lnTo>
                    <a:pt x="4847" y="7657"/>
                  </a:lnTo>
                  <a:lnTo>
                    <a:pt x="4630" y="7637"/>
                  </a:lnTo>
                  <a:lnTo>
                    <a:pt x="4412" y="7657"/>
                  </a:lnTo>
                  <a:lnTo>
                    <a:pt x="4155" y="7677"/>
                  </a:lnTo>
                  <a:lnTo>
                    <a:pt x="3918" y="7736"/>
                  </a:lnTo>
                  <a:lnTo>
                    <a:pt x="3660" y="7795"/>
                  </a:lnTo>
                  <a:lnTo>
                    <a:pt x="3423" y="7894"/>
                  </a:lnTo>
                  <a:lnTo>
                    <a:pt x="3205" y="8013"/>
                  </a:lnTo>
                  <a:lnTo>
                    <a:pt x="2988" y="8132"/>
                  </a:lnTo>
                  <a:lnTo>
                    <a:pt x="2810" y="8270"/>
                  </a:lnTo>
                  <a:lnTo>
                    <a:pt x="2651" y="8448"/>
                  </a:lnTo>
                  <a:lnTo>
                    <a:pt x="2553" y="8626"/>
                  </a:lnTo>
                  <a:lnTo>
                    <a:pt x="2513" y="8706"/>
                  </a:lnTo>
                  <a:lnTo>
                    <a:pt x="2473" y="8804"/>
                  </a:lnTo>
                  <a:lnTo>
                    <a:pt x="2454" y="8903"/>
                  </a:lnTo>
                  <a:lnTo>
                    <a:pt x="2454" y="9022"/>
                  </a:lnTo>
                  <a:lnTo>
                    <a:pt x="2473" y="9121"/>
                  </a:lnTo>
                  <a:lnTo>
                    <a:pt x="2493" y="9240"/>
                  </a:lnTo>
                  <a:lnTo>
                    <a:pt x="2533" y="9339"/>
                  </a:lnTo>
                  <a:lnTo>
                    <a:pt x="2592" y="9457"/>
                  </a:lnTo>
                  <a:lnTo>
                    <a:pt x="2651" y="9536"/>
                  </a:lnTo>
                  <a:lnTo>
                    <a:pt x="2731" y="9576"/>
                  </a:lnTo>
                  <a:lnTo>
                    <a:pt x="2829" y="9616"/>
                  </a:lnTo>
                  <a:lnTo>
                    <a:pt x="2948" y="9635"/>
                  </a:lnTo>
                  <a:lnTo>
                    <a:pt x="3067" y="9635"/>
                  </a:lnTo>
                  <a:lnTo>
                    <a:pt x="3186" y="9616"/>
                  </a:lnTo>
                  <a:lnTo>
                    <a:pt x="3304" y="9596"/>
                  </a:lnTo>
                  <a:lnTo>
                    <a:pt x="3443" y="9556"/>
                  </a:lnTo>
                  <a:lnTo>
                    <a:pt x="3561" y="9517"/>
                  </a:lnTo>
                  <a:lnTo>
                    <a:pt x="3660" y="9457"/>
                  </a:lnTo>
                  <a:lnTo>
                    <a:pt x="3759" y="9378"/>
                  </a:lnTo>
                  <a:lnTo>
                    <a:pt x="3838" y="9319"/>
                  </a:lnTo>
                  <a:lnTo>
                    <a:pt x="3878" y="9220"/>
                  </a:lnTo>
                  <a:lnTo>
                    <a:pt x="3918" y="9141"/>
                  </a:lnTo>
                  <a:lnTo>
                    <a:pt x="3918" y="9042"/>
                  </a:lnTo>
                  <a:lnTo>
                    <a:pt x="3878" y="8963"/>
                  </a:lnTo>
                  <a:lnTo>
                    <a:pt x="3838" y="8864"/>
                  </a:lnTo>
                  <a:lnTo>
                    <a:pt x="3819" y="8785"/>
                  </a:lnTo>
                  <a:lnTo>
                    <a:pt x="3819" y="8706"/>
                  </a:lnTo>
                  <a:lnTo>
                    <a:pt x="3838" y="8646"/>
                  </a:lnTo>
                  <a:lnTo>
                    <a:pt x="3898" y="8607"/>
                  </a:lnTo>
                  <a:lnTo>
                    <a:pt x="3957" y="8587"/>
                  </a:lnTo>
                  <a:lnTo>
                    <a:pt x="4017" y="8567"/>
                  </a:lnTo>
                  <a:lnTo>
                    <a:pt x="4096" y="8547"/>
                  </a:lnTo>
                  <a:lnTo>
                    <a:pt x="4274" y="8567"/>
                  </a:lnTo>
                  <a:lnTo>
                    <a:pt x="4452" y="8626"/>
                  </a:lnTo>
                  <a:lnTo>
                    <a:pt x="4511" y="8666"/>
                  </a:lnTo>
                  <a:lnTo>
                    <a:pt x="4590" y="8725"/>
                  </a:lnTo>
                  <a:lnTo>
                    <a:pt x="4650" y="8804"/>
                  </a:lnTo>
                  <a:lnTo>
                    <a:pt x="4689" y="8884"/>
                  </a:lnTo>
                  <a:lnTo>
                    <a:pt x="4729" y="9002"/>
                  </a:lnTo>
                  <a:lnTo>
                    <a:pt x="4749" y="9121"/>
                  </a:lnTo>
                  <a:lnTo>
                    <a:pt x="4749" y="9220"/>
                  </a:lnTo>
                  <a:lnTo>
                    <a:pt x="4749" y="9339"/>
                  </a:lnTo>
                  <a:lnTo>
                    <a:pt x="4709" y="9438"/>
                  </a:lnTo>
                  <a:lnTo>
                    <a:pt x="4669" y="9556"/>
                  </a:lnTo>
                  <a:lnTo>
                    <a:pt x="4630" y="9635"/>
                  </a:lnTo>
                  <a:lnTo>
                    <a:pt x="4551" y="9734"/>
                  </a:lnTo>
                  <a:lnTo>
                    <a:pt x="4412" y="9893"/>
                  </a:lnTo>
                  <a:lnTo>
                    <a:pt x="4214" y="10011"/>
                  </a:lnTo>
                  <a:lnTo>
                    <a:pt x="4017" y="10110"/>
                  </a:lnTo>
                  <a:lnTo>
                    <a:pt x="3799" y="10170"/>
                  </a:lnTo>
                  <a:lnTo>
                    <a:pt x="3581" y="10189"/>
                  </a:lnTo>
                  <a:lnTo>
                    <a:pt x="3403" y="10170"/>
                  </a:lnTo>
                  <a:lnTo>
                    <a:pt x="3225" y="10130"/>
                  </a:lnTo>
                  <a:lnTo>
                    <a:pt x="3067" y="10071"/>
                  </a:lnTo>
                  <a:lnTo>
                    <a:pt x="2909" y="9991"/>
                  </a:lnTo>
                  <a:lnTo>
                    <a:pt x="2790" y="9873"/>
                  </a:lnTo>
                  <a:lnTo>
                    <a:pt x="2671" y="9754"/>
                  </a:lnTo>
                  <a:lnTo>
                    <a:pt x="2572" y="9616"/>
                  </a:lnTo>
                  <a:lnTo>
                    <a:pt x="2493" y="9477"/>
                  </a:lnTo>
                  <a:lnTo>
                    <a:pt x="2414" y="9319"/>
                  </a:lnTo>
                  <a:lnTo>
                    <a:pt x="2355" y="9141"/>
                  </a:lnTo>
                  <a:lnTo>
                    <a:pt x="2315" y="8963"/>
                  </a:lnTo>
                  <a:lnTo>
                    <a:pt x="2295" y="8804"/>
                  </a:lnTo>
                  <a:lnTo>
                    <a:pt x="2276" y="8626"/>
                  </a:lnTo>
                  <a:lnTo>
                    <a:pt x="2295" y="8448"/>
                  </a:lnTo>
                  <a:lnTo>
                    <a:pt x="2295" y="8270"/>
                  </a:lnTo>
                  <a:lnTo>
                    <a:pt x="2355" y="8013"/>
                  </a:lnTo>
                  <a:lnTo>
                    <a:pt x="2434" y="7776"/>
                  </a:lnTo>
                  <a:lnTo>
                    <a:pt x="2533" y="7598"/>
                  </a:lnTo>
                  <a:lnTo>
                    <a:pt x="2651" y="7420"/>
                  </a:lnTo>
                  <a:lnTo>
                    <a:pt x="2810" y="7281"/>
                  </a:lnTo>
                  <a:lnTo>
                    <a:pt x="2968" y="7182"/>
                  </a:lnTo>
                  <a:lnTo>
                    <a:pt x="3126" y="7103"/>
                  </a:lnTo>
                  <a:lnTo>
                    <a:pt x="3324" y="7044"/>
                  </a:lnTo>
                  <a:lnTo>
                    <a:pt x="3502" y="7004"/>
                  </a:lnTo>
                  <a:lnTo>
                    <a:pt x="3720" y="6984"/>
                  </a:lnTo>
                  <a:lnTo>
                    <a:pt x="3918" y="6965"/>
                  </a:lnTo>
                  <a:lnTo>
                    <a:pt x="4135" y="6984"/>
                  </a:lnTo>
                  <a:lnTo>
                    <a:pt x="4353" y="7004"/>
                  </a:lnTo>
                  <a:lnTo>
                    <a:pt x="4570" y="7044"/>
                  </a:lnTo>
                  <a:lnTo>
                    <a:pt x="5006" y="7143"/>
                  </a:lnTo>
                  <a:lnTo>
                    <a:pt x="5678" y="7321"/>
                  </a:lnTo>
                  <a:lnTo>
                    <a:pt x="6351" y="7479"/>
                  </a:lnTo>
                  <a:lnTo>
                    <a:pt x="7024" y="7598"/>
                  </a:lnTo>
                  <a:lnTo>
                    <a:pt x="7716" y="7697"/>
                  </a:lnTo>
                  <a:lnTo>
                    <a:pt x="8250" y="7736"/>
                  </a:lnTo>
                  <a:lnTo>
                    <a:pt x="8824" y="7756"/>
                  </a:lnTo>
                  <a:lnTo>
                    <a:pt x="9437" y="7736"/>
                  </a:lnTo>
                  <a:lnTo>
                    <a:pt x="10051" y="7677"/>
                  </a:lnTo>
                  <a:lnTo>
                    <a:pt x="10684" y="7598"/>
                  </a:lnTo>
                  <a:lnTo>
                    <a:pt x="11336" y="7459"/>
                  </a:lnTo>
                  <a:lnTo>
                    <a:pt x="11950" y="7301"/>
                  </a:lnTo>
                  <a:lnTo>
                    <a:pt x="12266" y="7202"/>
                  </a:lnTo>
                  <a:lnTo>
                    <a:pt x="12563" y="7083"/>
                  </a:lnTo>
                  <a:lnTo>
                    <a:pt x="12860" y="6965"/>
                  </a:lnTo>
                  <a:lnTo>
                    <a:pt x="13157" y="6826"/>
                  </a:lnTo>
                  <a:lnTo>
                    <a:pt x="13434" y="6688"/>
                  </a:lnTo>
                  <a:lnTo>
                    <a:pt x="13691" y="6529"/>
                  </a:lnTo>
                  <a:lnTo>
                    <a:pt x="13948" y="6371"/>
                  </a:lnTo>
                  <a:lnTo>
                    <a:pt x="14205" y="6193"/>
                  </a:lnTo>
                  <a:lnTo>
                    <a:pt x="14423" y="5995"/>
                  </a:lnTo>
                  <a:lnTo>
                    <a:pt x="14640" y="5797"/>
                  </a:lnTo>
                  <a:lnTo>
                    <a:pt x="14838" y="5580"/>
                  </a:lnTo>
                  <a:lnTo>
                    <a:pt x="15016" y="5342"/>
                  </a:lnTo>
                  <a:lnTo>
                    <a:pt x="15175" y="5105"/>
                  </a:lnTo>
                  <a:lnTo>
                    <a:pt x="15313" y="4848"/>
                  </a:lnTo>
                  <a:lnTo>
                    <a:pt x="15432" y="4571"/>
                  </a:lnTo>
                  <a:lnTo>
                    <a:pt x="15531" y="4294"/>
                  </a:lnTo>
                  <a:lnTo>
                    <a:pt x="15610" y="3997"/>
                  </a:lnTo>
                  <a:lnTo>
                    <a:pt x="15649" y="3680"/>
                  </a:lnTo>
                  <a:lnTo>
                    <a:pt x="15669" y="3384"/>
                  </a:lnTo>
                  <a:lnTo>
                    <a:pt x="15649" y="3107"/>
                  </a:lnTo>
                  <a:lnTo>
                    <a:pt x="15610" y="2830"/>
                  </a:lnTo>
                  <a:lnTo>
                    <a:pt x="15550" y="2573"/>
                  </a:lnTo>
                  <a:lnTo>
                    <a:pt x="15452" y="2335"/>
                  </a:lnTo>
                  <a:lnTo>
                    <a:pt x="15333" y="2098"/>
                  </a:lnTo>
                  <a:lnTo>
                    <a:pt x="15194" y="1900"/>
                  </a:lnTo>
                  <a:lnTo>
                    <a:pt x="15036" y="1702"/>
                  </a:lnTo>
                  <a:lnTo>
                    <a:pt x="14838" y="1504"/>
                  </a:lnTo>
                  <a:lnTo>
                    <a:pt x="14640" y="1326"/>
                  </a:lnTo>
                  <a:lnTo>
                    <a:pt x="14423" y="1168"/>
                  </a:lnTo>
                  <a:lnTo>
                    <a:pt x="14205" y="1029"/>
                  </a:lnTo>
                  <a:lnTo>
                    <a:pt x="13948" y="891"/>
                  </a:lnTo>
                  <a:lnTo>
                    <a:pt x="13691" y="772"/>
                  </a:lnTo>
                  <a:lnTo>
                    <a:pt x="13434" y="654"/>
                  </a:lnTo>
                  <a:lnTo>
                    <a:pt x="13157" y="535"/>
                  </a:lnTo>
                  <a:lnTo>
                    <a:pt x="12583" y="377"/>
                  </a:lnTo>
                  <a:lnTo>
                    <a:pt x="11989" y="238"/>
                  </a:lnTo>
                  <a:lnTo>
                    <a:pt x="11396" y="119"/>
                  </a:lnTo>
                  <a:lnTo>
                    <a:pt x="10802" y="60"/>
                  </a:lnTo>
                  <a:lnTo>
                    <a:pt x="10229" y="20"/>
                  </a:lnTo>
                  <a:lnTo>
                    <a:pt x="9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9"/>
            <p:cNvSpPr/>
            <p:nvPr/>
          </p:nvSpPr>
          <p:spPr>
            <a:xfrm>
              <a:off x="3693025" y="4761675"/>
              <a:ext cx="782475" cy="449125"/>
            </a:xfrm>
            <a:custGeom>
              <a:avLst/>
              <a:gdLst/>
              <a:ahLst/>
              <a:cxnLst/>
              <a:rect l="l" t="t" r="r" b="b"/>
              <a:pathLst>
                <a:path w="31299" h="17965" extrusionOk="0">
                  <a:moveTo>
                    <a:pt x="14462" y="1"/>
                  </a:moveTo>
                  <a:lnTo>
                    <a:pt x="13829" y="20"/>
                  </a:lnTo>
                  <a:lnTo>
                    <a:pt x="13196" y="60"/>
                  </a:lnTo>
                  <a:lnTo>
                    <a:pt x="12583" y="100"/>
                  </a:lnTo>
                  <a:lnTo>
                    <a:pt x="11989" y="159"/>
                  </a:lnTo>
                  <a:lnTo>
                    <a:pt x="11396" y="218"/>
                  </a:lnTo>
                  <a:lnTo>
                    <a:pt x="10822" y="297"/>
                  </a:lnTo>
                  <a:lnTo>
                    <a:pt x="9714" y="495"/>
                  </a:lnTo>
                  <a:lnTo>
                    <a:pt x="8665" y="713"/>
                  </a:lnTo>
                  <a:lnTo>
                    <a:pt x="7656" y="970"/>
                  </a:lnTo>
                  <a:lnTo>
                    <a:pt x="6707" y="1247"/>
                  </a:lnTo>
                  <a:lnTo>
                    <a:pt x="5817" y="1544"/>
                  </a:lnTo>
                  <a:lnTo>
                    <a:pt x="4986" y="1841"/>
                  </a:lnTo>
                  <a:lnTo>
                    <a:pt x="4214" y="2157"/>
                  </a:lnTo>
                  <a:lnTo>
                    <a:pt x="3502" y="2474"/>
                  </a:lnTo>
                  <a:lnTo>
                    <a:pt x="2849" y="2790"/>
                  </a:lnTo>
                  <a:lnTo>
                    <a:pt x="2255" y="3087"/>
                  </a:lnTo>
                  <a:lnTo>
                    <a:pt x="1741" y="3384"/>
                  </a:lnTo>
                  <a:lnTo>
                    <a:pt x="1286" y="3641"/>
                  </a:lnTo>
                  <a:lnTo>
                    <a:pt x="574" y="4096"/>
                  </a:lnTo>
                  <a:lnTo>
                    <a:pt x="139" y="4393"/>
                  </a:lnTo>
                  <a:lnTo>
                    <a:pt x="0" y="4511"/>
                  </a:lnTo>
                  <a:lnTo>
                    <a:pt x="1603" y="5204"/>
                  </a:lnTo>
                  <a:lnTo>
                    <a:pt x="1603" y="5362"/>
                  </a:lnTo>
                  <a:lnTo>
                    <a:pt x="1583" y="5797"/>
                  </a:lnTo>
                  <a:lnTo>
                    <a:pt x="1603" y="6450"/>
                  </a:lnTo>
                  <a:lnTo>
                    <a:pt x="1642" y="6866"/>
                  </a:lnTo>
                  <a:lnTo>
                    <a:pt x="1682" y="7321"/>
                  </a:lnTo>
                  <a:lnTo>
                    <a:pt x="1761" y="7815"/>
                  </a:lnTo>
                  <a:lnTo>
                    <a:pt x="1840" y="8330"/>
                  </a:lnTo>
                  <a:lnTo>
                    <a:pt x="1959" y="8884"/>
                  </a:lnTo>
                  <a:lnTo>
                    <a:pt x="2117" y="9457"/>
                  </a:lnTo>
                  <a:lnTo>
                    <a:pt x="2295" y="10051"/>
                  </a:lnTo>
                  <a:lnTo>
                    <a:pt x="2513" y="10664"/>
                  </a:lnTo>
                  <a:lnTo>
                    <a:pt x="2770" y="11277"/>
                  </a:lnTo>
                  <a:lnTo>
                    <a:pt x="3067" y="11891"/>
                  </a:lnTo>
                  <a:lnTo>
                    <a:pt x="3423" y="12504"/>
                  </a:lnTo>
                  <a:lnTo>
                    <a:pt x="3601" y="12821"/>
                  </a:lnTo>
                  <a:lnTo>
                    <a:pt x="3818" y="13117"/>
                  </a:lnTo>
                  <a:lnTo>
                    <a:pt x="4036" y="13414"/>
                  </a:lnTo>
                  <a:lnTo>
                    <a:pt x="4254" y="13711"/>
                  </a:lnTo>
                  <a:lnTo>
                    <a:pt x="4511" y="14008"/>
                  </a:lnTo>
                  <a:lnTo>
                    <a:pt x="4768" y="14285"/>
                  </a:lnTo>
                  <a:lnTo>
                    <a:pt x="5045" y="14562"/>
                  </a:lnTo>
                  <a:lnTo>
                    <a:pt x="5322" y="14838"/>
                  </a:lnTo>
                  <a:lnTo>
                    <a:pt x="5639" y="15115"/>
                  </a:lnTo>
                  <a:lnTo>
                    <a:pt x="5955" y="15373"/>
                  </a:lnTo>
                  <a:lnTo>
                    <a:pt x="6291" y="15610"/>
                  </a:lnTo>
                  <a:lnTo>
                    <a:pt x="6647" y="15847"/>
                  </a:lnTo>
                  <a:lnTo>
                    <a:pt x="7004" y="16085"/>
                  </a:lnTo>
                  <a:lnTo>
                    <a:pt x="7399" y="16302"/>
                  </a:lnTo>
                  <a:lnTo>
                    <a:pt x="7815" y="16520"/>
                  </a:lnTo>
                  <a:lnTo>
                    <a:pt x="8230" y="16718"/>
                  </a:lnTo>
                  <a:lnTo>
                    <a:pt x="8685" y="16896"/>
                  </a:lnTo>
                  <a:lnTo>
                    <a:pt x="9140" y="17074"/>
                  </a:lnTo>
                  <a:lnTo>
                    <a:pt x="9635" y="17232"/>
                  </a:lnTo>
                  <a:lnTo>
                    <a:pt x="10129" y="17391"/>
                  </a:lnTo>
                  <a:lnTo>
                    <a:pt x="10644" y="17509"/>
                  </a:lnTo>
                  <a:lnTo>
                    <a:pt x="11198" y="17628"/>
                  </a:lnTo>
                  <a:lnTo>
                    <a:pt x="11771" y="17727"/>
                  </a:lnTo>
                  <a:lnTo>
                    <a:pt x="12345" y="17806"/>
                  </a:lnTo>
                  <a:lnTo>
                    <a:pt x="12959" y="17885"/>
                  </a:lnTo>
                  <a:lnTo>
                    <a:pt x="13592" y="17925"/>
                  </a:lnTo>
                  <a:lnTo>
                    <a:pt x="14244" y="17945"/>
                  </a:lnTo>
                  <a:lnTo>
                    <a:pt x="14917" y="17964"/>
                  </a:lnTo>
                  <a:lnTo>
                    <a:pt x="15629" y="17945"/>
                  </a:lnTo>
                  <a:lnTo>
                    <a:pt x="16361" y="17925"/>
                  </a:lnTo>
                  <a:lnTo>
                    <a:pt x="16895" y="17885"/>
                  </a:lnTo>
                  <a:lnTo>
                    <a:pt x="17449" y="17826"/>
                  </a:lnTo>
                  <a:lnTo>
                    <a:pt x="17964" y="17747"/>
                  </a:lnTo>
                  <a:lnTo>
                    <a:pt x="18458" y="17668"/>
                  </a:lnTo>
                  <a:lnTo>
                    <a:pt x="18953" y="17569"/>
                  </a:lnTo>
                  <a:lnTo>
                    <a:pt x="19428" y="17470"/>
                  </a:lnTo>
                  <a:lnTo>
                    <a:pt x="19883" y="17331"/>
                  </a:lnTo>
                  <a:lnTo>
                    <a:pt x="20338" y="17213"/>
                  </a:lnTo>
                  <a:lnTo>
                    <a:pt x="20773" y="17054"/>
                  </a:lnTo>
                  <a:lnTo>
                    <a:pt x="21189" y="16896"/>
                  </a:lnTo>
                  <a:lnTo>
                    <a:pt x="21604" y="16738"/>
                  </a:lnTo>
                  <a:lnTo>
                    <a:pt x="21980" y="16560"/>
                  </a:lnTo>
                  <a:lnTo>
                    <a:pt x="22376" y="16362"/>
                  </a:lnTo>
                  <a:lnTo>
                    <a:pt x="22732" y="16164"/>
                  </a:lnTo>
                  <a:lnTo>
                    <a:pt x="23088" y="15966"/>
                  </a:lnTo>
                  <a:lnTo>
                    <a:pt x="23424" y="15749"/>
                  </a:lnTo>
                  <a:lnTo>
                    <a:pt x="23760" y="15531"/>
                  </a:lnTo>
                  <a:lnTo>
                    <a:pt x="24077" y="15294"/>
                  </a:lnTo>
                  <a:lnTo>
                    <a:pt x="24374" y="15056"/>
                  </a:lnTo>
                  <a:lnTo>
                    <a:pt x="24670" y="14819"/>
                  </a:lnTo>
                  <a:lnTo>
                    <a:pt x="25224" y="14324"/>
                  </a:lnTo>
                  <a:lnTo>
                    <a:pt x="25739" y="13790"/>
                  </a:lnTo>
                  <a:lnTo>
                    <a:pt x="26214" y="13256"/>
                  </a:lnTo>
                  <a:lnTo>
                    <a:pt x="26629" y="12722"/>
                  </a:lnTo>
                  <a:lnTo>
                    <a:pt x="27025" y="12168"/>
                  </a:lnTo>
                  <a:lnTo>
                    <a:pt x="27381" y="11614"/>
                  </a:lnTo>
                  <a:lnTo>
                    <a:pt x="27697" y="11080"/>
                  </a:lnTo>
                  <a:lnTo>
                    <a:pt x="27974" y="10526"/>
                  </a:lnTo>
                  <a:lnTo>
                    <a:pt x="28232" y="9991"/>
                  </a:lnTo>
                  <a:lnTo>
                    <a:pt x="28449" y="9477"/>
                  </a:lnTo>
                  <a:lnTo>
                    <a:pt x="28647" y="8982"/>
                  </a:lnTo>
                  <a:lnTo>
                    <a:pt x="28825" y="8508"/>
                  </a:lnTo>
                  <a:lnTo>
                    <a:pt x="28964" y="8053"/>
                  </a:lnTo>
                  <a:lnTo>
                    <a:pt x="29082" y="7617"/>
                  </a:lnTo>
                  <a:lnTo>
                    <a:pt x="29280" y="6885"/>
                  </a:lnTo>
                  <a:lnTo>
                    <a:pt x="29379" y="6331"/>
                  </a:lnTo>
                  <a:lnTo>
                    <a:pt x="29438" y="5956"/>
                  </a:lnTo>
                  <a:lnTo>
                    <a:pt x="29458" y="5837"/>
                  </a:lnTo>
                  <a:lnTo>
                    <a:pt x="31298" y="4353"/>
                  </a:lnTo>
                  <a:lnTo>
                    <a:pt x="30428" y="3898"/>
                  </a:lnTo>
                  <a:lnTo>
                    <a:pt x="29557" y="3483"/>
                  </a:lnTo>
                  <a:lnTo>
                    <a:pt x="28706" y="3087"/>
                  </a:lnTo>
                  <a:lnTo>
                    <a:pt x="27875" y="2711"/>
                  </a:lnTo>
                  <a:lnTo>
                    <a:pt x="27045" y="2375"/>
                  </a:lnTo>
                  <a:lnTo>
                    <a:pt x="26214" y="2058"/>
                  </a:lnTo>
                  <a:lnTo>
                    <a:pt x="25402" y="1781"/>
                  </a:lnTo>
                  <a:lnTo>
                    <a:pt x="24591" y="1504"/>
                  </a:lnTo>
                  <a:lnTo>
                    <a:pt x="23800" y="1267"/>
                  </a:lnTo>
                  <a:lnTo>
                    <a:pt x="23028" y="1049"/>
                  </a:lnTo>
                  <a:lnTo>
                    <a:pt x="22257" y="871"/>
                  </a:lnTo>
                  <a:lnTo>
                    <a:pt x="21485" y="693"/>
                  </a:lnTo>
                  <a:lnTo>
                    <a:pt x="20734" y="535"/>
                  </a:lnTo>
                  <a:lnTo>
                    <a:pt x="20002" y="396"/>
                  </a:lnTo>
                  <a:lnTo>
                    <a:pt x="19270" y="297"/>
                  </a:lnTo>
                  <a:lnTo>
                    <a:pt x="18538" y="198"/>
                  </a:lnTo>
                  <a:lnTo>
                    <a:pt x="17825" y="119"/>
                  </a:lnTo>
                  <a:lnTo>
                    <a:pt x="17133" y="60"/>
                  </a:lnTo>
                  <a:lnTo>
                    <a:pt x="16460" y="20"/>
                  </a:lnTo>
                  <a:lnTo>
                    <a:pt x="157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9"/>
            <p:cNvSpPr/>
            <p:nvPr/>
          </p:nvSpPr>
          <p:spPr>
            <a:xfrm>
              <a:off x="3954650" y="5055475"/>
              <a:ext cx="249300" cy="108325"/>
            </a:xfrm>
            <a:custGeom>
              <a:avLst/>
              <a:gdLst/>
              <a:ahLst/>
              <a:cxnLst/>
              <a:rect l="l" t="t" r="r" b="b"/>
              <a:pathLst>
                <a:path w="9972" h="4333" extrusionOk="0">
                  <a:moveTo>
                    <a:pt x="4769" y="0"/>
                  </a:moveTo>
                  <a:lnTo>
                    <a:pt x="4393" y="79"/>
                  </a:lnTo>
                  <a:lnTo>
                    <a:pt x="4017" y="178"/>
                  </a:lnTo>
                  <a:lnTo>
                    <a:pt x="3700" y="317"/>
                  </a:lnTo>
                  <a:lnTo>
                    <a:pt x="3384" y="495"/>
                  </a:lnTo>
                  <a:lnTo>
                    <a:pt x="3107" y="673"/>
                  </a:lnTo>
                  <a:lnTo>
                    <a:pt x="2850" y="890"/>
                  </a:lnTo>
                  <a:lnTo>
                    <a:pt x="2612" y="1108"/>
                  </a:lnTo>
                  <a:lnTo>
                    <a:pt x="2375" y="1346"/>
                  </a:lnTo>
                  <a:lnTo>
                    <a:pt x="1999" y="1781"/>
                  </a:lnTo>
                  <a:lnTo>
                    <a:pt x="1643" y="2216"/>
                  </a:lnTo>
                  <a:lnTo>
                    <a:pt x="1346" y="2552"/>
                  </a:lnTo>
                  <a:lnTo>
                    <a:pt x="1208" y="2691"/>
                  </a:lnTo>
                  <a:lnTo>
                    <a:pt x="1089" y="2770"/>
                  </a:lnTo>
                  <a:lnTo>
                    <a:pt x="950" y="2849"/>
                  </a:lnTo>
                  <a:lnTo>
                    <a:pt x="832" y="2869"/>
                  </a:lnTo>
                  <a:lnTo>
                    <a:pt x="733" y="2889"/>
                  </a:lnTo>
                  <a:lnTo>
                    <a:pt x="634" y="2869"/>
                  </a:lnTo>
                  <a:lnTo>
                    <a:pt x="555" y="2829"/>
                  </a:lnTo>
                  <a:lnTo>
                    <a:pt x="476" y="2790"/>
                  </a:lnTo>
                  <a:lnTo>
                    <a:pt x="416" y="2730"/>
                  </a:lnTo>
                  <a:lnTo>
                    <a:pt x="357" y="2651"/>
                  </a:lnTo>
                  <a:lnTo>
                    <a:pt x="258" y="2513"/>
                  </a:lnTo>
                  <a:lnTo>
                    <a:pt x="199" y="2374"/>
                  </a:lnTo>
                  <a:lnTo>
                    <a:pt x="159" y="2236"/>
                  </a:lnTo>
                  <a:lnTo>
                    <a:pt x="119" y="2315"/>
                  </a:lnTo>
                  <a:lnTo>
                    <a:pt x="80" y="2552"/>
                  </a:lnTo>
                  <a:lnTo>
                    <a:pt x="21" y="2869"/>
                  </a:lnTo>
                  <a:lnTo>
                    <a:pt x="1" y="3067"/>
                  </a:lnTo>
                  <a:lnTo>
                    <a:pt x="1" y="3245"/>
                  </a:lnTo>
                  <a:lnTo>
                    <a:pt x="21" y="3443"/>
                  </a:lnTo>
                  <a:lnTo>
                    <a:pt x="60" y="3640"/>
                  </a:lnTo>
                  <a:lnTo>
                    <a:pt x="139" y="3818"/>
                  </a:lnTo>
                  <a:lnTo>
                    <a:pt x="238" y="3977"/>
                  </a:lnTo>
                  <a:lnTo>
                    <a:pt x="357" y="4115"/>
                  </a:lnTo>
                  <a:lnTo>
                    <a:pt x="436" y="4175"/>
                  </a:lnTo>
                  <a:lnTo>
                    <a:pt x="535" y="4234"/>
                  </a:lnTo>
                  <a:lnTo>
                    <a:pt x="634" y="4274"/>
                  </a:lnTo>
                  <a:lnTo>
                    <a:pt x="753" y="4313"/>
                  </a:lnTo>
                  <a:lnTo>
                    <a:pt x="871" y="4333"/>
                  </a:lnTo>
                  <a:lnTo>
                    <a:pt x="1287" y="4333"/>
                  </a:lnTo>
                  <a:lnTo>
                    <a:pt x="1445" y="4293"/>
                  </a:lnTo>
                  <a:lnTo>
                    <a:pt x="1603" y="4254"/>
                  </a:lnTo>
                  <a:lnTo>
                    <a:pt x="1920" y="4115"/>
                  </a:lnTo>
                  <a:lnTo>
                    <a:pt x="2217" y="3957"/>
                  </a:lnTo>
                  <a:lnTo>
                    <a:pt x="2533" y="3739"/>
                  </a:lnTo>
                  <a:lnTo>
                    <a:pt x="2850" y="3502"/>
                  </a:lnTo>
                  <a:lnTo>
                    <a:pt x="3146" y="3265"/>
                  </a:lnTo>
                  <a:lnTo>
                    <a:pt x="3423" y="3007"/>
                  </a:lnTo>
                  <a:lnTo>
                    <a:pt x="3938" y="2473"/>
                  </a:lnTo>
                  <a:lnTo>
                    <a:pt x="4353" y="2038"/>
                  </a:lnTo>
                  <a:lnTo>
                    <a:pt x="4709" y="1583"/>
                  </a:lnTo>
                  <a:lnTo>
                    <a:pt x="4788" y="1721"/>
                  </a:lnTo>
                  <a:lnTo>
                    <a:pt x="4986" y="2038"/>
                  </a:lnTo>
                  <a:lnTo>
                    <a:pt x="5145" y="2256"/>
                  </a:lnTo>
                  <a:lnTo>
                    <a:pt x="5323" y="2493"/>
                  </a:lnTo>
                  <a:lnTo>
                    <a:pt x="5520" y="2750"/>
                  </a:lnTo>
                  <a:lnTo>
                    <a:pt x="5758" y="3007"/>
                  </a:lnTo>
                  <a:lnTo>
                    <a:pt x="6015" y="3245"/>
                  </a:lnTo>
                  <a:lnTo>
                    <a:pt x="6312" y="3482"/>
                  </a:lnTo>
                  <a:lnTo>
                    <a:pt x="6628" y="3700"/>
                  </a:lnTo>
                  <a:lnTo>
                    <a:pt x="6965" y="3878"/>
                  </a:lnTo>
                  <a:lnTo>
                    <a:pt x="7123" y="3937"/>
                  </a:lnTo>
                  <a:lnTo>
                    <a:pt x="7321" y="3997"/>
                  </a:lnTo>
                  <a:lnTo>
                    <a:pt x="7499" y="4036"/>
                  </a:lnTo>
                  <a:lnTo>
                    <a:pt x="7697" y="4076"/>
                  </a:lnTo>
                  <a:lnTo>
                    <a:pt x="7894" y="4095"/>
                  </a:lnTo>
                  <a:lnTo>
                    <a:pt x="8092" y="4095"/>
                  </a:lnTo>
                  <a:lnTo>
                    <a:pt x="8290" y="4076"/>
                  </a:lnTo>
                  <a:lnTo>
                    <a:pt x="8508" y="4036"/>
                  </a:lnTo>
                  <a:lnTo>
                    <a:pt x="8785" y="3957"/>
                  </a:lnTo>
                  <a:lnTo>
                    <a:pt x="9002" y="3858"/>
                  </a:lnTo>
                  <a:lnTo>
                    <a:pt x="9220" y="3759"/>
                  </a:lnTo>
                  <a:lnTo>
                    <a:pt x="9398" y="3640"/>
                  </a:lnTo>
                  <a:lnTo>
                    <a:pt x="9537" y="3502"/>
                  </a:lnTo>
                  <a:lnTo>
                    <a:pt x="9655" y="3363"/>
                  </a:lnTo>
                  <a:lnTo>
                    <a:pt x="9754" y="3205"/>
                  </a:lnTo>
                  <a:lnTo>
                    <a:pt x="9833" y="3047"/>
                  </a:lnTo>
                  <a:lnTo>
                    <a:pt x="9893" y="2869"/>
                  </a:lnTo>
                  <a:lnTo>
                    <a:pt x="9932" y="2711"/>
                  </a:lnTo>
                  <a:lnTo>
                    <a:pt x="9952" y="2533"/>
                  </a:lnTo>
                  <a:lnTo>
                    <a:pt x="9972" y="2354"/>
                  </a:lnTo>
                  <a:lnTo>
                    <a:pt x="9952" y="2038"/>
                  </a:lnTo>
                  <a:lnTo>
                    <a:pt x="9912" y="1721"/>
                  </a:lnTo>
                  <a:lnTo>
                    <a:pt x="9873" y="1899"/>
                  </a:lnTo>
                  <a:lnTo>
                    <a:pt x="9833" y="2058"/>
                  </a:lnTo>
                  <a:lnTo>
                    <a:pt x="9774" y="2196"/>
                  </a:lnTo>
                  <a:lnTo>
                    <a:pt x="9695" y="2354"/>
                  </a:lnTo>
                  <a:lnTo>
                    <a:pt x="9596" y="2473"/>
                  </a:lnTo>
                  <a:lnTo>
                    <a:pt x="9477" y="2572"/>
                  </a:lnTo>
                  <a:lnTo>
                    <a:pt x="9339" y="2631"/>
                  </a:lnTo>
                  <a:lnTo>
                    <a:pt x="9161" y="2671"/>
                  </a:lnTo>
                  <a:lnTo>
                    <a:pt x="9062" y="2651"/>
                  </a:lnTo>
                  <a:lnTo>
                    <a:pt x="8983" y="2631"/>
                  </a:lnTo>
                  <a:lnTo>
                    <a:pt x="8805" y="2552"/>
                  </a:lnTo>
                  <a:lnTo>
                    <a:pt x="8607" y="2414"/>
                  </a:lnTo>
                  <a:lnTo>
                    <a:pt x="8389" y="2216"/>
                  </a:lnTo>
                  <a:lnTo>
                    <a:pt x="7934" y="1761"/>
                  </a:lnTo>
                  <a:lnTo>
                    <a:pt x="7439" y="1247"/>
                  </a:lnTo>
                  <a:lnTo>
                    <a:pt x="7162" y="989"/>
                  </a:lnTo>
                  <a:lnTo>
                    <a:pt x="6866" y="752"/>
                  </a:lnTo>
                  <a:lnTo>
                    <a:pt x="6569" y="515"/>
                  </a:lnTo>
                  <a:lnTo>
                    <a:pt x="6252" y="317"/>
                  </a:lnTo>
                  <a:lnTo>
                    <a:pt x="6074" y="238"/>
                  </a:lnTo>
                  <a:lnTo>
                    <a:pt x="5896" y="158"/>
                  </a:lnTo>
                  <a:lnTo>
                    <a:pt x="5718" y="99"/>
                  </a:lnTo>
                  <a:lnTo>
                    <a:pt x="5540" y="40"/>
                  </a:lnTo>
                  <a:lnTo>
                    <a:pt x="5362" y="20"/>
                  </a:lnTo>
                  <a:lnTo>
                    <a:pt x="5164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9"/>
            <p:cNvSpPr/>
            <p:nvPr/>
          </p:nvSpPr>
          <p:spPr>
            <a:xfrm>
              <a:off x="3964550" y="5013925"/>
              <a:ext cx="59375" cy="63325"/>
            </a:xfrm>
            <a:custGeom>
              <a:avLst/>
              <a:gdLst/>
              <a:ahLst/>
              <a:cxnLst/>
              <a:rect l="l" t="t" r="r" b="b"/>
              <a:pathLst>
                <a:path w="2375" h="2533" extrusionOk="0">
                  <a:moveTo>
                    <a:pt x="2216" y="0"/>
                  </a:moveTo>
                  <a:lnTo>
                    <a:pt x="2137" y="20"/>
                  </a:lnTo>
                  <a:lnTo>
                    <a:pt x="2078" y="40"/>
                  </a:lnTo>
                  <a:lnTo>
                    <a:pt x="2038" y="99"/>
                  </a:lnTo>
                  <a:lnTo>
                    <a:pt x="2018" y="139"/>
                  </a:lnTo>
                  <a:lnTo>
                    <a:pt x="1999" y="356"/>
                  </a:lnTo>
                  <a:lnTo>
                    <a:pt x="1939" y="673"/>
                  </a:lnTo>
                  <a:lnTo>
                    <a:pt x="1860" y="1049"/>
                  </a:lnTo>
                  <a:lnTo>
                    <a:pt x="1761" y="1445"/>
                  </a:lnTo>
                  <a:lnTo>
                    <a:pt x="1682" y="1623"/>
                  </a:lnTo>
                  <a:lnTo>
                    <a:pt x="1623" y="1801"/>
                  </a:lnTo>
                  <a:lnTo>
                    <a:pt x="1544" y="1959"/>
                  </a:lnTo>
                  <a:lnTo>
                    <a:pt x="1445" y="2078"/>
                  </a:lnTo>
                  <a:lnTo>
                    <a:pt x="1346" y="2177"/>
                  </a:lnTo>
                  <a:lnTo>
                    <a:pt x="1247" y="2236"/>
                  </a:lnTo>
                  <a:lnTo>
                    <a:pt x="1148" y="2276"/>
                  </a:lnTo>
                  <a:lnTo>
                    <a:pt x="1089" y="2256"/>
                  </a:lnTo>
                  <a:lnTo>
                    <a:pt x="1029" y="2236"/>
                  </a:lnTo>
                  <a:lnTo>
                    <a:pt x="950" y="2216"/>
                  </a:lnTo>
                  <a:lnTo>
                    <a:pt x="891" y="2157"/>
                  </a:lnTo>
                  <a:lnTo>
                    <a:pt x="792" y="2038"/>
                  </a:lnTo>
                  <a:lnTo>
                    <a:pt x="713" y="1880"/>
                  </a:lnTo>
                  <a:lnTo>
                    <a:pt x="634" y="1702"/>
                  </a:lnTo>
                  <a:lnTo>
                    <a:pt x="574" y="1524"/>
                  </a:lnTo>
                  <a:lnTo>
                    <a:pt x="535" y="1326"/>
                  </a:lnTo>
                  <a:lnTo>
                    <a:pt x="475" y="1029"/>
                  </a:lnTo>
                  <a:lnTo>
                    <a:pt x="396" y="614"/>
                  </a:lnTo>
                  <a:lnTo>
                    <a:pt x="337" y="178"/>
                  </a:lnTo>
                  <a:lnTo>
                    <a:pt x="317" y="139"/>
                  </a:lnTo>
                  <a:lnTo>
                    <a:pt x="277" y="99"/>
                  </a:lnTo>
                  <a:lnTo>
                    <a:pt x="159" y="99"/>
                  </a:lnTo>
                  <a:lnTo>
                    <a:pt x="99" y="119"/>
                  </a:lnTo>
                  <a:lnTo>
                    <a:pt x="40" y="159"/>
                  </a:lnTo>
                  <a:lnTo>
                    <a:pt x="20" y="218"/>
                  </a:lnTo>
                  <a:lnTo>
                    <a:pt x="0" y="277"/>
                  </a:lnTo>
                  <a:lnTo>
                    <a:pt x="60" y="871"/>
                  </a:lnTo>
                  <a:lnTo>
                    <a:pt x="119" y="1227"/>
                  </a:lnTo>
                  <a:lnTo>
                    <a:pt x="218" y="1603"/>
                  </a:lnTo>
                  <a:lnTo>
                    <a:pt x="277" y="1781"/>
                  </a:lnTo>
                  <a:lnTo>
                    <a:pt x="337" y="1939"/>
                  </a:lnTo>
                  <a:lnTo>
                    <a:pt x="416" y="2097"/>
                  </a:lnTo>
                  <a:lnTo>
                    <a:pt x="515" y="2236"/>
                  </a:lnTo>
                  <a:lnTo>
                    <a:pt x="614" y="2335"/>
                  </a:lnTo>
                  <a:lnTo>
                    <a:pt x="732" y="2434"/>
                  </a:lnTo>
                  <a:lnTo>
                    <a:pt x="871" y="2493"/>
                  </a:lnTo>
                  <a:lnTo>
                    <a:pt x="1009" y="2533"/>
                  </a:lnTo>
                  <a:lnTo>
                    <a:pt x="1187" y="2513"/>
                  </a:lnTo>
                  <a:lnTo>
                    <a:pt x="1366" y="2473"/>
                  </a:lnTo>
                  <a:lnTo>
                    <a:pt x="1504" y="2394"/>
                  </a:lnTo>
                  <a:lnTo>
                    <a:pt x="1642" y="2295"/>
                  </a:lnTo>
                  <a:lnTo>
                    <a:pt x="1761" y="2157"/>
                  </a:lnTo>
                  <a:lnTo>
                    <a:pt x="1860" y="1999"/>
                  </a:lnTo>
                  <a:lnTo>
                    <a:pt x="1959" y="1820"/>
                  </a:lnTo>
                  <a:lnTo>
                    <a:pt x="2038" y="1623"/>
                  </a:lnTo>
                  <a:lnTo>
                    <a:pt x="2117" y="1425"/>
                  </a:lnTo>
                  <a:lnTo>
                    <a:pt x="2177" y="1227"/>
                  </a:lnTo>
                  <a:lnTo>
                    <a:pt x="2276" y="812"/>
                  </a:lnTo>
                  <a:lnTo>
                    <a:pt x="2335" y="436"/>
                  </a:lnTo>
                  <a:lnTo>
                    <a:pt x="2374" y="139"/>
                  </a:lnTo>
                  <a:lnTo>
                    <a:pt x="2355" y="80"/>
                  </a:lnTo>
                  <a:lnTo>
                    <a:pt x="2315" y="40"/>
                  </a:lnTo>
                  <a:lnTo>
                    <a:pt x="2276" y="20"/>
                  </a:lnTo>
                  <a:lnTo>
                    <a:pt x="2216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9"/>
            <p:cNvSpPr/>
            <p:nvPr/>
          </p:nvSpPr>
          <p:spPr>
            <a:xfrm>
              <a:off x="4108475" y="5009475"/>
              <a:ext cx="58875" cy="59375"/>
            </a:xfrm>
            <a:custGeom>
              <a:avLst/>
              <a:gdLst/>
              <a:ahLst/>
              <a:cxnLst/>
              <a:rect l="l" t="t" r="r" b="b"/>
              <a:pathLst>
                <a:path w="2355" h="2375" extrusionOk="0">
                  <a:moveTo>
                    <a:pt x="2315" y="0"/>
                  </a:moveTo>
                  <a:lnTo>
                    <a:pt x="2196" y="20"/>
                  </a:lnTo>
                  <a:lnTo>
                    <a:pt x="2078" y="60"/>
                  </a:lnTo>
                  <a:lnTo>
                    <a:pt x="2038" y="79"/>
                  </a:lnTo>
                  <a:lnTo>
                    <a:pt x="2018" y="119"/>
                  </a:lnTo>
                  <a:lnTo>
                    <a:pt x="2018" y="653"/>
                  </a:lnTo>
                  <a:lnTo>
                    <a:pt x="2018" y="950"/>
                  </a:lnTo>
                  <a:lnTo>
                    <a:pt x="1979" y="1247"/>
                  </a:lnTo>
                  <a:lnTo>
                    <a:pt x="1920" y="1543"/>
                  </a:lnTo>
                  <a:lnTo>
                    <a:pt x="1840" y="1820"/>
                  </a:lnTo>
                  <a:lnTo>
                    <a:pt x="1781" y="1939"/>
                  </a:lnTo>
                  <a:lnTo>
                    <a:pt x="1722" y="2058"/>
                  </a:lnTo>
                  <a:lnTo>
                    <a:pt x="1643" y="2157"/>
                  </a:lnTo>
                  <a:lnTo>
                    <a:pt x="1544" y="2256"/>
                  </a:lnTo>
                  <a:lnTo>
                    <a:pt x="1524" y="2256"/>
                  </a:lnTo>
                  <a:lnTo>
                    <a:pt x="1484" y="2275"/>
                  </a:lnTo>
                  <a:lnTo>
                    <a:pt x="1405" y="2236"/>
                  </a:lnTo>
                  <a:lnTo>
                    <a:pt x="1326" y="2177"/>
                  </a:lnTo>
                  <a:lnTo>
                    <a:pt x="1227" y="2097"/>
                  </a:lnTo>
                  <a:lnTo>
                    <a:pt x="1069" y="1939"/>
                  </a:lnTo>
                  <a:lnTo>
                    <a:pt x="970" y="1820"/>
                  </a:lnTo>
                  <a:lnTo>
                    <a:pt x="871" y="1642"/>
                  </a:lnTo>
                  <a:lnTo>
                    <a:pt x="772" y="1464"/>
                  </a:lnTo>
                  <a:lnTo>
                    <a:pt x="614" y="1069"/>
                  </a:lnTo>
                  <a:lnTo>
                    <a:pt x="456" y="614"/>
                  </a:lnTo>
                  <a:lnTo>
                    <a:pt x="337" y="139"/>
                  </a:lnTo>
                  <a:lnTo>
                    <a:pt x="317" y="119"/>
                  </a:lnTo>
                  <a:lnTo>
                    <a:pt x="159" y="119"/>
                  </a:lnTo>
                  <a:lnTo>
                    <a:pt x="40" y="178"/>
                  </a:lnTo>
                  <a:lnTo>
                    <a:pt x="20" y="198"/>
                  </a:lnTo>
                  <a:lnTo>
                    <a:pt x="1" y="218"/>
                  </a:lnTo>
                  <a:lnTo>
                    <a:pt x="80" y="534"/>
                  </a:lnTo>
                  <a:lnTo>
                    <a:pt x="159" y="910"/>
                  </a:lnTo>
                  <a:lnTo>
                    <a:pt x="297" y="1286"/>
                  </a:lnTo>
                  <a:lnTo>
                    <a:pt x="376" y="1464"/>
                  </a:lnTo>
                  <a:lnTo>
                    <a:pt x="456" y="1642"/>
                  </a:lnTo>
                  <a:lnTo>
                    <a:pt x="554" y="1820"/>
                  </a:lnTo>
                  <a:lnTo>
                    <a:pt x="673" y="1979"/>
                  </a:lnTo>
                  <a:lnTo>
                    <a:pt x="792" y="2117"/>
                  </a:lnTo>
                  <a:lnTo>
                    <a:pt x="911" y="2216"/>
                  </a:lnTo>
                  <a:lnTo>
                    <a:pt x="1069" y="2315"/>
                  </a:lnTo>
                  <a:lnTo>
                    <a:pt x="1227" y="2355"/>
                  </a:lnTo>
                  <a:lnTo>
                    <a:pt x="1385" y="2374"/>
                  </a:lnTo>
                  <a:lnTo>
                    <a:pt x="1583" y="2374"/>
                  </a:lnTo>
                  <a:lnTo>
                    <a:pt x="1722" y="2315"/>
                  </a:lnTo>
                  <a:lnTo>
                    <a:pt x="1840" y="2256"/>
                  </a:lnTo>
                  <a:lnTo>
                    <a:pt x="1959" y="2137"/>
                  </a:lnTo>
                  <a:lnTo>
                    <a:pt x="2058" y="2018"/>
                  </a:lnTo>
                  <a:lnTo>
                    <a:pt x="2137" y="1880"/>
                  </a:lnTo>
                  <a:lnTo>
                    <a:pt x="2196" y="1722"/>
                  </a:lnTo>
                  <a:lnTo>
                    <a:pt x="2236" y="1563"/>
                  </a:lnTo>
                  <a:lnTo>
                    <a:pt x="2276" y="1385"/>
                  </a:lnTo>
                  <a:lnTo>
                    <a:pt x="2335" y="1009"/>
                  </a:lnTo>
                  <a:lnTo>
                    <a:pt x="2355" y="633"/>
                  </a:lnTo>
                  <a:lnTo>
                    <a:pt x="2355" y="40"/>
                  </a:lnTo>
                  <a:lnTo>
                    <a:pt x="2355" y="20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9"/>
            <p:cNvSpPr/>
            <p:nvPr/>
          </p:nvSpPr>
          <p:spPr>
            <a:xfrm>
              <a:off x="3948725" y="5039150"/>
              <a:ext cx="66800" cy="66300"/>
            </a:xfrm>
            <a:custGeom>
              <a:avLst/>
              <a:gdLst/>
              <a:ahLst/>
              <a:cxnLst/>
              <a:rect l="l" t="t" r="r" b="b"/>
              <a:pathLst>
                <a:path w="2672" h="2652" extrusionOk="0">
                  <a:moveTo>
                    <a:pt x="1365" y="297"/>
                  </a:moveTo>
                  <a:lnTo>
                    <a:pt x="1445" y="317"/>
                  </a:lnTo>
                  <a:lnTo>
                    <a:pt x="1642" y="356"/>
                  </a:lnTo>
                  <a:lnTo>
                    <a:pt x="1820" y="436"/>
                  </a:lnTo>
                  <a:lnTo>
                    <a:pt x="1999" y="535"/>
                  </a:lnTo>
                  <a:lnTo>
                    <a:pt x="2117" y="673"/>
                  </a:lnTo>
                  <a:lnTo>
                    <a:pt x="2236" y="851"/>
                  </a:lnTo>
                  <a:lnTo>
                    <a:pt x="2315" y="1029"/>
                  </a:lnTo>
                  <a:lnTo>
                    <a:pt x="2355" y="1227"/>
                  </a:lnTo>
                  <a:lnTo>
                    <a:pt x="2355" y="1425"/>
                  </a:lnTo>
                  <a:lnTo>
                    <a:pt x="2315" y="1623"/>
                  </a:lnTo>
                  <a:lnTo>
                    <a:pt x="2236" y="1820"/>
                  </a:lnTo>
                  <a:lnTo>
                    <a:pt x="2117" y="1979"/>
                  </a:lnTo>
                  <a:lnTo>
                    <a:pt x="1979" y="2117"/>
                  </a:lnTo>
                  <a:lnTo>
                    <a:pt x="1820" y="2216"/>
                  </a:lnTo>
                  <a:lnTo>
                    <a:pt x="1642" y="2295"/>
                  </a:lnTo>
                  <a:lnTo>
                    <a:pt x="1445" y="2335"/>
                  </a:lnTo>
                  <a:lnTo>
                    <a:pt x="1227" y="2335"/>
                  </a:lnTo>
                  <a:lnTo>
                    <a:pt x="1029" y="2295"/>
                  </a:lnTo>
                  <a:lnTo>
                    <a:pt x="851" y="2216"/>
                  </a:lnTo>
                  <a:lnTo>
                    <a:pt x="693" y="2097"/>
                  </a:lnTo>
                  <a:lnTo>
                    <a:pt x="554" y="1959"/>
                  </a:lnTo>
                  <a:lnTo>
                    <a:pt x="436" y="1801"/>
                  </a:lnTo>
                  <a:lnTo>
                    <a:pt x="356" y="1603"/>
                  </a:lnTo>
                  <a:lnTo>
                    <a:pt x="317" y="1425"/>
                  </a:lnTo>
                  <a:lnTo>
                    <a:pt x="317" y="1207"/>
                  </a:lnTo>
                  <a:lnTo>
                    <a:pt x="356" y="1029"/>
                  </a:lnTo>
                  <a:lnTo>
                    <a:pt x="436" y="851"/>
                  </a:lnTo>
                  <a:lnTo>
                    <a:pt x="535" y="693"/>
                  </a:lnTo>
                  <a:lnTo>
                    <a:pt x="673" y="554"/>
                  </a:lnTo>
                  <a:lnTo>
                    <a:pt x="811" y="455"/>
                  </a:lnTo>
                  <a:lnTo>
                    <a:pt x="990" y="356"/>
                  </a:lnTo>
                  <a:lnTo>
                    <a:pt x="1168" y="317"/>
                  </a:lnTo>
                  <a:lnTo>
                    <a:pt x="1365" y="297"/>
                  </a:lnTo>
                  <a:close/>
                  <a:moveTo>
                    <a:pt x="1207" y="0"/>
                  </a:moveTo>
                  <a:lnTo>
                    <a:pt x="1069" y="20"/>
                  </a:lnTo>
                  <a:lnTo>
                    <a:pt x="950" y="60"/>
                  </a:lnTo>
                  <a:lnTo>
                    <a:pt x="831" y="99"/>
                  </a:lnTo>
                  <a:lnTo>
                    <a:pt x="713" y="159"/>
                  </a:lnTo>
                  <a:lnTo>
                    <a:pt x="594" y="218"/>
                  </a:lnTo>
                  <a:lnTo>
                    <a:pt x="495" y="297"/>
                  </a:lnTo>
                  <a:lnTo>
                    <a:pt x="396" y="376"/>
                  </a:lnTo>
                  <a:lnTo>
                    <a:pt x="317" y="475"/>
                  </a:lnTo>
                  <a:lnTo>
                    <a:pt x="238" y="574"/>
                  </a:lnTo>
                  <a:lnTo>
                    <a:pt x="178" y="673"/>
                  </a:lnTo>
                  <a:lnTo>
                    <a:pt x="119" y="792"/>
                  </a:lnTo>
                  <a:lnTo>
                    <a:pt x="60" y="930"/>
                  </a:lnTo>
                  <a:lnTo>
                    <a:pt x="40" y="1049"/>
                  </a:lnTo>
                  <a:lnTo>
                    <a:pt x="20" y="1187"/>
                  </a:lnTo>
                  <a:lnTo>
                    <a:pt x="0" y="1306"/>
                  </a:lnTo>
                  <a:lnTo>
                    <a:pt x="20" y="1445"/>
                  </a:lnTo>
                  <a:lnTo>
                    <a:pt x="20" y="1583"/>
                  </a:lnTo>
                  <a:lnTo>
                    <a:pt x="60" y="1702"/>
                  </a:lnTo>
                  <a:lnTo>
                    <a:pt x="99" y="1820"/>
                  </a:lnTo>
                  <a:lnTo>
                    <a:pt x="159" y="1939"/>
                  </a:lnTo>
                  <a:lnTo>
                    <a:pt x="218" y="2058"/>
                  </a:lnTo>
                  <a:lnTo>
                    <a:pt x="297" y="2157"/>
                  </a:lnTo>
                  <a:lnTo>
                    <a:pt x="396" y="2256"/>
                  </a:lnTo>
                  <a:lnTo>
                    <a:pt x="495" y="2355"/>
                  </a:lnTo>
                  <a:lnTo>
                    <a:pt x="594" y="2434"/>
                  </a:lnTo>
                  <a:lnTo>
                    <a:pt x="693" y="2493"/>
                  </a:lnTo>
                  <a:lnTo>
                    <a:pt x="811" y="2552"/>
                  </a:lnTo>
                  <a:lnTo>
                    <a:pt x="930" y="2592"/>
                  </a:lnTo>
                  <a:lnTo>
                    <a:pt x="1069" y="2632"/>
                  </a:lnTo>
                  <a:lnTo>
                    <a:pt x="1187" y="2651"/>
                  </a:lnTo>
                  <a:lnTo>
                    <a:pt x="1425" y="2651"/>
                  </a:lnTo>
                  <a:lnTo>
                    <a:pt x="1543" y="2632"/>
                  </a:lnTo>
                  <a:lnTo>
                    <a:pt x="1801" y="2572"/>
                  </a:lnTo>
                  <a:lnTo>
                    <a:pt x="2018" y="2473"/>
                  </a:lnTo>
                  <a:lnTo>
                    <a:pt x="2216" y="2315"/>
                  </a:lnTo>
                  <a:lnTo>
                    <a:pt x="2374" y="2137"/>
                  </a:lnTo>
                  <a:lnTo>
                    <a:pt x="2513" y="1939"/>
                  </a:lnTo>
                  <a:lnTo>
                    <a:pt x="2612" y="1702"/>
                  </a:lnTo>
                  <a:lnTo>
                    <a:pt x="2632" y="1583"/>
                  </a:lnTo>
                  <a:lnTo>
                    <a:pt x="2651" y="1464"/>
                  </a:lnTo>
                  <a:lnTo>
                    <a:pt x="2671" y="1326"/>
                  </a:lnTo>
                  <a:lnTo>
                    <a:pt x="2651" y="1187"/>
                  </a:lnTo>
                  <a:lnTo>
                    <a:pt x="2632" y="1069"/>
                  </a:lnTo>
                  <a:lnTo>
                    <a:pt x="2612" y="930"/>
                  </a:lnTo>
                  <a:lnTo>
                    <a:pt x="2572" y="811"/>
                  </a:lnTo>
                  <a:lnTo>
                    <a:pt x="2513" y="693"/>
                  </a:lnTo>
                  <a:lnTo>
                    <a:pt x="2454" y="594"/>
                  </a:lnTo>
                  <a:lnTo>
                    <a:pt x="2374" y="495"/>
                  </a:lnTo>
                  <a:lnTo>
                    <a:pt x="2275" y="396"/>
                  </a:lnTo>
                  <a:lnTo>
                    <a:pt x="2196" y="297"/>
                  </a:lnTo>
                  <a:lnTo>
                    <a:pt x="2097" y="218"/>
                  </a:lnTo>
                  <a:lnTo>
                    <a:pt x="1979" y="159"/>
                  </a:lnTo>
                  <a:lnTo>
                    <a:pt x="1860" y="99"/>
                  </a:lnTo>
                  <a:lnTo>
                    <a:pt x="1741" y="60"/>
                  </a:lnTo>
                  <a:lnTo>
                    <a:pt x="1603" y="20"/>
                  </a:lnTo>
                  <a:lnTo>
                    <a:pt x="14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9"/>
            <p:cNvSpPr/>
            <p:nvPr/>
          </p:nvSpPr>
          <p:spPr>
            <a:xfrm>
              <a:off x="3732575" y="4895225"/>
              <a:ext cx="695925" cy="90025"/>
            </a:xfrm>
            <a:custGeom>
              <a:avLst/>
              <a:gdLst/>
              <a:ahLst/>
              <a:cxnLst/>
              <a:rect l="l" t="t" r="r" b="b"/>
              <a:pathLst>
                <a:path w="27837" h="3601" extrusionOk="0">
                  <a:moveTo>
                    <a:pt x="258" y="0"/>
                  </a:moveTo>
                  <a:lnTo>
                    <a:pt x="1" y="396"/>
                  </a:lnTo>
                  <a:lnTo>
                    <a:pt x="238" y="534"/>
                  </a:lnTo>
                  <a:lnTo>
                    <a:pt x="871" y="891"/>
                  </a:lnTo>
                  <a:lnTo>
                    <a:pt x="1326" y="1128"/>
                  </a:lnTo>
                  <a:lnTo>
                    <a:pt x="1880" y="1385"/>
                  </a:lnTo>
                  <a:lnTo>
                    <a:pt x="2513" y="1642"/>
                  </a:lnTo>
                  <a:lnTo>
                    <a:pt x="3226" y="1939"/>
                  </a:lnTo>
                  <a:lnTo>
                    <a:pt x="4017" y="2216"/>
                  </a:lnTo>
                  <a:lnTo>
                    <a:pt x="4868" y="2513"/>
                  </a:lnTo>
                  <a:lnTo>
                    <a:pt x="5797" y="2770"/>
                  </a:lnTo>
                  <a:lnTo>
                    <a:pt x="6787" y="3007"/>
                  </a:lnTo>
                  <a:lnTo>
                    <a:pt x="7835" y="3225"/>
                  </a:lnTo>
                  <a:lnTo>
                    <a:pt x="8369" y="3324"/>
                  </a:lnTo>
                  <a:lnTo>
                    <a:pt x="8923" y="3403"/>
                  </a:lnTo>
                  <a:lnTo>
                    <a:pt x="9497" y="3462"/>
                  </a:lnTo>
                  <a:lnTo>
                    <a:pt x="10071" y="3522"/>
                  </a:lnTo>
                  <a:lnTo>
                    <a:pt x="10664" y="3561"/>
                  </a:lnTo>
                  <a:lnTo>
                    <a:pt x="11278" y="3581"/>
                  </a:lnTo>
                  <a:lnTo>
                    <a:pt x="11832" y="3601"/>
                  </a:lnTo>
                  <a:lnTo>
                    <a:pt x="12405" y="3601"/>
                  </a:lnTo>
                  <a:lnTo>
                    <a:pt x="12979" y="3581"/>
                  </a:lnTo>
                  <a:lnTo>
                    <a:pt x="13553" y="3542"/>
                  </a:lnTo>
                  <a:lnTo>
                    <a:pt x="14957" y="3423"/>
                  </a:lnTo>
                  <a:lnTo>
                    <a:pt x="16342" y="3265"/>
                  </a:lnTo>
                  <a:lnTo>
                    <a:pt x="17688" y="3067"/>
                  </a:lnTo>
                  <a:lnTo>
                    <a:pt x="18973" y="2869"/>
                  </a:lnTo>
                  <a:lnTo>
                    <a:pt x="20220" y="2651"/>
                  </a:lnTo>
                  <a:lnTo>
                    <a:pt x="21387" y="2414"/>
                  </a:lnTo>
                  <a:lnTo>
                    <a:pt x="22495" y="2176"/>
                  </a:lnTo>
                  <a:lnTo>
                    <a:pt x="23504" y="1939"/>
                  </a:lnTo>
                  <a:lnTo>
                    <a:pt x="24454" y="1721"/>
                  </a:lnTo>
                  <a:lnTo>
                    <a:pt x="25284" y="1504"/>
                  </a:lnTo>
                  <a:lnTo>
                    <a:pt x="26650" y="1128"/>
                  </a:lnTo>
                  <a:lnTo>
                    <a:pt x="27520" y="851"/>
                  </a:lnTo>
                  <a:lnTo>
                    <a:pt x="27837" y="752"/>
                  </a:lnTo>
                  <a:lnTo>
                    <a:pt x="27678" y="317"/>
                  </a:lnTo>
                  <a:lnTo>
                    <a:pt x="27362" y="416"/>
                  </a:lnTo>
                  <a:lnTo>
                    <a:pt x="26511" y="673"/>
                  </a:lnTo>
                  <a:lnTo>
                    <a:pt x="25166" y="1049"/>
                  </a:lnTo>
                  <a:lnTo>
                    <a:pt x="24315" y="1266"/>
                  </a:lnTo>
                  <a:lnTo>
                    <a:pt x="23405" y="1484"/>
                  </a:lnTo>
                  <a:lnTo>
                    <a:pt x="22376" y="1721"/>
                  </a:lnTo>
                  <a:lnTo>
                    <a:pt x="21288" y="1959"/>
                  </a:lnTo>
                  <a:lnTo>
                    <a:pt x="20121" y="2196"/>
                  </a:lnTo>
                  <a:lnTo>
                    <a:pt x="18894" y="2414"/>
                  </a:lnTo>
                  <a:lnTo>
                    <a:pt x="17608" y="2612"/>
                  </a:lnTo>
                  <a:lnTo>
                    <a:pt x="16283" y="2790"/>
                  </a:lnTo>
                  <a:lnTo>
                    <a:pt x="14918" y="2948"/>
                  </a:lnTo>
                  <a:lnTo>
                    <a:pt x="13533" y="3067"/>
                  </a:lnTo>
                  <a:lnTo>
                    <a:pt x="12821" y="3106"/>
                  </a:lnTo>
                  <a:lnTo>
                    <a:pt x="12148" y="3126"/>
                  </a:lnTo>
                  <a:lnTo>
                    <a:pt x="11475" y="3126"/>
                  </a:lnTo>
                  <a:lnTo>
                    <a:pt x="10823" y="3106"/>
                  </a:lnTo>
                  <a:lnTo>
                    <a:pt x="10170" y="3067"/>
                  </a:lnTo>
                  <a:lnTo>
                    <a:pt x="9537" y="3007"/>
                  </a:lnTo>
                  <a:lnTo>
                    <a:pt x="8923" y="2928"/>
                  </a:lnTo>
                  <a:lnTo>
                    <a:pt x="8310" y="2829"/>
                  </a:lnTo>
                  <a:lnTo>
                    <a:pt x="7717" y="2730"/>
                  </a:lnTo>
                  <a:lnTo>
                    <a:pt x="7143" y="2612"/>
                  </a:lnTo>
                  <a:lnTo>
                    <a:pt x="6589" y="2493"/>
                  </a:lnTo>
                  <a:lnTo>
                    <a:pt x="6055" y="2355"/>
                  </a:lnTo>
                  <a:lnTo>
                    <a:pt x="5046" y="2078"/>
                  </a:lnTo>
                  <a:lnTo>
                    <a:pt x="4116" y="1761"/>
                  </a:lnTo>
                  <a:lnTo>
                    <a:pt x="3265" y="1444"/>
                  </a:lnTo>
                  <a:lnTo>
                    <a:pt x="2513" y="1148"/>
                  </a:lnTo>
                  <a:lnTo>
                    <a:pt x="1861" y="851"/>
                  </a:lnTo>
                  <a:lnTo>
                    <a:pt x="1307" y="574"/>
                  </a:lnTo>
                  <a:lnTo>
                    <a:pt x="852" y="356"/>
                  </a:lnTo>
                  <a:lnTo>
                    <a:pt x="535" y="178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9"/>
            <p:cNvSpPr/>
            <p:nvPr/>
          </p:nvSpPr>
          <p:spPr>
            <a:xfrm>
              <a:off x="3725650" y="4798275"/>
              <a:ext cx="727075" cy="153350"/>
            </a:xfrm>
            <a:custGeom>
              <a:avLst/>
              <a:gdLst/>
              <a:ahLst/>
              <a:cxnLst/>
              <a:rect l="l" t="t" r="r" b="b"/>
              <a:pathLst>
                <a:path w="29083" h="6134" extrusionOk="0">
                  <a:moveTo>
                    <a:pt x="13394" y="1"/>
                  </a:moveTo>
                  <a:lnTo>
                    <a:pt x="12227" y="40"/>
                  </a:lnTo>
                  <a:lnTo>
                    <a:pt x="11100" y="100"/>
                  </a:lnTo>
                  <a:lnTo>
                    <a:pt x="10011" y="198"/>
                  </a:lnTo>
                  <a:lnTo>
                    <a:pt x="8983" y="337"/>
                  </a:lnTo>
                  <a:lnTo>
                    <a:pt x="8013" y="495"/>
                  </a:lnTo>
                  <a:lnTo>
                    <a:pt x="7083" y="673"/>
                  </a:lnTo>
                  <a:lnTo>
                    <a:pt x="6193" y="851"/>
                  </a:lnTo>
                  <a:lnTo>
                    <a:pt x="5382" y="1069"/>
                  </a:lnTo>
                  <a:lnTo>
                    <a:pt x="4610" y="1267"/>
                  </a:lnTo>
                  <a:lnTo>
                    <a:pt x="3898" y="1504"/>
                  </a:lnTo>
                  <a:lnTo>
                    <a:pt x="3226" y="1722"/>
                  </a:lnTo>
                  <a:lnTo>
                    <a:pt x="2632" y="1939"/>
                  </a:lnTo>
                  <a:lnTo>
                    <a:pt x="2098" y="2137"/>
                  </a:lnTo>
                  <a:lnTo>
                    <a:pt x="1603" y="2355"/>
                  </a:lnTo>
                  <a:lnTo>
                    <a:pt x="1188" y="2533"/>
                  </a:lnTo>
                  <a:lnTo>
                    <a:pt x="535" y="2850"/>
                  </a:lnTo>
                  <a:lnTo>
                    <a:pt x="139" y="3067"/>
                  </a:lnTo>
                  <a:lnTo>
                    <a:pt x="1" y="3126"/>
                  </a:lnTo>
                  <a:lnTo>
                    <a:pt x="515" y="3443"/>
                  </a:lnTo>
                  <a:lnTo>
                    <a:pt x="1049" y="3740"/>
                  </a:lnTo>
                  <a:lnTo>
                    <a:pt x="1584" y="3997"/>
                  </a:lnTo>
                  <a:lnTo>
                    <a:pt x="2138" y="4254"/>
                  </a:lnTo>
                  <a:lnTo>
                    <a:pt x="2691" y="4492"/>
                  </a:lnTo>
                  <a:lnTo>
                    <a:pt x="3245" y="4709"/>
                  </a:lnTo>
                  <a:lnTo>
                    <a:pt x="3819" y="4907"/>
                  </a:lnTo>
                  <a:lnTo>
                    <a:pt x="4393" y="5085"/>
                  </a:lnTo>
                  <a:lnTo>
                    <a:pt x="4967" y="5243"/>
                  </a:lnTo>
                  <a:lnTo>
                    <a:pt x="5560" y="5402"/>
                  </a:lnTo>
                  <a:lnTo>
                    <a:pt x="6154" y="5520"/>
                  </a:lnTo>
                  <a:lnTo>
                    <a:pt x="6747" y="5659"/>
                  </a:lnTo>
                  <a:lnTo>
                    <a:pt x="7341" y="5758"/>
                  </a:lnTo>
                  <a:lnTo>
                    <a:pt x="7954" y="5857"/>
                  </a:lnTo>
                  <a:lnTo>
                    <a:pt x="8547" y="5916"/>
                  </a:lnTo>
                  <a:lnTo>
                    <a:pt x="9161" y="5995"/>
                  </a:lnTo>
                  <a:lnTo>
                    <a:pt x="9774" y="6035"/>
                  </a:lnTo>
                  <a:lnTo>
                    <a:pt x="10368" y="6094"/>
                  </a:lnTo>
                  <a:lnTo>
                    <a:pt x="11594" y="6134"/>
                  </a:lnTo>
                  <a:lnTo>
                    <a:pt x="12801" y="6134"/>
                  </a:lnTo>
                  <a:lnTo>
                    <a:pt x="14008" y="6114"/>
                  </a:lnTo>
                  <a:lnTo>
                    <a:pt x="15195" y="6035"/>
                  </a:lnTo>
                  <a:lnTo>
                    <a:pt x="16382" y="5936"/>
                  </a:lnTo>
                  <a:lnTo>
                    <a:pt x="17529" y="5817"/>
                  </a:lnTo>
                  <a:lnTo>
                    <a:pt x="18637" y="5659"/>
                  </a:lnTo>
                  <a:lnTo>
                    <a:pt x="19745" y="5501"/>
                  </a:lnTo>
                  <a:lnTo>
                    <a:pt x="20794" y="5322"/>
                  </a:lnTo>
                  <a:lnTo>
                    <a:pt x="21803" y="5125"/>
                  </a:lnTo>
                  <a:lnTo>
                    <a:pt x="22772" y="4907"/>
                  </a:lnTo>
                  <a:lnTo>
                    <a:pt x="23682" y="4689"/>
                  </a:lnTo>
                  <a:lnTo>
                    <a:pt x="24553" y="4492"/>
                  </a:lnTo>
                  <a:lnTo>
                    <a:pt x="26076" y="4076"/>
                  </a:lnTo>
                  <a:lnTo>
                    <a:pt x="27342" y="3700"/>
                  </a:lnTo>
                  <a:lnTo>
                    <a:pt x="28292" y="3403"/>
                  </a:lnTo>
                  <a:lnTo>
                    <a:pt x="29083" y="3126"/>
                  </a:lnTo>
                  <a:lnTo>
                    <a:pt x="28272" y="2790"/>
                  </a:lnTo>
                  <a:lnTo>
                    <a:pt x="27481" y="2493"/>
                  </a:lnTo>
                  <a:lnTo>
                    <a:pt x="26669" y="2216"/>
                  </a:lnTo>
                  <a:lnTo>
                    <a:pt x="25898" y="1959"/>
                  </a:lnTo>
                  <a:lnTo>
                    <a:pt x="25106" y="1722"/>
                  </a:lnTo>
                  <a:lnTo>
                    <a:pt x="24335" y="1484"/>
                  </a:lnTo>
                  <a:lnTo>
                    <a:pt x="23583" y="1287"/>
                  </a:lnTo>
                  <a:lnTo>
                    <a:pt x="22831" y="1109"/>
                  </a:lnTo>
                  <a:lnTo>
                    <a:pt x="22099" y="930"/>
                  </a:lnTo>
                  <a:lnTo>
                    <a:pt x="21367" y="772"/>
                  </a:lnTo>
                  <a:lnTo>
                    <a:pt x="20635" y="634"/>
                  </a:lnTo>
                  <a:lnTo>
                    <a:pt x="19923" y="515"/>
                  </a:lnTo>
                  <a:lnTo>
                    <a:pt x="19231" y="396"/>
                  </a:lnTo>
                  <a:lnTo>
                    <a:pt x="18538" y="297"/>
                  </a:lnTo>
                  <a:lnTo>
                    <a:pt x="17866" y="218"/>
                  </a:lnTo>
                  <a:lnTo>
                    <a:pt x="17193" y="159"/>
                  </a:lnTo>
                  <a:lnTo>
                    <a:pt x="15887" y="60"/>
                  </a:lnTo>
                  <a:lnTo>
                    <a:pt x="146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9"/>
            <p:cNvSpPr/>
            <p:nvPr/>
          </p:nvSpPr>
          <p:spPr>
            <a:xfrm>
              <a:off x="3810725" y="4876925"/>
              <a:ext cx="31200" cy="35125"/>
            </a:xfrm>
            <a:custGeom>
              <a:avLst/>
              <a:gdLst/>
              <a:ahLst/>
              <a:cxnLst/>
              <a:rect l="l" t="t" r="r" b="b"/>
              <a:pathLst>
                <a:path w="1248" h="1405" extrusionOk="0">
                  <a:moveTo>
                    <a:pt x="119" y="0"/>
                  </a:moveTo>
                  <a:lnTo>
                    <a:pt x="40" y="20"/>
                  </a:lnTo>
                  <a:lnTo>
                    <a:pt x="1" y="79"/>
                  </a:lnTo>
                  <a:lnTo>
                    <a:pt x="1" y="99"/>
                  </a:lnTo>
                  <a:lnTo>
                    <a:pt x="20" y="119"/>
                  </a:lnTo>
                  <a:lnTo>
                    <a:pt x="40" y="139"/>
                  </a:lnTo>
                  <a:lnTo>
                    <a:pt x="218" y="139"/>
                  </a:lnTo>
                  <a:lnTo>
                    <a:pt x="377" y="159"/>
                  </a:lnTo>
                  <a:lnTo>
                    <a:pt x="535" y="178"/>
                  </a:lnTo>
                  <a:lnTo>
                    <a:pt x="693" y="238"/>
                  </a:lnTo>
                  <a:lnTo>
                    <a:pt x="832" y="297"/>
                  </a:lnTo>
                  <a:lnTo>
                    <a:pt x="950" y="396"/>
                  </a:lnTo>
                  <a:lnTo>
                    <a:pt x="990" y="455"/>
                  </a:lnTo>
                  <a:lnTo>
                    <a:pt x="1010" y="515"/>
                  </a:lnTo>
                  <a:lnTo>
                    <a:pt x="1029" y="594"/>
                  </a:lnTo>
                  <a:lnTo>
                    <a:pt x="1010" y="653"/>
                  </a:lnTo>
                  <a:lnTo>
                    <a:pt x="990" y="772"/>
                  </a:lnTo>
                  <a:lnTo>
                    <a:pt x="911" y="871"/>
                  </a:lnTo>
                  <a:lnTo>
                    <a:pt x="812" y="970"/>
                  </a:lnTo>
                  <a:lnTo>
                    <a:pt x="693" y="1049"/>
                  </a:lnTo>
                  <a:lnTo>
                    <a:pt x="456" y="1207"/>
                  </a:lnTo>
                  <a:lnTo>
                    <a:pt x="238" y="1326"/>
                  </a:lnTo>
                  <a:lnTo>
                    <a:pt x="218" y="1346"/>
                  </a:lnTo>
                  <a:lnTo>
                    <a:pt x="218" y="1365"/>
                  </a:lnTo>
                  <a:lnTo>
                    <a:pt x="258" y="1405"/>
                  </a:lnTo>
                  <a:lnTo>
                    <a:pt x="357" y="1405"/>
                  </a:lnTo>
                  <a:lnTo>
                    <a:pt x="416" y="1385"/>
                  </a:lnTo>
                  <a:lnTo>
                    <a:pt x="673" y="1207"/>
                  </a:lnTo>
                  <a:lnTo>
                    <a:pt x="950" y="1029"/>
                  </a:lnTo>
                  <a:lnTo>
                    <a:pt x="1069" y="930"/>
                  </a:lnTo>
                  <a:lnTo>
                    <a:pt x="1168" y="811"/>
                  </a:lnTo>
                  <a:lnTo>
                    <a:pt x="1227" y="693"/>
                  </a:lnTo>
                  <a:lnTo>
                    <a:pt x="1247" y="614"/>
                  </a:lnTo>
                  <a:lnTo>
                    <a:pt x="1247" y="534"/>
                  </a:lnTo>
                  <a:lnTo>
                    <a:pt x="1247" y="455"/>
                  </a:lnTo>
                  <a:lnTo>
                    <a:pt x="1207" y="376"/>
                  </a:lnTo>
                  <a:lnTo>
                    <a:pt x="1168" y="317"/>
                  </a:lnTo>
                  <a:lnTo>
                    <a:pt x="1109" y="257"/>
                  </a:lnTo>
                  <a:lnTo>
                    <a:pt x="970" y="159"/>
                  </a:lnTo>
                  <a:lnTo>
                    <a:pt x="812" y="99"/>
                  </a:lnTo>
                  <a:lnTo>
                    <a:pt x="614" y="40"/>
                  </a:lnTo>
                  <a:lnTo>
                    <a:pt x="436" y="2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9"/>
            <p:cNvSpPr/>
            <p:nvPr/>
          </p:nvSpPr>
          <p:spPr>
            <a:xfrm>
              <a:off x="3838925" y="4864550"/>
              <a:ext cx="36125" cy="49000"/>
            </a:xfrm>
            <a:custGeom>
              <a:avLst/>
              <a:gdLst/>
              <a:ahLst/>
              <a:cxnLst/>
              <a:rect l="l" t="t" r="r" b="b"/>
              <a:pathLst>
                <a:path w="1445" h="1960" extrusionOk="0">
                  <a:moveTo>
                    <a:pt x="79" y="1"/>
                  </a:moveTo>
                  <a:lnTo>
                    <a:pt x="40" y="20"/>
                  </a:lnTo>
                  <a:lnTo>
                    <a:pt x="20" y="60"/>
                  </a:lnTo>
                  <a:lnTo>
                    <a:pt x="0" y="80"/>
                  </a:lnTo>
                  <a:lnTo>
                    <a:pt x="0" y="119"/>
                  </a:lnTo>
                  <a:lnTo>
                    <a:pt x="20" y="139"/>
                  </a:lnTo>
                  <a:lnTo>
                    <a:pt x="60" y="159"/>
                  </a:lnTo>
                  <a:lnTo>
                    <a:pt x="277" y="159"/>
                  </a:lnTo>
                  <a:lnTo>
                    <a:pt x="436" y="199"/>
                  </a:lnTo>
                  <a:lnTo>
                    <a:pt x="594" y="258"/>
                  </a:lnTo>
                  <a:lnTo>
                    <a:pt x="732" y="317"/>
                  </a:lnTo>
                  <a:lnTo>
                    <a:pt x="851" y="416"/>
                  </a:lnTo>
                  <a:lnTo>
                    <a:pt x="950" y="515"/>
                  </a:lnTo>
                  <a:lnTo>
                    <a:pt x="1049" y="634"/>
                  </a:lnTo>
                  <a:lnTo>
                    <a:pt x="1108" y="752"/>
                  </a:lnTo>
                  <a:lnTo>
                    <a:pt x="1168" y="891"/>
                  </a:lnTo>
                  <a:lnTo>
                    <a:pt x="1187" y="1029"/>
                  </a:lnTo>
                  <a:lnTo>
                    <a:pt x="1207" y="1168"/>
                  </a:lnTo>
                  <a:lnTo>
                    <a:pt x="1187" y="1306"/>
                  </a:lnTo>
                  <a:lnTo>
                    <a:pt x="1148" y="1465"/>
                  </a:lnTo>
                  <a:lnTo>
                    <a:pt x="1069" y="1603"/>
                  </a:lnTo>
                  <a:lnTo>
                    <a:pt x="970" y="1742"/>
                  </a:lnTo>
                  <a:lnTo>
                    <a:pt x="851" y="1860"/>
                  </a:lnTo>
                  <a:lnTo>
                    <a:pt x="831" y="1900"/>
                  </a:lnTo>
                  <a:lnTo>
                    <a:pt x="831" y="1920"/>
                  </a:lnTo>
                  <a:lnTo>
                    <a:pt x="851" y="1939"/>
                  </a:lnTo>
                  <a:lnTo>
                    <a:pt x="871" y="1959"/>
                  </a:lnTo>
                  <a:lnTo>
                    <a:pt x="1009" y="1959"/>
                  </a:lnTo>
                  <a:lnTo>
                    <a:pt x="1029" y="1939"/>
                  </a:lnTo>
                  <a:lnTo>
                    <a:pt x="1187" y="1781"/>
                  </a:lnTo>
                  <a:lnTo>
                    <a:pt x="1306" y="1623"/>
                  </a:lnTo>
                  <a:lnTo>
                    <a:pt x="1385" y="1465"/>
                  </a:lnTo>
                  <a:lnTo>
                    <a:pt x="1425" y="1287"/>
                  </a:lnTo>
                  <a:lnTo>
                    <a:pt x="1445" y="1128"/>
                  </a:lnTo>
                  <a:lnTo>
                    <a:pt x="1425" y="970"/>
                  </a:lnTo>
                  <a:lnTo>
                    <a:pt x="1385" y="812"/>
                  </a:lnTo>
                  <a:lnTo>
                    <a:pt x="1326" y="654"/>
                  </a:lnTo>
                  <a:lnTo>
                    <a:pt x="1227" y="515"/>
                  </a:lnTo>
                  <a:lnTo>
                    <a:pt x="1128" y="396"/>
                  </a:lnTo>
                  <a:lnTo>
                    <a:pt x="990" y="278"/>
                  </a:lnTo>
                  <a:lnTo>
                    <a:pt x="851" y="179"/>
                  </a:lnTo>
                  <a:lnTo>
                    <a:pt x="693" y="100"/>
                  </a:lnTo>
                  <a:lnTo>
                    <a:pt x="515" y="40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9"/>
            <p:cNvSpPr/>
            <p:nvPr/>
          </p:nvSpPr>
          <p:spPr>
            <a:xfrm>
              <a:off x="3917550" y="4819550"/>
              <a:ext cx="433300" cy="98950"/>
            </a:xfrm>
            <a:custGeom>
              <a:avLst/>
              <a:gdLst/>
              <a:ahLst/>
              <a:cxnLst/>
              <a:rect l="l" t="t" r="r" b="b"/>
              <a:pathLst>
                <a:path w="17332" h="3958" extrusionOk="0">
                  <a:moveTo>
                    <a:pt x="7697" y="0"/>
                  </a:moveTo>
                  <a:lnTo>
                    <a:pt x="6371" y="40"/>
                  </a:lnTo>
                  <a:lnTo>
                    <a:pt x="5066" y="99"/>
                  </a:lnTo>
                  <a:lnTo>
                    <a:pt x="3819" y="198"/>
                  </a:lnTo>
                  <a:lnTo>
                    <a:pt x="3186" y="258"/>
                  </a:lnTo>
                  <a:lnTo>
                    <a:pt x="2573" y="337"/>
                  </a:lnTo>
                  <a:lnTo>
                    <a:pt x="1940" y="436"/>
                  </a:lnTo>
                  <a:lnTo>
                    <a:pt x="1307" y="535"/>
                  </a:lnTo>
                  <a:lnTo>
                    <a:pt x="693" y="653"/>
                  </a:lnTo>
                  <a:lnTo>
                    <a:pt x="80" y="792"/>
                  </a:lnTo>
                  <a:lnTo>
                    <a:pt x="41" y="792"/>
                  </a:lnTo>
                  <a:lnTo>
                    <a:pt x="1" y="831"/>
                  </a:lnTo>
                  <a:lnTo>
                    <a:pt x="1" y="851"/>
                  </a:lnTo>
                  <a:lnTo>
                    <a:pt x="1" y="871"/>
                  </a:lnTo>
                  <a:lnTo>
                    <a:pt x="1" y="910"/>
                  </a:lnTo>
                  <a:lnTo>
                    <a:pt x="41" y="930"/>
                  </a:lnTo>
                  <a:lnTo>
                    <a:pt x="120" y="930"/>
                  </a:lnTo>
                  <a:lnTo>
                    <a:pt x="852" y="772"/>
                  </a:lnTo>
                  <a:lnTo>
                    <a:pt x="1584" y="614"/>
                  </a:lnTo>
                  <a:lnTo>
                    <a:pt x="2335" y="495"/>
                  </a:lnTo>
                  <a:lnTo>
                    <a:pt x="3087" y="396"/>
                  </a:lnTo>
                  <a:lnTo>
                    <a:pt x="3839" y="317"/>
                  </a:lnTo>
                  <a:lnTo>
                    <a:pt x="4591" y="238"/>
                  </a:lnTo>
                  <a:lnTo>
                    <a:pt x="5343" y="198"/>
                  </a:lnTo>
                  <a:lnTo>
                    <a:pt x="6114" y="159"/>
                  </a:lnTo>
                  <a:lnTo>
                    <a:pt x="6866" y="139"/>
                  </a:lnTo>
                  <a:lnTo>
                    <a:pt x="8389" y="139"/>
                  </a:lnTo>
                  <a:lnTo>
                    <a:pt x="9141" y="178"/>
                  </a:lnTo>
                  <a:lnTo>
                    <a:pt x="9893" y="218"/>
                  </a:lnTo>
                  <a:lnTo>
                    <a:pt x="10645" y="258"/>
                  </a:lnTo>
                  <a:lnTo>
                    <a:pt x="11396" y="337"/>
                  </a:lnTo>
                  <a:lnTo>
                    <a:pt x="12148" y="416"/>
                  </a:lnTo>
                  <a:lnTo>
                    <a:pt x="12623" y="475"/>
                  </a:lnTo>
                  <a:lnTo>
                    <a:pt x="13454" y="594"/>
                  </a:lnTo>
                  <a:lnTo>
                    <a:pt x="13949" y="673"/>
                  </a:lnTo>
                  <a:lnTo>
                    <a:pt x="14463" y="792"/>
                  </a:lnTo>
                  <a:lnTo>
                    <a:pt x="14977" y="910"/>
                  </a:lnTo>
                  <a:lnTo>
                    <a:pt x="15472" y="1049"/>
                  </a:lnTo>
                  <a:lnTo>
                    <a:pt x="15927" y="1187"/>
                  </a:lnTo>
                  <a:lnTo>
                    <a:pt x="16342" y="1365"/>
                  </a:lnTo>
                  <a:lnTo>
                    <a:pt x="16520" y="1464"/>
                  </a:lnTo>
                  <a:lnTo>
                    <a:pt x="16679" y="1543"/>
                  </a:lnTo>
                  <a:lnTo>
                    <a:pt x="16817" y="1642"/>
                  </a:lnTo>
                  <a:lnTo>
                    <a:pt x="16916" y="1761"/>
                  </a:lnTo>
                  <a:lnTo>
                    <a:pt x="16995" y="1860"/>
                  </a:lnTo>
                  <a:lnTo>
                    <a:pt x="17035" y="1979"/>
                  </a:lnTo>
                  <a:lnTo>
                    <a:pt x="17055" y="2097"/>
                  </a:lnTo>
                  <a:lnTo>
                    <a:pt x="17035" y="2216"/>
                  </a:lnTo>
                  <a:lnTo>
                    <a:pt x="16975" y="2335"/>
                  </a:lnTo>
                  <a:lnTo>
                    <a:pt x="16877" y="2473"/>
                  </a:lnTo>
                  <a:lnTo>
                    <a:pt x="16718" y="2612"/>
                  </a:lnTo>
                  <a:lnTo>
                    <a:pt x="16520" y="2750"/>
                  </a:lnTo>
                  <a:lnTo>
                    <a:pt x="16224" y="2928"/>
                  </a:lnTo>
                  <a:lnTo>
                    <a:pt x="15907" y="3106"/>
                  </a:lnTo>
                  <a:lnTo>
                    <a:pt x="15571" y="3245"/>
                  </a:lnTo>
                  <a:lnTo>
                    <a:pt x="15234" y="3383"/>
                  </a:lnTo>
                  <a:lnTo>
                    <a:pt x="14898" y="3502"/>
                  </a:lnTo>
                  <a:lnTo>
                    <a:pt x="14542" y="3601"/>
                  </a:lnTo>
                  <a:lnTo>
                    <a:pt x="13869" y="3799"/>
                  </a:lnTo>
                  <a:lnTo>
                    <a:pt x="13830" y="3819"/>
                  </a:lnTo>
                  <a:lnTo>
                    <a:pt x="13790" y="3838"/>
                  </a:lnTo>
                  <a:lnTo>
                    <a:pt x="13770" y="3878"/>
                  </a:lnTo>
                  <a:lnTo>
                    <a:pt x="13770" y="3898"/>
                  </a:lnTo>
                  <a:lnTo>
                    <a:pt x="13790" y="3918"/>
                  </a:lnTo>
                  <a:lnTo>
                    <a:pt x="13810" y="3937"/>
                  </a:lnTo>
                  <a:lnTo>
                    <a:pt x="13850" y="3957"/>
                  </a:lnTo>
                  <a:lnTo>
                    <a:pt x="13909" y="3937"/>
                  </a:lnTo>
                  <a:lnTo>
                    <a:pt x="14641" y="3720"/>
                  </a:lnTo>
                  <a:lnTo>
                    <a:pt x="15017" y="3601"/>
                  </a:lnTo>
                  <a:lnTo>
                    <a:pt x="15393" y="3463"/>
                  </a:lnTo>
                  <a:lnTo>
                    <a:pt x="15749" y="3324"/>
                  </a:lnTo>
                  <a:lnTo>
                    <a:pt x="16105" y="3146"/>
                  </a:lnTo>
                  <a:lnTo>
                    <a:pt x="16461" y="2968"/>
                  </a:lnTo>
                  <a:lnTo>
                    <a:pt x="16797" y="2770"/>
                  </a:lnTo>
                  <a:lnTo>
                    <a:pt x="17015" y="2592"/>
                  </a:lnTo>
                  <a:lnTo>
                    <a:pt x="17193" y="2434"/>
                  </a:lnTo>
                  <a:lnTo>
                    <a:pt x="17252" y="2335"/>
                  </a:lnTo>
                  <a:lnTo>
                    <a:pt x="17292" y="2256"/>
                  </a:lnTo>
                  <a:lnTo>
                    <a:pt x="17312" y="2177"/>
                  </a:lnTo>
                  <a:lnTo>
                    <a:pt x="17332" y="2097"/>
                  </a:lnTo>
                  <a:lnTo>
                    <a:pt x="17332" y="2038"/>
                  </a:lnTo>
                  <a:lnTo>
                    <a:pt x="17332" y="1959"/>
                  </a:lnTo>
                  <a:lnTo>
                    <a:pt x="17272" y="1820"/>
                  </a:lnTo>
                  <a:lnTo>
                    <a:pt x="17173" y="1682"/>
                  </a:lnTo>
                  <a:lnTo>
                    <a:pt x="17055" y="1543"/>
                  </a:lnTo>
                  <a:lnTo>
                    <a:pt x="16896" y="1425"/>
                  </a:lnTo>
                  <a:lnTo>
                    <a:pt x="16738" y="1326"/>
                  </a:lnTo>
                  <a:lnTo>
                    <a:pt x="16540" y="1227"/>
                  </a:lnTo>
                  <a:lnTo>
                    <a:pt x="16342" y="1128"/>
                  </a:lnTo>
                  <a:lnTo>
                    <a:pt x="15927" y="970"/>
                  </a:lnTo>
                  <a:lnTo>
                    <a:pt x="15551" y="851"/>
                  </a:lnTo>
                  <a:lnTo>
                    <a:pt x="14938" y="693"/>
                  </a:lnTo>
                  <a:lnTo>
                    <a:pt x="14285" y="535"/>
                  </a:lnTo>
                  <a:lnTo>
                    <a:pt x="13652" y="416"/>
                  </a:lnTo>
                  <a:lnTo>
                    <a:pt x="12999" y="297"/>
                  </a:lnTo>
                  <a:lnTo>
                    <a:pt x="12346" y="218"/>
                  </a:lnTo>
                  <a:lnTo>
                    <a:pt x="11673" y="139"/>
                  </a:lnTo>
                  <a:lnTo>
                    <a:pt x="11021" y="79"/>
                  </a:lnTo>
                  <a:lnTo>
                    <a:pt x="10348" y="40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9"/>
            <p:cNvSpPr/>
            <p:nvPr/>
          </p:nvSpPr>
          <p:spPr>
            <a:xfrm>
              <a:off x="3966025" y="4844275"/>
              <a:ext cx="282950" cy="63325"/>
            </a:xfrm>
            <a:custGeom>
              <a:avLst/>
              <a:gdLst/>
              <a:ahLst/>
              <a:cxnLst/>
              <a:rect l="l" t="t" r="r" b="b"/>
              <a:pathLst>
                <a:path w="11318" h="2533" extrusionOk="0">
                  <a:moveTo>
                    <a:pt x="3799" y="1"/>
                  </a:moveTo>
                  <a:lnTo>
                    <a:pt x="2889" y="20"/>
                  </a:lnTo>
                  <a:lnTo>
                    <a:pt x="1979" y="60"/>
                  </a:lnTo>
                  <a:lnTo>
                    <a:pt x="159" y="139"/>
                  </a:lnTo>
                  <a:lnTo>
                    <a:pt x="21" y="198"/>
                  </a:lnTo>
                  <a:lnTo>
                    <a:pt x="1" y="218"/>
                  </a:lnTo>
                  <a:lnTo>
                    <a:pt x="60" y="218"/>
                  </a:lnTo>
                  <a:lnTo>
                    <a:pt x="1663" y="139"/>
                  </a:lnTo>
                  <a:lnTo>
                    <a:pt x="3285" y="99"/>
                  </a:lnTo>
                  <a:lnTo>
                    <a:pt x="4927" y="99"/>
                  </a:lnTo>
                  <a:lnTo>
                    <a:pt x="6529" y="139"/>
                  </a:lnTo>
                  <a:lnTo>
                    <a:pt x="7162" y="179"/>
                  </a:lnTo>
                  <a:lnTo>
                    <a:pt x="8013" y="258"/>
                  </a:lnTo>
                  <a:lnTo>
                    <a:pt x="8508" y="317"/>
                  </a:lnTo>
                  <a:lnTo>
                    <a:pt x="8983" y="396"/>
                  </a:lnTo>
                  <a:lnTo>
                    <a:pt x="9457" y="475"/>
                  </a:lnTo>
                  <a:lnTo>
                    <a:pt x="9912" y="594"/>
                  </a:lnTo>
                  <a:lnTo>
                    <a:pt x="10308" y="733"/>
                  </a:lnTo>
                  <a:lnTo>
                    <a:pt x="10486" y="812"/>
                  </a:lnTo>
                  <a:lnTo>
                    <a:pt x="10644" y="891"/>
                  </a:lnTo>
                  <a:lnTo>
                    <a:pt x="10783" y="990"/>
                  </a:lnTo>
                  <a:lnTo>
                    <a:pt x="10902" y="1089"/>
                  </a:lnTo>
                  <a:lnTo>
                    <a:pt x="11001" y="1188"/>
                  </a:lnTo>
                  <a:lnTo>
                    <a:pt x="11060" y="1306"/>
                  </a:lnTo>
                  <a:lnTo>
                    <a:pt x="11099" y="1425"/>
                  </a:lnTo>
                  <a:lnTo>
                    <a:pt x="11099" y="1563"/>
                  </a:lnTo>
                  <a:lnTo>
                    <a:pt x="11060" y="1682"/>
                  </a:lnTo>
                  <a:lnTo>
                    <a:pt x="10981" y="1840"/>
                  </a:lnTo>
                  <a:lnTo>
                    <a:pt x="10882" y="1999"/>
                  </a:lnTo>
                  <a:lnTo>
                    <a:pt x="10724" y="2157"/>
                  </a:lnTo>
                  <a:lnTo>
                    <a:pt x="10526" y="2335"/>
                  </a:lnTo>
                  <a:lnTo>
                    <a:pt x="10288" y="2513"/>
                  </a:lnTo>
                  <a:lnTo>
                    <a:pt x="10288" y="2533"/>
                  </a:lnTo>
                  <a:lnTo>
                    <a:pt x="10447" y="2533"/>
                  </a:lnTo>
                  <a:lnTo>
                    <a:pt x="10486" y="2513"/>
                  </a:lnTo>
                  <a:lnTo>
                    <a:pt x="10724" y="2335"/>
                  </a:lnTo>
                  <a:lnTo>
                    <a:pt x="10902" y="2157"/>
                  </a:lnTo>
                  <a:lnTo>
                    <a:pt x="11060" y="2018"/>
                  </a:lnTo>
                  <a:lnTo>
                    <a:pt x="11179" y="1860"/>
                  </a:lnTo>
                  <a:lnTo>
                    <a:pt x="11258" y="1722"/>
                  </a:lnTo>
                  <a:lnTo>
                    <a:pt x="11297" y="1583"/>
                  </a:lnTo>
                  <a:lnTo>
                    <a:pt x="11317" y="1465"/>
                  </a:lnTo>
                  <a:lnTo>
                    <a:pt x="11317" y="1346"/>
                  </a:lnTo>
                  <a:lnTo>
                    <a:pt x="11278" y="1227"/>
                  </a:lnTo>
                  <a:lnTo>
                    <a:pt x="11218" y="1128"/>
                  </a:lnTo>
                  <a:lnTo>
                    <a:pt x="11139" y="1029"/>
                  </a:lnTo>
                  <a:lnTo>
                    <a:pt x="11040" y="950"/>
                  </a:lnTo>
                  <a:lnTo>
                    <a:pt x="10921" y="851"/>
                  </a:lnTo>
                  <a:lnTo>
                    <a:pt x="10783" y="772"/>
                  </a:lnTo>
                  <a:lnTo>
                    <a:pt x="10466" y="634"/>
                  </a:lnTo>
                  <a:lnTo>
                    <a:pt x="10090" y="515"/>
                  </a:lnTo>
                  <a:lnTo>
                    <a:pt x="9695" y="416"/>
                  </a:lnTo>
                  <a:lnTo>
                    <a:pt x="9279" y="317"/>
                  </a:lnTo>
                  <a:lnTo>
                    <a:pt x="8864" y="258"/>
                  </a:lnTo>
                  <a:lnTo>
                    <a:pt x="8073" y="159"/>
                  </a:lnTo>
                  <a:lnTo>
                    <a:pt x="7459" y="99"/>
                  </a:lnTo>
                  <a:lnTo>
                    <a:pt x="6549" y="60"/>
                  </a:lnTo>
                  <a:lnTo>
                    <a:pt x="5639" y="20"/>
                  </a:lnTo>
                  <a:lnTo>
                    <a:pt x="47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9"/>
            <p:cNvSpPr/>
            <p:nvPr/>
          </p:nvSpPr>
          <p:spPr>
            <a:xfrm>
              <a:off x="3547100" y="4664250"/>
              <a:ext cx="257225" cy="233475"/>
            </a:xfrm>
            <a:custGeom>
              <a:avLst/>
              <a:gdLst/>
              <a:ahLst/>
              <a:cxnLst/>
              <a:rect l="l" t="t" r="r" b="b"/>
              <a:pathLst>
                <a:path w="10289" h="9339" extrusionOk="0">
                  <a:moveTo>
                    <a:pt x="3067" y="0"/>
                  </a:moveTo>
                  <a:lnTo>
                    <a:pt x="2870" y="40"/>
                  </a:lnTo>
                  <a:lnTo>
                    <a:pt x="2672" y="99"/>
                  </a:lnTo>
                  <a:lnTo>
                    <a:pt x="2494" y="178"/>
                  </a:lnTo>
                  <a:lnTo>
                    <a:pt x="2316" y="277"/>
                  </a:lnTo>
                  <a:lnTo>
                    <a:pt x="2157" y="396"/>
                  </a:lnTo>
                  <a:lnTo>
                    <a:pt x="2019" y="534"/>
                  </a:lnTo>
                  <a:lnTo>
                    <a:pt x="1880" y="693"/>
                  </a:lnTo>
                  <a:lnTo>
                    <a:pt x="1762" y="851"/>
                  </a:lnTo>
                  <a:lnTo>
                    <a:pt x="1643" y="1029"/>
                  </a:lnTo>
                  <a:lnTo>
                    <a:pt x="1544" y="1207"/>
                  </a:lnTo>
                  <a:lnTo>
                    <a:pt x="1366" y="1167"/>
                  </a:lnTo>
                  <a:lnTo>
                    <a:pt x="1188" y="1128"/>
                  </a:lnTo>
                  <a:lnTo>
                    <a:pt x="951" y="1108"/>
                  </a:lnTo>
                  <a:lnTo>
                    <a:pt x="733" y="1128"/>
                  </a:lnTo>
                  <a:lnTo>
                    <a:pt x="535" y="1187"/>
                  </a:lnTo>
                  <a:lnTo>
                    <a:pt x="357" y="1286"/>
                  </a:lnTo>
                  <a:lnTo>
                    <a:pt x="278" y="1365"/>
                  </a:lnTo>
                  <a:lnTo>
                    <a:pt x="199" y="1425"/>
                  </a:lnTo>
                  <a:lnTo>
                    <a:pt x="139" y="1504"/>
                  </a:lnTo>
                  <a:lnTo>
                    <a:pt x="100" y="1603"/>
                  </a:lnTo>
                  <a:lnTo>
                    <a:pt x="41" y="1702"/>
                  </a:lnTo>
                  <a:lnTo>
                    <a:pt x="21" y="1801"/>
                  </a:lnTo>
                  <a:lnTo>
                    <a:pt x="1" y="1919"/>
                  </a:lnTo>
                  <a:lnTo>
                    <a:pt x="1" y="2038"/>
                  </a:lnTo>
                  <a:lnTo>
                    <a:pt x="21" y="2295"/>
                  </a:lnTo>
                  <a:lnTo>
                    <a:pt x="100" y="2572"/>
                  </a:lnTo>
                  <a:lnTo>
                    <a:pt x="219" y="2869"/>
                  </a:lnTo>
                  <a:lnTo>
                    <a:pt x="357" y="3166"/>
                  </a:lnTo>
                  <a:lnTo>
                    <a:pt x="258" y="3482"/>
                  </a:lnTo>
                  <a:lnTo>
                    <a:pt x="199" y="3799"/>
                  </a:lnTo>
                  <a:lnTo>
                    <a:pt x="159" y="4115"/>
                  </a:lnTo>
                  <a:lnTo>
                    <a:pt x="139" y="4452"/>
                  </a:lnTo>
                  <a:lnTo>
                    <a:pt x="139" y="4748"/>
                  </a:lnTo>
                  <a:lnTo>
                    <a:pt x="159" y="5045"/>
                  </a:lnTo>
                  <a:lnTo>
                    <a:pt x="219" y="5302"/>
                  </a:lnTo>
                  <a:lnTo>
                    <a:pt x="298" y="5520"/>
                  </a:lnTo>
                  <a:lnTo>
                    <a:pt x="357" y="5678"/>
                  </a:lnTo>
                  <a:lnTo>
                    <a:pt x="436" y="5797"/>
                  </a:lnTo>
                  <a:lnTo>
                    <a:pt x="535" y="5896"/>
                  </a:lnTo>
                  <a:lnTo>
                    <a:pt x="654" y="5995"/>
                  </a:lnTo>
                  <a:lnTo>
                    <a:pt x="773" y="6054"/>
                  </a:lnTo>
                  <a:lnTo>
                    <a:pt x="911" y="6094"/>
                  </a:lnTo>
                  <a:lnTo>
                    <a:pt x="1049" y="6133"/>
                  </a:lnTo>
                  <a:lnTo>
                    <a:pt x="1188" y="6153"/>
                  </a:lnTo>
                  <a:lnTo>
                    <a:pt x="1326" y="6153"/>
                  </a:lnTo>
                  <a:lnTo>
                    <a:pt x="1485" y="6133"/>
                  </a:lnTo>
                  <a:lnTo>
                    <a:pt x="1643" y="6094"/>
                  </a:lnTo>
                  <a:lnTo>
                    <a:pt x="1801" y="6054"/>
                  </a:lnTo>
                  <a:lnTo>
                    <a:pt x="2098" y="5935"/>
                  </a:lnTo>
                  <a:lnTo>
                    <a:pt x="2395" y="5777"/>
                  </a:lnTo>
                  <a:lnTo>
                    <a:pt x="2434" y="5896"/>
                  </a:lnTo>
                  <a:lnTo>
                    <a:pt x="2494" y="5995"/>
                  </a:lnTo>
                  <a:lnTo>
                    <a:pt x="2573" y="6074"/>
                  </a:lnTo>
                  <a:lnTo>
                    <a:pt x="2652" y="6133"/>
                  </a:lnTo>
                  <a:lnTo>
                    <a:pt x="2751" y="6173"/>
                  </a:lnTo>
                  <a:lnTo>
                    <a:pt x="2889" y="6193"/>
                  </a:lnTo>
                  <a:lnTo>
                    <a:pt x="3028" y="6193"/>
                  </a:lnTo>
                  <a:lnTo>
                    <a:pt x="3186" y="6153"/>
                  </a:lnTo>
                  <a:lnTo>
                    <a:pt x="3384" y="6074"/>
                  </a:lnTo>
                  <a:lnTo>
                    <a:pt x="3661" y="5896"/>
                  </a:lnTo>
                  <a:lnTo>
                    <a:pt x="3799" y="5797"/>
                  </a:lnTo>
                  <a:lnTo>
                    <a:pt x="3918" y="5698"/>
                  </a:lnTo>
                  <a:lnTo>
                    <a:pt x="4017" y="5579"/>
                  </a:lnTo>
                  <a:lnTo>
                    <a:pt x="4096" y="5480"/>
                  </a:lnTo>
                  <a:lnTo>
                    <a:pt x="4709" y="5777"/>
                  </a:lnTo>
                  <a:lnTo>
                    <a:pt x="5283" y="6094"/>
                  </a:lnTo>
                  <a:lnTo>
                    <a:pt x="5837" y="6430"/>
                  </a:lnTo>
                  <a:lnTo>
                    <a:pt x="6371" y="6747"/>
                  </a:lnTo>
                  <a:lnTo>
                    <a:pt x="6866" y="7083"/>
                  </a:lnTo>
                  <a:lnTo>
                    <a:pt x="7341" y="7399"/>
                  </a:lnTo>
                  <a:lnTo>
                    <a:pt x="8172" y="8013"/>
                  </a:lnTo>
                  <a:lnTo>
                    <a:pt x="8824" y="8527"/>
                  </a:lnTo>
                  <a:lnTo>
                    <a:pt x="9339" y="8962"/>
                  </a:lnTo>
                  <a:lnTo>
                    <a:pt x="9754" y="9338"/>
                  </a:lnTo>
                  <a:lnTo>
                    <a:pt x="10288" y="9160"/>
                  </a:lnTo>
                  <a:lnTo>
                    <a:pt x="9952" y="8586"/>
                  </a:lnTo>
                  <a:lnTo>
                    <a:pt x="9596" y="8052"/>
                  </a:lnTo>
                  <a:lnTo>
                    <a:pt x="9260" y="7558"/>
                  </a:lnTo>
                  <a:lnTo>
                    <a:pt x="8904" y="7083"/>
                  </a:lnTo>
                  <a:lnTo>
                    <a:pt x="8548" y="6648"/>
                  </a:lnTo>
                  <a:lnTo>
                    <a:pt x="8191" y="6232"/>
                  </a:lnTo>
                  <a:lnTo>
                    <a:pt x="7835" y="5856"/>
                  </a:lnTo>
                  <a:lnTo>
                    <a:pt x="7479" y="5520"/>
                  </a:lnTo>
                  <a:lnTo>
                    <a:pt x="7143" y="5203"/>
                  </a:lnTo>
                  <a:lnTo>
                    <a:pt x="6807" y="4907"/>
                  </a:lnTo>
                  <a:lnTo>
                    <a:pt x="6470" y="4649"/>
                  </a:lnTo>
                  <a:lnTo>
                    <a:pt x="6154" y="4412"/>
                  </a:lnTo>
                  <a:lnTo>
                    <a:pt x="5857" y="4194"/>
                  </a:lnTo>
                  <a:lnTo>
                    <a:pt x="5560" y="3997"/>
                  </a:lnTo>
                  <a:lnTo>
                    <a:pt x="5026" y="3680"/>
                  </a:lnTo>
                  <a:lnTo>
                    <a:pt x="5066" y="3383"/>
                  </a:lnTo>
                  <a:lnTo>
                    <a:pt x="5085" y="3245"/>
                  </a:lnTo>
                  <a:lnTo>
                    <a:pt x="5066" y="3106"/>
                  </a:lnTo>
                  <a:lnTo>
                    <a:pt x="5046" y="2948"/>
                  </a:lnTo>
                  <a:lnTo>
                    <a:pt x="5006" y="2810"/>
                  </a:lnTo>
                  <a:lnTo>
                    <a:pt x="4947" y="2671"/>
                  </a:lnTo>
                  <a:lnTo>
                    <a:pt x="4888" y="2552"/>
                  </a:lnTo>
                  <a:lnTo>
                    <a:pt x="4808" y="2453"/>
                  </a:lnTo>
                  <a:lnTo>
                    <a:pt x="4690" y="2374"/>
                  </a:lnTo>
                  <a:lnTo>
                    <a:pt x="4571" y="2315"/>
                  </a:lnTo>
                  <a:lnTo>
                    <a:pt x="4413" y="2275"/>
                  </a:lnTo>
                  <a:lnTo>
                    <a:pt x="4472" y="1860"/>
                  </a:lnTo>
                  <a:lnTo>
                    <a:pt x="4512" y="1524"/>
                  </a:lnTo>
                  <a:lnTo>
                    <a:pt x="4512" y="1326"/>
                  </a:lnTo>
                  <a:lnTo>
                    <a:pt x="4492" y="1148"/>
                  </a:lnTo>
                  <a:lnTo>
                    <a:pt x="4452" y="970"/>
                  </a:lnTo>
                  <a:lnTo>
                    <a:pt x="4393" y="792"/>
                  </a:lnTo>
                  <a:lnTo>
                    <a:pt x="4314" y="633"/>
                  </a:lnTo>
                  <a:lnTo>
                    <a:pt x="4235" y="495"/>
                  </a:lnTo>
                  <a:lnTo>
                    <a:pt x="4136" y="376"/>
                  </a:lnTo>
                  <a:lnTo>
                    <a:pt x="4017" y="257"/>
                  </a:lnTo>
                  <a:lnTo>
                    <a:pt x="3898" y="178"/>
                  </a:lnTo>
                  <a:lnTo>
                    <a:pt x="3760" y="99"/>
                  </a:lnTo>
                  <a:lnTo>
                    <a:pt x="3602" y="40"/>
                  </a:lnTo>
                  <a:lnTo>
                    <a:pt x="3443" y="20"/>
                  </a:lnTo>
                  <a:lnTo>
                    <a:pt x="3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9"/>
            <p:cNvSpPr/>
            <p:nvPr/>
          </p:nvSpPr>
          <p:spPr>
            <a:xfrm>
              <a:off x="3602500" y="4763150"/>
              <a:ext cx="46525" cy="55425"/>
            </a:xfrm>
            <a:custGeom>
              <a:avLst/>
              <a:gdLst/>
              <a:ahLst/>
              <a:cxnLst/>
              <a:rect l="l" t="t" r="r" b="b"/>
              <a:pathLst>
                <a:path w="1861" h="2217" extrusionOk="0">
                  <a:moveTo>
                    <a:pt x="990" y="1"/>
                  </a:moveTo>
                  <a:lnTo>
                    <a:pt x="911" y="21"/>
                  </a:lnTo>
                  <a:lnTo>
                    <a:pt x="753" y="60"/>
                  </a:lnTo>
                  <a:lnTo>
                    <a:pt x="614" y="139"/>
                  </a:lnTo>
                  <a:lnTo>
                    <a:pt x="476" y="238"/>
                  </a:lnTo>
                  <a:lnTo>
                    <a:pt x="357" y="337"/>
                  </a:lnTo>
                  <a:lnTo>
                    <a:pt x="199" y="535"/>
                  </a:lnTo>
                  <a:lnTo>
                    <a:pt x="100" y="773"/>
                  </a:lnTo>
                  <a:lnTo>
                    <a:pt x="21" y="1010"/>
                  </a:lnTo>
                  <a:lnTo>
                    <a:pt x="1" y="1247"/>
                  </a:lnTo>
                  <a:lnTo>
                    <a:pt x="1" y="1386"/>
                  </a:lnTo>
                  <a:lnTo>
                    <a:pt x="21" y="1505"/>
                  </a:lnTo>
                  <a:lnTo>
                    <a:pt x="60" y="1623"/>
                  </a:lnTo>
                  <a:lnTo>
                    <a:pt x="100" y="1722"/>
                  </a:lnTo>
                  <a:lnTo>
                    <a:pt x="159" y="1841"/>
                  </a:lnTo>
                  <a:lnTo>
                    <a:pt x="238" y="1940"/>
                  </a:lnTo>
                  <a:lnTo>
                    <a:pt x="317" y="2039"/>
                  </a:lnTo>
                  <a:lnTo>
                    <a:pt x="416" y="2118"/>
                  </a:lnTo>
                  <a:lnTo>
                    <a:pt x="515" y="2177"/>
                  </a:lnTo>
                  <a:lnTo>
                    <a:pt x="614" y="2197"/>
                  </a:lnTo>
                  <a:lnTo>
                    <a:pt x="713" y="2217"/>
                  </a:lnTo>
                  <a:lnTo>
                    <a:pt x="832" y="2217"/>
                  </a:lnTo>
                  <a:lnTo>
                    <a:pt x="931" y="2197"/>
                  </a:lnTo>
                  <a:lnTo>
                    <a:pt x="1029" y="2177"/>
                  </a:lnTo>
                  <a:lnTo>
                    <a:pt x="1247" y="2078"/>
                  </a:lnTo>
                  <a:lnTo>
                    <a:pt x="1445" y="1960"/>
                  </a:lnTo>
                  <a:lnTo>
                    <a:pt x="1623" y="1801"/>
                  </a:lnTo>
                  <a:lnTo>
                    <a:pt x="1761" y="1623"/>
                  </a:lnTo>
                  <a:lnTo>
                    <a:pt x="1860" y="1465"/>
                  </a:lnTo>
                  <a:lnTo>
                    <a:pt x="1841" y="1445"/>
                  </a:lnTo>
                  <a:lnTo>
                    <a:pt x="1761" y="1445"/>
                  </a:lnTo>
                  <a:lnTo>
                    <a:pt x="1742" y="1465"/>
                  </a:lnTo>
                  <a:lnTo>
                    <a:pt x="1643" y="1643"/>
                  </a:lnTo>
                  <a:lnTo>
                    <a:pt x="1504" y="1821"/>
                  </a:lnTo>
                  <a:lnTo>
                    <a:pt x="1326" y="1960"/>
                  </a:lnTo>
                  <a:lnTo>
                    <a:pt x="1128" y="2059"/>
                  </a:lnTo>
                  <a:lnTo>
                    <a:pt x="1029" y="2098"/>
                  </a:lnTo>
                  <a:lnTo>
                    <a:pt x="931" y="2118"/>
                  </a:lnTo>
                  <a:lnTo>
                    <a:pt x="832" y="2138"/>
                  </a:lnTo>
                  <a:lnTo>
                    <a:pt x="733" y="2118"/>
                  </a:lnTo>
                  <a:lnTo>
                    <a:pt x="634" y="2098"/>
                  </a:lnTo>
                  <a:lnTo>
                    <a:pt x="535" y="2059"/>
                  </a:lnTo>
                  <a:lnTo>
                    <a:pt x="436" y="1999"/>
                  </a:lnTo>
                  <a:lnTo>
                    <a:pt x="357" y="1920"/>
                  </a:lnTo>
                  <a:lnTo>
                    <a:pt x="278" y="1821"/>
                  </a:lnTo>
                  <a:lnTo>
                    <a:pt x="218" y="1702"/>
                  </a:lnTo>
                  <a:lnTo>
                    <a:pt x="159" y="1564"/>
                  </a:lnTo>
                  <a:lnTo>
                    <a:pt x="119" y="1425"/>
                  </a:lnTo>
                  <a:lnTo>
                    <a:pt x="100" y="1287"/>
                  </a:lnTo>
                  <a:lnTo>
                    <a:pt x="100" y="1148"/>
                  </a:lnTo>
                  <a:lnTo>
                    <a:pt x="119" y="1010"/>
                  </a:lnTo>
                  <a:lnTo>
                    <a:pt x="139" y="871"/>
                  </a:lnTo>
                  <a:lnTo>
                    <a:pt x="238" y="654"/>
                  </a:lnTo>
                  <a:lnTo>
                    <a:pt x="357" y="456"/>
                  </a:lnTo>
                  <a:lnTo>
                    <a:pt x="515" y="258"/>
                  </a:lnTo>
                  <a:lnTo>
                    <a:pt x="693" y="120"/>
                  </a:lnTo>
                  <a:lnTo>
                    <a:pt x="812" y="60"/>
                  </a:lnTo>
                  <a:lnTo>
                    <a:pt x="891" y="41"/>
                  </a:lnTo>
                  <a:lnTo>
                    <a:pt x="970" y="80"/>
                  </a:lnTo>
                  <a:lnTo>
                    <a:pt x="1049" y="120"/>
                  </a:lnTo>
                  <a:lnTo>
                    <a:pt x="1089" y="199"/>
                  </a:lnTo>
                  <a:lnTo>
                    <a:pt x="1128" y="298"/>
                  </a:lnTo>
                  <a:lnTo>
                    <a:pt x="1188" y="456"/>
                  </a:lnTo>
                  <a:lnTo>
                    <a:pt x="1188" y="575"/>
                  </a:lnTo>
                  <a:lnTo>
                    <a:pt x="1148" y="693"/>
                  </a:lnTo>
                  <a:lnTo>
                    <a:pt x="1089" y="792"/>
                  </a:lnTo>
                  <a:lnTo>
                    <a:pt x="1029" y="871"/>
                  </a:lnTo>
                  <a:lnTo>
                    <a:pt x="950" y="911"/>
                  </a:lnTo>
                  <a:lnTo>
                    <a:pt x="891" y="911"/>
                  </a:lnTo>
                  <a:lnTo>
                    <a:pt x="851" y="891"/>
                  </a:lnTo>
                  <a:lnTo>
                    <a:pt x="812" y="871"/>
                  </a:lnTo>
                  <a:lnTo>
                    <a:pt x="772" y="832"/>
                  </a:lnTo>
                  <a:lnTo>
                    <a:pt x="733" y="792"/>
                  </a:lnTo>
                  <a:lnTo>
                    <a:pt x="713" y="713"/>
                  </a:lnTo>
                  <a:lnTo>
                    <a:pt x="693" y="693"/>
                  </a:lnTo>
                  <a:lnTo>
                    <a:pt x="654" y="713"/>
                  </a:lnTo>
                  <a:lnTo>
                    <a:pt x="614" y="713"/>
                  </a:lnTo>
                  <a:lnTo>
                    <a:pt x="594" y="733"/>
                  </a:lnTo>
                  <a:lnTo>
                    <a:pt x="634" y="832"/>
                  </a:lnTo>
                  <a:lnTo>
                    <a:pt x="693" y="911"/>
                  </a:lnTo>
                  <a:lnTo>
                    <a:pt x="733" y="951"/>
                  </a:lnTo>
                  <a:lnTo>
                    <a:pt x="792" y="990"/>
                  </a:lnTo>
                  <a:lnTo>
                    <a:pt x="851" y="1010"/>
                  </a:lnTo>
                  <a:lnTo>
                    <a:pt x="911" y="1010"/>
                  </a:lnTo>
                  <a:lnTo>
                    <a:pt x="970" y="990"/>
                  </a:lnTo>
                  <a:lnTo>
                    <a:pt x="1029" y="951"/>
                  </a:lnTo>
                  <a:lnTo>
                    <a:pt x="1128" y="871"/>
                  </a:lnTo>
                  <a:lnTo>
                    <a:pt x="1227" y="733"/>
                  </a:lnTo>
                  <a:lnTo>
                    <a:pt x="1287" y="594"/>
                  </a:lnTo>
                  <a:lnTo>
                    <a:pt x="1306" y="436"/>
                  </a:lnTo>
                  <a:lnTo>
                    <a:pt x="1287" y="318"/>
                  </a:lnTo>
                  <a:lnTo>
                    <a:pt x="1267" y="219"/>
                  </a:lnTo>
                  <a:lnTo>
                    <a:pt x="1227" y="139"/>
                  </a:lnTo>
                  <a:lnTo>
                    <a:pt x="1188" y="80"/>
                  </a:lnTo>
                  <a:lnTo>
                    <a:pt x="1128" y="41"/>
                  </a:lnTo>
                  <a:lnTo>
                    <a:pt x="1069" y="21"/>
                  </a:lnTo>
                  <a:lnTo>
                    <a:pt x="990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9"/>
            <p:cNvSpPr/>
            <p:nvPr/>
          </p:nvSpPr>
          <p:spPr>
            <a:xfrm>
              <a:off x="3640600" y="4719150"/>
              <a:ext cx="35125" cy="41075"/>
            </a:xfrm>
            <a:custGeom>
              <a:avLst/>
              <a:gdLst/>
              <a:ahLst/>
              <a:cxnLst/>
              <a:rect l="l" t="t" r="r" b="b"/>
              <a:pathLst>
                <a:path w="1405" h="1643" extrusionOk="0">
                  <a:moveTo>
                    <a:pt x="673" y="0"/>
                  </a:moveTo>
                  <a:lnTo>
                    <a:pt x="594" y="20"/>
                  </a:lnTo>
                  <a:lnTo>
                    <a:pt x="534" y="40"/>
                  </a:lnTo>
                  <a:lnTo>
                    <a:pt x="455" y="79"/>
                  </a:lnTo>
                  <a:lnTo>
                    <a:pt x="336" y="178"/>
                  </a:lnTo>
                  <a:lnTo>
                    <a:pt x="218" y="317"/>
                  </a:lnTo>
                  <a:lnTo>
                    <a:pt x="119" y="475"/>
                  </a:lnTo>
                  <a:lnTo>
                    <a:pt x="59" y="633"/>
                  </a:lnTo>
                  <a:lnTo>
                    <a:pt x="20" y="792"/>
                  </a:lnTo>
                  <a:lnTo>
                    <a:pt x="0" y="930"/>
                  </a:lnTo>
                  <a:lnTo>
                    <a:pt x="0" y="1088"/>
                  </a:lnTo>
                  <a:lnTo>
                    <a:pt x="20" y="1247"/>
                  </a:lnTo>
                  <a:lnTo>
                    <a:pt x="59" y="1385"/>
                  </a:lnTo>
                  <a:lnTo>
                    <a:pt x="139" y="1504"/>
                  </a:lnTo>
                  <a:lnTo>
                    <a:pt x="178" y="1543"/>
                  </a:lnTo>
                  <a:lnTo>
                    <a:pt x="237" y="1563"/>
                  </a:lnTo>
                  <a:lnTo>
                    <a:pt x="297" y="1583"/>
                  </a:lnTo>
                  <a:lnTo>
                    <a:pt x="376" y="1563"/>
                  </a:lnTo>
                  <a:lnTo>
                    <a:pt x="455" y="1543"/>
                  </a:lnTo>
                  <a:lnTo>
                    <a:pt x="534" y="1504"/>
                  </a:lnTo>
                  <a:lnTo>
                    <a:pt x="613" y="1444"/>
                  </a:lnTo>
                  <a:lnTo>
                    <a:pt x="693" y="1365"/>
                  </a:lnTo>
                  <a:lnTo>
                    <a:pt x="752" y="1286"/>
                  </a:lnTo>
                  <a:lnTo>
                    <a:pt x="772" y="1207"/>
                  </a:lnTo>
                  <a:lnTo>
                    <a:pt x="811" y="1128"/>
                  </a:lnTo>
                  <a:lnTo>
                    <a:pt x="811" y="1029"/>
                  </a:lnTo>
                  <a:lnTo>
                    <a:pt x="811" y="930"/>
                  </a:lnTo>
                  <a:lnTo>
                    <a:pt x="772" y="831"/>
                  </a:lnTo>
                  <a:lnTo>
                    <a:pt x="752" y="772"/>
                  </a:lnTo>
                  <a:lnTo>
                    <a:pt x="712" y="732"/>
                  </a:lnTo>
                  <a:lnTo>
                    <a:pt x="673" y="712"/>
                  </a:lnTo>
                  <a:lnTo>
                    <a:pt x="633" y="693"/>
                  </a:lnTo>
                  <a:lnTo>
                    <a:pt x="574" y="693"/>
                  </a:lnTo>
                  <a:lnTo>
                    <a:pt x="534" y="712"/>
                  </a:lnTo>
                  <a:lnTo>
                    <a:pt x="435" y="792"/>
                  </a:lnTo>
                  <a:lnTo>
                    <a:pt x="475" y="811"/>
                  </a:lnTo>
                  <a:lnTo>
                    <a:pt x="534" y="792"/>
                  </a:lnTo>
                  <a:lnTo>
                    <a:pt x="574" y="752"/>
                  </a:lnTo>
                  <a:lnTo>
                    <a:pt x="594" y="752"/>
                  </a:lnTo>
                  <a:lnTo>
                    <a:pt x="613" y="772"/>
                  </a:lnTo>
                  <a:lnTo>
                    <a:pt x="633" y="792"/>
                  </a:lnTo>
                  <a:lnTo>
                    <a:pt x="673" y="871"/>
                  </a:lnTo>
                  <a:lnTo>
                    <a:pt x="693" y="930"/>
                  </a:lnTo>
                  <a:lnTo>
                    <a:pt x="693" y="1088"/>
                  </a:lnTo>
                  <a:lnTo>
                    <a:pt x="673" y="1227"/>
                  </a:lnTo>
                  <a:lnTo>
                    <a:pt x="633" y="1306"/>
                  </a:lnTo>
                  <a:lnTo>
                    <a:pt x="594" y="1385"/>
                  </a:lnTo>
                  <a:lnTo>
                    <a:pt x="514" y="1444"/>
                  </a:lnTo>
                  <a:lnTo>
                    <a:pt x="435" y="1484"/>
                  </a:lnTo>
                  <a:lnTo>
                    <a:pt x="356" y="1504"/>
                  </a:lnTo>
                  <a:lnTo>
                    <a:pt x="297" y="1504"/>
                  </a:lnTo>
                  <a:lnTo>
                    <a:pt x="218" y="1464"/>
                  </a:lnTo>
                  <a:lnTo>
                    <a:pt x="158" y="1365"/>
                  </a:lnTo>
                  <a:lnTo>
                    <a:pt x="119" y="1266"/>
                  </a:lnTo>
                  <a:lnTo>
                    <a:pt x="99" y="1167"/>
                  </a:lnTo>
                  <a:lnTo>
                    <a:pt x="99" y="1049"/>
                  </a:lnTo>
                  <a:lnTo>
                    <a:pt x="99" y="930"/>
                  </a:lnTo>
                  <a:lnTo>
                    <a:pt x="139" y="693"/>
                  </a:lnTo>
                  <a:lnTo>
                    <a:pt x="218" y="475"/>
                  </a:lnTo>
                  <a:lnTo>
                    <a:pt x="317" y="297"/>
                  </a:lnTo>
                  <a:lnTo>
                    <a:pt x="376" y="218"/>
                  </a:lnTo>
                  <a:lnTo>
                    <a:pt x="455" y="158"/>
                  </a:lnTo>
                  <a:lnTo>
                    <a:pt x="534" y="99"/>
                  </a:lnTo>
                  <a:lnTo>
                    <a:pt x="613" y="79"/>
                  </a:lnTo>
                  <a:lnTo>
                    <a:pt x="712" y="79"/>
                  </a:lnTo>
                  <a:lnTo>
                    <a:pt x="811" y="119"/>
                  </a:lnTo>
                  <a:lnTo>
                    <a:pt x="910" y="198"/>
                  </a:lnTo>
                  <a:lnTo>
                    <a:pt x="1009" y="277"/>
                  </a:lnTo>
                  <a:lnTo>
                    <a:pt x="1068" y="396"/>
                  </a:lnTo>
                  <a:lnTo>
                    <a:pt x="1128" y="495"/>
                  </a:lnTo>
                  <a:lnTo>
                    <a:pt x="1187" y="633"/>
                  </a:lnTo>
                  <a:lnTo>
                    <a:pt x="1227" y="772"/>
                  </a:lnTo>
                  <a:lnTo>
                    <a:pt x="1266" y="910"/>
                  </a:lnTo>
                  <a:lnTo>
                    <a:pt x="1286" y="1069"/>
                  </a:lnTo>
                  <a:lnTo>
                    <a:pt x="1286" y="1207"/>
                  </a:lnTo>
                  <a:lnTo>
                    <a:pt x="1286" y="1365"/>
                  </a:lnTo>
                  <a:lnTo>
                    <a:pt x="1246" y="1504"/>
                  </a:lnTo>
                  <a:lnTo>
                    <a:pt x="1207" y="1642"/>
                  </a:lnTo>
                  <a:lnTo>
                    <a:pt x="1286" y="1642"/>
                  </a:lnTo>
                  <a:lnTo>
                    <a:pt x="1306" y="1622"/>
                  </a:lnTo>
                  <a:lnTo>
                    <a:pt x="1385" y="1425"/>
                  </a:lnTo>
                  <a:lnTo>
                    <a:pt x="1405" y="1227"/>
                  </a:lnTo>
                  <a:lnTo>
                    <a:pt x="1405" y="1009"/>
                  </a:lnTo>
                  <a:lnTo>
                    <a:pt x="1365" y="792"/>
                  </a:lnTo>
                  <a:lnTo>
                    <a:pt x="1306" y="574"/>
                  </a:lnTo>
                  <a:lnTo>
                    <a:pt x="1207" y="376"/>
                  </a:lnTo>
                  <a:lnTo>
                    <a:pt x="1068" y="198"/>
                  </a:lnTo>
                  <a:lnTo>
                    <a:pt x="1009" y="139"/>
                  </a:lnTo>
                  <a:lnTo>
                    <a:pt x="930" y="79"/>
                  </a:lnTo>
                  <a:lnTo>
                    <a:pt x="831" y="40"/>
                  </a:lnTo>
                  <a:lnTo>
                    <a:pt x="752" y="20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9"/>
            <p:cNvSpPr/>
            <p:nvPr/>
          </p:nvSpPr>
          <p:spPr>
            <a:xfrm>
              <a:off x="3562450" y="4747325"/>
              <a:ext cx="42550" cy="50000"/>
            </a:xfrm>
            <a:custGeom>
              <a:avLst/>
              <a:gdLst/>
              <a:ahLst/>
              <a:cxnLst/>
              <a:rect l="l" t="t" r="r" b="b"/>
              <a:pathLst>
                <a:path w="1702" h="2000" extrusionOk="0">
                  <a:moveTo>
                    <a:pt x="811" y="1"/>
                  </a:moveTo>
                  <a:lnTo>
                    <a:pt x="653" y="21"/>
                  </a:lnTo>
                  <a:lnTo>
                    <a:pt x="515" y="60"/>
                  </a:lnTo>
                  <a:lnTo>
                    <a:pt x="396" y="120"/>
                  </a:lnTo>
                  <a:lnTo>
                    <a:pt x="317" y="179"/>
                  </a:lnTo>
                  <a:lnTo>
                    <a:pt x="238" y="258"/>
                  </a:lnTo>
                  <a:lnTo>
                    <a:pt x="159" y="337"/>
                  </a:lnTo>
                  <a:lnTo>
                    <a:pt x="119" y="416"/>
                  </a:lnTo>
                  <a:lnTo>
                    <a:pt x="40" y="594"/>
                  </a:lnTo>
                  <a:lnTo>
                    <a:pt x="0" y="772"/>
                  </a:lnTo>
                  <a:lnTo>
                    <a:pt x="0" y="970"/>
                  </a:lnTo>
                  <a:lnTo>
                    <a:pt x="40" y="1168"/>
                  </a:lnTo>
                  <a:lnTo>
                    <a:pt x="99" y="1366"/>
                  </a:lnTo>
                  <a:lnTo>
                    <a:pt x="198" y="1544"/>
                  </a:lnTo>
                  <a:lnTo>
                    <a:pt x="257" y="1643"/>
                  </a:lnTo>
                  <a:lnTo>
                    <a:pt x="337" y="1742"/>
                  </a:lnTo>
                  <a:lnTo>
                    <a:pt x="416" y="1801"/>
                  </a:lnTo>
                  <a:lnTo>
                    <a:pt x="495" y="1861"/>
                  </a:lnTo>
                  <a:lnTo>
                    <a:pt x="574" y="1920"/>
                  </a:lnTo>
                  <a:lnTo>
                    <a:pt x="673" y="1960"/>
                  </a:lnTo>
                  <a:lnTo>
                    <a:pt x="851" y="1999"/>
                  </a:lnTo>
                  <a:lnTo>
                    <a:pt x="1049" y="1999"/>
                  </a:lnTo>
                  <a:lnTo>
                    <a:pt x="1247" y="1979"/>
                  </a:lnTo>
                  <a:lnTo>
                    <a:pt x="1464" y="1940"/>
                  </a:lnTo>
                  <a:lnTo>
                    <a:pt x="1662" y="1880"/>
                  </a:lnTo>
                  <a:lnTo>
                    <a:pt x="1702" y="1841"/>
                  </a:lnTo>
                  <a:lnTo>
                    <a:pt x="1682" y="1821"/>
                  </a:lnTo>
                  <a:lnTo>
                    <a:pt x="1623" y="1821"/>
                  </a:lnTo>
                  <a:lnTo>
                    <a:pt x="1444" y="1880"/>
                  </a:lnTo>
                  <a:lnTo>
                    <a:pt x="1286" y="1920"/>
                  </a:lnTo>
                  <a:lnTo>
                    <a:pt x="1128" y="1940"/>
                  </a:lnTo>
                  <a:lnTo>
                    <a:pt x="989" y="1940"/>
                  </a:lnTo>
                  <a:lnTo>
                    <a:pt x="831" y="1920"/>
                  </a:lnTo>
                  <a:lnTo>
                    <a:pt x="693" y="1861"/>
                  </a:lnTo>
                  <a:lnTo>
                    <a:pt x="554" y="1781"/>
                  </a:lnTo>
                  <a:lnTo>
                    <a:pt x="416" y="1663"/>
                  </a:lnTo>
                  <a:lnTo>
                    <a:pt x="337" y="1564"/>
                  </a:lnTo>
                  <a:lnTo>
                    <a:pt x="277" y="1465"/>
                  </a:lnTo>
                  <a:lnTo>
                    <a:pt x="218" y="1366"/>
                  </a:lnTo>
                  <a:lnTo>
                    <a:pt x="178" y="1247"/>
                  </a:lnTo>
                  <a:lnTo>
                    <a:pt x="119" y="1010"/>
                  </a:lnTo>
                  <a:lnTo>
                    <a:pt x="119" y="772"/>
                  </a:lnTo>
                  <a:lnTo>
                    <a:pt x="119" y="634"/>
                  </a:lnTo>
                  <a:lnTo>
                    <a:pt x="178" y="495"/>
                  </a:lnTo>
                  <a:lnTo>
                    <a:pt x="238" y="377"/>
                  </a:lnTo>
                  <a:lnTo>
                    <a:pt x="337" y="278"/>
                  </a:lnTo>
                  <a:lnTo>
                    <a:pt x="435" y="199"/>
                  </a:lnTo>
                  <a:lnTo>
                    <a:pt x="554" y="139"/>
                  </a:lnTo>
                  <a:lnTo>
                    <a:pt x="693" y="100"/>
                  </a:lnTo>
                  <a:lnTo>
                    <a:pt x="831" y="80"/>
                  </a:lnTo>
                  <a:lnTo>
                    <a:pt x="950" y="80"/>
                  </a:lnTo>
                  <a:lnTo>
                    <a:pt x="1049" y="100"/>
                  </a:lnTo>
                  <a:lnTo>
                    <a:pt x="1128" y="139"/>
                  </a:lnTo>
                  <a:lnTo>
                    <a:pt x="1187" y="179"/>
                  </a:lnTo>
                  <a:lnTo>
                    <a:pt x="1227" y="238"/>
                  </a:lnTo>
                  <a:lnTo>
                    <a:pt x="1247" y="317"/>
                  </a:lnTo>
                  <a:lnTo>
                    <a:pt x="1266" y="397"/>
                  </a:lnTo>
                  <a:lnTo>
                    <a:pt x="1266" y="476"/>
                  </a:lnTo>
                  <a:lnTo>
                    <a:pt x="1266" y="555"/>
                  </a:lnTo>
                  <a:lnTo>
                    <a:pt x="1247" y="654"/>
                  </a:lnTo>
                  <a:lnTo>
                    <a:pt x="1207" y="713"/>
                  </a:lnTo>
                  <a:lnTo>
                    <a:pt x="1167" y="792"/>
                  </a:lnTo>
                  <a:lnTo>
                    <a:pt x="1108" y="832"/>
                  </a:lnTo>
                  <a:lnTo>
                    <a:pt x="1049" y="871"/>
                  </a:lnTo>
                  <a:lnTo>
                    <a:pt x="970" y="911"/>
                  </a:lnTo>
                  <a:lnTo>
                    <a:pt x="851" y="911"/>
                  </a:lnTo>
                  <a:lnTo>
                    <a:pt x="811" y="931"/>
                  </a:lnTo>
                  <a:lnTo>
                    <a:pt x="811" y="970"/>
                  </a:lnTo>
                  <a:lnTo>
                    <a:pt x="970" y="970"/>
                  </a:lnTo>
                  <a:lnTo>
                    <a:pt x="1088" y="931"/>
                  </a:lnTo>
                  <a:lnTo>
                    <a:pt x="1187" y="871"/>
                  </a:lnTo>
                  <a:lnTo>
                    <a:pt x="1266" y="772"/>
                  </a:lnTo>
                  <a:lnTo>
                    <a:pt x="1326" y="674"/>
                  </a:lnTo>
                  <a:lnTo>
                    <a:pt x="1365" y="555"/>
                  </a:lnTo>
                  <a:lnTo>
                    <a:pt x="1385" y="436"/>
                  </a:lnTo>
                  <a:lnTo>
                    <a:pt x="1385" y="317"/>
                  </a:lnTo>
                  <a:lnTo>
                    <a:pt x="1365" y="238"/>
                  </a:lnTo>
                  <a:lnTo>
                    <a:pt x="1346" y="179"/>
                  </a:lnTo>
                  <a:lnTo>
                    <a:pt x="1306" y="120"/>
                  </a:lnTo>
                  <a:lnTo>
                    <a:pt x="1247" y="80"/>
                  </a:lnTo>
                  <a:lnTo>
                    <a:pt x="1128" y="21"/>
                  </a:lnTo>
                  <a:lnTo>
                    <a:pt x="970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9"/>
            <p:cNvSpPr/>
            <p:nvPr/>
          </p:nvSpPr>
          <p:spPr>
            <a:xfrm>
              <a:off x="3606950" y="4689950"/>
              <a:ext cx="42075" cy="37125"/>
            </a:xfrm>
            <a:custGeom>
              <a:avLst/>
              <a:gdLst/>
              <a:ahLst/>
              <a:cxnLst/>
              <a:rect l="l" t="t" r="r" b="b"/>
              <a:pathLst>
                <a:path w="1683" h="1485" extrusionOk="0">
                  <a:moveTo>
                    <a:pt x="634" y="1"/>
                  </a:moveTo>
                  <a:lnTo>
                    <a:pt x="535" y="21"/>
                  </a:lnTo>
                  <a:lnTo>
                    <a:pt x="456" y="60"/>
                  </a:lnTo>
                  <a:lnTo>
                    <a:pt x="396" y="100"/>
                  </a:lnTo>
                  <a:lnTo>
                    <a:pt x="278" y="199"/>
                  </a:lnTo>
                  <a:lnTo>
                    <a:pt x="179" y="318"/>
                  </a:lnTo>
                  <a:lnTo>
                    <a:pt x="100" y="476"/>
                  </a:lnTo>
                  <a:lnTo>
                    <a:pt x="40" y="634"/>
                  </a:lnTo>
                  <a:lnTo>
                    <a:pt x="21" y="812"/>
                  </a:lnTo>
                  <a:lnTo>
                    <a:pt x="1" y="970"/>
                  </a:lnTo>
                  <a:lnTo>
                    <a:pt x="1" y="1050"/>
                  </a:lnTo>
                  <a:lnTo>
                    <a:pt x="21" y="1109"/>
                  </a:lnTo>
                  <a:lnTo>
                    <a:pt x="100" y="1247"/>
                  </a:lnTo>
                  <a:lnTo>
                    <a:pt x="199" y="1366"/>
                  </a:lnTo>
                  <a:lnTo>
                    <a:pt x="317" y="1445"/>
                  </a:lnTo>
                  <a:lnTo>
                    <a:pt x="456" y="1485"/>
                  </a:lnTo>
                  <a:lnTo>
                    <a:pt x="594" y="1485"/>
                  </a:lnTo>
                  <a:lnTo>
                    <a:pt x="673" y="1465"/>
                  </a:lnTo>
                  <a:lnTo>
                    <a:pt x="733" y="1425"/>
                  </a:lnTo>
                  <a:lnTo>
                    <a:pt x="792" y="1386"/>
                  </a:lnTo>
                  <a:lnTo>
                    <a:pt x="851" y="1326"/>
                  </a:lnTo>
                  <a:lnTo>
                    <a:pt x="891" y="1247"/>
                  </a:lnTo>
                  <a:lnTo>
                    <a:pt x="911" y="1168"/>
                  </a:lnTo>
                  <a:lnTo>
                    <a:pt x="931" y="1089"/>
                  </a:lnTo>
                  <a:lnTo>
                    <a:pt x="931" y="1010"/>
                  </a:lnTo>
                  <a:lnTo>
                    <a:pt x="911" y="931"/>
                  </a:lnTo>
                  <a:lnTo>
                    <a:pt x="851" y="871"/>
                  </a:lnTo>
                  <a:lnTo>
                    <a:pt x="792" y="832"/>
                  </a:lnTo>
                  <a:lnTo>
                    <a:pt x="713" y="812"/>
                  </a:lnTo>
                  <a:lnTo>
                    <a:pt x="614" y="812"/>
                  </a:lnTo>
                  <a:lnTo>
                    <a:pt x="555" y="852"/>
                  </a:lnTo>
                  <a:lnTo>
                    <a:pt x="515" y="871"/>
                  </a:lnTo>
                  <a:lnTo>
                    <a:pt x="515" y="891"/>
                  </a:lnTo>
                  <a:lnTo>
                    <a:pt x="495" y="931"/>
                  </a:lnTo>
                  <a:lnTo>
                    <a:pt x="515" y="990"/>
                  </a:lnTo>
                  <a:lnTo>
                    <a:pt x="575" y="990"/>
                  </a:lnTo>
                  <a:lnTo>
                    <a:pt x="614" y="970"/>
                  </a:lnTo>
                  <a:lnTo>
                    <a:pt x="634" y="951"/>
                  </a:lnTo>
                  <a:lnTo>
                    <a:pt x="693" y="911"/>
                  </a:lnTo>
                  <a:lnTo>
                    <a:pt x="733" y="891"/>
                  </a:lnTo>
                  <a:lnTo>
                    <a:pt x="772" y="931"/>
                  </a:lnTo>
                  <a:lnTo>
                    <a:pt x="812" y="1010"/>
                  </a:lnTo>
                  <a:lnTo>
                    <a:pt x="832" y="1069"/>
                  </a:lnTo>
                  <a:lnTo>
                    <a:pt x="812" y="1148"/>
                  </a:lnTo>
                  <a:lnTo>
                    <a:pt x="772" y="1287"/>
                  </a:lnTo>
                  <a:lnTo>
                    <a:pt x="753" y="1346"/>
                  </a:lnTo>
                  <a:lnTo>
                    <a:pt x="693" y="1406"/>
                  </a:lnTo>
                  <a:lnTo>
                    <a:pt x="654" y="1445"/>
                  </a:lnTo>
                  <a:lnTo>
                    <a:pt x="614" y="1465"/>
                  </a:lnTo>
                  <a:lnTo>
                    <a:pt x="515" y="1465"/>
                  </a:lnTo>
                  <a:lnTo>
                    <a:pt x="416" y="1425"/>
                  </a:lnTo>
                  <a:lnTo>
                    <a:pt x="317" y="1346"/>
                  </a:lnTo>
                  <a:lnTo>
                    <a:pt x="238" y="1267"/>
                  </a:lnTo>
                  <a:lnTo>
                    <a:pt x="179" y="1168"/>
                  </a:lnTo>
                  <a:lnTo>
                    <a:pt x="139" y="1089"/>
                  </a:lnTo>
                  <a:lnTo>
                    <a:pt x="119" y="990"/>
                  </a:lnTo>
                  <a:lnTo>
                    <a:pt x="100" y="891"/>
                  </a:lnTo>
                  <a:lnTo>
                    <a:pt x="119" y="773"/>
                  </a:lnTo>
                  <a:lnTo>
                    <a:pt x="139" y="654"/>
                  </a:lnTo>
                  <a:lnTo>
                    <a:pt x="218" y="436"/>
                  </a:lnTo>
                  <a:lnTo>
                    <a:pt x="317" y="258"/>
                  </a:lnTo>
                  <a:lnTo>
                    <a:pt x="377" y="179"/>
                  </a:lnTo>
                  <a:lnTo>
                    <a:pt x="436" y="120"/>
                  </a:lnTo>
                  <a:lnTo>
                    <a:pt x="495" y="80"/>
                  </a:lnTo>
                  <a:lnTo>
                    <a:pt x="555" y="60"/>
                  </a:lnTo>
                  <a:lnTo>
                    <a:pt x="614" y="41"/>
                  </a:lnTo>
                  <a:lnTo>
                    <a:pt x="693" y="41"/>
                  </a:lnTo>
                  <a:lnTo>
                    <a:pt x="812" y="80"/>
                  </a:lnTo>
                  <a:lnTo>
                    <a:pt x="950" y="139"/>
                  </a:lnTo>
                  <a:lnTo>
                    <a:pt x="1069" y="238"/>
                  </a:lnTo>
                  <a:lnTo>
                    <a:pt x="1168" y="337"/>
                  </a:lnTo>
                  <a:lnTo>
                    <a:pt x="1247" y="456"/>
                  </a:lnTo>
                  <a:lnTo>
                    <a:pt x="1386" y="654"/>
                  </a:lnTo>
                  <a:lnTo>
                    <a:pt x="1485" y="891"/>
                  </a:lnTo>
                  <a:lnTo>
                    <a:pt x="1544" y="1148"/>
                  </a:lnTo>
                  <a:lnTo>
                    <a:pt x="1564" y="1267"/>
                  </a:lnTo>
                  <a:lnTo>
                    <a:pt x="1583" y="1386"/>
                  </a:lnTo>
                  <a:lnTo>
                    <a:pt x="1663" y="1386"/>
                  </a:lnTo>
                  <a:lnTo>
                    <a:pt x="1682" y="1366"/>
                  </a:lnTo>
                  <a:lnTo>
                    <a:pt x="1663" y="1148"/>
                  </a:lnTo>
                  <a:lnTo>
                    <a:pt x="1623" y="931"/>
                  </a:lnTo>
                  <a:lnTo>
                    <a:pt x="1544" y="713"/>
                  </a:lnTo>
                  <a:lnTo>
                    <a:pt x="1425" y="496"/>
                  </a:lnTo>
                  <a:lnTo>
                    <a:pt x="1287" y="298"/>
                  </a:lnTo>
                  <a:lnTo>
                    <a:pt x="1208" y="219"/>
                  </a:lnTo>
                  <a:lnTo>
                    <a:pt x="1128" y="159"/>
                  </a:lnTo>
                  <a:lnTo>
                    <a:pt x="1030" y="100"/>
                  </a:lnTo>
                  <a:lnTo>
                    <a:pt x="931" y="41"/>
                  </a:lnTo>
                  <a:lnTo>
                    <a:pt x="832" y="21"/>
                  </a:lnTo>
                  <a:lnTo>
                    <a:pt x="713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9"/>
            <p:cNvSpPr/>
            <p:nvPr/>
          </p:nvSpPr>
          <p:spPr>
            <a:xfrm>
              <a:off x="3544650" y="4692425"/>
              <a:ext cx="46500" cy="47025"/>
            </a:xfrm>
            <a:custGeom>
              <a:avLst/>
              <a:gdLst/>
              <a:ahLst/>
              <a:cxnLst/>
              <a:rect l="l" t="t" r="r" b="b"/>
              <a:pathLst>
                <a:path w="1860" h="1881" extrusionOk="0">
                  <a:moveTo>
                    <a:pt x="1326" y="1"/>
                  </a:moveTo>
                  <a:lnTo>
                    <a:pt x="1246" y="21"/>
                  </a:lnTo>
                  <a:lnTo>
                    <a:pt x="1068" y="100"/>
                  </a:lnTo>
                  <a:lnTo>
                    <a:pt x="910" y="199"/>
                  </a:lnTo>
                  <a:lnTo>
                    <a:pt x="772" y="337"/>
                  </a:lnTo>
                  <a:lnTo>
                    <a:pt x="732" y="416"/>
                  </a:lnTo>
                  <a:lnTo>
                    <a:pt x="692" y="495"/>
                  </a:lnTo>
                  <a:lnTo>
                    <a:pt x="673" y="575"/>
                  </a:lnTo>
                  <a:lnTo>
                    <a:pt x="653" y="654"/>
                  </a:lnTo>
                  <a:lnTo>
                    <a:pt x="669" y="717"/>
                  </a:lnTo>
                  <a:lnTo>
                    <a:pt x="653" y="713"/>
                  </a:lnTo>
                  <a:lnTo>
                    <a:pt x="495" y="713"/>
                  </a:lnTo>
                  <a:lnTo>
                    <a:pt x="336" y="733"/>
                  </a:lnTo>
                  <a:lnTo>
                    <a:pt x="257" y="772"/>
                  </a:lnTo>
                  <a:lnTo>
                    <a:pt x="198" y="812"/>
                  </a:lnTo>
                  <a:lnTo>
                    <a:pt x="139" y="871"/>
                  </a:lnTo>
                  <a:lnTo>
                    <a:pt x="99" y="931"/>
                  </a:lnTo>
                  <a:lnTo>
                    <a:pt x="59" y="1010"/>
                  </a:lnTo>
                  <a:lnTo>
                    <a:pt x="20" y="1089"/>
                  </a:lnTo>
                  <a:lnTo>
                    <a:pt x="20" y="1188"/>
                  </a:lnTo>
                  <a:lnTo>
                    <a:pt x="0" y="1287"/>
                  </a:lnTo>
                  <a:lnTo>
                    <a:pt x="20" y="1386"/>
                  </a:lnTo>
                  <a:lnTo>
                    <a:pt x="40" y="1485"/>
                  </a:lnTo>
                  <a:lnTo>
                    <a:pt x="79" y="1584"/>
                  </a:lnTo>
                  <a:lnTo>
                    <a:pt x="139" y="1663"/>
                  </a:lnTo>
                  <a:lnTo>
                    <a:pt x="198" y="1722"/>
                  </a:lnTo>
                  <a:lnTo>
                    <a:pt x="257" y="1781"/>
                  </a:lnTo>
                  <a:lnTo>
                    <a:pt x="336" y="1821"/>
                  </a:lnTo>
                  <a:lnTo>
                    <a:pt x="435" y="1861"/>
                  </a:lnTo>
                  <a:lnTo>
                    <a:pt x="514" y="1880"/>
                  </a:lnTo>
                  <a:lnTo>
                    <a:pt x="712" y="1880"/>
                  </a:lnTo>
                  <a:lnTo>
                    <a:pt x="791" y="1861"/>
                  </a:lnTo>
                  <a:lnTo>
                    <a:pt x="890" y="1841"/>
                  </a:lnTo>
                  <a:lnTo>
                    <a:pt x="969" y="1801"/>
                  </a:lnTo>
                  <a:lnTo>
                    <a:pt x="1068" y="1742"/>
                  </a:lnTo>
                  <a:lnTo>
                    <a:pt x="1128" y="1683"/>
                  </a:lnTo>
                  <a:lnTo>
                    <a:pt x="1207" y="1603"/>
                  </a:lnTo>
                  <a:lnTo>
                    <a:pt x="1266" y="1504"/>
                  </a:lnTo>
                  <a:lnTo>
                    <a:pt x="1306" y="1425"/>
                  </a:lnTo>
                  <a:lnTo>
                    <a:pt x="1306" y="1346"/>
                  </a:lnTo>
                  <a:lnTo>
                    <a:pt x="1306" y="1267"/>
                  </a:lnTo>
                  <a:lnTo>
                    <a:pt x="1266" y="1208"/>
                  </a:lnTo>
                  <a:lnTo>
                    <a:pt x="1227" y="1148"/>
                  </a:lnTo>
                  <a:lnTo>
                    <a:pt x="1187" y="1089"/>
                  </a:lnTo>
                  <a:lnTo>
                    <a:pt x="1128" y="1049"/>
                  </a:lnTo>
                  <a:lnTo>
                    <a:pt x="1049" y="1030"/>
                  </a:lnTo>
                  <a:lnTo>
                    <a:pt x="910" y="1030"/>
                  </a:lnTo>
                  <a:lnTo>
                    <a:pt x="831" y="1049"/>
                  </a:lnTo>
                  <a:lnTo>
                    <a:pt x="752" y="1109"/>
                  </a:lnTo>
                  <a:lnTo>
                    <a:pt x="673" y="1168"/>
                  </a:lnTo>
                  <a:lnTo>
                    <a:pt x="613" y="1247"/>
                  </a:lnTo>
                  <a:lnTo>
                    <a:pt x="594" y="1287"/>
                  </a:lnTo>
                  <a:lnTo>
                    <a:pt x="594" y="1326"/>
                  </a:lnTo>
                  <a:lnTo>
                    <a:pt x="633" y="1386"/>
                  </a:lnTo>
                  <a:lnTo>
                    <a:pt x="692" y="1425"/>
                  </a:lnTo>
                  <a:lnTo>
                    <a:pt x="772" y="1445"/>
                  </a:lnTo>
                  <a:lnTo>
                    <a:pt x="950" y="1445"/>
                  </a:lnTo>
                  <a:lnTo>
                    <a:pt x="989" y="1386"/>
                  </a:lnTo>
                  <a:lnTo>
                    <a:pt x="1009" y="1366"/>
                  </a:lnTo>
                  <a:lnTo>
                    <a:pt x="1009" y="1326"/>
                  </a:lnTo>
                  <a:lnTo>
                    <a:pt x="910" y="1326"/>
                  </a:lnTo>
                  <a:lnTo>
                    <a:pt x="890" y="1346"/>
                  </a:lnTo>
                  <a:lnTo>
                    <a:pt x="890" y="1386"/>
                  </a:lnTo>
                  <a:lnTo>
                    <a:pt x="871" y="1406"/>
                  </a:lnTo>
                  <a:lnTo>
                    <a:pt x="811" y="1386"/>
                  </a:lnTo>
                  <a:lnTo>
                    <a:pt x="752" y="1346"/>
                  </a:lnTo>
                  <a:lnTo>
                    <a:pt x="712" y="1307"/>
                  </a:lnTo>
                  <a:lnTo>
                    <a:pt x="712" y="1267"/>
                  </a:lnTo>
                  <a:lnTo>
                    <a:pt x="712" y="1227"/>
                  </a:lnTo>
                  <a:lnTo>
                    <a:pt x="712" y="1208"/>
                  </a:lnTo>
                  <a:lnTo>
                    <a:pt x="752" y="1188"/>
                  </a:lnTo>
                  <a:lnTo>
                    <a:pt x="811" y="1148"/>
                  </a:lnTo>
                  <a:lnTo>
                    <a:pt x="890" y="1148"/>
                  </a:lnTo>
                  <a:lnTo>
                    <a:pt x="1068" y="1168"/>
                  </a:lnTo>
                  <a:lnTo>
                    <a:pt x="1147" y="1188"/>
                  </a:lnTo>
                  <a:lnTo>
                    <a:pt x="1187" y="1208"/>
                  </a:lnTo>
                  <a:lnTo>
                    <a:pt x="1207" y="1287"/>
                  </a:lnTo>
                  <a:lnTo>
                    <a:pt x="1207" y="1346"/>
                  </a:lnTo>
                  <a:lnTo>
                    <a:pt x="1207" y="1406"/>
                  </a:lnTo>
                  <a:lnTo>
                    <a:pt x="1187" y="1465"/>
                  </a:lnTo>
                  <a:lnTo>
                    <a:pt x="1108" y="1584"/>
                  </a:lnTo>
                  <a:lnTo>
                    <a:pt x="1029" y="1683"/>
                  </a:lnTo>
                  <a:lnTo>
                    <a:pt x="950" y="1781"/>
                  </a:lnTo>
                  <a:lnTo>
                    <a:pt x="851" y="1841"/>
                  </a:lnTo>
                  <a:lnTo>
                    <a:pt x="772" y="1861"/>
                  </a:lnTo>
                  <a:lnTo>
                    <a:pt x="673" y="1861"/>
                  </a:lnTo>
                  <a:lnTo>
                    <a:pt x="574" y="1841"/>
                  </a:lnTo>
                  <a:lnTo>
                    <a:pt x="495" y="1801"/>
                  </a:lnTo>
                  <a:lnTo>
                    <a:pt x="336" y="1702"/>
                  </a:lnTo>
                  <a:lnTo>
                    <a:pt x="277" y="1643"/>
                  </a:lnTo>
                  <a:lnTo>
                    <a:pt x="237" y="1584"/>
                  </a:lnTo>
                  <a:lnTo>
                    <a:pt x="158" y="1465"/>
                  </a:lnTo>
                  <a:lnTo>
                    <a:pt x="139" y="1307"/>
                  </a:lnTo>
                  <a:lnTo>
                    <a:pt x="119" y="1168"/>
                  </a:lnTo>
                  <a:lnTo>
                    <a:pt x="139" y="1030"/>
                  </a:lnTo>
                  <a:lnTo>
                    <a:pt x="198" y="931"/>
                  </a:lnTo>
                  <a:lnTo>
                    <a:pt x="277" y="852"/>
                  </a:lnTo>
                  <a:lnTo>
                    <a:pt x="396" y="812"/>
                  </a:lnTo>
                  <a:lnTo>
                    <a:pt x="514" y="792"/>
                  </a:lnTo>
                  <a:lnTo>
                    <a:pt x="633" y="812"/>
                  </a:lnTo>
                  <a:lnTo>
                    <a:pt x="752" y="852"/>
                  </a:lnTo>
                  <a:lnTo>
                    <a:pt x="772" y="871"/>
                  </a:lnTo>
                  <a:lnTo>
                    <a:pt x="851" y="931"/>
                  </a:lnTo>
                  <a:lnTo>
                    <a:pt x="930" y="931"/>
                  </a:lnTo>
                  <a:lnTo>
                    <a:pt x="950" y="911"/>
                  </a:lnTo>
                  <a:lnTo>
                    <a:pt x="950" y="891"/>
                  </a:lnTo>
                  <a:lnTo>
                    <a:pt x="890" y="832"/>
                  </a:lnTo>
                  <a:lnTo>
                    <a:pt x="845" y="798"/>
                  </a:lnTo>
                  <a:lnTo>
                    <a:pt x="811" y="753"/>
                  </a:lnTo>
                  <a:lnTo>
                    <a:pt x="791" y="654"/>
                  </a:lnTo>
                  <a:lnTo>
                    <a:pt x="791" y="555"/>
                  </a:lnTo>
                  <a:lnTo>
                    <a:pt x="811" y="456"/>
                  </a:lnTo>
                  <a:lnTo>
                    <a:pt x="871" y="377"/>
                  </a:lnTo>
                  <a:lnTo>
                    <a:pt x="930" y="278"/>
                  </a:lnTo>
                  <a:lnTo>
                    <a:pt x="1009" y="219"/>
                  </a:lnTo>
                  <a:lnTo>
                    <a:pt x="1108" y="139"/>
                  </a:lnTo>
                  <a:lnTo>
                    <a:pt x="1207" y="100"/>
                  </a:lnTo>
                  <a:lnTo>
                    <a:pt x="1306" y="80"/>
                  </a:lnTo>
                  <a:lnTo>
                    <a:pt x="1405" y="80"/>
                  </a:lnTo>
                  <a:lnTo>
                    <a:pt x="1504" y="120"/>
                  </a:lnTo>
                  <a:lnTo>
                    <a:pt x="1583" y="179"/>
                  </a:lnTo>
                  <a:lnTo>
                    <a:pt x="1662" y="278"/>
                  </a:lnTo>
                  <a:lnTo>
                    <a:pt x="1721" y="436"/>
                  </a:lnTo>
                  <a:lnTo>
                    <a:pt x="1741" y="515"/>
                  </a:lnTo>
                  <a:lnTo>
                    <a:pt x="1741" y="594"/>
                  </a:lnTo>
                  <a:lnTo>
                    <a:pt x="1721" y="753"/>
                  </a:lnTo>
                  <a:lnTo>
                    <a:pt x="1682" y="832"/>
                  </a:lnTo>
                  <a:lnTo>
                    <a:pt x="1622" y="871"/>
                  </a:lnTo>
                  <a:lnTo>
                    <a:pt x="1563" y="891"/>
                  </a:lnTo>
                  <a:lnTo>
                    <a:pt x="1484" y="911"/>
                  </a:lnTo>
                  <a:lnTo>
                    <a:pt x="1424" y="891"/>
                  </a:lnTo>
                  <a:lnTo>
                    <a:pt x="1345" y="852"/>
                  </a:lnTo>
                  <a:lnTo>
                    <a:pt x="1306" y="812"/>
                  </a:lnTo>
                  <a:lnTo>
                    <a:pt x="1246" y="753"/>
                  </a:lnTo>
                  <a:lnTo>
                    <a:pt x="1227" y="693"/>
                  </a:lnTo>
                  <a:lnTo>
                    <a:pt x="1227" y="634"/>
                  </a:lnTo>
                  <a:lnTo>
                    <a:pt x="1246" y="495"/>
                  </a:lnTo>
                  <a:lnTo>
                    <a:pt x="1365" y="416"/>
                  </a:lnTo>
                  <a:lnTo>
                    <a:pt x="1464" y="377"/>
                  </a:lnTo>
                  <a:lnTo>
                    <a:pt x="1504" y="377"/>
                  </a:lnTo>
                  <a:lnTo>
                    <a:pt x="1543" y="397"/>
                  </a:lnTo>
                  <a:lnTo>
                    <a:pt x="1583" y="476"/>
                  </a:lnTo>
                  <a:lnTo>
                    <a:pt x="1583" y="515"/>
                  </a:lnTo>
                  <a:lnTo>
                    <a:pt x="1583" y="555"/>
                  </a:lnTo>
                  <a:lnTo>
                    <a:pt x="1563" y="575"/>
                  </a:lnTo>
                  <a:lnTo>
                    <a:pt x="1523" y="614"/>
                  </a:lnTo>
                  <a:lnTo>
                    <a:pt x="1464" y="634"/>
                  </a:lnTo>
                  <a:lnTo>
                    <a:pt x="1464" y="654"/>
                  </a:lnTo>
                  <a:lnTo>
                    <a:pt x="1484" y="654"/>
                  </a:lnTo>
                  <a:lnTo>
                    <a:pt x="1603" y="634"/>
                  </a:lnTo>
                  <a:lnTo>
                    <a:pt x="1662" y="594"/>
                  </a:lnTo>
                  <a:lnTo>
                    <a:pt x="1682" y="515"/>
                  </a:lnTo>
                  <a:lnTo>
                    <a:pt x="1682" y="456"/>
                  </a:lnTo>
                  <a:lnTo>
                    <a:pt x="1642" y="397"/>
                  </a:lnTo>
                  <a:lnTo>
                    <a:pt x="1563" y="337"/>
                  </a:lnTo>
                  <a:lnTo>
                    <a:pt x="1484" y="317"/>
                  </a:lnTo>
                  <a:lnTo>
                    <a:pt x="1365" y="337"/>
                  </a:lnTo>
                  <a:lnTo>
                    <a:pt x="1306" y="357"/>
                  </a:lnTo>
                  <a:lnTo>
                    <a:pt x="1246" y="397"/>
                  </a:lnTo>
                  <a:lnTo>
                    <a:pt x="1187" y="456"/>
                  </a:lnTo>
                  <a:lnTo>
                    <a:pt x="1167" y="515"/>
                  </a:lnTo>
                  <a:lnTo>
                    <a:pt x="1128" y="614"/>
                  </a:lnTo>
                  <a:lnTo>
                    <a:pt x="1128" y="733"/>
                  </a:lnTo>
                  <a:lnTo>
                    <a:pt x="1187" y="852"/>
                  </a:lnTo>
                  <a:lnTo>
                    <a:pt x="1227" y="891"/>
                  </a:lnTo>
                  <a:lnTo>
                    <a:pt x="1266" y="931"/>
                  </a:lnTo>
                  <a:lnTo>
                    <a:pt x="1326" y="951"/>
                  </a:lnTo>
                  <a:lnTo>
                    <a:pt x="1385" y="970"/>
                  </a:lnTo>
                  <a:lnTo>
                    <a:pt x="1523" y="970"/>
                  </a:lnTo>
                  <a:lnTo>
                    <a:pt x="1622" y="931"/>
                  </a:lnTo>
                  <a:lnTo>
                    <a:pt x="1701" y="891"/>
                  </a:lnTo>
                  <a:lnTo>
                    <a:pt x="1761" y="832"/>
                  </a:lnTo>
                  <a:lnTo>
                    <a:pt x="1800" y="772"/>
                  </a:lnTo>
                  <a:lnTo>
                    <a:pt x="1820" y="693"/>
                  </a:lnTo>
                  <a:lnTo>
                    <a:pt x="1840" y="614"/>
                  </a:lnTo>
                  <a:lnTo>
                    <a:pt x="1860" y="535"/>
                  </a:lnTo>
                  <a:lnTo>
                    <a:pt x="1840" y="456"/>
                  </a:lnTo>
                  <a:lnTo>
                    <a:pt x="1800" y="298"/>
                  </a:lnTo>
                  <a:lnTo>
                    <a:pt x="1761" y="219"/>
                  </a:lnTo>
                  <a:lnTo>
                    <a:pt x="1701" y="159"/>
                  </a:lnTo>
                  <a:lnTo>
                    <a:pt x="1642" y="100"/>
                  </a:lnTo>
                  <a:lnTo>
                    <a:pt x="1583" y="60"/>
                  </a:lnTo>
                  <a:lnTo>
                    <a:pt x="1504" y="21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9"/>
            <p:cNvSpPr/>
            <p:nvPr/>
          </p:nvSpPr>
          <p:spPr>
            <a:xfrm>
              <a:off x="3947725" y="4420400"/>
              <a:ext cx="151875" cy="366025"/>
            </a:xfrm>
            <a:custGeom>
              <a:avLst/>
              <a:gdLst/>
              <a:ahLst/>
              <a:cxnLst/>
              <a:rect l="l" t="t" r="r" b="b"/>
              <a:pathLst>
                <a:path w="6075" h="14641" extrusionOk="0">
                  <a:moveTo>
                    <a:pt x="1663" y="1"/>
                  </a:moveTo>
                  <a:lnTo>
                    <a:pt x="1524" y="21"/>
                  </a:lnTo>
                  <a:lnTo>
                    <a:pt x="1386" y="40"/>
                  </a:lnTo>
                  <a:lnTo>
                    <a:pt x="1267" y="100"/>
                  </a:lnTo>
                  <a:lnTo>
                    <a:pt x="1208" y="179"/>
                  </a:lnTo>
                  <a:lnTo>
                    <a:pt x="990" y="555"/>
                  </a:lnTo>
                  <a:lnTo>
                    <a:pt x="772" y="950"/>
                  </a:lnTo>
                  <a:lnTo>
                    <a:pt x="594" y="1326"/>
                  </a:lnTo>
                  <a:lnTo>
                    <a:pt x="436" y="1722"/>
                  </a:lnTo>
                  <a:lnTo>
                    <a:pt x="298" y="2118"/>
                  </a:lnTo>
                  <a:lnTo>
                    <a:pt x="199" y="2513"/>
                  </a:lnTo>
                  <a:lnTo>
                    <a:pt x="100" y="2909"/>
                  </a:lnTo>
                  <a:lnTo>
                    <a:pt x="40" y="3305"/>
                  </a:lnTo>
                  <a:lnTo>
                    <a:pt x="1" y="3700"/>
                  </a:lnTo>
                  <a:lnTo>
                    <a:pt x="1" y="4096"/>
                  </a:lnTo>
                  <a:lnTo>
                    <a:pt x="21" y="4512"/>
                  </a:lnTo>
                  <a:lnTo>
                    <a:pt x="60" y="4907"/>
                  </a:lnTo>
                  <a:lnTo>
                    <a:pt x="139" y="5323"/>
                  </a:lnTo>
                  <a:lnTo>
                    <a:pt x="258" y="5738"/>
                  </a:lnTo>
                  <a:lnTo>
                    <a:pt x="396" y="6134"/>
                  </a:lnTo>
                  <a:lnTo>
                    <a:pt x="575" y="6549"/>
                  </a:lnTo>
                  <a:lnTo>
                    <a:pt x="673" y="6747"/>
                  </a:lnTo>
                  <a:lnTo>
                    <a:pt x="812" y="6945"/>
                  </a:lnTo>
                  <a:lnTo>
                    <a:pt x="990" y="7163"/>
                  </a:lnTo>
                  <a:lnTo>
                    <a:pt x="1188" y="7380"/>
                  </a:lnTo>
                  <a:lnTo>
                    <a:pt x="1663" y="7835"/>
                  </a:lnTo>
                  <a:lnTo>
                    <a:pt x="2197" y="8290"/>
                  </a:lnTo>
                  <a:lnTo>
                    <a:pt x="3364" y="9279"/>
                  </a:lnTo>
                  <a:lnTo>
                    <a:pt x="3938" y="9774"/>
                  </a:lnTo>
                  <a:lnTo>
                    <a:pt x="4195" y="10031"/>
                  </a:lnTo>
                  <a:lnTo>
                    <a:pt x="4452" y="10308"/>
                  </a:lnTo>
                  <a:lnTo>
                    <a:pt x="4690" y="10565"/>
                  </a:lnTo>
                  <a:lnTo>
                    <a:pt x="4887" y="10823"/>
                  </a:lnTo>
                  <a:lnTo>
                    <a:pt x="5065" y="11080"/>
                  </a:lnTo>
                  <a:lnTo>
                    <a:pt x="5224" y="11337"/>
                  </a:lnTo>
                  <a:lnTo>
                    <a:pt x="5342" y="11594"/>
                  </a:lnTo>
                  <a:lnTo>
                    <a:pt x="5422" y="11851"/>
                  </a:lnTo>
                  <a:lnTo>
                    <a:pt x="5461" y="12108"/>
                  </a:lnTo>
                  <a:lnTo>
                    <a:pt x="5461" y="12366"/>
                  </a:lnTo>
                  <a:lnTo>
                    <a:pt x="5441" y="12504"/>
                  </a:lnTo>
                  <a:lnTo>
                    <a:pt x="5402" y="12623"/>
                  </a:lnTo>
                  <a:lnTo>
                    <a:pt x="5362" y="12742"/>
                  </a:lnTo>
                  <a:lnTo>
                    <a:pt x="5303" y="12880"/>
                  </a:lnTo>
                  <a:lnTo>
                    <a:pt x="5224" y="12999"/>
                  </a:lnTo>
                  <a:lnTo>
                    <a:pt x="5145" y="13117"/>
                  </a:lnTo>
                  <a:lnTo>
                    <a:pt x="5046" y="13236"/>
                  </a:lnTo>
                  <a:lnTo>
                    <a:pt x="4927" y="13375"/>
                  </a:lnTo>
                  <a:lnTo>
                    <a:pt x="4630" y="13612"/>
                  </a:lnTo>
                  <a:lnTo>
                    <a:pt x="4294" y="13849"/>
                  </a:lnTo>
                  <a:lnTo>
                    <a:pt x="3878" y="14087"/>
                  </a:lnTo>
                  <a:lnTo>
                    <a:pt x="3384" y="14304"/>
                  </a:lnTo>
                  <a:lnTo>
                    <a:pt x="3245" y="14384"/>
                  </a:lnTo>
                  <a:lnTo>
                    <a:pt x="3206" y="14423"/>
                  </a:lnTo>
                  <a:lnTo>
                    <a:pt x="3166" y="14463"/>
                  </a:lnTo>
                  <a:lnTo>
                    <a:pt x="3166" y="14483"/>
                  </a:lnTo>
                  <a:lnTo>
                    <a:pt x="3166" y="14522"/>
                  </a:lnTo>
                  <a:lnTo>
                    <a:pt x="3226" y="14581"/>
                  </a:lnTo>
                  <a:lnTo>
                    <a:pt x="3305" y="14621"/>
                  </a:lnTo>
                  <a:lnTo>
                    <a:pt x="3423" y="14641"/>
                  </a:lnTo>
                  <a:lnTo>
                    <a:pt x="3542" y="14641"/>
                  </a:lnTo>
                  <a:lnTo>
                    <a:pt x="3681" y="14601"/>
                  </a:lnTo>
                  <a:lnTo>
                    <a:pt x="3977" y="14463"/>
                  </a:lnTo>
                  <a:lnTo>
                    <a:pt x="4274" y="14285"/>
                  </a:lnTo>
                  <a:lnTo>
                    <a:pt x="4551" y="14107"/>
                  </a:lnTo>
                  <a:lnTo>
                    <a:pt x="4828" y="13889"/>
                  </a:lnTo>
                  <a:lnTo>
                    <a:pt x="5105" y="13671"/>
                  </a:lnTo>
                  <a:lnTo>
                    <a:pt x="5342" y="13434"/>
                  </a:lnTo>
                  <a:lnTo>
                    <a:pt x="5540" y="13157"/>
                  </a:lnTo>
                  <a:lnTo>
                    <a:pt x="5738" y="12880"/>
                  </a:lnTo>
                  <a:lnTo>
                    <a:pt x="5877" y="12603"/>
                  </a:lnTo>
                  <a:lnTo>
                    <a:pt x="5995" y="12306"/>
                  </a:lnTo>
                  <a:lnTo>
                    <a:pt x="6015" y="12148"/>
                  </a:lnTo>
                  <a:lnTo>
                    <a:pt x="6055" y="11990"/>
                  </a:lnTo>
                  <a:lnTo>
                    <a:pt x="6055" y="11832"/>
                  </a:lnTo>
                  <a:lnTo>
                    <a:pt x="6074" y="11673"/>
                  </a:lnTo>
                  <a:lnTo>
                    <a:pt x="6055" y="11495"/>
                  </a:lnTo>
                  <a:lnTo>
                    <a:pt x="6015" y="11337"/>
                  </a:lnTo>
                  <a:lnTo>
                    <a:pt x="5975" y="11179"/>
                  </a:lnTo>
                  <a:lnTo>
                    <a:pt x="5936" y="11001"/>
                  </a:lnTo>
                  <a:lnTo>
                    <a:pt x="5857" y="10842"/>
                  </a:lnTo>
                  <a:lnTo>
                    <a:pt x="5758" y="10664"/>
                  </a:lnTo>
                  <a:lnTo>
                    <a:pt x="5659" y="10506"/>
                  </a:lnTo>
                  <a:lnTo>
                    <a:pt x="5540" y="10328"/>
                  </a:lnTo>
                  <a:lnTo>
                    <a:pt x="5323" y="10091"/>
                  </a:lnTo>
                  <a:lnTo>
                    <a:pt x="5105" y="9833"/>
                  </a:lnTo>
                  <a:lnTo>
                    <a:pt x="4650" y="9398"/>
                  </a:lnTo>
                  <a:lnTo>
                    <a:pt x="4175" y="8963"/>
                  </a:lnTo>
                  <a:lnTo>
                    <a:pt x="3681" y="8567"/>
                  </a:lnTo>
                  <a:lnTo>
                    <a:pt x="2672" y="7756"/>
                  </a:lnTo>
                  <a:lnTo>
                    <a:pt x="2177" y="7341"/>
                  </a:lnTo>
                  <a:lnTo>
                    <a:pt x="1722" y="6886"/>
                  </a:lnTo>
                  <a:lnTo>
                    <a:pt x="1564" y="6727"/>
                  </a:lnTo>
                  <a:lnTo>
                    <a:pt x="1405" y="6549"/>
                  </a:lnTo>
                  <a:lnTo>
                    <a:pt x="1287" y="6351"/>
                  </a:lnTo>
                  <a:lnTo>
                    <a:pt x="1168" y="6154"/>
                  </a:lnTo>
                  <a:lnTo>
                    <a:pt x="1049" y="5956"/>
                  </a:lnTo>
                  <a:lnTo>
                    <a:pt x="970" y="5758"/>
                  </a:lnTo>
                  <a:lnTo>
                    <a:pt x="891" y="5560"/>
                  </a:lnTo>
                  <a:lnTo>
                    <a:pt x="832" y="5342"/>
                  </a:lnTo>
                  <a:lnTo>
                    <a:pt x="772" y="5125"/>
                  </a:lnTo>
                  <a:lnTo>
                    <a:pt x="733" y="4907"/>
                  </a:lnTo>
                  <a:lnTo>
                    <a:pt x="693" y="4472"/>
                  </a:lnTo>
                  <a:lnTo>
                    <a:pt x="673" y="4017"/>
                  </a:lnTo>
                  <a:lnTo>
                    <a:pt x="713" y="3562"/>
                  </a:lnTo>
                  <a:lnTo>
                    <a:pt x="772" y="3107"/>
                  </a:lnTo>
                  <a:lnTo>
                    <a:pt x="871" y="2652"/>
                  </a:lnTo>
                  <a:lnTo>
                    <a:pt x="990" y="2197"/>
                  </a:lnTo>
                  <a:lnTo>
                    <a:pt x="1148" y="1762"/>
                  </a:lnTo>
                  <a:lnTo>
                    <a:pt x="1307" y="1346"/>
                  </a:lnTo>
                  <a:lnTo>
                    <a:pt x="1485" y="931"/>
                  </a:lnTo>
                  <a:lnTo>
                    <a:pt x="1682" y="555"/>
                  </a:lnTo>
                  <a:lnTo>
                    <a:pt x="1900" y="179"/>
                  </a:lnTo>
                  <a:lnTo>
                    <a:pt x="1920" y="139"/>
                  </a:lnTo>
                  <a:lnTo>
                    <a:pt x="1920" y="80"/>
                  </a:lnTo>
                  <a:lnTo>
                    <a:pt x="1900" y="60"/>
                  </a:lnTo>
                  <a:lnTo>
                    <a:pt x="1880" y="21"/>
                  </a:lnTo>
                  <a:lnTo>
                    <a:pt x="1781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9"/>
            <p:cNvSpPr/>
            <p:nvPr/>
          </p:nvSpPr>
          <p:spPr>
            <a:xfrm>
              <a:off x="4036275" y="4410025"/>
              <a:ext cx="133050" cy="370475"/>
            </a:xfrm>
            <a:custGeom>
              <a:avLst/>
              <a:gdLst/>
              <a:ahLst/>
              <a:cxnLst/>
              <a:rect l="l" t="t" r="r" b="b"/>
              <a:pathLst>
                <a:path w="5322" h="14819" extrusionOk="0">
                  <a:moveTo>
                    <a:pt x="1761" y="0"/>
                  </a:moveTo>
                  <a:lnTo>
                    <a:pt x="1622" y="60"/>
                  </a:lnTo>
                  <a:lnTo>
                    <a:pt x="1306" y="258"/>
                  </a:lnTo>
                  <a:lnTo>
                    <a:pt x="1029" y="475"/>
                  </a:lnTo>
                  <a:lnTo>
                    <a:pt x="791" y="713"/>
                  </a:lnTo>
                  <a:lnTo>
                    <a:pt x="574" y="970"/>
                  </a:lnTo>
                  <a:lnTo>
                    <a:pt x="416" y="1247"/>
                  </a:lnTo>
                  <a:lnTo>
                    <a:pt x="277" y="1543"/>
                  </a:lnTo>
                  <a:lnTo>
                    <a:pt x="158" y="1840"/>
                  </a:lnTo>
                  <a:lnTo>
                    <a:pt x="79" y="2157"/>
                  </a:lnTo>
                  <a:lnTo>
                    <a:pt x="40" y="2473"/>
                  </a:lnTo>
                  <a:lnTo>
                    <a:pt x="0" y="2810"/>
                  </a:lnTo>
                  <a:lnTo>
                    <a:pt x="0" y="3146"/>
                  </a:lnTo>
                  <a:lnTo>
                    <a:pt x="20" y="3502"/>
                  </a:lnTo>
                  <a:lnTo>
                    <a:pt x="40" y="3838"/>
                  </a:lnTo>
                  <a:lnTo>
                    <a:pt x="99" y="4195"/>
                  </a:lnTo>
                  <a:lnTo>
                    <a:pt x="178" y="4551"/>
                  </a:lnTo>
                  <a:lnTo>
                    <a:pt x="257" y="4887"/>
                  </a:lnTo>
                  <a:lnTo>
                    <a:pt x="376" y="5283"/>
                  </a:lnTo>
                  <a:lnTo>
                    <a:pt x="514" y="5659"/>
                  </a:lnTo>
                  <a:lnTo>
                    <a:pt x="693" y="6015"/>
                  </a:lnTo>
                  <a:lnTo>
                    <a:pt x="910" y="6351"/>
                  </a:lnTo>
                  <a:lnTo>
                    <a:pt x="1148" y="6648"/>
                  </a:lnTo>
                  <a:lnTo>
                    <a:pt x="1425" y="6944"/>
                  </a:lnTo>
                  <a:lnTo>
                    <a:pt x="1721" y="7202"/>
                  </a:lnTo>
                  <a:lnTo>
                    <a:pt x="2038" y="7459"/>
                  </a:lnTo>
                  <a:lnTo>
                    <a:pt x="2849" y="8033"/>
                  </a:lnTo>
                  <a:lnTo>
                    <a:pt x="3225" y="8329"/>
                  </a:lnTo>
                  <a:lnTo>
                    <a:pt x="3561" y="8626"/>
                  </a:lnTo>
                  <a:lnTo>
                    <a:pt x="3719" y="8784"/>
                  </a:lnTo>
                  <a:lnTo>
                    <a:pt x="3878" y="8943"/>
                  </a:lnTo>
                  <a:lnTo>
                    <a:pt x="4016" y="9121"/>
                  </a:lnTo>
                  <a:lnTo>
                    <a:pt x="4155" y="9319"/>
                  </a:lnTo>
                  <a:lnTo>
                    <a:pt x="4273" y="9516"/>
                  </a:lnTo>
                  <a:lnTo>
                    <a:pt x="4392" y="9734"/>
                  </a:lnTo>
                  <a:lnTo>
                    <a:pt x="4511" y="9971"/>
                  </a:lnTo>
                  <a:lnTo>
                    <a:pt x="4590" y="10229"/>
                  </a:lnTo>
                  <a:lnTo>
                    <a:pt x="4649" y="10387"/>
                  </a:lnTo>
                  <a:lnTo>
                    <a:pt x="4669" y="10545"/>
                  </a:lnTo>
                  <a:lnTo>
                    <a:pt x="4689" y="10842"/>
                  </a:lnTo>
                  <a:lnTo>
                    <a:pt x="4689" y="11139"/>
                  </a:lnTo>
                  <a:lnTo>
                    <a:pt x="4629" y="11435"/>
                  </a:lnTo>
                  <a:lnTo>
                    <a:pt x="4550" y="11732"/>
                  </a:lnTo>
                  <a:lnTo>
                    <a:pt x="4432" y="12029"/>
                  </a:lnTo>
                  <a:lnTo>
                    <a:pt x="4293" y="12306"/>
                  </a:lnTo>
                  <a:lnTo>
                    <a:pt x="4115" y="12603"/>
                  </a:lnTo>
                  <a:lnTo>
                    <a:pt x="3937" y="12860"/>
                  </a:lnTo>
                  <a:lnTo>
                    <a:pt x="3739" y="13137"/>
                  </a:lnTo>
                  <a:lnTo>
                    <a:pt x="3324" y="13631"/>
                  </a:lnTo>
                  <a:lnTo>
                    <a:pt x="2908" y="14106"/>
                  </a:lnTo>
                  <a:lnTo>
                    <a:pt x="2513" y="14522"/>
                  </a:lnTo>
                  <a:lnTo>
                    <a:pt x="2473" y="14581"/>
                  </a:lnTo>
                  <a:lnTo>
                    <a:pt x="2433" y="14621"/>
                  </a:lnTo>
                  <a:lnTo>
                    <a:pt x="2433" y="14680"/>
                  </a:lnTo>
                  <a:lnTo>
                    <a:pt x="2433" y="14719"/>
                  </a:lnTo>
                  <a:lnTo>
                    <a:pt x="2473" y="14759"/>
                  </a:lnTo>
                  <a:lnTo>
                    <a:pt x="2513" y="14779"/>
                  </a:lnTo>
                  <a:lnTo>
                    <a:pt x="2612" y="14818"/>
                  </a:lnTo>
                  <a:lnTo>
                    <a:pt x="2889" y="14818"/>
                  </a:lnTo>
                  <a:lnTo>
                    <a:pt x="3027" y="14779"/>
                  </a:lnTo>
                  <a:lnTo>
                    <a:pt x="3126" y="14700"/>
                  </a:lnTo>
                  <a:lnTo>
                    <a:pt x="3462" y="14344"/>
                  </a:lnTo>
                  <a:lnTo>
                    <a:pt x="3779" y="13987"/>
                  </a:lnTo>
                  <a:lnTo>
                    <a:pt x="4076" y="13612"/>
                  </a:lnTo>
                  <a:lnTo>
                    <a:pt x="4372" y="13216"/>
                  </a:lnTo>
                  <a:lnTo>
                    <a:pt x="4610" y="12840"/>
                  </a:lnTo>
                  <a:lnTo>
                    <a:pt x="4847" y="12425"/>
                  </a:lnTo>
                  <a:lnTo>
                    <a:pt x="5025" y="12029"/>
                  </a:lnTo>
                  <a:lnTo>
                    <a:pt x="5164" y="11613"/>
                  </a:lnTo>
                  <a:lnTo>
                    <a:pt x="5223" y="11416"/>
                  </a:lnTo>
                  <a:lnTo>
                    <a:pt x="5282" y="11218"/>
                  </a:lnTo>
                  <a:lnTo>
                    <a:pt x="5302" y="11000"/>
                  </a:lnTo>
                  <a:lnTo>
                    <a:pt x="5322" y="10783"/>
                  </a:lnTo>
                  <a:lnTo>
                    <a:pt x="5322" y="10585"/>
                  </a:lnTo>
                  <a:lnTo>
                    <a:pt x="5322" y="10367"/>
                  </a:lnTo>
                  <a:lnTo>
                    <a:pt x="5282" y="10169"/>
                  </a:lnTo>
                  <a:lnTo>
                    <a:pt x="5243" y="9952"/>
                  </a:lnTo>
                  <a:lnTo>
                    <a:pt x="5203" y="9734"/>
                  </a:lnTo>
                  <a:lnTo>
                    <a:pt x="5124" y="9536"/>
                  </a:lnTo>
                  <a:lnTo>
                    <a:pt x="5025" y="9319"/>
                  </a:lnTo>
                  <a:lnTo>
                    <a:pt x="4926" y="9101"/>
                  </a:lnTo>
                  <a:lnTo>
                    <a:pt x="4788" y="8903"/>
                  </a:lnTo>
                  <a:lnTo>
                    <a:pt x="4649" y="8685"/>
                  </a:lnTo>
                  <a:lnTo>
                    <a:pt x="4491" y="8488"/>
                  </a:lnTo>
                  <a:lnTo>
                    <a:pt x="4293" y="8270"/>
                  </a:lnTo>
                  <a:lnTo>
                    <a:pt x="4095" y="8052"/>
                  </a:lnTo>
                  <a:lnTo>
                    <a:pt x="3878" y="7874"/>
                  </a:lnTo>
                  <a:lnTo>
                    <a:pt x="3442" y="7518"/>
                  </a:lnTo>
                  <a:lnTo>
                    <a:pt x="2572" y="6885"/>
                  </a:lnTo>
                  <a:lnTo>
                    <a:pt x="2176" y="6549"/>
                  </a:lnTo>
                  <a:lnTo>
                    <a:pt x="1978" y="6371"/>
                  </a:lnTo>
                  <a:lnTo>
                    <a:pt x="1800" y="6173"/>
                  </a:lnTo>
                  <a:lnTo>
                    <a:pt x="1622" y="5975"/>
                  </a:lnTo>
                  <a:lnTo>
                    <a:pt x="1464" y="5738"/>
                  </a:lnTo>
                  <a:lnTo>
                    <a:pt x="1306" y="5480"/>
                  </a:lnTo>
                  <a:lnTo>
                    <a:pt x="1167" y="5203"/>
                  </a:lnTo>
                  <a:lnTo>
                    <a:pt x="1049" y="4927"/>
                  </a:lnTo>
                  <a:lnTo>
                    <a:pt x="950" y="4610"/>
                  </a:lnTo>
                  <a:lnTo>
                    <a:pt x="871" y="4293"/>
                  </a:lnTo>
                  <a:lnTo>
                    <a:pt x="791" y="3977"/>
                  </a:lnTo>
                  <a:lnTo>
                    <a:pt x="752" y="3641"/>
                  </a:lnTo>
                  <a:lnTo>
                    <a:pt x="712" y="3304"/>
                  </a:lnTo>
                  <a:lnTo>
                    <a:pt x="693" y="2948"/>
                  </a:lnTo>
                  <a:lnTo>
                    <a:pt x="712" y="2612"/>
                  </a:lnTo>
                  <a:lnTo>
                    <a:pt x="752" y="2275"/>
                  </a:lnTo>
                  <a:lnTo>
                    <a:pt x="831" y="1959"/>
                  </a:lnTo>
                  <a:lnTo>
                    <a:pt x="930" y="1662"/>
                  </a:lnTo>
                  <a:lnTo>
                    <a:pt x="1049" y="1365"/>
                  </a:lnTo>
                  <a:lnTo>
                    <a:pt x="1227" y="1088"/>
                  </a:lnTo>
                  <a:lnTo>
                    <a:pt x="1425" y="851"/>
                  </a:lnTo>
                  <a:lnTo>
                    <a:pt x="1543" y="732"/>
                  </a:lnTo>
                  <a:lnTo>
                    <a:pt x="1662" y="633"/>
                  </a:lnTo>
                  <a:lnTo>
                    <a:pt x="1800" y="535"/>
                  </a:lnTo>
                  <a:lnTo>
                    <a:pt x="1939" y="455"/>
                  </a:lnTo>
                  <a:lnTo>
                    <a:pt x="2018" y="396"/>
                  </a:lnTo>
                  <a:lnTo>
                    <a:pt x="2077" y="356"/>
                  </a:lnTo>
                  <a:lnTo>
                    <a:pt x="2117" y="297"/>
                  </a:lnTo>
                  <a:lnTo>
                    <a:pt x="2137" y="258"/>
                  </a:lnTo>
                  <a:lnTo>
                    <a:pt x="2137" y="198"/>
                  </a:lnTo>
                  <a:lnTo>
                    <a:pt x="2137" y="159"/>
                  </a:lnTo>
                  <a:lnTo>
                    <a:pt x="2097" y="79"/>
                  </a:lnTo>
                  <a:lnTo>
                    <a:pt x="1998" y="20"/>
                  </a:lnTo>
                  <a:lnTo>
                    <a:pt x="189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F3AFD50C-EFDD-127A-30DD-23C74C85D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35" y="1243711"/>
            <a:ext cx="8314930" cy="371115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EC97DE5-90C9-929B-E321-500F13F7D7BE}"/>
              </a:ext>
            </a:extLst>
          </p:cNvPr>
          <p:cNvSpPr/>
          <p:nvPr/>
        </p:nvSpPr>
        <p:spPr>
          <a:xfrm>
            <a:off x="2171700" y="2571750"/>
            <a:ext cx="1155700" cy="2246992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下 8">
            <a:extLst>
              <a:ext uri="{FF2B5EF4-FFF2-40B4-BE49-F238E27FC236}">
                <a16:creationId xmlns:a16="http://schemas.microsoft.com/office/drawing/2014/main" id="{ADECAF28-30C2-7303-FE17-BE5B0B6C47F5}"/>
              </a:ext>
            </a:extLst>
          </p:cNvPr>
          <p:cNvSpPr/>
          <p:nvPr/>
        </p:nvSpPr>
        <p:spPr>
          <a:xfrm rot="2209385">
            <a:off x="2973827" y="2103850"/>
            <a:ext cx="580651" cy="65821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0E4CB62-59B2-7364-5903-8C9B18799F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76B77-C7E9-4009-AEE1-02471F71AEAD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7962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BE8C29B7-7C61-DDB1-EC6A-16310CEC8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64" y="2093247"/>
            <a:ext cx="8814253" cy="2933851"/>
          </a:xfrm>
          <a:prstGeom prst="rect">
            <a:avLst/>
          </a:prstGeom>
        </p:spPr>
      </p:pic>
      <p:sp>
        <p:nvSpPr>
          <p:cNvPr id="1200" name="Google Shape;1200;p39"/>
          <p:cNvSpPr/>
          <p:nvPr/>
        </p:nvSpPr>
        <p:spPr>
          <a:xfrm>
            <a:off x="162936" y="115668"/>
            <a:ext cx="4869600" cy="548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dist="95250" dir="30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39"/>
          <p:cNvSpPr txBox="1">
            <a:spLocks noGrp="1"/>
          </p:cNvSpPr>
          <p:nvPr>
            <p:ph type="title"/>
          </p:nvPr>
        </p:nvSpPr>
        <p:spPr>
          <a:xfrm>
            <a:off x="-1254264" y="161418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2"/>
                </a:solidFill>
              </a:rPr>
              <a:t>主要功能介紹   註冊</a:t>
            </a:r>
            <a:endParaRPr lang="en-US" b="1" dirty="0">
              <a:solidFill>
                <a:schemeClr val="dk2"/>
              </a:solidFill>
            </a:endParaRPr>
          </a:p>
        </p:txBody>
      </p:sp>
      <p:grpSp>
        <p:nvGrpSpPr>
          <p:cNvPr id="1271" name="Google Shape;1271;p39"/>
          <p:cNvGrpSpPr/>
          <p:nvPr/>
        </p:nvGrpSpPr>
        <p:grpSpPr>
          <a:xfrm>
            <a:off x="7671432" y="-235185"/>
            <a:ext cx="1502711" cy="1206271"/>
            <a:chOff x="3544650" y="4410025"/>
            <a:chExt cx="1195950" cy="960025"/>
          </a:xfrm>
        </p:grpSpPr>
        <p:sp>
          <p:nvSpPr>
            <p:cNvPr id="1272" name="Google Shape;1272;p39"/>
            <p:cNvSpPr/>
            <p:nvPr/>
          </p:nvSpPr>
          <p:spPr>
            <a:xfrm>
              <a:off x="3571850" y="5042600"/>
              <a:ext cx="1051025" cy="323500"/>
            </a:xfrm>
            <a:custGeom>
              <a:avLst/>
              <a:gdLst/>
              <a:ahLst/>
              <a:cxnLst/>
              <a:rect l="l" t="t" r="r" b="b"/>
              <a:pathLst>
                <a:path w="42041" h="12940" extrusionOk="0">
                  <a:moveTo>
                    <a:pt x="21881" y="1"/>
                  </a:moveTo>
                  <a:lnTo>
                    <a:pt x="20793" y="40"/>
                  </a:lnTo>
                  <a:lnTo>
                    <a:pt x="19705" y="80"/>
                  </a:lnTo>
                  <a:lnTo>
                    <a:pt x="18636" y="139"/>
                  </a:lnTo>
                  <a:lnTo>
                    <a:pt x="17588" y="218"/>
                  </a:lnTo>
                  <a:lnTo>
                    <a:pt x="16559" y="317"/>
                  </a:lnTo>
                  <a:lnTo>
                    <a:pt x="15550" y="436"/>
                  </a:lnTo>
                  <a:lnTo>
                    <a:pt x="14561" y="555"/>
                  </a:lnTo>
                  <a:lnTo>
                    <a:pt x="13572" y="693"/>
                  </a:lnTo>
                  <a:lnTo>
                    <a:pt x="12622" y="832"/>
                  </a:lnTo>
                  <a:lnTo>
                    <a:pt x="11692" y="990"/>
                  </a:lnTo>
                  <a:lnTo>
                    <a:pt x="10802" y="1168"/>
                  </a:lnTo>
                  <a:lnTo>
                    <a:pt x="9932" y="1366"/>
                  </a:lnTo>
                  <a:lnTo>
                    <a:pt x="9081" y="1544"/>
                  </a:lnTo>
                  <a:lnTo>
                    <a:pt x="8270" y="1762"/>
                  </a:lnTo>
                  <a:lnTo>
                    <a:pt x="7478" y="1979"/>
                  </a:lnTo>
                  <a:lnTo>
                    <a:pt x="6727" y="2217"/>
                  </a:lnTo>
                  <a:lnTo>
                    <a:pt x="5995" y="2454"/>
                  </a:lnTo>
                  <a:lnTo>
                    <a:pt x="5302" y="2691"/>
                  </a:lnTo>
                  <a:lnTo>
                    <a:pt x="4649" y="2949"/>
                  </a:lnTo>
                  <a:lnTo>
                    <a:pt x="4036" y="3226"/>
                  </a:lnTo>
                  <a:lnTo>
                    <a:pt x="3462" y="3483"/>
                  </a:lnTo>
                  <a:lnTo>
                    <a:pt x="2928" y="3780"/>
                  </a:lnTo>
                  <a:lnTo>
                    <a:pt x="2434" y="4057"/>
                  </a:lnTo>
                  <a:lnTo>
                    <a:pt x="1979" y="4353"/>
                  </a:lnTo>
                  <a:lnTo>
                    <a:pt x="1563" y="4650"/>
                  </a:lnTo>
                  <a:lnTo>
                    <a:pt x="1207" y="4967"/>
                  </a:lnTo>
                  <a:lnTo>
                    <a:pt x="871" y="5263"/>
                  </a:lnTo>
                  <a:lnTo>
                    <a:pt x="613" y="5580"/>
                  </a:lnTo>
                  <a:lnTo>
                    <a:pt x="376" y="5896"/>
                  </a:lnTo>
                  <a:lnTo>
                    <a:pt x="218" y="6233"/>
                  </a:lnTo>
                  <a:lnTo>
                    <a:pt x="139" y="6391"/>
                  </a:lnTo>
                  <a:lnTo>
                    <a:pt x="79" y="6549"/>
                  </a:lnTo>
                  <a:lnTo>
                    <a:pt x="40" y="6708"/>
                  </a:lnTo>
                  <a:lnTo>
                    <a:pt x="20" y="6886"/>
                  </a:lnTo>
                  <a:lnTo>
                    <a:pt x="0" y="7044"/>
                  </a:lnTo>
                  <a:lnTo>
                    <a:pt x="0" y="7222"/>
                  </a:lnTo>
                  <a:lnTo>
                    <a:pt x="20" y="7380"/>
                  </a:lnTo>
                  <a:lnTo>
                    <a:pt x="40" y="7538"/>
                  </a:lnTo>
                  <a:lnTo>
                    <a:pt x="79" y="7697"/>
                  </a:lnTo>
                  <a:lnTo>
                    <a:pt x="139" y="7875"/>
                  </a:lnTo>
                  <a:lnTo>
                    <a:pt x="198" y="8033"/>
                  </a:lnTo>
                  <a:lnTo>
                    <a:pt x="277" y="8191"/>
                  </a:lnTo>
                  <a:lnTo>
                    <a:pt x="475" y="8488"/>
                  </a:lnTo>
                  <a:lnTo>
                    <a:pt x="712" y="8805"/>
                  </a:lnTo>
                  <a:lnTo>
                    <a:pt x="1009" y="9082"/>
                  </a:lnTo>
                  <a:lnTo>
                    <a:pt x="1365" y="9378"/>
                  </a:lnTo>
                  <a:lnTo>
                    <a:pt x="1741" y="9655"/>
                  </a:lnTo>
                  <a:lnTo>
                    <a:pt x="2176" y="9932"/>
                  </a:lnTo>
                  <a:lnTo>
                    <a:pt x="2651" y="10189"/>
                  </a:lnTo>
                  <a:lnTo>
                    <a:pt x="3166" y="10447"/>
                  </a:lnTo>
                  <a:lnTo>
                    <a:pt x="3719" y="10684"/>
                  </a:lnTo>
                  <a:lnTo>
                    <a:pt x="4313" y="10902"/>
                  </a:lnTo>
                  <a:lnTo>
                    <a:pt x="4946" y="11139"/>
                  </a:lnTo>
                  <a:lnTo>
                    <a:pt x="5619" y="11337"/>
                  </a:lnTo>
                  <a:lnTo>
                    <a:pt x="6331" y="11535"/>
                  </a:lnTo>
                  <a:lnTo>
                    <a:pt x="7063" y="11733"/>
                  </a:lnTo>
                  <a:lnTo>
                    <a:pt x="7834" y="11891"/>
                  </a:lnTo>
                  <a:lnTo>
                    <a:pt x="8626" y="12069"/>
                  </a:lnTo>
                  <a:lnTo>
                    <a:pt x="9457" y="12207"/>
                  </a:lnTo>
                  <a:lnTo>
                    <a:pt x="10327" y="12346"/>
                  </a:lnTo>
                  <a:lnTo>
                    <a:pt x="11198" y="12465"/>
                  </a:lnTo>
                  <a:lnTo>
                    <a:pt x="12108" y="12583"/>
                  </a:lnTo>
                  <a:lnTo>
                    <a:pt x="13057" y="12682"/>
                  </a:lnTo>
                  <a:lnTo>
                    <a:pt x="14007" y="12761"/>
                  </a:lnTo>
                  <a:lnTo>
                    <a:pt x="14996" y="12821"/>
                  </a:lnTo>
                  <a:lnTo>
                    <a:pt x="15985" y="12880"/>
                  </a:lnTo>
                  <a:lnTo>
                    <a:pt x="17014" y="12920"/>
                  </a:lnTo>
                  <a:lnTo>
                    <a:pt x="18043" y="12939"/>
                  </a:lnTo>
                  <a:lnTo>
                    <a:pt x="19091" y="12939"/>
                  </a:lnTo>
                  <a:lnTo>
                    <a:pt x="20160" y="12920"/>
                  </a:lnTo>
                  <a:lnTo>
                    <a:pt x="21248" y="12900"/>
                  </a:lnTo>
                  <a:lnTo>
                    <a:pt x="22336" y="12841"/>
                  </a:lnTo>
                  <a:lnTo>
                    <a:pt x="23404" y="12781"/>
                  </a:lnTo>
                  <a:lnTo>
                    <a:pt x="24453" y="12702"/>
                  </a:lnTo>
                  <a:lnTo>
                    <a:pt x="25482" y="12603"/>
                  </a:lnTo>
                  <a:lnTo>
                    <a:pt x="26491" y="12504"/>
                  </a:lnTo>
                  <a:lnTo>
                    <a:pt x="27480" y="12385"/>
                  </a:lnTo>
                  <a:lnTo>
                    <a:pt x="28469" y="12247"/>
                  </a:lnTo>
                  <a:lnTo>
                    <a:pt x="29419" y="12089"/>
                  </a:lnTo>
                  <a:lnTo>
                    <a:pt x="30348" y="11930"/>
                  </a:lnTo>
                  <a:lnTo>
                    <a:pt x="31239" y="11752"/>
                  </a:lnTo>
                  <a:lnTo>
                    <a:pt x="32109" y="11574"/>
                  </a:lnTo>
                  <a:lnTo>
                    <a:pt x="32960" y="11377"/>
                  </a:lnTo>
                  <a:lnTo>
                    <a:pt x="33771" y="11159"/>
                  </a:lnTo>
                  <a:lnTo>
                    <a:pt x="34562" y="10941"/>
                  </a:lnTo>
                  <a:lnTo>
                    <a:pt x="35314" y="10724"/>
                  </a:lnTo>
                  <a:lnTo>
                    <a:pt x="36046" y="10486"/>
                  </a:lnTo>
                  <a:lnTo>
                    <a:pt x="36739" y="10229"/>
                  </a:lnTo>
                  <a:lnTo>
                    <a:pt x="37391" y="9972"/>
                  </a:lnTo>
                  <a:lnTo>
                    <a:pt x="38005" y="9715"/>
                  </a:lnTo>
                  <a:lnTo>
                    <a:pt x="38578" y="9438"/>
                  </a:lnTo>
                  <a:lnTo>
                    <a:pt x="39113" y="9161"/>
                  </a:lnTo>
                  <a:lnTo>
                    <a:pt x="39607" y="8864"/>
                  </a:lnTo>
                  <a:lnTo>
                    <a:pt x="40062" y="8567"/>
                  </a:lnTo>
                  <a:lnTo>
                    <a:pt x="40478" y="8270"/>
                  </a:lnTo>
                  <a:lnTo>
                    <a:pt x="40834" y="7974"/>
                  </a:lnTo>
                  <a:lnTo>
                    <a:pt x="41170" y="7657"/>
                  </a:lnTo>
                  <a:lnTo>
                    <a:pt x="41427" y="7341"/>
                  </a:lnTo>
                  <a:lnTo>
                    <a:pt x="41665" y="7024"/>
                  </a:lnTo>
                  <a:lnTo>
                    <a:pt x="41823" y="6708"/>
                  </a:lnTo>
                  <a:lnTo>
                    <a:pt x="41902" y="6529"/>
                  </a:lnTo>
                  <a:lnTo>
                    <a:pt x="41961" y="6371"/>
                  </a:lnTo>
                  <a:lnTo>
                    <a:pt x="42001" y="6213"/>
                  </a:lnTo>
                  <a:lnTo>
                    <a:pt x="42021" y="6035"/>
                  </a:lnTo>
                  <a:lnTo>
                    <a:pt x="42041" y="5877"/>
                  </a:lnTo>
                  <a:lnTo>
                    <a:pt x="42041" y="5718"/>
                  </a:lnTo>
                  <a:lnTo>
                    <a:pt x="42021" y="5540"/>
                  </a:lnTo>
                  <a:lnTo>
                    <a:pt x="42001" y="5382"/>
                  </a:lnTo>
                  <a:lnTo>
                    <a:pt x="41961" y="5224"/>
                  </a:lnTo>
                  <a:lnTo>
                    <a:pt x="41902" y="5065"/>
                  </a:lnTo>
                  <a:lnTo>
                    <a:pt x="41843" y="4907"/>
                  </a:lnTo>
                  <a:lnTo>
                    <a:pt x="41764" y="4749"/>
                  </a:lnTo>
                  <a:lnTo>
                    <a:pt x="41566" y="4432"/>
                  </a:lnTo>
                  <a:lnTo>
                    <a:pt x="41328" y="4136"/>
                  </a:lnTo>
                  <a:lnTo>
                    <a:pt x="41032" y="3839"/>
                  </a:lnTo>
                  <a:lnTo>
                    <a:pt x="40676" y="3542"/>
                  </a:lnTo>
                  <a:lnTo>
                    <a:pt x="40300" y="3265"/>
                  </a:lnTo>
                  <a:lnTo>
                    <a:pt x="39864" y="3008"/>
                  </a:lnTo>
                  <a:lnTo>
                    <a:pt x="39390" y="2731"/>
                  </a:lnTo>
                  <a:lnTo>
                    <a:pt x="38875" y="2494"/>
                  </a:lnTo>
                  <a:lnTo>
                    <a:pt x="38321" y="2256"/>
                  </a:lnTo>
                  <a:lnTo>
                    <a:pt x="37728" y="2019"/>
                  </a:lnTo>
                  <a:lnTo>
                    <a:pt x="37095" y="1801"/>
                  </a:lnTo>
                  <a:lnTo>
                    <a:pt x="36422" y="1584"/>
                  </a:lnTo>
                  <a:lnTo>
                    <a:pt x="35710" y="1386"/>
                  </a:lnTo>
                  <a:lnTo>
                    <a:pt x="34978" y="1208"/>
                  </a:lnTo>
                  <a:lnTo>
                    <a:pt x="34206" y="1030"/>
                  </a:lnTo>
                  <a:lnTo>
                    <a:pt x="33415" y="871"/>
                  </a:lnTo>
                  <a:lnTo>
                    <a:pt x="32584" y="713"/>
                  </a:lnTo>
                  <a:lnTo>
                    <a:pt x="31713" y="575"/>
                  </a:lnTo>
                  <a:lnTo>
                    <a:pt x="30843" y="456"/>
                  </a:lnTo>
                  <a:lnTo>
                    <a:pt x="29933" y="337"/>
                  </a:lnTo>
                  <a:lnTo>
                    <a:pt x="28983" y="258"/>
                  </a:lnTo>
                  <a:lnTo>
                    <a:pt x="28034" y="159"/>
                  </a:lnTo>
                  <a:lnTo>
                    <a:pt x="27045" y="100"/>
                  </a:lnTo>
                  <a:lnTo>
                    <a:pt x="26055" y="60"/>
                  </a:lnTo>
                  <a:lnTo>
                    <a:pt x="25027" y="21"/>
                  </a:lnTo>
                  <a:lnTo>
                    <a:pt x="239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9"/>
            <p:cNvSpPr/>
            <p:nvPr/>
          </p:nvSpPr>
          <p:spPr>
            <a:xfrm>
              <a:off x="3566900" y="5037650"/>
              <a:ext cx="1061425" cy="332400"/>
            </a:xfrm>
            <a:custGeom>
              <a:avLst/>
              <a:gdLst/>
              <a:ahLst/>
              <a:cxnLst/>
              <a:rect l="l" t="t" r="r" b="b"/>
              <a:pathLst>
                <a:path w="42457" h="13296" extrusionOk="0">
                  <a:moveTo>
                    <a:pt x="24552" y="318"/>
                  </a:moveTo>
                  <a:lnTo>
                    <a:pt x="25719" y="357"/>
                  </a:lnTo>
                  <a:lnTo>
                    <a:pt x="26867" y="416"/>
                  </a:lnTo>
                  <a:lnTo>
                    <a:pt x="28034" y="496"/>
                  </a:lnTo>
                  <a:lnTo>
                    <a:pt x="29181" y="595"/>
                  </a:lnTo>
                  <a:lnTo>
                    <a:pt x="30329" y="733"/>
                  </a:lnTo>
                  <a:lnTo>
                    <a:pt x="31476" y="871"/>
                  </a:lnTo>
                  <a:lnTo>
                    <a:pt x="32604" y="1050"/>
                  </a:lnTo>
                  <a:lnTo>
                    <a:pt x="33474" y="1208"/>
                  </a:lnTo>
                  <a:lnTo>
                    <a:pt x="34325" y="1366"/>
                  </a:lnTo>
                  <a:lnTo>
                    <a:pt x="35176" y="1564"/>
                  </a:lnTo>
                  <a:lnTo>
                    <a:pt x="36027" y="1782"/>
                  </a:lnTo>
                  <a:lnTo>
                    <a:pt x="36857" y="2039"/>
                  </a:lnTo>
                  <a:lnTo>
                    <a:pt x="37688" y="2316"/>
                  </a:lnTo>
                  <a:lnTo>
                    <a:pt x="38499" y="2632"/>
                  </a:lnTo>
                  <a:lnTo>
                    <a:pt x="39291" y="2988"/>
                  </a:lnTo>
                  <a:lnTo>
                    <a:pt x="39746" y="3226"/>
                  </a:lnTo>
                  <a:lnTo>
                    <a:pt x="40201" y="3503"/>
                  </a:lnTo>
                  <a:lnTo>
                    <a:pt x="40636" y="3819"/>
                  </a:lnTo>
                  <a:lnTo>
                    <a:pt x="40854" y="3978"/>
                  </a:lnTo>
                  <a:lnTo>
                    <a:pt x="41052" y="4156"/>
                  </a:lnTo>
                  <a:lnTo>
                    <a:pt x="41249" y="4353"/>
                  </a:lnTo>
                  <a:lnTo>
                    <a:pt x="41408" y="4551"/>
                  </a:lnTo>
                  <a:lnTo>
                    <a:pt x="41566" y="4749"/>
                  </a:lnTo>
                  <a:lnTo>
                    <a:pt x="41704" y="4967"/>
                  </a:lnTo>
                  <a:lnTo>
                    <a:pt x="41823" y="5204"/>
                  </a:lnTo>
                  <a:lnTo>
                    <a:pt x="41902" y="5442"/>
                  </a:lnTo>
                  <a:lnTo>
                    <a:pt x="41981" y="5699"/>
                  </a:lnTo>
                  <a:lnTo>
                    <a:pt x="42000" y="5957"/>
                  </a:lnTo>
                  <a:lnTo>
                    <a:pt x="41981" y="6253"/>
                  </a:lnTo>
                  <a:lnTo>
                    <a:pt x="41922" y="6569"/>
                  </a:lnTo>
                  <a:lnTo>
                    <a:pt x="41823" y="6846"/>
                  </a:lnTo>
                  <a:lnTo>
                    <a:pt x="41685" y="7123"/>
                  </a:lnTo>
                  <a:lnTo>
                    <a:pt x="41526" y="7400"/>
                  </a:lnTo>
                  <a:lnTo>
                    <a:pt x="41329" y="7638"/>
                  </a:lnTo>
                  <a:lnTo>
                    <a:pt x="41111" y="7875"/>
                  </a:lnTo>
                  <a:lnTo>
                    <a:pt x="40874" y="8112"/>
                  </a:lnTo>
                  <a:lnTo>
                    <a:pt x="40636" y="8310"/>
                  </a:lnTo>
                  <a:lnTo>
                    <a:pt x="40379" y="8508"/>
                  </a:lnTo>
                  <a:lnTo>
                    <a:pt x="40102" y="8706"/>
                  </a:lnTo>
                  <a:lnTo>
                    <a:pt x="39825" y="8884"/>
                  </a:lnTo>
                  <a:lnTo>
                    <a:pt x="39271" y="9200"/>
                  </a:lnTo>
                  <a:lnTo>
                    <a:pt x="38737" y="9477"/>
                  </a:lnTo>
                  <a:lnTo>
                    <a:pt x="38282" y="9715"/>
                  </a:lnTo>
                  <a:lnTo>
                    <a:pt x="37807" y="9932"/>
                  </a:lnTo>
                  <a:lnTo>
                    <a:pt x="37332" y="10130"/>
                  </a:lnTo>
                  <a:lnTo>
                    <a:pt x="36857" y="10308"/>
                  </a:lnTo>
                  <a:lnTo>
                    <a:pt x="35888" y="10664"/>
                  </a:lnTo>
                  <a:lnTo>
                    <a:pt x="34899" y="10961"/>
                  </a:lnTo>
                  <a:lnTo>
                    <a:pt x="33910" y="11238"/>
                  </a:lnTo>
                  <a:lnTo>
                    <a:pt x="32901" y="11495"/>
                  </a:lnTo>
                  <a:lnTo>
                    <a:pt x="31892" y="11713"/>
                  </a:lnTo>
                  <a:lnTo>
                    <a:pt x="30903" y="11911"/>
                  </a:lnTo>
                  <a:lnTo>
                    <a:pt x="29597" y="12148"/>
                  </a:lnTo>
                  <a:lnTo>
                    <a:pt x="28311" y="12366"/>
                  </a:lnTo>
                  <a:lnTo>
                    <a:pt x="26985" y="12544"/>
                  </a:lnTo>
                  <a:lnTo>
                    <a:pt x="25680" y="12702"/>
                  </a:lnTo>
                  <a:lnTo>
                    <a:pt x="24354" y="12821"/>
                  </a:lnTo>
                  <a:lnTo>
                    <a:pt x="23029" y="12920"/>
                  </a:lnTo>
                  <a:lnTo>
                    <a:pt x="21703" y="12979"/>
                  </a:lnTo>
                  <a:lnTo>
                    <a:pt x="20378" y="13019"/>
                  </a:lnTo>
                  <a:lnTo>
                    <a:pt x="19052" y="13039"/>
                  </a:lnTo>
                  <a:lnTo>
                    <a:pt x="17707" y="12999"/>
                  </a:lnTo>
                  <a:lnTo>
                    <a:pt x="16381" y="12959"/>
                  </a:lnTo>
                  <a:lnTo>
                    <a:pt x="15056" y="12880"/>
                  </a:lnTo>
                  <a:lnTo>
                    <a:pt x="13750" y="12781"/>
                  </a:lnTo>
                  <a:lnTo>
                    <a:pt x="12424" y="12643"/>
                  </a:lnTo>
                  <a:lnTo>
                    <a:pt x="11119" y="12465"/>
                  </a:lnTo>
                  <a:lnTo>
                    <a:pt x="9833" y="12267"/>
                  </a:lnTo>
                  <a:lnTo>
                    <a:pt x="8883" y="12109"/>
                  </a:lnTo>
                  <a:lnTo>
                    <a:pt x="7953" y="11931"/>
                  </a:lnTo>
                  <a:lnTo>
                    <a:pt x="7024" y="11713"/>
                  </a:lnTo>
                  <a:lnTo>
                    <a:pt x="6094" y="11456"/>
                  </a:lnTo>
                  <a:lnTo>
                    <a:pt x="5164" y="11159"/>
                  </a:lnTo>
                  <a:lnTo>
                    <a:pt x="4729" y="11001"/>
                  </a:lnTo>
                  <a:lnTo>
                    <a:pt x="4274" y="10843"/>
                  </a:lnTo>
                  <a:lnTo>
                    <a:pt x="3838" y="10645"/>
                  </a:lnTo>
                  <a:lnTo>
                    <a:pt x="3403" y="10447"/>
                  </a:lnTo>
                  <a:lnTo>
                    <a:pt x="2988" y="10229"/>
                  </a:lnTo>
                  <a:lnTo>
                    <a:pt x="2552" y="10012"/>
                  </a:lnTo>
                  <a:lnTo>
                    <a:pt x="2097" y="9715"/>
                  </a:lnTo>
                  <a:lnTo>
                    <a:pt x="1860" y="9557"/>
                  </a:lnTo>
                  <a:lnTo>
                    <a:pt x="1642" y="9379"/>
                  </a:lnTo>
                  <a:lnTo>
                    <a:pt x="1425" y="9181"/>
                  </a:lnTo>
                  <a:lnTo>
                    <a:pt x="1227" y="8983"/>
                  </a:lnTo>
                  <a:lnTo>
                    <a:pt x="1049" y="8785"/>
                  </a:lnTo>
                  <a:lnTo>
                    <a:pt x="871" y="8567"/>
                  </a:lnTo>
                  <a:lnTo>
                    <a:pt x="732" y="8330"/>
                  </a:lnTo>
                  <a:lnTo>
                    <a:pt x="614" y="8093"/>
                  </a:lnTo>
                  <a:lnTo>
                    <a:pt x="534" y="7855"/>
                  </a:lnTo>
                  <a:lnTo>
                    <a:pt x="475" y="7598"/>
                  </a:lnTo>
                  <a:lnTo>
                    <a:pt x="436" y="7321"/>
                  </a:lnTo>
                  <a:lnTo>
                    <a:pt x="455" y="7064"/>
                  </a:lnTo>
                  <a:lnTo>
                    <a:pt x="515" y="6767"/>
                  </a:lnTo>
                  <a:lnTo>
                    <a:pt x="614" y="6490"/>
                  </a:lnTo>
                  <a:lnTo>
                    <a:pt x="752" y="6174"/>
                  </a:lnTo>
                  <a:lnTo>
                    <a:pt x="930" y="5877"/>
                  </a:lnTo>
                  <a:lnTo>
                    <a:pt x="1148" y="5600"/>
                  </a:lnTo>
                  <a:lnTo>
                    <a:pt x="1385" y="5323"/>
                  </a:lnTo>
                  <a:lnTo>
                    <a:pt x="1662" y="5085"/>
                  </a:lnTo>
                  <a:lnTo>
                    <a:pt x="1939" y="4848"/>
                  </a:lnTo>
                  <a:lnTo>
                    <a:pt x="2236" y="4630"/>
                  </a:lnTo>
                  <a:lnTo>
                    <a:pt x="2552" y="4433"/>
                  </a:lnTo>
                  <a:lnTo>
                    <a:pt x="2889" y="4235"/>
                  </a:lnTo>
                  <a:lnTo>
                    <a:pt x="3225" y="4057"/>
                  </a:lnTo>
                  <a:lnTo>
                    <a:pt x="3898" y="3720"/>
                  </a:lnTo>
                  <a:lnTo>
                    <a:pt x="4551" y="3443"/>
                  </a:lnTo>
                  <a:lnTo>
                    <a:pt x="5184" y="3186"/>
                  </a:lnTo>
                  <a:lnTo>
                    <a:pt x="5718" y="2969"/>
                  </a:lnTo>
                  <a:lnTo>
                    <a:pt x="6272" y="2771"/>
                  </a:lnTo>
                  <a:lnTo>
                    <a:pt x="6806" y="2573"/>
                  </a:lnTo>
                  <a:lnTo>
                    <a:pt x="7360" y="2415"/>
                  </a:lnTo>
                  <a:lnTo>
                    <a:pt x="8488" y="2078"/>
                  </a:lnTo>
                  <a:lnTo>
                    <a:pt x="9615" y="1801"/>
                  </a:lnTo>
                  <a:lnTo>
                    <a:pt x="10743" y="1564"/>
                  </a:lnTo>
                  <a:lnTo>
                    <a:pt x="11890" y="1346"/>
                  </a:lnTo>
                  <a:lnTo>
                    <a:pt x="13038" y="1148"/>
                  </a:lnTo>
                  <a:lnTo>
                    <a:pt x="14165" y="970"/>
                  </a:lnTo>
                  <a:lnTo>
                    <a:pt x="15313" y="812"/>
                  </a:lnTo>
                  <a:lnTo>
                    <a:pt x="16460" y="693"/>
                  </a:lnTo>
                  <a:lnTo>
                    <a:pt x="17608" y="575"/>
                  </a:lnTo>
                  <a:lnTo>
                    <a:pt x="18755" y="476"/>
                  </a:lnTo>
                  <a:lnTo>
                    <a:pt x="19923" y="397"/>
                  </a:lnTo>
                  <a:lnTo>
                    <a:pt x="21070" y="357"/>
                  </a:lnTo>
                  <a:lnTo>
                    <a:pt x="22237" y="318"/>
                  </a:lnTo>
                  <a:close/>
                  <a:moveTo>
                    <a:pt x="22435" y="1"/>
                  </a:moveTo>
                  <a:lnTo>
                    <a:pt x="21189" y="41"/>
                  </a:lnTo>
                  <a:lnTo>
                    <a:pt x="19962" y="100"/>
                  </a:lnTo>
                  <a:lnTo>
                    <a:pt x="18716" y="179"/>
                  </a:lnTo>
                  <a:lnTo>
                    <a:pt x="17489" y="298"/>
                  </a:lnTo>
                  <a:lnTo>
                    <a:pt x="16263" y="416"/>
                  </a:lnTo>
                  <a:lnTo>
                    <a:pt x="15036" y="555"/>
                  </a:lnTo>
                  <a:lnTo>
                    <a:pt x="13829" y="733"/>
                  </a:lnTo>
                  <a:lnTo>
                    <a:pt x="12800" y="891"/>
                  </a:lnTo>
                  <a:lnTo>
                    <a:pt x="11791" y="1050"/>
                  </a:lnTo>
                  <a:lnTo>
                    <a:pt x="10782" y="1247"/>
                  </a:lnTo>
                  <a:lnTo>
                    <a:pt x="9773" y="1465"/>
                  </a:lnTo>
                  <a:lnTo>
                    <a:pt x="8764" y="1722"/>
                  </a:lnTo>
                  <a:lnTo>
                    <a:pt x="7775" y="1999"/>
                  </a:lnTo>
                  <a:lnTo>
                    <a:pt x="6786" y="2296"/>
                  </a:lnTo>
                  <a:lnTo>
                    <a:pt x="5817" y="2632"/>
                  </a:lnTo>
                  <a:lnTo>
                    <a:pt x="5164" y="2870"/>
                  </a:lnTo>
                  <a:lnTo>
                    <a:pt x="4511" y="3127"/>
                  </a:lnTo>
                  <a:lnTo>
                    <a:pt x="3858" y="3424"/>
                  </a:lnTo>
                  <a:lnTo>
                    <a:pt x="3225" y="3740"/>
                  </a:lnTo>
                  <a:lnTo>
                    <a:pt x="2612" y="4076"/>
                  </a:lnTo>
                  <a:lnTo>
                    <a:pt x="2315" y="4274"/>
                  </a:lnTo>
                  <a:lnTo>
                    <a:pt x="2018" y="4472"/>
                  </a:lnTo>
                  <a:lnTo>
                    <a:pt x="1741" y="4670"/>
                  </a:lnTo>
                  <a:lnTo>
                    <a:pt x="1464" y="4888"/>
                  </a:lnTo>
                  <a:lnTo>
                    <a:pt x="1187" y="5125"/>
                  </a:lnTo>
                  <a:lnTo>
                    <a:pt x="930" y="5362"/>
                  </a:lnTo>
                  <a:lnTo>
                    <a:pt x="713" y="5600"/>
                  </a:lnTo>
                  <a:lnTo>
                    <a:pt x="534" y="5817"/>
                  </a:lnTo>
                  <a:lnTo>
                    <a:pt x="376" y="6055"/>
                  </a:lnTo>
                  <a:lnTo>
                    <a:pt x="257" y="6272"/>
                  </a:lnTo>
                  <a:lnTo>
                    <a:pt x="159" y="6490"/>
                  </a:lnTo>
                  <a:lnTo>
                    <a:pt x="79" y="6727"/>
                  </a:lnTo>
                  <a:lnTo>
                    <a:pt x="20" y="6945"/>
                  </a:lnTo>
                  <a:lnTo>
                    <a:pt x="0" y="7143"/>
                  </a:lnTo>
                  <a:lnTo>
                    <a:pt x="0" y="7361"/>
                  </a:lnTo>
                  <a:lnTo>
                    <a:pt x="20" y="7578"/>
                  </a:lnTo>
                  <a:lnTo>
                    <a:pt x="60" y="7776"/>
                  </a:lnTo>
                  <a:lnTo>
                    <a:pt x="139" y="7974"/>
                  </a:lnTo>
                  <a:lnTo>
                    <a:pt x="218" y="8172"/>
                  </a:lnTo>
                  <a:lnTo>
                    <a:pt x="317" y="8370"/>
                  </a:lnTo>
                  <a:lnTo>
                    <a:pt x="416" y="8567"/>
                  </a:lnTo>
                  <a:lnTo>
                    <a:pt x="554" y="8745"/>
                  </a:lnTo>
                  <a:lnTo>
                    <a:pt x="693" y="8923"/>
                  </a:lnTo>
                  <a:lnTo>
                    <a:pt x="851" y="9102"/>
                  </a:lnTo>
                  <a:lnTo>
                    <a:pt x="1207" y="9438"/>
                  </a:lnTo>
                  <a:lnTo>
                    <a:pt x="1583" y="9754"/>
                  </a:lnTo>
                  <a:lnTo>
                    <a:pt x="1998" y="10051"/>
                  </a:lnTo>
                  <a:lnTo>
                    <a:pt x="2414" y="10328"/>
                  </a:lnTo>
                  <a:lnTo>
                    <a:pt x="2849" y="10585"/>
                  </a:lnTo>
                  <a:lnTo>
                    <a:pt x="3304" y="10803"/>
                  </a:lnTo>
                  <a:lnTo>
                    <a:pt x="3720" y="11001"/>
                  </a:lnTo>
                  <a:lnTo>
                    <a:pt x="4333" y="11238"/>
                  </a:lnTo>
                  <a:lnTo>
                    <a:pt x="4966" y="11476"/>
                  </a:lnTo>
                  <a:lnTo>
                    <a:pt x="5599" y="11673"/>
                  </a:lnTo>
                  <a:lnTo>
                    <a:pt x="6232" y="11871"/>
                  </a:lnTo>
                  <a:lnTo>
                    <a:pt x="6885" y="12049"/>
                  </a:lnTo>
                  <a:lnTo>
                    <a:pt x="7538" y="12208"/>
                  </a:lnTo>
                  <a:lnTo>
                    <a:pt x="8191" y="12346"/>
                  </a:lnTo>
                  <a:lnTo>
                    <a:pt x="8844" y="12465"/>
                  </a:lnTo>
                  <a:lnTo>
                    <a:pt x="9516" y="12583"/>
                  </a:lnTo>
                  <a:lnTo>
                    <a:pt x="10169" y="12682"/>
                  </a:lnTo>
                  <a:lnTo>
                    <a:pt x="11514" y="12860"/>
                  </a:lnTo>
                  <a:lnTo>
                    <a:pt x="12840" y="12999"/>
                  </a:lnTo>
                  <a:lnTo>
                    <a:pt x="14146" y="13118"/>
                  </a:lnTo>
                  <a:lnTo>
                    <a:pt x="15036" y="13177"/>
                  </a:lnTo>
                  <a:lnTo>
                    <a:pt x="15906" y="13217"/>
                  </a:lnTo>
                  <a:lnTo>
                    <a:pt x="16797" y="13256"/>
                  </a:lnTo>
                  <a:lnTo>
                    <a:pt x="17667" y="13276"/>
                  </a:lnTo>
                  <a:lnTo>
                    <a:pt x="18557" y="13296"/>
                  </a:lnTo>
                  <a:lnTo>
                    <a:pt x="19428" y="13296"/>
                  </a:lnTo>
                  <a:lnTo>
                    <a:pt x="20318" y="13276"/>
                  </a:lnTo>
                  <a:lnTo>
                    <a:pt x="21189" y="13256"/>
                  </a:lnTo>
                  <a:lnTo>
                    <a:pt x="22949" y="13177"/>
                  </a:lnTo>
                  <a:lnTo>
                    <a:pt x="24710" y="13039"/>
                  </a:lnTo>
                  <a:lnTo>
                    <a:pt x="26471" y="12880"/>
                  </a:lnTo>
                  <a:lnTo>
                    <a:pt x="28212" y="12663"/>
                  </a:lnTo>
                  <a:lnTo>
                    <a:pt x="29557" y="12465"/>
                  </a:lnTo>
                  <a:lnTo>
                    <a:pt x="30903" y="12227"/>
                  </a:lnTo>
                  <a:lnTo>
                    <a:pt x="32228" y="11950"/>
                  </a:lnTo>
                  <a:lnTo>
                    <a:pt x="32901" y="11812"/>
                  </a:lnTo>
                  <a:lnTo>
                    <a:pt x="33573" y="11634"/>
                  </a:lnTo>
                  <a:lnTo>
                    <a:pt x="34226" y="11476"/>
                  </a:lnTo>
                  <a:lnTo>
                    <a:pt x="34879" y="11278"/>
                  </a:lnTo>
                  <a:lnTo>
                    <a:pt x="35532" y="11080"/>
                  </a:lnTo>
                  <a:lnTo>
                    <a:pt x="36185" y="10862"/>
                  </a:lnTo>
                  <a:lnTo>
                    <a:pt x="36818" y="10625"/>
                  </a:lnTo>
                  <a:lnTo>
                    <a:pt x="37451" y="10387"/>
                  </a:lnTo>
                  <a:lnTo>
                    <a:pt x="38084" y="10111"/>
                  </a:lnTo>
                  <a:lnTo>
                    <a:pt x="38697" y="9834"/>
                  </a:lnTo>
                  <a:lnTo>
                    <a:pt x="39291" y="9537"/>
                  </a:lnTo>
                  <a:lnTo>
                    <a:pt x="39924" y="9200"/>
                  </a:lnTo>
                  <a:lnTo>
                    <a:pt x="40240" y="9003"/>
                  </a:lnTo>
                  <a:lnTo>
                    <a:pt x="40557" y="8785"/>
                  </a:lnTo>
                  <a:lnTo>
                    <a:pt x="40874" y="8567"/>
                  </a:lnTo>
                  <a:lnTo>
                    <a:pt x="41150" y="8330"/>
                  </a:lnTo>
                  <a:lnTo>
                    <a:pt x="41427" y="8073"/>
                  </a:lnTo>
                  <a:lnTo>
                    <a:pt x="41685" y="7816"/>
                  </a:lnTo>
                  <a:lnTo>
                    <a:pt x="41902" y="7519"/>
                  </a:lnTo>
                  <a:lnTo>
                    <a:pt x="42100" y="7222"/>
                  </a:lnTo>
                  <a:lnTo>
                    <a:pt x="42239" y="6925"/>
                  </a:lnTo>
                  <a:lnTo>
                    <a:pt x="42357" y="6589"/>
                  </a:lnTo>
                  <a:lnTo>
                    <a:pt x="42417" y="6431"/>
                  </a:lnTo>
                  <a:lnTo>
                    <a:pt x="42436" y="6253"/>
                  </a:lnTo>
                  <a:lnTo>
                    <a:pt x="42456" y="6075"/>
                  </a:lnTo>
                  <a:lnTo>
                    <a:pt x="42456" y="5916"/>
                  </a:lnTo>
                  <a:lnTo>
                    <a:pt x="42456" y="5857"/>
                  </a:lnTo>
                  <a:lnTo>
                    <a:pt x="42436" y="5600"/>
                  </a:lnTo>
                  <a:lnTo>
                    <a:pt x="42377" y="5362"/>
                  </a:lnTo>
                  <a:lnTo>
                    <a:pt x="42298" y="5125"/>
                  </a:lnTo>
                  <a:lnTo>
                    <a:pt x="42199" y="4907"/>
                  </a:lnTo>
                  <a:lnTo>
                    <a:pt x="42080" y="4690"/>
                  </a:lnTo>
                  <a:lnTo>
                    <a:pt x="41942" y="4492"/>
                  </a:lnTo>
                  <a:lnTo>
                    <a:pt x="41784" y="4314"/>
                  </a:lnTo>
                  <a:lnTo>
                    <a:pt x="41625" y="4116"/>
                  </a:lnTo>
                  <a:lnTo>
                    <a:pt x="41447" y="3958"/>
                  </a:lnTo>
                  <a:lnTo>
                    <a:pt x="41269" y="3780"/>
                  </a:lnTo>
                  <a:lnTo>
                    <a:pt x="40874" y="3483"/>
                  </a:lnTo>
                  <a:lnTo>
                    <a:pt x="40458" y="3206"/>
                  </a:lnTo>
                  <a:lnTo>
                    <a:pt x="40043" y="2969"/>
                  </a:lnTo>
                  <a:lnTo>
                    <a:pt x="39667" y="2751"/>
                  </a:lnTo>
                  <a:lnTo>
                    <a:pt x="39271" y="2573"/>
                  </a:lnTo>
                  <a:lnTo>
                    <a:pt x="38895" y="2395"/>
                  </a:lnTo>
                  <a:lnTo>
                    <a:pt x="38499" y="2217"/>
                  </a:lnTo>
                  <a:lnTo>
                    <a:pt x="37688" y="1920"/>
                  </a:lnTo>
                  <a:lnTo>
                    <a:pt x="36857" y="1663"/>
                  </a:lnTo>
                  <a:lnTo>
                    <a:pt x="36027" y="1425"/>
                  </a:lnTo>
                  <a:lnTo>
                    <a:pt x="35196" y="1228"/>
                  </a:lnTo>
                  <a:lnTo>
                    <a:pt x="34345" y="1050"/>
                  </a:lnTo>
                  <a:lnTo>
                    <a:pt x="33514" y="871"/>
                  </a:lnTo>
                  <a:lnTo>
                    <a:pt x="32307" y="654"/>
                  </a:lnTo>
                  <a:lnTo>
                    <a:pt x="31081" y="476"/>
                  </a:lnTo>
                  <a:lnTo>
                    <a:pt x="29854" y="337"/>
                  </a:lnTo>
                  <a:lnTo>
                    <a:pt x="28627" y="199"/>
                  </a:lnTo>
                  <a:lnTo>
                    <a:pt x="27401" y="120"/>
                  </a:lnTo>
                  <a:lnTo>
                    <a:pt x="26154" y="41"/>
                  </a:lnTo>
                  <a:lnTo>
                    <a:pt x="249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9"/>
            <p:cNvSpPr/>
            <p:nvPr/>
          </p:nvSpPr>
          <p:spPr>
            <a:xfrm>
              <a:off x="3637125" y="5073775"/>
              <a:ext cx="940250" cy="258200"/>
            </a:xfrm>
            <a:custGeom>
              <a:avLst/>
              <a:gdLst/>
              <a:ahLst/>
              <a:cxnLst/>
              <a:rect l="l" t="t" r="r" b="b"/>
              <a:pathLst>
                <a:path w="37610" h="10328" extrusionOk="0">
                  <a:moveTo>
                    <a:pt x="22772" y="238"/>
                  </a:moveTo>
                  <a:lnTo>
                    <a:pt x="24216" y="277"/>
                  </a:lnTo>
                  <a:lnTo>
                    <a:pt x="25660" y="356"/>
                  </a:lnTo>
                  <a:lnTo>
                    <a:pt x="26669" y="416"/>
                  </a:lnTo>
                  <a:lnTo>
                    <a:pt x="27698" y="515"/>
                  </a:lnTo>
                  <a:lnTo>
                    <a:pt x="28727" y="614"/>
                  </a:lnTo>
                  <a:lnTo>
                    <a:pt x="29755" y="772"/>
                  </a:lnTo>
                  <a:lnTo>
                    <a:pt x="30764" y="930"/>
                  </a:lnTo>
                  <a:lnTo>
                    <a:pt x="31773" y="1148"/>
                  </a:lnTo>
                  <a:lnTo>
                    <a:pt x="32762" y="1385"/>
                  </a:lnTo>
                  <a:lnTo>
                    <a:pt x="33752" y="1682"/>
                  </a:lnTo>
                  <a:lnTo>
                    <a:pt x="34246" y="1840"/>
                  </a:lnTo>
                  <a:lnTo>
                    <a:pt x="34780" y="2038"/>
                  </a:lnTo>
                  <a:lnTo>
                    <a:pt x="35315" y="2275"/>
                  </a:lnTo>
                  <a:lnTo>
                    <a:pt x="35592" y="2414"/>
                  </a:lnTo>
                  <a:lnTo>
                    <a:pt x="35849" y="2552"/>
                  </a:lnTo>
                  <a:lnTo>
                    <a:pt x="36106" y="2730"/>
                  </a:lnTo>
                  <a:lnTo>
                    <a:pt x="36324" y="2908"/>
                  </a:lnTo>
                  <a:lnTo>
                    <a:pt x="36541" y="3086"/>
                  </a:lnTo>
                  <a:lnTo>
                    <a:pt x="36719" y="3304"/>
                  </a:lnTo>
                  <a:lnTo>
                    <a:pt x="36877" y="3522"/>
                  </a:lnTo>
                  <a:lnTo>
                    <a:pt x="37016" y="3759"/>
                  </a:lnTo>
                  <a:lnTo>
                    <a:pt x="37095" y="4016"/>
                  </a:lnTo>
                  <a:lnTo>
                    <a:pt x="37154" y="4293"/>
                  </a:lnTo>
                  <a:lnTo>
                    <a:pt x="37135" y="4452"/>
                  </a:lnTo>
                  <a:lnTo>
                    <a:pt x="37115" y="4610"/>
                  </a:lnTo>
                  <a:lnTo>
                    <a:pt x="37075" y="4768"/>
                  </a:lnTo>
                  <a:lnTo>
                    <a:pt x="37036" y="4926"/>
                  </a:lnTo>
                  <a:lnTo>
                    <a:pt x="36976" y="5065"/>
                  </a:lnTo>
                  <a:lnTo>
                    <a:pt x="36897" y="5203"/>
                  </a:lnTo>
                  <a:lnTo>
                    <a:pt x="36719" y="5480"/>
                  </a:lnTo>
                  <a:lnTo>
                    <a:pt x="36482" y="5738"/>
                  </a:lnTo>
                  <a:lnTo>
                    <a:pt x="36244" y="5975"/>
                  </a:lnTo>
                  <a:lnTo>
                    <a:pt x="35948" y="6193"/>
                  </a:lnTo>
                  <a:lnTo>
                    <a:pt x="35651" y="6390"/>
                  </a:lnTo>
                  <a:lnTo>
                    <a:pt x="35334" y="6588"/>
                  </a:lnTo>
                  <a:lnTo>
                    <a:pt x="34998" y="6766"/>
                  </a:lnTo>
                  <a:lnTo>
                    <a:pt x="34662" y="6925"/>
                  </a:lnTo>
                  <a:lnTo>
                    <a:pt x="34325" y="7063"/>
                  </a:lnTo>
                  <a:lnTo>
                    <a:pt x="33692" y="7320"/>
                  </a:lnTo>
                  <a:lnTo>
                    <a:pt x="33138" y="7538"/>
                  </a:lnTo>
                  <a:lnTo>
                    <a:pt x="32584" y="7736"/>
                  </a:lnTo>
                  <a:lnTo>
                    <a:pt x="32030" y="7934"/>
                  </a:lnTo>
                  <a:lnTo>
                    <a:pt x="31457" y="8112"/>
                  </a:lnTo>
                  <a:lnTo>
                    <a:pt x="30883" y="8290"/>
                  </a:lnTo>
                  <a:lnTo>
                    <a:pt x="29736" y="8586"/>
                  </a:lnTo>
                  <a:lnTo>
                    <a:pt x="28568" y="8844"/>
                  </a:lnTo>
                  <a:lnTo>
                    <a:pt x="27401" y="9061"/>
                  </a:lnTo>
                  <a:lnTo>
                    <a:pt x="26234" y="9259"/>
                  </a:lnTo>
                  <a:lnTo>
                    <a:pt x="25047" y="9437"/>
                  </a:lnTo>
                  <a:lnTo>
                    <a:pt x="23880" y="9595"/>
                  </a:lnTo>
                  <a:lnTo>
                    <a:pt x="22435" y="9754"/>
                  </a:lnTo>
                  <a:lnTo>
                    <a:pt x="20991" y="9892"/>
                  </a:lnTo>
                  <a:lnTo>
                    <a:pt x="19567" y="9991"/>
                  </a:lnTo>
                  <a:lnTo>
                    <a:pt x="18103" y="10050"/>
                  </a:lnTo>
                  <a:lnTo>
                    <a:pt x="16659" y="10090"/>
                  </a:lnTo>
                  <a:lnTo>
                    <a:pt x="15214" y="10090"/>
                  </a:lnTo>
                  <a:lnTo>
                    <a:pt x="13770" y="10050"/>
                  </a:lnTo>
                  <a:lnTo>
                    <a:pt x="12326" y="9991"/>
                  </a:lnTo>
                  <a:lnTo>
                    <a:pt x="11258" y="9932"/>
                  </a:lnTo>
                  <a:lnTo>
                    <a:pt x="10189" y="9853"/>
                  </a:lnTo>
                  <a:lnTo>
                    <a:pt x="9101" y="9734"/>
                  </a:lnTo>
                  <a:lnTo>
                    <a:pt x="8033" y="9595"/>
                  </a:lnTo>
                  <a:lnTo>
                    <a:pt x="6964" y="9417"/>
                  </a:lnTo>
                  <a:lnTo>
                    <a:pt x="5916" y="9200"/>
                  </a:lnTo>
                  <a:lnTo>
                    <a:pt x="4867" y="8942"/>
                  </a:lnTo>
                  <a:lnTo>
                    <a:pt x="4353" y="8804"/>
                  </a:lnTo>
                  <a:lnTo>
                    <a:pt x="3839" y="8646"/>
                  </a:lnTo>
                  <a:lnTo>
                    <a:pt x="3344" y="8487"/>
                  </a:lnTo>
                  <a:lnTo>
                    <a:pt x="2790" y="8290"/>
                  </a:lnTo>
                  <a:lnTo>
                    <a:pt x="2513" y="8171"/>
                  </a:lnTo>
                  <a:lnTo>
                    <a:pt x="2236" y="8032"/>
                  </a:lnTo>
                  <a:lnTo>
                    <a:pt x="1959" y="7894"/>
                  </a:lnTo>
                  <a:lnTo>
                    <a:pt x="1682" y="7736"/>
                  </a:lnTo>
                  <a:lnTo>
                    <a:pt x="1425" y="7558"/>
                  </a:lnTo>
                  <a:lnTo>
                    <a:pt x="1188" y="7380"/>
                  </a:lnTo>
                  <a:lnTo>
                    <a:pt x="990" y="7182"/>
                  </a:lnTo>
                  <a:lnTo>
                    <a:pt x="812" y="6964"/>
                  </a:lnTo>
                  <a:lnTo>
                    <a:pt x="653" y="6727"/>
                  </a:lnTo>
                  <a:lnTo>
                    <a:pt x="535" y="6470"/>
                  </a:lnTo>
                  <a:lnTo>
                    <a:pt x="495" y="6351"/>
                  </a:lnTo>
                  <a:lnTo>
                    <a:pt x="456" y="6212"/>
                  </a:lnTo>
                  <a:lnTo>
                    <a:pt x="456" y="6074"/>
                  </a:lnTo>
                  <a:lnTo>
                    <a:pt x="436" y="5916"/>
                  </a:lnTo>
                  <a:lnTo>
                    <a:pt x="456" y="5757"/>
                  </a:lnTo>
                  <a:lnTo>
                    <a:pt x="475" y="5599"/>
                  </a:lnTo>
                  <a:lnTo>
                    <a:pt x="515" y="5441"/>
                  </a:lnTo>
                  <a:lnTo>
                    <a:pt x="574" y="5302"/>
                  </a:lnTo>
                  <a:lnTo>
                    <a:pt x="634" y="5144"/>
                  </a:lnTo>
                  <a:lnTo>
                    <a:pt x="713" y="5006"/>
                  </a:lnTo>
                  <a:lnTo>
                    <a:pt x="812" y="4867"/>
                  </a:lnTo>
                  <a:lnTo>
                    <a:pt x="930" y="4729"/>
                  </a:lnTo>
                  <a:lnTo>
                    <a:pt x="1168" y="4471"/>
                  </a:lnTo>
                  <a:lnTo>
                    <a:pt x="1465" y="4234"/>
                  </a:lnTo>
                  <a:lnTo>
                    <a:pt x="1761" y="4016"/>
                  </a:lnTo>
                  <a:lnTo>
                    <a:pt x="2098" y="3818"/>
                  </a:lnTo>
                  <a:lnTo>
                    <a:pt x="2454" y="3621"/>
                  </a:lnTo>
                  <a:lnTo>
                    <a:pt x="2810" y="3443"/>
                  </a:lnTo>
                  <a:lnTo>
                    <a:pt x="3522" y="3146"/>
                  </a:lnTo>
                  <a:lnTo>
                    <a:pt x="4175" y="2889"/>
                  </a:lnTo>
                  <a:lnTo>
                    <a:pt x="4709" y="2691"/>
                  </a:lnTo>
                  <a:lnTo>
                    <a:pt x="5283" y="2493"/>
                  </a:lnTo>
                  <a:lnTo>
                    <a:pt x="5857" y="2295"/>
                  </a:lnTo>
                  <a:lnTo>
                    <a:pt x="6430" y="2117"/>
                  </a:lnTo>
                  <a:lnTo>
                    <a:pt x="7004" y="1959"/>
                  </a:lnTo>
                  <a:lnTo>
                    <a:pt x="8171" y="1662"/>
                  </a:lnTo>
                  <a:lnTo>
                    <a:pt x="9358" y="1405"/>
                  </a:lnTo>
                  <a:lnTo>
                    <a:pt x="10545" y="1187"/>
                  </a:lnTo>
                  <a:lnTo>
                    <a:pt x="11752" y="989"/>
                  </a:lnTo>
                  <a:lnTo>
                    <a:pt x="12939" y="831"/>
                  </a:lnTo>
                  <a:lnTo>
                    <a:pt x="14126" y="673"/>
                  </a:lnTo>
                  <a:lnTo>
                    <a:pt x="15570" y="534"/>
                  </a:lnTo>
                  <a:lnTo>
                    <a:pt x="16995" y="416"/>
                  </a:lnTo>
                  <a:lnTo>
                    <a:pt x="18439" y="317"/>
                  </a:lnTo>
                  <a:lnTo>
                    <a:pt x="19883" y="257"/>
                  </a:lnTo>
                  <a:lnTo>
                    <a:pt x="21327" y="238"/>
                  </a:lnTo>
                  <a:close/>
                  <a:moveTo>
                    <a:pt x="21387" y="0"/>
                  </a:moveTo>
                  <a:lnTo>
                    <a:pt x="20140" y="20"/>
                  </a:lnTo>
                  <a:lnTo>
                    <a:pt x="18914" y="60"/>
                  </a:lnTo>
                  <a:lnTo>
                    <a:pt x="17687" y="139"/>
                  </a:lnTo>
                  <a:lnTo>
                    <a:pt x="16461" y="218"/>
                  </a:lnTo>
                  <a:lnTo>
                    <a:pt x="15234" y="337"/>
                  </a:lnTo>
                  <a:lnTo>
                    <a:pt x="14027" y="475"/>
                  </a:lnTo>
                  <a:lnTo>
                    <a:pt x="12801" y="653"/>
                  </a:lnTo>
                  <a:lnTo>
                    <a:pt x="11594" y="831"/>
                  </a:lnTo>
                  <a:lnTo>
                    <a:pt x="10387" y="1049"/>
                  </a:lnTo>
                  <a:lnTo>
                    <a:pt x="9200" y="1286"/>
                  </a:lnTo>
                  <a:lnTo>
                    <a:pt x="8013" y="1563"/>
                  </a:lnTo>
                  <a:lnTo>
                    <a:pt x="7222" y="1741"/>
                  </a:lnTo>
                  <a:lnTo>
                    <a:pt x="6430" y="1939"/>
                  </a:lnTo>
                  <a:lnTo>
                    <a:pt x="5659" y="2176"/>
                  </a:lnTo>
                  <a:lnTo>
                    <a:pt x="4867" y="2414"/>
                  </a:lnTo>
                  <a:lnTo>
                    <a:pt x="4096" y="2691"/>
                  </a:lnTo>
                  <a:lnTo>
                    <a:pt x="3344" y="3007"/>
                  </a:lnTo>
                  <a:lnTo>
                    <a:pt x="2988" y="3185"/>
                  </a:lnTo>
                  <a:lnTo>
                    <a:pt x="2632" y="3363"/>
                  </a:lnTo>
                  <a:lnTo>
                    <a:pt x="2276" y="3561"/>
                  </a:lnTo>
                  <a:lnTo>
                    <a:pt x="1920" y="3759"/>
                  </a:lnTo>
                  <a:lnTo>
                    <a:pt x="1564" y="3977"/>
                  </a:lnTo>
                  <a:lnTo>
                    <a:pt x="1207" y="4234"/>
                  </a:lnTo>
                  <a:lnTo>
                    <a:pt x="851" y="4511"/>
                  </a:lnTo>
                  <a:lnTo>
                    <a:pt x="693" y="4669"/>
                  </a:lnTo>
                  <a:lnTo>
                    <a:pt x="535" y="4827"/>
                  </a:lnTo>
                  <a:lnTo>
                    <a:pt x="396" y="4986"/>
                  </a:lnTo>
                  <a:lnTo>
                    <a:pt x="278" y="5164"/>
                  </a:lnTo>
                  <a:lnTo>
                    <a:pt x="179" y="5362"/>
                  </a:lnTo>
                  <a:lnTo>
                    <a:pt x="100" y="5540"/>
                  </a:lnTo>
                  <a:lnTo>
                    <a:pt x="40" y="5757"/>
                  </a:lnTo>
                  <a:lnTo>
                    <a:pt x="1" y="5955"/>
                  </a:lnTo>
                  <a:lnTo>
                    <a:pt x="1" y="6173"/>
                  </a:lnTo>
                  <a:lnTo>
                    <a:pt x="20" y="6390"/>
                  </a:lnTo>
                  <a:lnTo>
                    <a:pt x="80" y="6648"/>
                  </a:lnTo>
                  <a:lnTo>
                    <a:pt x="179" y="6865"/>
                  </a:lnTo>
                  <a:lnTo>
                    <a:pt x="317" y="7063"/>
                  </a:lnTo>
                  <a:lnTo>
                    <a:pt x="475" y="7261"/>
                  </a:lnTo>
                  <a:lnTo>
                    <a:pt x="653" y="7459"/>
                  </a:lnTo>
                  <a:lnTo>
                    <a:pt x="851" y="7617"/>
                  </a:lnTo>
                  <a:lnTo>
                    <a:pt x="1089" y="7775"/>
                  </a:lnTo>
                  <a:lnTo>
                    <a:pt x="1306" y="7934"/>
                  </a:lnTo>
                  <a:lnTo>
                    <a:pt x="1564" y="8072"/>
                  </a:lnTo>
                  <a:lnTo>
                    <a:pt x="1801" y="8191"/>
                  </a:lnTo>
                  <a:lnTo>
                    <a:pt x="2315" y="8408"/>
                  </a:lnTo>
                  <a:lnTo>
                    <a:pt x="2790" y="8606"/>
                  </a:lnTo>
                  <a:lnTo>
                    <a:pt x="3225" y="8745"/>
                  </a:lnTo>
                  <a:lnTo>
                    <a:pt x="3680" y="8903"/>
                  </a:lnTo>
                  <a:lnTo>
                    <a:pt x="4135" y="9061"/>
                  </a:lnTo>
                  <a:lnTo>
                    <a:pt x="4610" y="9180"/>
                  </a:lnTo>
                  <a:lnTo>
                    <a:pt x="5085" y="9299"/>
                  </a:lnTo>
                  <a:lnTo>
                    <a:pt x="6035" y="9516"/>
                  </a:lnTo>
                  <a:lnTo>
                    <a:pt x="7004" y="9694"/>
                  </a:lnTo>
                  <a:lnTo>
                    <a:pt x="7973" y="9833"/>
                  </a:lnTo>
                  <a:lnTo>
                    <a:pt x="8943" y="9951"/>
                  </a:lnTo>
                  <a:lnTo>
                    <a:pt x="9912" y="10050"/>
                  </a:lnTo>
                  <a:lnTo>
                    <a:pt x="10862" y="10130"/>
                  </a:lnTo>
                  <a:lnTo>
                    <a:pt x="12029" y="10209"/>
                  </a:lnTo>
                  <a:lnTo>
                    <a:pt x="13196" y="10268"/>
                  </a:lnTo>
                  <a:lnTo>
                    <a:pt x="14383" y="10308"/>
                  </a:lnTo>
                  <a:lnTo>
                    <a:pt x="15551" y="10327"/>
                  </a:lnTo>
                  <a:lnTo>
                    <a:pt x="16738" y="10308"/>
                  </a:lnTo>
                  <a:lnTo>
                    <a:pt x="17925" y="10288"/>
                  </a:lnTo>
                  <a:lnTo>
                    <a:pt x="19092" y="10228"/>
                  </a:lnTo>
                  <a:lnTo>
                    <a:pt x="20279" y="10169"/>
                  </a:lnTo>
                  <a:lnTo>
                    <a:pt x="21446" y="10070"/>
                  </a:lnTo>
                  <a:lnTo>
                    <a:pt x="22633" y="9951"/>
                  </a:lnTo>
                  <a:lnTo>
                    <a:pt x="23800" y="9813"/>
                  </a:lnTo>
                  <a:lnTo>
                    <a:pt x="24968" y="9655"/>
                  </a:lnTo>
                  <a:lnTo>
                    <a:pt x="26135" y="9457"/>
                  </a:lnTo>
                  <a:lnTo>
                    <a:pt x="27282" y="9259"/>
                  </a:lnTo>
                  <a:lnTo>
                    <a:pt x="28450" y="9022"/>
                  </a:lnTo>
                  <a:lnTo>
                    <a:pt x="29577" y="8764"/>
                  </a:lnTo>
                  <a:lnTo>
                    <a:pt x="30369" y="8586"/>
                  </a:lnTo>
                  <a:lnTo>
                    <a:pt x="31140" y="8369"/>
                  </a:lnTo>
                  <a:lnTo>
                    <a:pt x="31912" y="8151"/>
                  </a:lnTo>
                  <a:lnTo>
                    <a:pt x="32683" y="7894"/>
                  </a:lnTo>
                  <a:lnTo>
                    <a:pt x="33435" y="7617"/>
                  </a:lnTo>
                  <a:lnTo>
                    <a:pt x="34187" y="7320"/>
                  </a:lnTo>
                  <a:lnTo>
                    <a:pt x="34919" y="6964"/>
                  </a:lnTo>
                  <a:lnTo>
                    <a:pt x="35631" y="6588"/>
                  </a:lnTo>
                  <a:lnTo>
                    <a:pt x="35967" y="6390"/>
                  </a:lnTo>
                  <a:lnTo>
                    <a:pt x="36304" y="6153"/>
                  </a:lnTo>
                  <a:lnTo>
                    <a:pt x="36640" y="5896"/>
                  </a:lnTo>
                  <a:lnTo>
                    <a:pt x="36937" y="5619"/>
                  </a:lnTo>
                  <a:lnTo>
                    <a:pt x="37075" y="5461"/>
                  </a:lnTo>
                  <a:lnTo>
                    <a:pt x="37214" y="5302"/>
                  </a:lnTo>
                  <a:lnTo>
                    <a:pt x="37333" y="5124"/>
                  </a:lnTo>
                  <a:lnTo>
                    <a:pt x="37412" y="4946"/>
                  </a:lnTo>
                  <a:lnTo>
                    <a:pt x="37491" y="4768"/>
                  </a:lnTo>
                  <a:lnTo>
                    <a:pt x="37550" y="4570"/>
                  </a:lnTo>
                  <a:lnTo>
                    <a:pt x="37590" y="4372"/>
                  </a:lnTo>
                  <a:lnTo>
                    <a:pt x="37609" y="4155"/>
                  </a:lnTo>
                  <a:lnTo>
                    <a:pt x="37570" y="3917"/>
                  </a:lnTo>
                  <a:lnTo>
                    <a:pt x="37491" y="3700"/>
                  </a:lnTo>
                  <a:lnTo>
                    <a:pt x="37392" y="3482"/>
                  </a:lnTo>
                  <a:lnTo>
                    <a:pt x="37273" y="3284"/>
                  </a:lnTo>
                  <a:lnTo>
                    <a:pt x="37115" y="3106"/>
                  </a:lnTo>
                  <a:lnTo>
                    <a:pt x="36957" y="2928"/>
                  </a:lnTo>
                  <a:lnTo>
                    <a:pt x="36759" y="2770"/>
                  </a:lnTo>
                  <a:lnTo>
                    <a:pt x="36561" y="2612"/>
                  </a:lnTo>
                  <a:lnTo>
                    <a:pt x="36363" y="2473"/>
                  </a:lnTo>
                  <a:lnTo>
                    <a:pt x="36146" y="2335"/>
                  </a:lnTo>
                  <a:lnTo>
                    <a:pt x="35690" y="2117"/>
                  </a:lnTo>
                  <a:lnTo>
                    <a:pt x="35235" y="1919"/>
                  </a:lnTo>
                  <a:lnTo>
                    <a:pt x="34820" y="1741"/>
                  </a:lnTo>
                  <a:lnTo>
                    <a:pt x="34385" y="1583"/>
                  </a:lnTo>
                  <a:lnTo>
                    <a:pt x="33950" y="1425"/>
                  </a:lnTo>
                  <a:lnTo>
                    <a:pt x="33494" y="1286"/>
                  </a:lnTo>
                  <a:lnTo>
                    <a:pt x="33039" y="1148"/>
                  </a:lnTo>
                  <a:lnTo>
                    <a:pt x="32129" y="930"/>
                  </a:lnTo>
                  <a:lnTo>
                    <a:pt x="31200" y="752"/>
                  </a:lnTo>
                  <a:lnTo>
                    <a:pt x="30270" y="594"/>
                  </a:lnTo>
                  <a:lnTo>
                    <a:pt x="29340" y="475"/>
                  </a:lnTo>
                  <a:lnTo>
                    <a:pt x="28410" y="356"/>
                  </a:lnTo>
                  <a:lnTo>
                    <a:pt x="27480" y="257"/>
                  </a:lnTo>
                  <a:lnTo>
                    <a:pt x="26273" y="158"/>
                  </a:lnTo>
                  <a:lnTo>
                    <a:pt x="25047" y="79"/>
                  </a:lnTo>
                  <a:lnTo>
                    <a:pt x="23840" y="40"/>
                  </a:lnTo>
                  <a:lnTo>
                    <a:pt x="226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9"/>
            <p:cNvSpPr/>
            <p:nvPr/>
          </p:nvSpPr>
          <p:spPr>
            <a:xfrm>
              <a:off x="3948725" y="5172675"/>
              <a:ext cx="271550" cy="89550"/>
            </a:xfrm>
            <a:custGeom>
              <a:avLst/>
              <a:gdLst/>
              <a:ahLst/>
              <a:cxnLst/>
              <a:rect l="l" t="t" r="r" b="b"/>
              <a:pathLst>
                <a:path w="10862" h="3582" extrusionOk="0">
                  <a:moveTo>
                    <a:pt x="8171" y="1"/>
                  </a:moveTo>
                  <a:lnTo>
                    <a:pt x="2533" y="159"/>
                  </a:lnTo>
                  <a:lnTo>
                    <a:pt x="0" y="2514"/>
                  </a:lnTo>
                  <a:lnTo>
                    <a:pt x="159" y="2612"/>
                  </a:lnTo>
                  <a:lnTo>
                    <a:pt x="356" y="2731"/>
                  </a:lnTo>
                  <a:lnTo>
                    <a:pt x="653" y="2870"/>
                  </a:lnTo>
                  <a:lnTo>
                    <a:pt x="1029" y="3008"/>
                  </a:lnTo>
                  <a:lnTo>
                    <a:pt x="1484" y="3166"/>
                  </a:lnTo>
                  <a:lnTo>
                    <a:pt x="2018" y="3305"/>
                  </a:lnTo>
                  <a:lnTo>
                    <a:pt x="2651" y="3443"/>
                  </a:lnTo>
                  <a:lnTo>
                    <a:pt x="2988" y="3483"/>
                  </a:lnTo>
                  <a:lnTo>
                    <a:pt x="3364" y="3522"/>
                  </a:lnTo>
                  <a:lnTo>
                    <a:pt x="3759" y="3562"/>
                  </a:lnTo>
                  <a:lnTo>
                    <a:pt x="4155" y="3582"/>
                  </a:lnTo>
                  <a:lnTo>
                    <a:pt x="5045" y="3582"/>
                  </a:lnTo>
                  <a:lnTo>
                    <a:pt x="5540" y="3542"/>
                  </a:lnTo>
                  <a:lnTo>
                    <a:pt x="6034" y="3503"/>
                  </a:lnTo>
                  <a:lnTo>
                    <a:pt x="6549" y="3443"/>
                  </a:lnTo>
                  <a:lnTo>
                    <a:pt x="7103" y="3364"/>
                  </a:lnTo>
                  <a:lnTo>
                    <a:pt x="7676" y="3246"/>
                  </a:lnTo>
                  <a:lnTo>
                    <a:pt x="8270" y="3127"/>
                  </a:lnTo>
                  <a:lnTo>
                    <a:pt x="8883" y="2969"/>
                  </a:lnTo>
                  <a:lnTo>
                    <a:pt x="9516" y="2790"/>
                  </a:lnTo>
                  <a:lnTo>
                    <a:pt x="10169" y="2573"/>
                  </a:lnTo>
                  <a:lnTo>
                    <a:pt x="10862" y="2335"/>
                  </a:lnTo>
                  <a:lnTo>
                    <a:pt x="81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9"/>
            <p:cNvSpPr/>
            <p:nvPr/>
          </p:nvSpPr>
          <p:spPr>
            <a:xfrm>
              <a:off x="3957125" y="5220175"/>
              <a:ext cx="253250" cy="31675"/>
            </a:xfrm>
            <a:custGeom>
              <a:avLst/>
              <a:gdLst/>
              <a:ahLst/>
              <a:cxnLst/>
              <a:rect l="l" t="t" r="r" b="b"/>
              <a:pathLst>
                <a:path w="10130" h="1267" extrusionOk="0">
                  <a:moveTo>
                    <a:pt x="10071" y="0"/>
                  </a:moveTo>
                  <a:lnTo>
                    <a:pt x="9576" y="218"/>
                  </a:lnTo>
                  <a:lnTo>
                    <a:pt x="9081" y="396"/>
                  </a:lnTo>
                  <a:lnTo>
                    <a:pt x="8607" y="554"/>
                  </a:lnTo>
                  <a:lnTo>
                    <a:pt x="8132" y="693"/>
                  </a:lnTo>
                  <a:lnTo>
                    <a:pt x="7657" y="811"/>
                  </a:lnTo>
                  <a:lnTo>
                    <a:pt x="7202" y="890"/>
                  </a:lnTo>
                  <a:lnTo>
                    <a:pt x="6747" y="970"/>
                  </a:lnTo>
                  <a:lnTo>
                    <a:pt x="6292" y="1029"/>
                  </a:lnTo>
                  <a:lnTo>
                    <a:pt x="5857" y="1069"/>
                  </a:lnTo>
                  <a:lnTo>
                    <a:pt x="5421" y="1088"/>
                  </a:lnTo>
                  <a:lnTo>
                    <a:pt x="5006" y="1108"/>
                  </a:lnTo>
                  <a:lnTo>
                    <a:pt x="4591" y="1108"/>
                  </a:lnTo>
                  <a:lnTo>
                    <a:pt x="3819" y="1069"/>
                  </a:lnTo>
                  <a:lnTo>
                    <a:pt x="3107" y="989"/>
                  </a:lnTo>
                  <a:lnTo>
                    <a:pt x="2454" y="890"/>
                  </a:lnTo>
                  <a:lnTo>
                    <a:pt x="1860" y="772"/>
                  </a:lnTo>
                  <a:lnTo>
                    <a:pt x="1346" y="633"/>
                  </a:lnTo>
                  <a:lnTo>
                    <a:pt x="911" y="515"/>
                  </a:lnTo>
                  <a:lnTo>
                    <a:pt x="555" y="396"/>
                  </a:lnTo>
                  <a:lnTo>
                    <a:pt x="278" y="297"/>
                  </a:lnTo>
                  <a:lnTo>
                    <a:pt x="60" y="198"/>
                  </a:lnTo>
                  <a:lnTo>
                    <a:pt x="1" y="337"/>
                  </a:lnTo>
                  <a:lnTo>
                    <a:pt x="337" y="475"/>
                  </a:lnTo>
                  <a:lnTo>
                    <a:pt x="733" y="614"/>
                  </a:lnTo>
                  <a:lnTo>
                    <a:pt x="1247" y="772"/>
                  </a:lnTo>
                  <a:lnTo>
                    <a:pt x="1900" y="930"/>
                  </a:lnTo>
                  <a:lnTo>
                    <a:pt x="2652" y="1088"/>
                  </a:lnTo>
                  <a:lnTo>
                    <a:pt x="3067" y="1148"/>
                  </a:lnTo>
                  <a:lnTo>
                    <a:pt x="3522" y="1187"/>
                  </a:lnTo>
                  <a:lnTo>
                    <a:pt x="3977" y="1227"/>
                  </a:lnTo>
                  <a:lnTo>
                    <a:pt x="4472" y="1266"/>
                  </a:lnTo>
                  <a:lnTo>
                    <a:pt x="5085" y="1266"/>
                  </a:lnTo>
                  <a:lnTo>
                    <a:pt x="5758" y="1227"/>
                  </a:lnTo>
                  <a:lnTo>
                    <a:pt x="6430" y="1167"/>
                  </a:lnTo>
                  <a:lnTo>
                    <a:pt x="7143" y="1069"/>
                  </a:lnTo>
                  <a:lnTo>
                    <a:pt x="7875" y="910"/>
                  </a:lnTo>
                  <a:lnTo>
                    <a:pt x="8607" y="712"/>
                  </a:lnTo>
                  <a:lnTo>
                    <a:pt x="8982" y="594"/>
                  </a:lnTo>
                  <a:lnTo>
                    <a:pt x="9358" y="455"/>
                  </a:lnTo>
                  <a:lnTo>
                    <a:pt x="9754" y="317"/>
                  </a:lnTo>
                  <a:lnTo>
                    <a:pt x="10130" y="158"/>
                  </a:lnTo>
                  <a:lnTo>
                    <a:pt x="100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9"/>
            <p:cNvSpPr/>
            <p:nvPr/>
          </p:nvSpPr>
          <p:spPr>
            <a:xfrm>
              <a:off x="3970000" y="5206325"/>
              <a:ext cx="224075" cy="29200"/>
            </a:xfrm>
            <a:custGeom>
              <a:avLst/>
              <a:gdLst/>
              <a:ahLst/>
              <a:cxnLst/>
              <a:rect l="l" t="t" r="r" b="b"/>
              <a:pathLst>
                <a:path w="8963" h="1168" extrusionOk="0">
                  <a:moveTo>
                    <a:pt x="8903" y="0"/>
                  </a:moveTo>
                  <a:lnTo>
                    <a:pt x="8507" y="178"/>
                  </a:lnTo>
                  <a:lnTo>
                    <a:pt x="8111" y="337"/>
                  </a:lnTo>
                  <a:lnTo>
                    <a:pt x="7735" y="495"/>
                  </a:lnTo>
                  <a:lnTo>
                    <a:pt x="7340" y="614"/>
                  </a:lnTo>
                  <a:lnTo>
                    <a:pt x="6944" y="712"/>
                  </a:lnTo>
                  <a:lnTo>
                    <a:pt x="6548" y="811"/>
                  </a:lnTo>
                  <a:lnTo>
                    <a:pt x="6173" y="871"/>
                  </a:lnTo>
                  <a:lnTo>
                    <a:pt x="5777" y="930"/>
                  </a:lnTo>
                  <a:lnTo>
                    <a:pt x="5401" y="970"/>
                  </a:lnTo>
                  <a:lnTo>
                    <a:pt x="5025" y="1009"/>
                  </a:lnTo>
                  <a:lnTo>
                    <a:pt x="4293" y="1029"/>
                  </a:lnTo>
                  <a:lnTo>
                    <a:pt x="3601" y="989"/>
                  </a:lnTo>
                  <a:lnTo>
                    <a:pt x="2948" y="930"/>
                  </a:lnTo>
                  <a:lnTo>
                    <a:pt x="2335" y="851"/>
                  </a:lnTo>
                  <a:lnTo>
                    <a:pt x="1781" y="752"/>
                  </a:lnTo>
                  <a:lnTo>
                    <a:pt x="1306" y="633"/>
                  </a:lnTo>
                  <a:lnTo>
                    <a:pt x="871" y="534"/>
                  </a:lnTo>
                  <a:lnTo>
                    <a:pt x="277" y="356"/>
                  </a:lnTo>
                  <a:lnTo>
                    <a:pt x="59" y="277"/>
                  </a:lnTo>
                  <a:lnTo>
                    <a:pt x="0" y="416"/>
                  </a:lnTo>
                  <a:lnTo>
                    <a:pt x="317" y="534"/>
                  </a:lnTo>
                  <a:lnTo>
                    <a:pt x="692" y="633"/>
                  </a:lnTo>
                  <a:lnTo>
                    <a:pt x="1167" y="772"/>
                  </a:lnTo>
                  <a:lnTo>
                    <a:pt x="1761" y="910"/>
                  </a:lnTo>
                  <a:lnTo>
                    <a:pt x="2433" y="1029"/>
                  </a:lnTo>
                  <a:lnTo>
                    <a:pt x="3205" y="1108"/>
                  </a:lnTo>
                  <a:lnTo>
                    <a:pt x="3601" y="1148"/>
                  </a:lnTo>
                  <a:lnTo>
                    <a:pt x="4016" y="1168"/>
                  </a:lnTo>
                  <a:lnTo>
                    <a:pt x="4590" y="1168"/>
                  </a:lnTo>
                  <a:lnTo>
                    <a:pt x="5203" y="1148"/>
                  </a:lnTo>
                  <a:lnTo>
                    <a:pt x="5816" y="1088"/>
                  </a:lnTo>
                  <a:lnTo>
                    <a:pt x="6430" y="989"/>
                  </a:lnTo>
                  <a:lnTo>
                    <a:pt x="7063" y="851"/>
                  </a:lnTo>
                  <a:lnTo>
                    <a:pt x="7379" y="772"/>
                  </a:lnTo>
                  <a:lnTo>
                    <a:pt x="7696" y="673"/>
                  </a:lnTo>
                  <a:lnTo>
                    <a:pt x="8012" y="554"/>
                  </a:lnTo>
                  <a:lnTo>
                    <a:pt x="8329" y="416"/>
                  </a:lnTo>
                  <a:lnTo>
                    <a:pt x="8646" y="277"/>
                  </a:lnTo>
                  <a:lnTo>
                    <a:pt x="8962" y="139"/>
                  </a:lnTo>
                  <a:lnTo>
                    <a:pt x="89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9"/>
            <p:cNvSpPr/>
            <p:nvPr/>
          </p:nvSpPr>
          <p:spPr>
            <a:xfrm>
              <a:off x="4348850" y="4871475"/>
              <a:ext cx="391750" cy="274025"/>
            </a:xfrm>
            <a:custGeom>
              <a:avLst/>
              <a:gdLst/>
              <a:ahLst/>
              <a:cxnLst/>
              <a:rect l="l" t="t" r="r" b="b"/>
              <a:pathLst>
                <a:path w="15670" h="10961" extrusionOk="0">
                  <a:moveTo>
                    <a:pt x="9180" y="1"/>
                  </a:moveTo>
                  <a:lnTo>
                    <a:pt x="8725" y="40"/>
                  </a:lnTo>
                  <a:lnTo>
                    <a:pt x="8072" y="119"/>
                  </a:lnTo>
                  <a:lnTo>
                    <a:pt x="7419" y="238"/>
                  </a:lnTo>
                  <a:lnTo>
                    <a:pt x="6786" y="377"/>
                  </a:lnTo>
                  <a:lnTo>
                    <a:pt x="6173" y="555"/>
                  </a:lnTo>
                  <a:lnTo>
                    <a:pt x="5579" y="772"/>
                  </a:lnTo>
                  <a:lnTo>
                    <a:pt x="4986" y="1010"/>
                  </a:lnTo>
                  <a:lnTo>
                    <a:pt x="4412" y="1287"/>
                  </a:lnTo>
                  <a:lnTo>
                    <a:pt x="3858" y="1603"/>
                  </a:lnTo>
                  <a:lnTo>
                    <a:pt x="3324" y="1939"/>
                  </a:lnTo>
                  <a:lnTo>
                    <a:pt x="2810" y="2296"/>
                  </a:lnTo>
                  <a:lnTo>
                    <a:pt x="2315" y="2691"/>
                  </a:lnTo>
                  <a:lnTo>
                    <a:pt x="1821" y="3107"/>
                  </a:lnTo>
                  <a:lnTo>
                    <a:pt x="1365" y="3542"/>
                  </a:lnTo>
                  <a:lnTo>
                    <a:pt x="910" y="4017"/>
                  </a:lnTo>
                  <a:lnTo>
                    <a:pt x="475" y="4511"/>
                  </a:lnTo>
                  <a:lnTo>
                    <a:pt x="80" y="5026"/>
                  </a:lnTo>
                  <a:lnTo>
                    <a:pt x="20" y="5105"/>
                  </a:lnTo>
                  <a:lnTo>
                    <a:pt x="0" y="5184"/>
                  </a:lnTo>
                  <a:lnTo>
                    <a:pt x="20" y="5243"/>
                  </a:lnTo>
                  <a:lnTo>
                    <a:pt x="60" y="5303"/>
                  </a:lnTo>
                  <a:lnTo>
                    <a:pt x="139" y="5342"/>
                  </a:lnTo>
                  <a:lnTo>
                    <a:pt x="218" y="5362"/>
                  </a:lnTo>
                  <a:lnTo>
                    <a:pt x="337" y="5382"/>
                  </a:lnTo>
                  <a:lnTo>
                    <a:pt x="455" y="5402"/>
                  </a:lnTo>
                  <a:lnTo>
                    <a:pt x="713" y="5382"/>
                  </a:lnTo>
                  <a:lnTo>
                    <a:pt x="970" y="5322"/>
                  </a:lnTo>
                  <a:lnTo>
                    <a:pt x="1089" y="5283"/>
                  </a:lnTo>
                  <a:lnTo>
                    <a:pt x="1187" y="5224"/>
                  </a:lnTo>
                  <a:lnTo>
                    <a:pt x="1267" y="5184"/>
                  </a:lnTo>
                  <a:lnTo>
                    <a:pt x="1346" y="5105"/>
                  </a:lnTo>
                  <a:lnTo>
                    <a:pt x="1642" y="4729"/>
                  </a:lnTo>
                  <a:lnTo>
                    <a:pt x="1939" y="4373"/>
                  </a:lnTo>
                  <a:lnTo>
                    <a:pt x="2256" y="4017"/>
                  </a:lnTo>
                  <a:lnTo>
                    <a:pt x="2592" y="3680"/>
                  </a:lnTo>
                  <a:lnTo>
                    <a:pt x="2928" y="3364"/>
                  </a:lnTo>
                  <a:lnTo>
                    <a:pt x="3265" y="3067"/>
                  </a:lnTo>
                  <a:lnTo>
                    <a:pt x="3621" y="2790"/>
                  </a:lnTo>
                  <a:lnTo>
                    <a:pt x="3977" y="2533"/>
                  </a:lnTo>
                  <a:lnTo>
                    <a:pt x="4353" y="2276"/>
                  </a:lnTo>
                  <a:lnTo>
                    <a:pt x="4749" y="2058"/>
                  </a:lnTo>
                  <a:lnTo>
                    <a:pt x="5144" y="1841"/>
                  </a:lnTo>
                  <a:lnTo>
                    <a:pt x="5560" y="1643"/>
                  </a:lnTo>
                  <a:lnTo>
                    <a:pt x="5975" y="1465"/>
                  </a:lnTo>
                  <a:lnTo>
                    <a:pt x="6410" y="1306"/>
                  </a:lnTo>
                  <a:lnTo>
                    <a:pt x="6865" y="1168"/>
                  </a:lnTo>
                  <a:lnTo>
                    <a:pt x="7340" y="1029"/>
                  </a:lnTo>
                  <a:lnTo>
                    <a:pt x="7775" y="950"/>
                  </a:lnTo>
                  <a:lnTo>
                    <a:pt x="8211" y="871"/>
                  </a:lnTo>
                  <a:lnTo>
                    <a:pt x="8666" y="812"/>
                  </a:lnTo>
                  <a:lnTo>
                    <a:pt x="9121" y="772"/>
                  </a:lnTo>
                  <a:lnTo>
                    <a:pt x="10051" y="772"/>
                  </a:lnTo>
                  <a:lnTo>
                    <a:pt x="10525" y="812"/>
                  </a:lnTo>
                  <a:lnTo>
                    <a:pt x="10980" y="891"/>
                  </a:lnTo>
                  <a:lnTo>
                    <a:pt x="11435" y="990"/>
                  </a:lnTo>
                  <a:lnTo>
                    <a:pt x="11871" y="1128"/>
                  </a:lnTo>
                  <a:lnTo>
                    <a:pt x="12286" y="1287"/>
                  </a:lnTo>
                  <a:lnTo>
                    <a:pt x="12682" y="1504"/>
                  </a:lnTo>
                  <a:lnTo>
                    <a:pt x="12880" y="1603"/>
                  </a:lnTo>
                  <a:lnTo>
                    <a:pt x="13058" y="1742"/>
                  </a:lnTo>
                  <a:lnTo>
                    <a:pt x="13236" y="1880"/>
                  </a:lnTo>
                  <a:lnTo>
                    <a:pt x="13414" y="2019"/>
                  </a:lnTo>
                  <a:lnTo>
                    <a:pt x="13572" y="2177"/>
                  </a:lnTo>
                  <a:lnTo>
                    <a:pt x="13730" y="2355"/>
                  </a:lnTo>
                  <a:lnTo>
                    <a:pt x="13869" y="2533"/>
                  </a:lnTo>
                  <a:lnTo>
                    <a:pt x="14007" y="2711"/>
                  </a:lnTo>
                  <a:lnTo>
                    <a:pt x="14106" y="2889"/>
                  </a:lnTo>
                  <a:lnTo>
                    <a:pt x="14185" y="3087"/>
                  </a:lnTo>
                  <a:lnTo>
                    <a:pt x="14245" y="3265"/>
                  </a:lnTo>
                  <a:lnTo>
                    <a:pt x="14284" y="3463"/>
                  </a:lnTo>
                  <a:lnTo>
                    <a:pt x="14284" y="3641"/>
                  </a:lnTo>
                  <a:lnTo>
                    <a:pt x="14284" y="3839"/>
                  </a:lnTo>
                  <a:lnTo>
                    <a:pt x="14264" y="4037"/>
                  </a:lnTo>
                  <a:lnTo>
                    <a:pt x="14205" y="4215"/>
                  </a:lnTo>
                  <a:lnTo>
                    <a:pt x="14146" y="4412"/>
                  </a:lnTo>
                  <a:lnTo>
                    <a:pt x="14086" y="4590"/>
                  </a:lnTo>
                  <a:lnTo>
                    <a:pt x="13988" y="4769"/>
                  </a:lnTo>
                  <a:lnTo>
                    <a:pt x="13889" y="4947"/>
                  </a:lnTo>
                  <a:lnTo>
                    <a:pt x="13790" y="5105"/>
                  </a:lnTo>
                  <a:lnTo>
                    <a:pt x="13671" y="5263"/>
                  </a:lnTo>
                  <a:lnTo>
                    <a:pt x="13414" y="5560"/>
                  </a:lnTo>
                  <a:lnTo>
                    <a:pt x="13196" y="5758"/>
                  </a:lnTo>
                  <a:lnTo>
                    <a:pt x="12979" y="5936"/>
                  </a:lnTo>
                  <a:lnTo>
                    <a:pt x="12721" y="6094"/>
                  </a:lnTo>
                  <a:lnTo>
                    <a:pt x="12484" y="6252"/>
                  </a:lnTo>
                  <a:lnTo>
                    <a:pt x="12207" y="6371"/>
                  </a:lnTo>
                  <a:lnTo>
                    <a:pt x="11930" y="6490"/>
                  </a:lnTo>
                  <a:lnTo>
                    <a:pt x="11653" y="6589"/>
                  </a:lnTo>
                  <a:lnTo>
                    <a:pt x="11376" y="6688"/>
                  </a:lnTo>
                  <a:lnTo>
                    <a:pt x="11079" y="6747"/>
                  </a:lnTo>
                  <a:lnTo>
                    <a:pt x="10783" y="6806"/>
                  </a:lnTo>
                  <a:lnTo>
                    <a:pt x="10189" y="6905"/>
                  </a:lnTo>
                  <a:lnTo>
                    <a:pt x="9596" y="6945"/>
                  </a:lnTo>
                  <a:lnTo>
                    <a:pt x="9022" y="6945"/>
                  </a:lnTo>
                  <a:lnTo>
                    <a:pt x="8646" y="6925"/>
                  </a:lnTo>
                  <a:lnTo>
                    <a:pt x="8270" y="6885"/>
                  </a:lnTo>
                  <a:lnTo>
                    <a:pt x="7874" y="6806"/>
                  </a:lnTo>
                  <a:lnTo>
                    <a:pt x="7498" y="6727"/>
                  </a:lnTo>
                  <a:lnTo>
                    <a:pt x="6687" y="6529"/>
                  </a:lnTo>
                  <a:lnTo>
                    <a:pt x="5876" y="6312"/>
                  </a:lnTo>
                  <a:lnTo>
                    <a:pt x="5481" y="6213"/>
                  </a:lnTo>
                  <a:lnTo>
                    <a:pt x="5065" y="6134"/>
                  </a:lnTo>
                  <a:lnTo>
                    <a:pt x="4669" y="6074"/>
                  </a:lnTo>
                  <a:lnTo>
                    <a:pt x="4274" y="6054"/>
                  </a:lnTo>
                  <a:lnTo>
                    <a:pt x="3878" y="6054"/>
                  </a:lnTo>
                  <a:lnTo>
                    <a:pt x="3502" y="6074"/>
                  </a:lnTo>
                  <a:lnTo>
                    <a:pt x="3126" y="6153"/>
                  </a:lnTo>
                  <a:lnTo>
                    <a:pt x="2948" y="6213"/>
                  </a:lnTo>
                  <a:lnTo>
                    <a:pt x="2750" y="6272"/>
                  </a:lnTo>
                  <a:lnTo>
                    <a:pt x="2513" y="6391"/>
                  </a:lnTo>
                  <a:lnTo>
                    <a:pt x="2295" y="6510"/>
                  </a:lnTo>
                  <a:lnTo>
                    <a:pt x="2058" y="6668"/>
                  </a:lnTo>
                  <a:lnTo>
                    <a:pt x="1860" y="6846"/>
                  </a:lnTo>
                  <a:lnTo>
                    <a:pt x="1662" y="7044"/>
                  </a:lnTo>
                  <a:lnTo>
                    <a:pt x="1464" y="7261"/>
                  </a:lnTo>
                  <a:lnTo>
                    <a:pt x="1306" y="7479"/>
                  </a:lnTo>
                  <a:lnTo>
                    <a:pt x="1168" y="7716"/>
                  </a:lnTo>
                  <a:lnTo>
                    <a:pt x="1049" y="7974"/>
                  </a:lnTo>
                  <a:lnTo>
                    <a:pt x="950" y="8231"/>
                  </a:lnTo>
                  <a:lnTo>
                    <a:pt x="891" y="8488"/>
                  </a:lnTo>
                  <a:lnTo>
                    <a:pt x="851" y="8745"/>
                  </a:lnTo>
                  <a:lnTo>
                    <a:pt x="851" y="9022"/>
                  </a:lnTo>
                  <a:lnTo>
                    <a:pt x="891" y="9299"/>
                  </a:lnTo>
                  <a:lnTo>
                    <a:pt x="970" y="9556"/>
                  </a:lnTo>
                  <a:lnTo>
                    <a:pt x="1089" y="9813"/>
                  </a:lnTo>
                  <a:lnTo>
                    <a:pt x="1267" y="10071"/>
                  </a:lnTo>
                  <a:lnTo>
                    <a:pt x="1445" y="10288"/>
                  </a:lnTo>
                  <a:lnTo>
                    <a:pt x="1662" y="10486"/>
                  </a:lnTo>
                  <a:lnTo>
                    <a:pt x="1880" y="10644"/>
                  </a:lnTo>
                  <a:lnTo>
                    <a:pt x="2117" y="10763"/>
                  </a:lnTo>
                  <a:lnTo>
                    <a:pt x="2374" y="10842"/>
                  </a:lnTo>
                  <a:lnTo>
                    <a:pt x="2651" y="10921"/>
                  </a:lnTo>
                  <a:lnTo>
                    <a:pt x="2909" y="10941"/>
                  </a:lnTo>
                  <a:lnTo>
                    <a:pt x="3205" y="10961"/>
                  </a:lnTo>
                  <a:lnTo>
                    <a:pt x="3482" y="10961"/>
                  </a:lnTo>
                  <a:lnTo>
                    <a:pt x="3759" y="10921"/>
                  </a:lnTo>
                  <a:lnTo>
                    <a:pt x="4056" y="10862"/>
                  </a:lnTo>
                  <a:lnTo>
                    <a:pt x="4333" y="10803"/>
                  </a:lnTo>
                  <a:lnTo>
                    <a:pt x="4590" y="10704"/>
                  </a:lnTo>
                  <a:lnTo>
                    <a:pt x="4867" y="10605"/>
                  </a:lnTo>
                  <a:lnTo>
                    <a:pt x="5105" y="10486"/>
                  </a:lnTo>
                  <a:lnTo>
                    <a:pt x="5322" y="10367"/>
                  </a:lnTo>
                  <a:lnTo>
                    <a:pt x="5520" y="10209"/>
                  </a:lnTo>
                  <a:lnTo>
                    <a:pt x="5698" y="10031"/>
                  </a:lnTo>
                  <a:lnTo>
                    <a:pt x="5817" y="9853"/>
                  </a:lnTo>
                  <a:lnTo>
                    <a:pt x="5936" y="9635"/>
                  </a:lnTo>
                  <a:lnTo>
                    <a:pt x="6015" y="9438"/>
                  </a:lnTo>
                  <a:lnTo>
                    <a:pt x="6054" y="9220"/>
                  </a:lnTo>
                  <a:lnTo>
                    <a:pt x="6074" y="9002"/>
                  </a:lnTo>
                  <a:lnTo>
                    <a:pt x="6054" y="8804"/>
                  </a:lnTo>
                  <a:lnTo>
                    <a:pt x="6015" y="8587"/>
                  </a:lnTo>
                  <a:lnTo>
                    <a:pt x="5936" y="8409"/>
                  </a:lnTo>
                  <a:lnTo>
                    <a:pt x="5817" y="8211"/>
                  </a:lnTo>
                  <a:lnTo>
                    <a:pt x="5678" y="8053"/>
                  </a:lnTo>
                  <a:lnTo>
                    <a:pt x="5500" y="7914"/>
                  </a:lnTo>
                  <a:lnTo>
                    <a:pt x="5283" y="7795"/>
                  </a:lnTo>
                  <a:lnTo>
                    <a:pt x="5045" y="7697"/>
                  </a:lnTo>
                  <a:lnTo>
                    <a:pt x="4847" y="7657"/>
                  </a:lnTo>
                  <a:lnTo>
                    <a:pt x="4630" y="7637"/>
                  </a:lnTo>
                  <a:lnTo>
                    <a:pt x="4412" y="7657"/>
                  </a:lnTo>
                  <a:lnTo>
                    <a:pt x="4155" y="7677"/>
                  </a:lnTo>
                  <a:lnTo>
                    <a:pt x="3918" y="7736"/>
                  </a:lnTo>
                  <a:lnTo>
                    <a:pt x="3660" y="7795"/>
                  </a:lnTo>
                  <a:lnTo>
                    <a:pt x="3423" y="7894"/>
                  </a:lnTo>
                  <a:lnTo>
                    <a:pt x="3205" y="8013"/>
                  </a:lnTo>
                  <a:lnTo>
                    <a:pt x="2988" y="8132"/>
                  </a:lnTo>
                  <a:lnTo>
                    <a:pt x="2810" y="8270"/>
                  </a:lnTo>
                  <a:lnTo>
                    <a:pt x="2651" y="8448"/>
                  </a:lnTo>
                  <a:lnTo>
                    <a:pt x="2553" y="8626"/>
                  </a:lnTo>
                  <a:lnTo>
                    <a:pt x="2513" y="8706"/>
                  </a:lnTo>
                  <a:lnTo>
                    <a:pt x="2473" y="8804"/>
                  </a:lnTo>
                  <a:lnTo>
                    <a:pt x="2454" y="8903"/>
                  </a:lnTo>
                  <a:lnTo>
                    <a:pt x="2454" y="9022"/>
                  </a:lnTo>
                  <a:lnTo>
                    <a:pt x="2473" y="9121"/>
                  </a:lnTo>
                  <a:lnTo>
                    <a:pt x="2493" y="9240"/>
                  </a:lnTo>
                  <a:lnTo>
                    <a:pt x="2533" y="9339"/>
                  </a:lnTo>
                  <a:lnTo>
                    <a:pt x="2592" y="9457"/>
                  </a:lnTo>
                  <a:lnTo>
                    <a:pt x="2651" y="9536"/>
                  </a:lnTo>
                  <a:lnTo>
                    <a:pt x="2731" y="9576"/>
                  </a:lnTo>
                  <a:lnTo>
                    <a:pt x="2829" y="9616"/>
                  </a:lnTo>
                  <a:lnTo>
                    <a:pt x="2948" y="9635"/>
                  </a:lnTo>
                  <a:lnTo>
                    <a:pt x="3067" y="9635"/>
                  </a:lnTo>
                  <a:lnTo>
                    <a:pt x="3186" y="9616"/>
                  </a:lnTo>
                  <a:lnTo>
                    <a:pt x="3304" y="9596"/>
                  </a:lnTo>
                  <a:lnTo>
                    <a:pt x="3443" y="9556"/>
                  </a:lnTo>
                  <a:lnTo>
                    <a:pt x="3561" y="9517"/>
                  </a:lnTo>
                  <a:lnTo>
                    <a:pt x="3660" y="9457"/>
                  </a:lnTo>
                  <a:lnTo>
                    <a:pt x="3759" y="9378"/>
                  </a:lnTo>
                  <a:lnTo>
                    <a:pt x="3838" y="9319"/>
                  </a:lnTo>
                  <a:lnTo>
                    <a:pt x="3878" y="9220"/>
                  </a:lnTo>
                  <a:lnTo>
                    <a:pt x="3918" y="9141"/>
                  </a:lnTo>
                  <a:lnTo>
                    <a:pt x="3918" y="9042"/>
                  </a:lnTo>
                  <a:lnTo>
                    <a:pt x="3878" y="8963"/>
                  </a:lnTo>
                  <a:lnTo>
                    <a:pt x="3838" y="8864"/>
                  </a:lnTo>
                  <a:lnTo>
                    <a:pt x="3819" y="8785"/>
                  </a:lnTo>
                  <a:lnTo>
                    <a:pt x="3819" y="8706"/>
                  </a:lnTo>
                  <a:lnTo>
                    <a:pt x="3838" y="8646"/>
                  </a:lnTo>
                  <a:lnTo>
                    <a:pt x="3898" y="8607"/>
                  </a:lnTo>
                  <a:lnTo>
                    <a:pt x="3957" y="8587"/>
                  </a:lnTo>
                  <a:lnTo>
                    <a:pt x="4017" y="8567"/>
                  </a:lnTo>
                  <a:lnTo>
                    <a:pt x="4096" y="8547"/>
                  </a:lnTo>
                  <a:lnTo>
                    <a:pt x="4274" y="8567"/>
                  </a:lnTo>
                  <a:lnTo>
                    <a:pt x="4452" y="8626"/>
                  </a:lnTo>
                  <a:lnTo>
                    <a:pt x="4511" y="8666"/>
                  </a:lnTo>
                  <a:lnTo>
                    <a:pt x="4590" y="8725"/>
                  </a:lnTo>
                  <a:lnTo>
                    <a:pt x="4650" y="8804"/>
                  </a:lnTo>
                  <a:lnTo>
                    <a:pt x="4689" y="8884"/>
                  </a:lnTo>
                  <a:lnTo>
                    <a:pt x="4729" y="9002"/>
                  </a:lnTo>
                  <a:lnTo>
                    <a:pt x="4749" y="9121"/>
                  </a:lnTo>
                  <a:lnTo>
                    <a:pt x="4749" y="9220"/>
                  </a:lnTo>
                  <a:lnTo>
                    <a:pt x="4749" y="9339"/>
                  </a:lnTo>
                  <a:lnTo>
                    <a:pt x="4709" y="9438"/>
                  </a:lnTo>
                  <a:lnTo>
                    <a:pt x="4669" y="9556"/>
                  </a:lnTo>
                  <a:lnTo>
                    <a:pt x="4630" y="9635"/>
                  </a:lnTo>
                  <a:lnTo>
                    <a:pt x="4551" y="9734"/>
                  </a:lnTo>
                  <a:lnTo>
                    <a:pt x="4412" y="9893"/>
                  </a:lnTo>
                  <a:lnTo>
                    <a:pt x="4214" y="10011"/>
                  </a:lnTo>
                  <a:lnTo>
                    <a:pt x="4017" y="10110"/>
                  </a:lnTo>
                  <a:lnTo>
                    <a:pt x="3799" y="10170"/>
                  </a:lnTo>
                  <a:lnTo>
                    <a:pt x="3581" y="10189"/>
                  </a:lnTo>
                  <a:lnTo>
                    <a:pt x="3403" y="10170"/>
                  </a:lnTo>
                  <a:lnTo>
                    <a:pt x="3225" y="10130"/>
                  </a:lnTo>
                  <a:lnTo>
                    <a:pt x="3067" y="10071"/>
                  </a:lnTo>
                  <a:lnTo>
                    <a:pt x="2909" y="9991"/>
                  </a:lnTo>
                  <a:lnTo>
                    <a:pt x="2790" y="9873"/>
                  </a:lnTo>
                  <a:lnTo>
                    <a:pt x="2671" y="9754"/>
                  </a:lnTo>
                  <a:lnTo>
                    <a:pt x="2572" y="9616"/>
                  </a:lnTo>
                  <a:lnTo>
                    <a:pt x="2493" y="9477"/>
                  </a:lnTo>
                  <a:lnTo>
                    <a:pt x="2414" y="9319"/>
                  </a:lnTo>
                  <a:lnTo>
                    <a:pt x="2355" y="9141"/>
                  </a:lnTo>
                  <a:lnTo>
                    <a:pt x="2315" y="8963"/>
                  </a:lnTo>
                  <a:lnTo>
                    <a:pt x="2295" y="8804"/>
                  </a:lnTo>
                  <a:lnTo>
                    <a:pt x="2276" y="8626"/>
                  </a:lnTo>
                  <a:lnTo>
                    <a:pt x="2295" y="8448"/>
                  </a:lnTo>
                  <a:lnTo>
                    <a:pt x="2295" y="8270"/>
                  </a:lnTo>
                  <a:lnTo>
                    <a:pt x="2355" y="8013"/>
                  </a:lnTo>
                  <a:lnTo>
                    <a:pt x="2434" y="7776"/>
                  </a:lnTo>
                  <a:lnTo>
                    <a:pt x="2533" y="7598"/>
                  </a:lnTo>
                  <a:lnTo>
                    <a:pt x="2651" y="7420"/>
                  </a:lnTo>
                  <a:lnTo>
                    <a:pt x="2810" y="7281"/>
                  </a:lnTo>
                  <a:lnTo>
                    <a:pt x="2968" y="7182"/>
                  </a:lnTo>
                  <a:lnTo>
                    <a:pt x="3126" y="7103"/>
                  </a:lnTo>
                  <a:lnTo>
                    <a:pt x="3324" y="7044"/>
                  </a:lnTo>
                  <a:lnTo>
                    <a:pt x="3502" y="7004"/>
                  </a:lnTo>
                  <a:lnTo>
                    <a:pt x="3720" y="6984"/>
                  </a:lnTo>
                  <a:lnTo>
                    <a:pt x="3918" y="6965"/>
                  </a:lnTo>
                  <a:lnTo>
                    <a:pt x="4135" y="6984"/>
                  </a:lnTo>
                  <a:lnTo>
                    <a:pt x="4353" y="7004"/>
                  </a:lnTo>
                  <a:lnTo>
                    <a:pt x="4570" y="7044"/>
                  </a:lnTo>
                  <a:lnTo>
                    <a:pt x="5006" y="7143"/>
                  </a:lnTo>
                  <a:lnTo>
                    <a:pt x="5678" y="7321"/>
                  </a:lnTo>
                  <a:lnTo>
                    <a:pt x="6351" y="7479"/>
                  </a:lnTo>
                  <a:lnTo>
                    <a:pt x="7024" y="7598"/>
                  </a:lnTo>
                  <a:lnTo>
                    <a:pt x="7716" y="7697"/>
                  </a:lnTo>
                  <a:lnTo>
                    <a:pt x="8250" y="7736"/>
                  </a:lnTo>
                  <a:lnTo>
                    <a:pt x="8824" y="7756"/>
                  </a:lnTo>
                  <a:lnTo>
                    <a:pt x="9437" y="7736"/>
                  </a:lnTo>
                  <a:lnTo>
                    <a:pt x="10051" y="7677"/>
                  </a:lnTo>
                  <a:lnTo>
                    <a:pt x="10684" y="7598"/>
                  </a:lnTo>
                  <a:lnTo>
                    <a:pt x="11336" y="7459"/>
                  </a:lnTo>
                  <a:lnTo>
                    <a:pt x="11950" y="7301"/>
                  </a:lnTo>
                  <a:lnTo>
                    <a:pt x="12266" y="7202"/>
                  </a:lnTo>
                  <a:lnTo>
                    <a:pt x="12563" y="7083"/>
                  </a:lnTo>
                  <a:lnTo>
                    <a:pt x="12860" y="6965"/>
                  </a:lnTo>
                  <a:lnTo>
                    <a:pt x="13157" y="6826"/>
                  </a:lnTo>
                  <a:lnTo>
                    <a:pt x="13434" y="6688"/>
                  </a:lnTo>
                  <a:lnTo>
                    <a:pt x="13691" y="6529"/>
                  </a:lnTo>
                  <a:lnTo>
                    <a:pt x="13948" y="6371"/>
                  </a:lnTo>
                  <a:lnTo>
                    <a:pt x="14205" y="6193"/>
                  </a:lnTo>
                  <a:lnTo>
                    <a:pt x="14423" y="5995"/>
                  </a:lnTo>
                  <a:lnTo>
                    <a:pt x="14640" y="5797"/>
                  </a:lnTo>
                  <a:lnTo>
                    <a:pt x="14838" y="5580"/>
                  </a:lnTo>
                  <a:lnTo>
                    <a:pt x="15016" y="5342"/>
                  </a:lnTo>
                  <a:lnTo>
                    <a:pt x="15175" y="5105"/>
                  </a:lnTo>
                  <a:lnTo>
                    <a:pt x="15313" y="4848"/>
                  </a:lnTo>
                  <a:lnTo>
                    <a:pt x="15432" y="4571"/>
                  </a:lnTo>
                  <a:lnTo>
                    <a:pt x="15531" y="4294"/>
                  </a:lnTo>
                  <a:lnTo>
                    <a:pt x="15610" y="3997"/>
                  </a:lnTo>
                  <a:lnTo>
                    <a:pt x="15649" y="3680"/>
                  </a:lnTo>
                  <a:lnTo>
                    <a:pt x="15669" y="3384"/>
                  </a:lnTo>
                  <a:lnTo>
                    <a:pt x="15649" y="3107"/>
                  </a:lnTo>
                  <a:lnTo>
                    <a:pt x="15610" y="2830"/>
                  </a:lnTo>
                  <a:lnTo>
                    <a:pt x="15550" y="2573"/>
                  </a:lnTo>
                  <a:lnTo>
                    <a:pt x="15452" y="2335"/>
                  </a:lnTo>
                  <a:lnTo>
                    <a:pt x="15333" y="2098"/>
                  </a:lnTo>
                  <a:lnTo>
                    <a:pt x="15194" y="1900"/>
                  </a:lnTo>
                  <a:lnTo>
                    <a:pt x="15036" y="1702"/>
                  </a:lnTo>
                  <a:lnTo>
                    <a:pt x="14838" y="1504"/>
                  </a:lnTo>
                  <a:lnTo>
                    <a:pt x="14640" y="1326"/>
                  </a:lnTo>
                  <a:lnTo>
                    <a:pt x="14423" y="1168"/>
                  </a:lnTo>
                  <a:lnTo>
                    <a:pt x="14205" y="1029"/>
                  </a:lnTo>
                  <a:lnTo>
                    <a:pt x="13948" y="891"/>
                  </a:lnTo>
                  <a:lnTo>
                    <a:pt x="13691" y="772"/>
                  </a:lnTo>
                  <a:lnTo>
                    <a:pt x="13434" y="654"/>
                  </a:lnTo>
                  <a:lnTo>
                    <a:pt x="13157" y="535"/>
                  </a:lnTo>
                  <a:lnTo>
                    <a:pt x="12583" y="377"/>
                  </a:lnTo>
                  <a:lnTo>
                    <a:pt x="11989" y="238"/>
                  </a:lnTo>
                  <a:lnTo>
                    <a:pt x="11396" y="119"/>
                  </a:lnTo>
                  <a:lnTo>
                    <a:pt x="10802" y="60"/>
                  </a:lnTo>
                  <a:lnTo>
                    <a:pt x="10229" y="20"/>
                  </a:lnTo>
                  <a:lnTo>
                    <a:pt x="9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9"/>
            <p:cNvSpPr/>
            <p:nvPr/>
          </p:nvSpPr>
          <p:spPr>
            <a:xfrm>
              <a:off x="3693025" y="4761675"/>
              <a:ext cx="782475" cy="449125"/>
            </a:xfrm>
            <a:custGeom>
              <a:avLst/>
              <a:gdLst/>
              <a:ahLst/>
              <a:cxnLst/>
              <a:rect l="l" t="t" r="r" b="b"/>
              <a:pathLst>
                <a:path w="31299" h="17965" extrusionOk="0">
                  <a:moveTo>
                    <a:pt x="14462" y="1"/>
                  </a:moveTo>
                  <a:lnTo>
                    <a:pt x="13829" y="20"/>
                  </a:lnTo>
                  <a:lnTo>
                    <a:pt x="13196" y="60"/>
                  </a:lnTo>
                  <a:lnTo>
                    <a:pt x="12583" y="100"/>
                  </a:lnTo>
                  <a:lnTo>
                    <a:pt x="11989" y="159"/>
                  </a:lnTo>
                  <a:lnTo>
                    <a:pt x="11396" y="218"/>
                  </a:lnTo>
                  <a:lnTo>
                    <a:pt x="10822" y="297"/>
                  </a:lnTo>
                  <a:lnTo>
                    <a:pt x="9714" y="495"/>
                  </a:lnTo>
                  <a:lnTo>
                    <a:pt x="8665" y="713"/>
                  </a:lnTo>
                  <a:lnTo>
                    <a:pt x="7656" y="970"/>
                  </a:lnTo>
                  <a:lnTo>
                    <a:pt x="6707" y="1247"/>
                  </a:lnTo>
                  <a:lnTo>
                    <a:pt x="5817" y="1544"/>
                  </a:lnTo>
                  <a:lnTo>
                    <a:pt x="4986" y="1841"/>
                  </a:lnTo>
                  <a:lnTo>
                    <a:pt x="4214" y="2157"/>
                  </a:lnTo>
                  <a:lnTo>
                    <a:pt x="3502" y="2474"/>
                  </a:lnTo>
                  <a:lnTo>
                    <a:pt x="2849" y="2790"/>
                  </a:lnTo>
                  <a:lnTo>
                    <a:pt x="2255" y="3087"/>
                  </a:lnTo>
                  <a:lnTo>
                    <a:pt x="1741" y="3384"/>
                  </a:lnTo>
                  <a:lnTo>
                    <a:pt x="1286" y="3641"/>
                  </a:lnTo>
                  <a:lnTo>
                    <a:pt x="574" y="4096"/>
                  </a:lnTo>
                  <a:lnTo>
                    <a:pt x="139" y="4393"/>
                  </a:lnTo>
                  <a:lnTo>
                    <a:pt x="0" y="4511"/>
                  </a:lnTo>
                  <a:lnTo>
                    <a:pt x="1603" y="5204"/>
                  </a:lnTo>
                  <a:lnTo>
                    <a:pt x="1603" y="5362"/>
                  </a:lnTo>
                  <a:lnTo>
                    <a:pt x="1583" y="5797"/>
                  </a:lnTo>
                  <a:lnTo>
                    <a:pt x="1603" y="6450"/>
                  </a:lnTo>
                  <a:lnTo>
                    <a:pt x="1642" y="6866"/>
                  </a:lnTo>
                  <a:lnTo>
                    <a:pt x="1682" y="7321"/>
                  </a:lnTo>
                  <a:lnTo>
                    <a:pt x="1761" y="7815"/>
                  </a:lnTo>
                  <a:lnTo>
                    <a:pt x="1840" y="8330"/>
                  </a:lnTo>
                  <a:lnTo>
                    <a:pt x="1959" y="8884"/>
                  </a:lnTo>
                  <a:lnTo>
                    <a:pt x="2117" y="9457"/>
                  </a:lnTo>
                  <a:lnTo>
                    <a:pt x="2295" y="10051"/>
                  </a:lnTo>
                  <a:lnTo>
                    <a:pt x="2513" y="10664"/>
                  </a:lnTo>
                  <a:lnTo>
                    <a:pt x="2770" y="11277"/>
                  </a:lnTo>
                  <a:lnTo>
                    <a:pt x="3067" y="11891"/>
                  </a:lnTo>
                  <a:lnTo>
                    <a:pt x="3423" y="12504"/>
                  </a:lnTo>
                  <a:lnTo>
                    <a:pt x="3601" y="12821"/>
                  </a:lnTo>
                  <a:lnTo>
                    <a:pt x="3818" y="13117"/>
                  </a:lnTo>
                  <a:lnTo>
                    <a:pt x="4036" y="13414"/>
                  </a:lnTo>
                  <a:lnTo>
                    <a:pt x="4254" y="13711"/>
                  </a:lnTo>
                  <a:lnTo>
                    <a:pt x="4511" y="14008"/>
                  </a:lnTo>
                  <a:lnTo>
                    <a:pt x="4768" y="14285"/>
                  </a:lnTo>
                  <a:lnTo>
                    <a:pt x="5045" y="14562"/>
                  </a:lnTo>
                  <a:lnTo>
                    <a:pt x="5322" y="14838"/>
                  </a:lnTo>
                  <a:lnTo>
                    <a:pt x="5639" y="15115"/>
                  </a:lnTo>
                  <a:lnTo>
                    <a:pt x="5955" y="15373"/>
                  </a:lnTo>
                  <a:lnTo>
                    <a:pt x="6291" y="15610"/>
                  </a:lnTo>
                  <a:lnTo>
                    <a:pt x="6647" y="15847"/>
                  </a:lnTo>
                  <a:lnTo>
                    <a:pt x="7004" y="16085"/>
                  </a:lnTo>
                  <a:lnTo>
                    <a:pt x="7399" y="16302"/>
                  </a:lnTo>
                  <a:lnTo>
                    <a:pt x="7815" y="16520"/>
                  </a:lnTo>
                  <a:lnTo>
                    <a:pt x="8230" y="16718"/>
                  </a:lnTo>
                  <a:lnTo>
                    <a:pt x="8685" y="16896"/>
                  </a:lnTo>
                  <a:lnTo>
                    <a:pt x="9140" y="17074"/>
                  </a:lnTo>
                  <a:lnTo>
                    <a:pt x="9635" y="17232"/>
                  </a:lnTo>
                  <a:lnTo>
                    <a:pt x="10129" y="17391"/>
                  </a:lnTo>
                  <a:lnTo>
                    <a:pt x="10644" y="17509"/>
                  </a:lnTo>
                  <a:lnTo>
                    <a:pt x="11198" y="17628"/>
                  </a:lnTo>
                  <a:lnTo>
                    <a:pt x="11771" y="17727"/>
                  </a:lnTo>
                  <a:lnTo>
                    <a:pt x="12345" y="17806"/>
                  </a:lnTo>
                  <a:lnTo>
                    <a:pt x="12959" y="17885"/>
                  </a:lnTo>
                  <a:lnTo>
                    <a:pt x="13592" y="17925"/>
                  </a:lnTo>
                  <a:lnTo>
                    <a:pt x="14244" y="17945"/>
                  </a:lnTo>
                  <a:lnTo>
                    <a:pt x="14917" y="17964"/>
                  </a:lnTo>
                  <a:lnTo>
                    <a:pt x="15629" y="17945"/>
                  </a:lnTo>
                  <a:lnTo>
                    <a:pt x="16361" y="17925"/>
                  </a:lnTo>
                  <a:lnTo>
                    <a:pt x="16895" y="17885"/>
                  </a:lnTo>
                  <a:lnTo>
                    <a:pt x="17449" y="17826"/>
                  </a:lnTo>
                  <a:lnTo>
                    <a:pt x="17964" y="17747"/>
                  </a:lnTo>
                  <a:lnTo>
                    <a:pt x="18458" y="17668"/>
                  </a:lnTo>
                  <a:lnTo>
                    <a:pt x="18953" y="17569"/>
                  </a:lnTo>
                  <a:lnTo>
                    <a:pt x="19428" y="17470"/>
                  </a:lnTo>
                  <a:lnTo>
                    <a:pt x="19883" y="17331"/>
                  </a:lnTo>
                  <a:lnTo>
                    <a:pt x="20338" y="17213"/>
                  </a:lnTo>
                  <a:lnTo>
                    <a:pt x="20773" y="17054"/>
                  </a:lnTo>
                  <a:lnTo>
                    <a:pt x="21189" y="16896"/>
                  </a:lnTo>
                  <a:lnTo>
                    <a:pt x="21604" y="16738"/>
                  </a:lnTo>
                  <a:lnTo>
                    <a:pt x="21980" y="16560"/>
                  </a:lnTo>
                  <a:lnTo>
                    <a:pt x="22376" y="16362"/>
                  </a:lnTo>
                  <a:lnTo>
                    <a:pt x="22732" y="16164"/>
                  </a:lnTo>
                  <a:lnTo>
                    <a:pt x="23088" y="15966"/>
                  </a:lnTo>
                  <a:lnTo>
                    <a:pt x="23424" y="15749"/>
                  </a:lnTo>
                  <a:lnTo>
                    <a:pt x="23760" y="15531"/>
                  </a:lnTo>
                  <a:lnTo>
                    <a:pt x="24077" y="15294"/>
                  </a:lnTo>
                  <a:lnTo>
                    <a:pt x="24374" y="15056"/>
                  </a:lnTo>
                  <a:lnTo>
                    <a:pt x="24670" y="14819"/>
                  </a:lnTo>
                  <a:lnTo>
                    <a:pt x="25224" y="14324"/>
                  </a:lnTo>
                  <a:lnTo>
                    <a:pt x="25739" y="13790"/>
                  </a:lnTo>
                  <a:lnTo>
                    <a:pt x="26214" y="13256"/>
                  </a:lnTo>
                  <a:lnTo>
                    <a:pt x="26629" y="12722"/>
                  </a:lnTo>
                  <a:lnTo>
                    <a:pt x="27025" y="12168"/>
                  </a:lnTo>
                  <a:lnTo>
                    <a:pt x="27381" y="11614"/>
                  </a:lnTo>
                  <a:lnTo>
                    <a:pt x="27697" y="11080"/>
                  </a:lnTo>
                  <a:lnTo>
                    <a:pt x="27974" y="10526"/>
                  </a:lnTo>
                  <a:lnTo>
                    <a:pt x="28232" y="9991"/>
                  </a:lnTo>
                  <a:lnTo>
                    <a:pt x="28449" y="9477"/>
                  </a:lnTo>
                  <a:lnTo>
                    <a:pt x="28647" y="8982"/>
                  </a:lnTo>
                  <a:lnTo>
                    <a:pt x="28825" y="8508"/>
                  </a:lnTo>
                  <a:lnTo>
                    <a:pt x="28964" y="8053"/>
                  </a:lnTo>
                  <a:lnTo>
                    <a:pt x="29082" y="7617"/>
                  </a:lnTo>
                  <a:lnTo>
                    <a:pt x="29280" y="6885"/>
                  </a:lnTo>
                  <a:lnTo>
                    <a:pt x="29379" y="6331"/>
                  </a:lnTo>
                  <a:lnTo>
                    <a:pt x="29438" y="5956"/>
                  </a:lnTo>
                  <a:lnTo>
                    <a:pt x="29458" y="5837"/>
                  </a:lnTo>
                  <a:lnTo>
                    <a:pt x="31298" y="4353"/>
                  </a:lnTo>
                  <a:lnTo>
                    <a:pt x="30428" y="3898"/>
                  </a:lnTo>
                  <a:lnTo>
                    <a:pt x="29557" y="3483"/>
                  </a:lnTo>
                  <a:lnTo>
                    <a:pt x="28706" y="3087"/>
                  </a:lnTo>
                  <a:lnTo>
                    <a:pt x="27875" y="2711"/>
                  </a:lnTo>
                  <a:lnTo>
                    <a:pt x="27045" y="2375"/>
                  </a:lnTo>
                  <a:lnTo>
                    <a:pt x="26214" y="2058"/>
                  </a:lnTo>
                  <a:lnTo>
                    <a:pt x="25402" y="1781"/>
                  </a:lnTo>
                  <a:lnTo>
                    <a:pt x="24591" y="1504"/>
                  </a:lnTo>
                  <a:lnTo>
                    <a:pt x="23800" y="1267"/>
                  </a:lnTo>
                  <a:lnTo>
                    <a:pt x="23028" y="1049"/>
                  </a:lnTo>
                  <a:lnTo>
                    <a:pt x="22257" y="871"/>
                  </a:lnTo>
                  <a:lnTo>
                    <a:pt x="21485" y="693"/>
                  </a:lnTo>
                  <a:lnTo>
                    <a:pt x="20734" y="535"/>
                  </a:lnTo>
                  <a:lnTo>
                    <a:pt x="20002" y="396"/>
                  </a:lnTo>
                  <a:lnTo>
                    <a:pt x="19270" y="297"/>
                  </a:lnTo>
                  <a:lnTo>
                    <a:pt x="18538" y="198"/>
                  </a:lnTo>
                  <a:lnTo>
                    <a:pt x="17825" y="119"/>
                  </a:lnTo>
                  <a:lnTo>
                    <a:pt x="17133" y="60"/>
                  </a:lnTo>
                  <a:lnTo>
                    <a:pt x="16460" y="20"/>
                  </a:lnTo>
                  <a:lnTo>
                    <a:pt x="157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9"/>
            <p:cNvSpPr/>
            <p:nvPr/>
          </p:nvSpPr>
          <p:spPr>
            <a:xfrm>
              <a:off x="3954650" y="5055475"/>
              <a:ext cx="249300" cy="108325"/>
            </a:xfrm>
            <a:custGeom>
              <a:avLst/>
              <a:gdLst/>
              <a:ahLst/>
              <a:cxnLst/>
              <a:rect l="l" t="t" r="r" b="b"/>
              <a:pathLst>
                <a:path w="9972" h="4333" extrusionOk="0">
                  <a:moveTo>
                    <a:pt x="4769" y="0"/>
                  </a:moveTo>
                  <a:lnTo>
                    <a:pt x="4393" y="79"/>
                  </a:lnTo>
                  <a:lnTo>
                    <a:pt x="4017" y="178"/>
                  </a:lnTo>
                  <a:lnTo>
                    <a:pt x="3700" y="317"/>
                  </a:lnTo>
                  <a:lnTo>
                    <a:pt x="3384" y="495"/>
                  </a:lnTo>
                  <a:lnTo>
                    <a:pt x="3107" y="673"/>
                  </a:lnTo>
                  <a:lnTo>
                    <a:pt x="2850" y="890"/>
                  </a:lnTo>
                  <a:lnTo>
                    <a:pt x="2612" y="1108"/>
                  </a:lnTo>
                  <a:lnTo>
                    <a:pt x="2375" y="1346"/>
                  </a:lnTo>
                  <a:lnTo>
                    <a:pt x="1999" y="1781"/>
                  </a:lnTo>
                  <a:lnTo>
                    <a:pt x="1643" y="2216"/>
                  </a:lnTo>
                  <a:lnTo>
                    <a:pt x="1346" y="2552"/>
                  </a:lnTo>
                  <a:lnTo>
                    <a:pt x="1208" y="2691"/>
                  </a:lnTo>
                  <a:lnTo>
                    <a:pt x="1089" y="2770"/>
                  </a:lnTo>
                  <a:lnTo>
                    <a:pt x="950" y="2849"/>
                  </a:lnTo>
                  <a:lnTo>
                    <a:pt x="832" y="2869"/>
                  </a:lnTo>
                  <a:lnTo>
                    <a:pt x="733" y="2889"/>
                  </a:lnTo>
                  <a:lnTo>
                    <a:pt x="634" y="2869"/>
                  </a:lnTo>
                  <a:lnTo>
                    <a:pt x="555" y="2829"/>
                  </a:lnTo>
                  <a:lnTo>
                    <a:pt x="476" y="2790"/>
                  </a:lnTo>
                  <a:lnTo>
                    <a:pt x="416" y="2730"/>
                  </a:lnTo>
                  <a:lnTo>
                    <a:pt x="357" y="2651"/>
                  </a:lnTo>
                  <a:lnTo>
                    <a:pt x="258" y="2513"/>
                  </a:lnTo>
                  <a:lnTo>
                    <a:pt x="199" y="2374"/>
                  </a:lnTo>
                  <a:lnTo>
                    <a:pt x="159" y="2236"/>
                  </a:lnTo>
                  <a:lnTo>
                    <a:pt x="119" y="2315"/>
                  </a:lnTo>
                  <a:lnTo>
                    <a:pt x="80" y="2552"/>
                  </a:lnTo>
                  <a:lnTo>
                    <a:pt x="21" y="2869"/>
                  </a:lnTo>
                  <a:lnTo>
                    <a:pt x="1" y="3067"/>
                  </a:lnTo>
                  <a:lnTo>
                    <a:pt x="1" y="3245"/>
                  </a:lnTo>
                  <a:lnTo>
                    <a:pt x="21" y="3443"/>
                  </a:lnTo>
                  <a:lnTo>
                    <a:pt x="60" y="3640"/>
                  </a:lnTo>
                  <a:lnTo>
                    <a:pt x="139" y="3818"/>
                  </a:lnTo>
                  <a:lnTo>
                    <a:pt x="238" y="3977"/>
                  </a:lnTo>
                  <a:lnTo>
                    <a:pt x="357" y="4115"/>
                  </a:lnTo>
                  <a:lnTo>
                    <a:pt x="436" y="4175"/>
                  </a:lnTo>
                  <a:lnTo>
                    <a:pt x="535" y="4234"/>
                  </a:lnTo>
                  <a:lnTo>
                    <a:pt x="634" y="4274"/>
                  </a:lnTo>
                  <a:lnTo>
                    <a:pt x="753" y="4313"/>
                  </a:lnTo>
                  <a:lnTo>
                    <a:pt x="871" y="4333"/>
                  </a:lnTo>
                  <a:lnTo>
                    <a:pt x="1287" y="4333"/>
                  </a:lnTo>
                  <a:lnTo>
                    <a:pt x="1445" y="4293"/>
                  </a:lnTo>
                  <a:lnTo>
                    <a:pt x="1603" y="4254"/>
                  </a:lnTo>
                  <a:lnTo>
                    <a:pt x="1920" y="4115"/>
                  </a:lnTo>
                  <a:lnTo>
                    <a:pt x="2217" y="3957"/>
                  </a:lnTo>
                  <a:lnTo>
                    <a:pt x="2533" y="3739"/>
                  </a:lnTo>
                  <a:lnTo>
                    <a:pt x="2850" y="3502"/>
                  </a:lnTo>
                  <a:lnTo>
                    <a:pt x="3146" y="3265"/>
                  </a:lnTo>
                  <a:lnTo>
                    <a:pt x="3423" y="3007"/>
                  </a:lnTo>
                  <a:lnTo>
                    <a:pt x="3938" y="2473"/>
                  </a:lnTo>
                  <a:lnTo>
                    <a:pt x="4353" y="2038"/>
                  </a:lnTo>
                  <a:lnTo>
                    <a:pt x="4709" y="1583"/>
                  </a:lnTo>
                  <a:lnTo>
                    <a:pt x="4788" y="1721"/>
                  </a:lnTo>
                  <a:lnTo>
                    <a:pt x="4986" y="2038"/>
                  </a:lnTo>
                  <a:lnTo>
                    <a:pt x="5145" y="2256"/>
                  </a:lnTo>
                  <a:lnTo>
                    <a:pt x="5323" y="2493"/>
                  </a:lnTo>
                  <a:lnTo>
                    <a:pt x="5520" y="2750"/>
                  </a:lnTo>
                  <a:lnTo>
                    <a:pt x="5758" y="3007"/>
                  </a:lnTo>
                  <a:lnTo>
                    <a:pt x="6015" y="3245"/>
                  </a:lnTo>
                  <a:lnTo>
                    <a:pt x="6312" y="3482"/>
                  </a:lnTo>
                  <a:lnTo>
                    <a:pt x="6628" y="3700"/>
                  </a:lnTo>
                  <a:lnTo>
                    <a:pt x="6965" y="3878"/>
                  </a:lnTo>
                  <a:lnTo>
                    <a:pt x="7123" y="3937"/>
                  </a:lnTo>
                  <a:lnTo>
                    <a:pt x="7321" y="3997"/>
                  </a:lnTo>
                  <a:lnTo>
                    <a:pt x="7499" y="4036"/>
                  </a:lnTo>
                  <a:lnTo>
                    <a:pt x="7697" y="4076"/>
                  </a:lnTo>
                  <a:lnTo>
                    <a:pt x="7894" y="4095"/>
                  </a:lnTo>
                  <a:lnTo>
                    <a:pt x="8092" y="4095"/>
                  </a:lnTo>
                  <a:lnTo>
                    <a:pt x="8290" y="4076"/>
                  </a:lnTo>
                  <a:lnTo>
                    <a:pt x="8508" y="4036"/>
                  </a:lnTo>
                  <a:lnTo>
                    <a:pt x="8785" y="3957"/>
                  </a:lnTo>
                  <a:lnTo>
                    <a:pt x="9002" y="3858"/>
                  </a:lnTo>
                  <a:lnTo>
                    <a:pt x="9220" y="3759"/>
                  </a:lnTo>
                  <a:lnTo>
                    <a:pt x="9398" y="3640"/>
                  </a:lnTo>
                  <a:lnTo>
                    <a:pt x="9537" y="3502"/>
                  </a:lnTo>
                  <a:lnTo>
                    <a:pt x="9655" y="3363"/>
                  </a:lnTo>
                  <a:lnTo>
                    <a:pt x="9754" y="3205"/>
                  </a:lnTo>
                  <a:lnTo>
                    <a:pt x="9833" y="3047"/>
                  </a:lnTo>
                  <a:lnTo>
                    <a:pt x="9893" y="2869"/>
                  </a:lnTo>
                  <a:lnTo>
                    <a:pt x="9932" y="2711"/>
                  </a:lnTo>
                  <a:lnTo>
                    <a:pt x="9952" y="2533"/>
                  </a:lnTo>
                  <a:lnTo>
                    <a:pt x="9972" y="2354"/>
                  </a:lnTo>
                  <a:lnTo>
                    <a:pt x="9952" y="2038"/>
                  </a:lnTo>
                  <a:lnTo>
                    <a:pt x="9912" y="1721"/>
                  </a:lnTo>
                  <a:lnTo>
                    <a:pt x="9873" y="1899"/>
                  </a:lnTo>
                  <a:lnTo>
                    <a:pt x="9833" y="2058"/>
                  </a:lnTo>
                  <a:lnTo>
                    <a:pt x="9774" y="2196"/>
                  </a:lnTo>
                  <a:lnTo>
                    <a:pt x="9695" y="2354"/>
                  </a:lnTo>
                  <a:lnTo>
                    <a:pt x="9596" y="2473"/>
                  </a:lnTo>
                  <a:lnTo>
                    <a:pt x="9477" y="2572"/>
                  </a:lnTo>
                  <a:lnTo>
                    <a:pt x="9339" y="2631"/>
                  </a:lnTo>
                  <a:lnTo>
                    <a:pt x="9161" y="2671"/>
                  </a:lnTo>
                  <a:lnTo>
                    <a:pt x="9062" y="2651"/>
                  </a:lnTo>
                  <a:lnTo>
                    <a:pt x="8983" y="2631"/>
                  </a:lnTo>
                  <a:lnTo>
                    <a:pt x="8805" y="2552"/>
                  </a:lnTo>
                  <a:lnTo>
                    <a:pt x="8607" y="2414"/>
                  </a:lnTo>
                  <a:lnTo>
                    <a:pt x="8389" y="2216"/>
                  </a:lnTo>
                  <a:lnTo>
                    <a:pt x="7934" y="1761"/>
                  </a:lnTo>
                  <a:lnTo>
                    <a:pt x="7439" y="1247"/>
                  </a:lnTo>
                  <a:lnTo>
                    <a:pt x="7162" y="989"/>
                  </a:lnTo>
                  <a:lnTo>
                    <a:pt x="6866" y="752"/>
                  </a:lnTo>
                  <a:lnTo>
                    <a:pt x="6569" y="515"/>
                  </a:lnTo>
                  <a:lnTo>
                    <a:pt x="6252" y="317"/>
                  </a:lnTo>
                  <a:lnTo>
                    <a:pt x="6074" y="238"/>
                  </a:lnTo>
                  <a:lnTo>
                    <a:pt x="5896" y="158"/>
                  </a:lnTo>
                  <a:lnTo>
                    <a:pt x="5718" y="99"/>
                  </a:lnTo>
                  <a:lnTo>
                    <a:pt x="5540" y="40"/>
                  </a:lnTo>
                  <a:lnTo>
                    <a:pt x="5362" y="20"/>
                  </a:lnTo>
                  <a:lnTo>
                    <a:pt x="5164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9"/>
            <p:cNvSpPr/>
            <p:nvPr/>
          </p:nvSpPr>
          <p:spPr>
            <a:xfrm>
              <a:off x="3964550" y="5013925"/>
              <a:ext cx="59375" cy="63325"/>
            </a:xfrm>
            <a:custGeom>
              <a:avLst/>
              <a:gdLst/>
              <a:ahLst/>
              <a:cxnLst/>
              <a:rect l="l" t="t" r="r" b="b"/>
              <a:pathLst>
                <a:path w="2375" h="2533" extrusionOk="0">
                  <a:moveTo>
                    <a:pt x="2216" y="0"/>
                  </a:moveTo>
                  <a:lnTo>
                    <a:pt x="2137" y="20"/>
                  </a:lnTo>
                  <a:lnTo>
                    <a:pt x="2078" y="40"/>
                  </a:lnTo>
                  <a:lnTo>
                    <a:pt x="2038" y="99"/>
                  </a:lnTo>
                  <a:lnTo>
                    <a:pt x="2018" y="139"/>
                  </a:lnTo>
                  <a:lnTo>
                    <a:pt x="1999" y="356"/>
                  </a:lnTo>
                  <a:lnTo>
                    <a:pt x="1939" y="673"/>
                  </a:lnTo>
                  <a:lnTo>
                    <a:pt x="1860" y="1049"/>
                  </a:lnTo>
                  <a:lnTo>
                    <a:pt x="1761" y="1445"/>
                  </a:lnTo>
                  <a:lnTo>
                    <a:pt x="1682" y="1623"/>
                  </a:lnTo>
                  <a:lnTo>
                    <a:pt x="1623" y="1801"/>
                  </a:lnTo>
                  <a:lnTo>
                    <a:pt x="1544" y="1959"/>
                  </a:lnTo>
                  <a:lnTo>
                    <a:pt x="1445" y="2078"/>
                  </a:lnTo>
                  <a:lnTo>
                    <a:pt x="1346" y="2177"/>
                  </a:lnTo>
                  <a:lnTo>
                    <a:pt x="1247" y="2236"/>
                  </a:lnTo>
                  <a:lnTo>
                    <a:pt x="1148" y="2276"/>
                  </a:lnTo>
                  <a:lnTo>
                    <a:pt x="1089" y="2256"/>
                  </a:lnTo>
                  <a:lnTo>
                    <a:pt x="1029" y="2236"/>
                  </a:lnTo>
                  <a:lnTo>
                    <a:pt x="950" y="2216"/>
                  </a:lnTo>
                  <a:lnTo>
                    <a:pt x="891" y="2157"/>
                  </a:lnTo>
                  <a:lnTo>
                    <a:pt x="792" y="2038"/>
                  </a:lnTo>
                  <a:lnTo>
                    <a:pt x="713" y="1880"/>
                  </a:lnTo>
                  <a:lnTo>
                    <a:pt x="634" y="1702"/>
                  </a:lnTo>
                  <a:lnTo>
                    <a:pt x="574" y="1524"/>
                  </a:lnTo>
                  <a:lnTo>
                    <a:pt x="535" y="1326"/>
                  </a:lnTo>
                  <a:lnTo>
                    <a:pt x="475" y="1029"/>
                  </a:lnTo>
                  <a:lnTo>
                    <a:pt x="396" y="614"/>
                  </a:lnTo>
                  <a:lnTo>
                    <a:pt x="337" y="178"/>
                  </a:lnTo>
                  <a:lnTo>
                    <a:pt x="317" y="139"/>
                  </a:lnTo>
                  <a:lnTo>
                    <a:pt x="277" y="99"/>
                  </a:lnTo>
                  <a:lnTo>
                    <a:pt x="159" y="99"/>
                  </a:lnTo>
                  <a:lnTo>
                    <a:pt x="99" y="119"/>
                  </a:lnTo>
                  <a:lnTo>
                    <a:pt x="40" y="159"/>
                  </a:lnTo>
                  <a:lnTo>
                    <a:pt x="20" y="218"/>
                  </a:lnTo>
                  <a:lnTo>
                    <a:pt x="0" y="277"/>
                  </a:lnTo>
                  <a:lnTo>
                    <a:pt x="60" y="871"/>
                  </a:lnTo>
                  <a:lnTo>
                    <a:pt x="119" y="1227"/>
                  </a:lnTo>
                  <a:lnTo>
                    <a:pt x="218" y="1603"/>
                  </a:lnTo>
                  <a:lnTo>
                    <a:pt x="277" y="1781"/>
                  </a:lnTo>
                  <a:lnTo>
                    <a:pt x="337" y="1939"/>
                  </a:lnTo>
                  <a:lnTo>
                    <a:pt x="416" y="2097"/>
                  </a:lnTo>
                  <a:lnTo>
                    <a:pt x="515" y="2236"/>
                  </a:lnTo>
                  <a:lnTo>
                    <a:pt x="614" y="2335"/>
                  </a:lnTo>
                  <a:lnTo>
                    <a:pt x="732" y="2434"/>
                  </a:lnTo>
                  <a:lnTo>
                    <a:pt x="871" y="2493"/>
                  </a:lnTo>
                  <a:lnTo>
                    <a:pt x="1009" y="2533"/>
                  </a:lnTo>
                  <a:lnTo>
                    <a:pt x="1187" y="2513"/>
                  </a:lnTo>
                  <a:lnTo>
                    <a:pt x="1366" y="2473"/>
                  </a:lnTo>
                  <a:lnTo>
                    <a:pt x="1504" y="2394"/>
                  </a:lnTo>
                  <a:lnTo>
                    <a:pt x="1642" y="2295"/>
                  </a:lnTo>
                  <a:lnTo>
                    <a:pt x="1761" y="2157"/>
                  </a:lnTo>
                  <a:lnTo>
                    <a:pt x="1860" y="1999"/>
                  </a:lnTo>
                  <a:lnTo>
                    <a:pt x="1959" y="1820"/>
                  </a:lnTo>
                  <a:lnTo>
                    <a:pt x="2038" y="1623"/>
                  </a:lnTo>
                  <a:lnTo>
                    <a:pt x="2117" y="1425"/>
                  </a:lnTo>
                  <a:lnTo>
                    <a:pt x="2177" y="1227"/>
                  </a:lnTo>
                  <a:lnTo>
                    <a:pt x="2276" y="812"/>
                  </a:lnTo>
                  <a:lnTo>
                    <a:pt x="2335" y="436"/>
                  </a:lnTo>
                  <a:lnTo>
                    <a:pt x="2374" y="139"/>
                  </a:lnTo>
                  <a:lnTo>
                    <a:pt x="2355" y="80"/>
                  </a:lnTo>
                  <a:lnTo>
                    <a:pt x="2315" y="40"/>
                  </a:lnTo>
                  <a:lnTo>
                    <a:pt x="2276" y="20"/>
                  </a:lnTo>
                  <a:lnTo>
                    <a:pt x="2216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9"/>
            <p:cNvSpPr/>
            <p:nvPr/>
          </p:nvSpPr>
          <p:spPr>
            <a:xfrm>
              <a:off x="4108475" y="5009475"/>
              <a:ext cx="58875" cy="59375"/>
            </a:xfrm>
            <a:custGeom>
              <a:avLst/>
              <a:gdLst/>
              <a:ahLst/>
              <a:cxnLst/>
              <a:rect l="l" t="t" r="r" b="b"/>
              <a:pathLst>
                <a:path w="2355" h="2375" extrusionOk="0">
                  <a:moveTo>
                    <a:pt x="2315" y="0"/>
                  </a:moveTo>
                  <a:lnTo>
                    <a:pt x="2196" y="20"/>
                  </a:lnTo>
                  <a:lnTo>
                    <a:pt x="2078" y="60"/>
                  </a:lnTo>
                  <a:lnTo>
                    <a:pt x="2038" y="79"/>
                  </a:lnTo>
                  <a:lnTo>
                    <a:pt x="2018" y="119"/>
                  </a:lnTo>
                  <a:lnTo>
                    <a:pt x="2018" y="653"/>
                  </a:lnTo>
                  <a:lnTo>
                    <a:pt x="2018" y="950"/>
                  </a:lnTo>
                  <a:lnTo>
                    <a:pt x="1979" y="1247"/>
                  </a:lnTo>
                  <a:lnTo>
                    <a:pt x="1920" y="1543"/>
                  </a:lnTo>
                  <a:lnTo>
                    <a:pt x="1840" y="1820"/>
                  </a:lnTo>
                  <a:lnTo>
                    <a:pt x="1781" y="1939"/>
                  </a:lnTo>
                  <a:lnTo>
                    <a:pt x="1722" y="2058"/>
                  </a:lnTo>
                  <a:lnTo>
                    <a:pt x="1643" y="2157"/>
                  </a:lnTo>
                  <a:lnTo>
                    <a:pt x="1544" y="2256"/>
                  </a:lnTo>
                  <a:lnTo>
                    <a:pt x="1524" y="2256"/>
                  </a:lnTo>
                  <a:lnTo>
                    <a:pt x="1484" y="2275"/>
                  </a:lnTo>
                  <a:lnTo>
                    <a:pt x="1405" y="2236"/>
                  </a:lnTo>
                  <a:lnTo>
                    <a:pt x="1326" y="2177"/>
                  </a:lnTo>
                  <a:lnTo>
                    <a:pt x="1227" y="2097"/>
                  </a:lnTo>
                  <a:lnTo>
                    <a:pt x="1069" y="1939"/>
                  </a:lnTo>
                  <a:lnTo>
                    <a:pt x="970" y="1820"/>
                  </a:lnTo>
                  <a:lnTo>
                    <a:pt x="871" y="1642"/>
                  </a:lnTo>
                  <a:lnTo>
                    <a:pt x="772" y="1464"/>
                  </a:lnTo>
                  <a:lnTo>
                    <a:pt x="614" y="1069"/>
                  </a:lnTo>
                  <a:lnTo>
                    <a:pt x="456" y="614"/>
                  </a:lnTo>
                  <a:lnTo>
                    <a:pt x="337" y="139"/>
                  </a:lnTo>
                  <a:lnTo>
                    <a:pt x="317" y="119"/>
                  </a:lnTo>
                  <a:lnTo>
                    <a:pt x="159" y="119"/>
                  </a:lnTo>
                  <a:lnTo>
                    <a:pt x="40" y="178"/>
                  </a:lnTo>
                  <a:lnTo>
                    <a:pt x="20" y="198"/>
                  </a:lnTo>
                  <a:lnTo>
                    <a:pt x="1" y="218"/>
                  </a:lnTo>
                  <a:lnTo>
                    <a:pt x="80" y="534"/>
                  </a:lnTo>
                  <a:lnTo>
                    <a:pt x="159" y="910"/>
                  </a:lnTo>
                  <a:lnTo>
                    <a:pt x="297" y="1286"/>
                  </a:lnTo>
                  <a:lnTo>
                    <a:pt x="376" y="1464"/>
                  </a:lnTo>
                  <a:lnTo>
                    <a:pt x="456" y="1642"/>
                  </a:lnTo>
                  <a:lnTo>
                    <a:pt x="554" y="1820"/>
                  </a:lnTo>
                  <a:lnTo>
                    <a:pt x="673" y="1979"/>
                  </a:lnTo>
                  <a:lnTo>
                    <a:pt x="792" y="2117"/>
                  </a:lnTo>
                  <a:lnTo>
                    <a:pt x="911" y="2216"/>
                  </a:lnTo>
                  <a:lnTo>
                    <a:pt x="1069" y="2315"/>
                  </a:lnTo>
                  <a:lnTo>
                    <a:pt x="1227" y="2355"/>
                  </a:lnTo>
                  <a:lnTo>
                    <a:pt x="1385" y="2374"/>
                  </a:lnTo>
                  <a:lnTo>
                    <a:pt x="1583" y="2374"/>
                  </a:lnTo>
                  <a:lnTo>
                    <a:pt x="1722" y="2315"/>
                  </a:lnTo>
                  <a:lnTo>
                    <a:pt x="1840" y="2256"/>
                  </a:lnTo>
                  <a:lnTo>
                    <a:pt x="1959" y="2137"/>
                  </a:lnTo>
                  <a:lnTo>
                    <a:pt x="2058" y="2018"/>
                  </a:lnTo>
                  <a:lnTo>
                    <a:pt x="2137" y="1880"/>
                  </a:lnTo>
                  <a:lnTo>
                    <a:pt x="2196" y="1722"/>
                  </a:lnTo>
                  <a:lnTo>
                    <a:pt x="2236" y="1563"/>
                  </a:lnTo>
                  <a:lnTo>
                    <a:pt x="2276" y="1385"/>
                  </a:lnTo>
                  <a:lnTo>
                    <a:pt x="2335" y="1009"/>
                  </a:lnTo>
                  <a:lnTo>
                    <a:pt x="2355" y="633"/>
                  </a:lnTo>
                  <a:lnTo>
                    <a:pt x="2355" y="40"/>
                  </a:lnTo>
                  <a:lnTo>
                    <a:pt x="2355" y="20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9"/>
            <p:cNvSpPr/>
            <p:nvPr/>
          </p:nvSpPr>
          <p:spPr>
            <a:xfrm>
              <a:off x="3948725" y="5039150"/>
              <a:ext cx="66800" cy="66300"/>
            </a:xfrm>
            <a:custGeom>
              <a:avLst/>
              <a:gdLst/>
              <a:ahLst/>
              <a:cxnLst/>
              <a:rect l="l" t="t" r="r" b="b"/>
              <a:pathLst>
                <a:path w="2672" h="2652" extrusionOk="0">
                  <a:moveTo>
                    <a:pt x="1365" y="297"/>
                  </a:moveTo>
                  <a:lnTo>
                    <a:pt x="1445" y="317"/>
                  </a:lnTo>
                  <a:lnTo>
                    <a:pt x="1642" y="356"/>
                  </a:lnTo>
                  <a:lnTo>
                    <a:pt x="1820" y="436"/>
                  </a:lnTo>
                  <a:lnTo>
                    <a:pt x="1999" y="535"/>
                  </a:lnTo>
                  <a:lnTo>
                    <a:pt x="2117" y="673"/>
                  </a:lnTo>
                  <a:lnTo>
                    <a:pt x="2236" y="851"/>
                  </a:lnTo>
                  <a:lnTo>
                    <a:pt x="2315" y="1029"/>
                  </a:lnTo>
                  <a:lnTo>
                    <a:pt x="2355" y="1227"/>
                  </a:lnTo>
                  <a:lnTo>
                    <a:pt x="2355" y="1425"/>
                  </a:lnTo>
                  <a:lnTo>
                    <a:pt x="2315" y="1623"/>
                  </a:lnTo>
                  <a:lnTo>
                    <a:pt x="2236" y="1820"/>
                  </a:lnTo>
                  <a:lnTo>
                    <a:pt x="2117" y="1979"/>
                  </a:lnTo>
                  <a:lnTo>
                    <a:pt x="1979" y="2117"/>
                  </a:lnTo>
                  <a:lnTo>
                    <a:pt x="1820" y="2216"/>
                  </a:lnTo>
                  <a:lnTo>
                    <a:pt x="1642" y="2295"/>
                  </a:lnTo>
                  <a:lnTo>
                    <a:pt x="1445" y="2335"/>
                  </a:lnTo>
                  <a:lnTo>
                    <a:pt x="1227" y="2335"/>
                  </a:lnTo>
                  <a:lnTo>
                    <a:pt x="1029" y="2295"/>
                  </a:lnTo>
                  <a:lnTo>
                    <a:pt x="851" y="2216"/>
                  </a:lnTo>
                  <a:lnTo>
                    <a:pt x="693" y="2097"/>
                  </a:lnTo>
                  <a:lnTo>
                    <a:pt x="554" y="1959"/>
                  </a:lnTo>
                  <a:lnTo>
                    <a:pt x="436" y="1801"/>
                  </a:lnTo>
                  <a:lnTo>
                    <a:pt x="356" y="1603"/>
                  </a:lnTo>
                  <a:lnTo>
                    <a:pt x="317" y="1425"/>
                  </a:lnTo>
                  <a:lnTo>
                    <a:pt x="317" y="1207"/>
                  </a:lnTo>
                  <a:lnTo>
                    <a:pt x="356" y="1029"/>
                  </a:lnTo>
                  <a:lnTo>
                    <a:pt x="436" y="851"/>
                  </a:lnTo>
                  <a:lnTo>
                    <a:pt x="535" y="693"/>
                  </a:lnTo>
                  <a:lnTo>
                    <a:pt x="673" y="554"/>
                  </a:lnTo>
                  <a:lnTo>
                    <a:pt x="811" y="455"/>
                  </a:lnTo>
                  <a:lnTo>
                    <a:pt x="990" y="356"/>
                  </a:lnTo>
                  <a:lnTo>
                    <a:pt x="1168" y="317"/>
                  </a:lnTo>
                  <a:lnTo>
                    <a:pt x="1365" y="297"/>
                  </a:lnTo>
                  <a:close/>
                  <a:moveTo>
                    <a:pt x="1207" y="0"/>
                  </a:moveTo>
                  <a:lnTo>
                    <a:pt x="1069" y="20"/>
                  </a:lnTo>
                  <a:lnTo>
                    <a:pt x="950" y="60"/>
                  </a:lnTo>
                  <a:lnTo>
                    <a:pt x="831" y="99"/>
                  </a:lnTo>
                  <a:lnTo>
                    <a:pt x="713" y="159"/>
                  </a:lnTo>
                  <a:lnTo>
                    <a:pt x="594" y="218"/>
                  </a:lnTo>
                  <a:lnTo>
                    <a:pt x="495" y="297"/>
                  </a:lnTo>
                  <a:lnTo>
                    <a:pt x="396" y="376"/>
                  </a:lnTo>
                  <a:lnTo>
                    <a:pt x="317" y="475"/>
                  </a:lnTo>
                  <a:lnTo>
                    <a:pt x="238" y="574"/>
                  </a:lnTo>
                  <a:lnTo>
                    <a:pt x="178" y="673"/>
                  </a:lnTo>
                  <a:lnTo>
                    <a:pt x="119" y="792"/>
                  </a:lnTo>
                  <a:lnTo>
                    <a:pt x="60" y="930"/>
                  </a:lnTo>
                  <a:lnTo>
                    <a:pt x="40" y="1049"/>
                  </a:lnTo>
                  <a:lnTo>
                    <a:pt x="20" y="1187"/>
                  </a:lnTo>
                  <a:lnTo>
                    <a:pt x="0" y="1306"/>
                  </a:lnTo>
                  <a:lnTo>
                    <a:pt x="20" y="1445"/>
                  </a:lnTo>
                  <a:lnTo>
                    <a:pt x="20" y="1583"/>
                  </a:lnTo>
                  <a:lnTo>
                    <a:pt x="60" y="1702"/>
                  </a:lnTo>
                  <a:lnTo>
                    <a:pt x="99" y="1820"/>
                  </a:lnTo>
                  <a:lnTo>
                    <a:pt x="159" y="1939"/>
                  </a:lnTo>
                  <a:lnTo>
                    <a:pt x="218" y="2058"/>
                  </a:lnTo>
                  <a:lnTo>
                    <a:pt x="297" y="2157"/>
                  </a:lnTo>
                  <a:lnTo>
                    <a:pt x="396" y="2256"/>
                  </a:lnTo>
                  <a:lnTo>
                    <a:pt x="495" y="2355"/>
                  </a:lnTo>
                  <a:lnTo>
                    <a:pt x="594" y="2434"/>
                  </a:lnTo>
                  <a:lnTo>
                    <a:pt x="693" y="2493"/>
                  </a:lnTo>
                  <a:lnTo>
                    <a:pt x="811" y="2552"/>
                  </a:lnTo>
                  <a:lnTo>
                    <a:pt x="930" y="2592"/>
                  </a:lnTo>
                  <a:lnTo>
                    <a:pt x="1069" y="2632"/>
                  </a:lnTo>
                  <a:lnTo>
                    <a:pt x="1187" y="2651"/>
                  </a:lnTo>
                  <a:lnTo>
                    <a:pt x="1425" y="2651"/>
                  </a:lnTo>
                  <a:lnTo>
                    <a:pt x="1543" y="2632"/>
                  </a:lnTo>
                  <a:lnTo>
                    <a:pt x="1801" y="2572"/>
                  </a:lnTo>
                  <a:lnTo>
                    <a:pt x="2018" y="2473"/>
                  </a:lnTo>
                  <a:lnTo>
                    <a:pt x="2216" y="2315"/>
                  </a:lnTo>
                  <a:lnTo>
                    <a:pt x="2374" y="2137"/>
                  </a:lnTo>
                  <a:lnTo>
                    <a:pt x="2513" y="1939"/>
                  </a:lnTo>
                  <a:lnTo>
                    <a:pt x="2612" y="1702"/>
                  </a:lnTo>
                  <a:lnTo>
                    <a:pt x="2632" y="1583"/>
                  </a:lnTo>
                  <a:lnTo>
                    <a:pt x="2651" y="1464"/>
                  </a:lnTo>
                  <a:lnTo>
                    <a:pt x="2671" y="1326"/>
                  </a:lnTo>
                  <a:lnTo>
                    <a:pt x="2651" y="1187"/>
                  </a:lnTo>
                  <a:lnTo>
                    <a:pt x="2632" y="1069"/>
                  </a:lnTo>
                  <a:lnTo>
                    <a:pt x="2612" y="930"/>
                  </a:lnTo>
                  <a:lnTo>
                    <a:pt x="2572" y="811"/>
                  </a:lnTo>
                  <a:lnTo>
                    <a:pt x="2513" y="693"/>
                  </a:lnTo>
                  <a:lnTo>
                    <a:pt x="2454" y="594"/>
                  </a:lnTo>
                  <a:lnTo>
                    <a:pt x="2374" y="495"/>
                  </a:lnTo>
                  <a:lnTo>
                    <a:pt x="2275" y="396"/>
                  </a:lnTo>
                  <a:lnTo>
                    <a:pt x="2196" y="297"/>
                  </a:lnTo>
                  <a:lnTo>
                    <a:pt x="2097" y="218"/>
                  </a:lnTo>
                  <a:lnTo>
                    <a:pt x="1979" y="159"/>
                  </a:lnTo>
                  <a:lnTo>
                    <a:pt x="1860" y="99"/>
                  </a:lnTo>
                  <a:lnTo>
                    <a:pt x="1741" y="60"/>
                  </a:lnTo>
                  <a:lnTo>
                    <a:pt x="1603" y="20"/>
                  </a:lnTo>
                  <a:lnTo>
                    <a:pt x="14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9"/>
            <p:cNvSpPr/>
            <p:nvPr/>
          </p:nvSpPr>
          <p:spPr>
            <a:xfrm>
              <a:off x="3732575" y="4895225"/>
              <a:ext cx="695925" cy="90025"/>
            </a:xfrm>
            <a:custGeom>
              <a:avLst/>
              <a:gdLst/>
              <a:ahLst/>
              <a:cxnLst/>
              <a:rect l="l" t="t" r="r" b="b"/>
              <a:pathLst>
                <a:path w="27837" h="3601" extrusionOk="0">
                  <a:moveTo>
                    <a:pt x="258" y="0"/>
                  </a:moveTo>
                  <a:lnTo>
                    <a:pt x="1" y="396"/>
                  </a:lnTo>
                  <a:lnTo>
                    <a:pt x="238" y="534"/>
                  </a:lnTo>
                  <a:lnTo>
                    <a:pt x="871" y="891"/>
                  </a:lnTo>
                  <a:lnTo>
                    <a:pt x="1326" y="1128"/>
                  </a:lnTo>
                  <a:lnTo>
                    <a:pt x="1880" y="1385"/>
                  </a:lnTo>
                  <a:lnTo>
                    <a:pt x="2513" y="1642"/>
                  </a:lnTo>
                  <a:lnTo>
                    <a:pt x="3226" y="1939"/>
                  </a:lnTo>
                  <a:lnTo>
                    <a:pt x="4017" y="2216"/>
                  </a:lnTo>
                  <a:lnTo>
                    <a:pt x="4868" y="2513"/>
                  </a:lnTo>
                  <a:lnTo>
                    <a:pt x="5797" y="2770"/>
                  </a:lnTo>
                  <a:lnTo>
                    <a:pt x="6787" y="3007"/>
                  </a:lnTo>
                  <a:lnTo>
                    <a:pt x="7835" y="3225"/>
                  </a:lnTo>
                  <a:lnTo>
                    <a:pt x="8369" y="3324"/>
                  </a:lnTo>
                  <a:lnTo>
                    <a:pt x="8923" y="3403"/>
                  </a:lnTo>
                  <a:lnTo>
                    <a:pt x="9497" y="3462"/>
                  </a:lnTo>
                  <a:lnTo>
                    <a:pt x="10071" y="3522"/>
                  </a:lnTo>
                  <a:lnTo>
                    <a:pt x="10664" y="3561"/>
                  </a:lnTo>
                  <a:lnTo>
                    <a:pt x="11278" y="3581"/>
                  </a:lnTo>
                  <a:lnTo>
                    <a:pt x="11832" y="3601"/>
                  </a:lnTo>
                  <a:lnTo>
                    <a:pt x="12405" y="3601"/>
                  </a:lnTo>
                  <a:lnTo>
                    <a:pt x="12979" y="3581"/>
                  </a:lnTo>
                  <a:lnTo>
                    <a:pt x="13553" y="3542"/>
                  </a:lnTo>
                  <a:lnTo>
                    <a:pt x="14957" y="3423"/>
                  </a:lnTo>
                  <a:lnTo>
                    <a:pt x="16342" y="3265"/>
                  </a:lnTo>
                  <a:lnTo>
                    <a:pt x="17688" y="3067"/>
                  </a:lnTo>
                  <a:lnTo>
                    <a:pt x="18973" y="2869"/>
                  </a:lnTo>
                  <a:lnTo>
                    <a:pt x="20220" y="2651"/>
                  </a:lnTo>
                  <a:lnTo>
                    <a:pt x="21387" y="2414"/>
                  </a:lnTo>
                  <a:lnTo>
                    <a:pt x="22495" y="2176"/>
                  </a:lnTo>
                  <a:lnTo>
                    <a:pt x="23504" y="1939"/>
                  </a:lnTo>
                  <a:lnTo>
                    <a:pt x="24454" y="1721"/>
                  </a:lnTo>
                  <a:lnTo>
                    <a:pt x="25284" y="1504"/>
                  </a:lnTo>
                  <a:lnTo>
                    <a:pt x="26650" y="1128"/>
                  </a:lnTo>
                  <a:lnTo>
                    <a:pt x="27520" y="851"/>
                  </a:lnTo>
                  <a:lnTo>
                    <a:pt x="27837" y="752"/>
                  </a:lnTo>
                  <a:lnTo>
                    <a:pt x="27678" y="317"/>
                  </a:lnTo>
                  <a:lnTo>
                    <a:pt x="27362" y="416"/>
                  </a:lnTo>
                  <a:lnTo>
                    <a:pt x="26511" y="673"/>
                  </a:lnTo>
                  <a:lnTo>
                    <a:pt x="25166" y="1049"/>
                  </a:lnTo>
                  <a:lnTo>
                    <a:pt x="24315" y="1266"/>
                  </a:lnTo>
                  <a:lnTo>
                    <a:pt x="23405" y="1484"/>
                  </a:lnTo>
                  <a:lnTo>
                    <a:pt x="22376" y="1721"/>
                  </a:lnTo>
                  <a:lnTo>
                    <a:pt x="21288" y="1959"/>
                  </a:lnTo>
                  <a:lnTo>
                    <a:pt x="20121" y="2196"/>
                  </a:lnTo>
                  <a:lnTo>
                    <a:pt x="18894" y="2414"/>
                  </a:lnTo>
                  <a:lnTo>
                    <a:pt x="17608" y="2612"/>
                  </a:lnTo>
                  <a:lnTo>
                    <a:pt x="16283" y="2790"/>
                  </a:lnTo>
                  <a:lnTo>
                    <a:pt x="14918" y="2948"/>
                  </a:lnTo>
                  <a:lnTo>
                    <a:pt x="13533" y="3067"/>
                  </a:lnTo>
                  <a:lnTo>
                    <a:pt x="12821" y="3106"/>
                  </a:lnTo>
                  <a:lnTo>
                    <a:pt x="12148" y="3126"/>
                  </a:lnTo>
                  <a:lnTo>
                    <a:pt x="11475" y="3126"/>
                  </a:lnTo>
                  <a:lnTo>
                    <a:pt x="10823" y="3106"/>
                  </a:lnTo>
                  <a:lnTo>
                    <a:pt x="10170" y="3067"/>
                  </a:lnTo>
                  <a:lnTo>
                    <a:pt x="9537" y="3007"/>
                  </a:lnTo>
                  <a:lnTo>
                    <a:pt x="8923" y="2928"/>
                  </a:lnTo>
                  <a:lnTo>
                    <a:pt x="8310" y="2829"/>
                  </a:lnTo>
                  <a:lnTo>
                    <a:pt x="7717" y="2730"/>
                  </a:lnTo>
                  <a:lnTo>
                    <a:pt x="7143" y="2612"/>
                  </a:lnTo>
                  <a:lnTo>
                    <a:pt x="6589" y="2493"/>
                  </a:lnTo>
                  <a:lnTo>
                    <a:pt x="6055" y="2355"/>
                  </a:lnTo>
                  <a:lnTo>
                    <a:pt x="5046" y="2078"/>
                  </a:lnTo>
                  <a:lnTo>
                    <a:pt x="4116" y="1761"/>
                  </a:lnTo>
                  <a:lnTo>
                    <a:pt x="3265" y="1444"/>
                  </a:lnTo>
                  <a:lnTo>
                    <a:pt x="2513" y="1148"/>
                  </a:lnTo>
                  <a:lnTo>
                    <a:pt x="1861" y="851"/>
                  </a:lnTo>
                  <a:lnTo>
                    <a:pt x="1307" y="574"/>
                  </a:lnTo>
                  <a:lnTo>
                    <a:pt x="852" y="356"/>
                  </a:lnTo>
                  <a:lnTo>
                    <a:pt x="535" y="178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9"/>
            <p:cNvSpPr/>
            <p:nvPr/>
          </p:nvSpPr>
          <p:spPr>
            <a:xfrm>
              <a:off x="3725650" y="4798275"/>
              <a:ext cx="727075" cy="153350"/>
            </a:xfrm>
            <a:custGeom>
              <a:avLst/>
              <a:gdLst/>
              <a:ahLst/>
              <a:cxnLst/>
              <a:rect l="l" t="t" r="r" b="b"/>
              <a:pathLst>
                <a:path w="29083" h="6134" extrusionOk="0">
                  <a:moveTo>
                    <a:pt x="13394" y="1"/>
                  </a:moveTo>
                  <a:lnTo>
                    <a:pt x="12227" y="40"/>
                  </a:lnTo>
                  <a:lnTo>
                    <a:pt x="11100" y="100"/>
                  </a:lnTo>
                  <a:lnTo>
                    <a:pt x="10011" y="198"/>
                  </a:lnTo>
                  <a:lnTo>
                    <a:pt x="8983" y="337"/>
                  </a:lnTo>
                  <a:lnTo>
                    <a:pt x="8013" y="495"/>
                  </a:lnTo>
                  <a:lnTo>
                    <a:pt x="7083" y="673"/>
                  </a:lnTo>
                  <a:lnTo>
                    <a:pt x="6193" y="851"/>
                  </a:lnTo>
                  <a:lnTo>
                    <a:pt x="5382" y="1069"/>
                  </a:lnTo>
                  <a:lnTo>
                    <a:pt x="4610" y="1267"/>
                  </a:lnTo>
                  <a:lnTo>
                    <a:pt x="3898" y="1504"/>
                  </a:lnTo>
                  <a:lnTo>
                    <a:pt x="3226" y="1722"/>
                  </a:lnTo>
                  <a:lnTo>
                    <a:pt x="2632" y="1939"/>
                  </a:lnTo>
                  <a:lnTo>
                    <a:pt x="2098" y="2137"/>
                  </a:lnTo>
                  <a:lnTo>
                    <a:pt x="1603" y="2355"/>
                  </a:lnTo>
                  <a:lnTo>
                    <a:pt x="1188" y="2533"/>
                  </a:lnTo>
                  <a:lnTo>
                    <a:pt x="535" y="2850"/>
                  </a:lnTo>
                  <a:lnTo>
                    <a:pt x="139" y="3067"/>
                  </a:lnTo>
                  <a:lnTo>
                    <a:pt x="1" y="3126"/>
                  </a:lnTo>
                  <a:lnTo>
                    <a:pt x="515" y="3443"/>
                  </a:lnTo>
                  <a:lnTo>
                    <a:pt x="1049" y="3740"/>
                  </a:lnTo>
                  <a:lnTo>
                    <a:pt x="1584" y="3997"/>
                  </a:lnTo>
                  <a:lnTo>
                    <a:pt x="2138" y="4254"/>
                  </a:lnTo>
                  <a:lnTo>
                    <a:pt x="2691" y="4492"/>
                  </a:lnTo>
                  <a:lnTo>
                    <a:pt x="3245" y="4709"/>
                  </a:lnTo>
                  <a:lnTo>
                    <a:pt x="3819" y="4907"/>
                  </a:lnTo>
                  <a:lnTo>
                    <a:pt x="4393" y="5085"/>
                  </a:lnTo>
                  <a:lnTo>
                    <a:pt x="4967" y="5243"/>
                  </a:lnTo>
                  <a:lnTo>
                    <a:pt x="5560" y="5402"/>
                  </a:lnTo>
                  <a:lnTo>
                    <a:pt x="6154" y="5520"/>
                  </a:lnTo>
                  <a:lnTo>
                    <a:pt x="6747" y="5659"/>
                  </a:lnTo>
                  <a:lnTo>
                    <a:pt x="7341" y="5758"/>
                  </a:lnTo>
                  <a:lnTo>
                    <a:pt x="7954" y="5857"/>
                  </a:lnTo>
                  <a:lnTo>
                    <a:pt x="8547" y="5916"/>
                  </a:lnTo>
                  <a:lnTo>
                    <a:pt x="9161" y="5995"/>
                  </a:lnTo>
                  <a:lnTo>
                    <a:pt x="9774" y="6035"/>
                  </a:lnTo>
                  <a:lnTo>
                    <a:pt x="10368" y="6094"/>
                  </a:lnTo>
                  <a:lnTo>
                    <a:pt x="11594" y="6134"/>
                  </a:lnTo>
                  <a:lnTo>
                    <a:pt x="12801" y="6134"/>
                  </a:lnTo>
                  <a:lnTo>
                    <a:pt x="14008" y="6114"/>
                  </a:lnTo>
                  <a:lnTo>
                    <a:pt x="15195" y="6035"/>
                  </a:lnTo>
                  <a:lnTo>
                    <a:pt x="16382" y="5936"/>
                  </a:lnTo>
                  <a:lnTo>
                    <a:pt x="17529" y="5817"/>
                  </a:lnTo>
                  <a:lnTo>
                    <a:pt x="18637" y="5659"/>
                  </a:lnTo>
                  <a:lnTo>
                    <a:pt x="19745" y="5501"/>
                  </a:lnTo>
                  <a:lnTo>
                    <a:pt x="20794" y="5322"/>
                  </a:lnTo>
                  <a:lnTo>
                    <a:pt x="21803" y="5125"/>
                  </a:lnTo>
                  <a:lnTo>
                    <a:pt x="22772" y="4907"/>
                  </a:lnTo>
                  <a:lnTo>
                    <a:pt x="23682" y="4689"/>
                  </a:lnTo>
                  <a:lnTo>
                    <a:pt x="24553" y="4492"/>
                  </a:lnTo>
                  <a:lnTo>
                    <a:pt x="26076" y="4076"/>
                  </a:lnTo>
                  <a:lnTo>
                    <a:pt x="27342" y="3700"/>
                  </a:lnTo>
                  <a:lnTo>
                    <a:pt x="28292" y="3403"/>
                  </a:lnTo>
                  <a:lnTo>
                    <a:pt x="29083" y="3126"/>
                  </a:lnTo>
                  <a:lnTo>
                    <a:pt x="28272" y="2790"/>
                  </a:lnTo>
                  <a:lnTo>
                    <a:pt x="27481" y="2493"/>
                  </a:lnTo>
                  <a:lnTo>
                    <a:pt x="26669" y="2216"/>
                  </a:lnTo>
                  <a:lnTo>
                    <a:pt x="25898" y="1959"/>
                  </a:lnTo>
                  <a:lnTo>
                    <a:pt x="25106" y="1722"/>
                  </a:lnTo>
                  <a:lnTo>
                    <a:pt x="24335" y="1484"/>
                  </a:lnTo>
                  <a:lnTo>
                    <a:pt x="23583" y="1287"/>
                  </a:lnTo>
                  <a:lnTo>
                    <a:pt x="22831" y="1109"/>
                  </a:lnTo>
                  <a:lnTo>
                    <a:pt x="22099" y="930"/>
                  </a:lnTo>
                  <a:lnTo>
                    <a:pt x="21367" y="772"/>
                  </a:lnTo>
                  <a:lnTo>
                    <a:pt x="20635" y="634"/>
                  </a:lnTo>
                  <a:lnTo>
                    <a:pt x="19923" y="515"/>
                  </a:lnTo>
                  <a:lnTo>
                    <a:pt x="19231" y="396"/>
                  </a:lnTo>
                  <a:lnTo>
                    <a:pt x="18538" y="297"/>
                  </a:lnTo>
                  <a:lnTo>
                    <a:pt x="17866" y="218"/>
                  </a:lnTo>
                  <a:lnTo>
                    <a:pt x="17193" y="159"/>
                  </a:lnTo>
                  <a:lnTo>
                    <a:pt x="15887" y="60"/>
                  </a:lnTo>
                  <a:lnTo>
                    <a:pt x="146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9"/>
            <p:cNvSpPr/>
            <p:nvPr/>
          </p:nvSpPr>
          <p:spPr>
            <a:xfrm>
              <a:off x="3810725" y="4876925"/>
              <a:ext cx="31200" cy="35125"/>
            </a:xfrm>
            <a:custGeom>
              <a:avLst/>
              <a:gdLst/>
              <a:ahLst/>
              <a:cxnLst/>
              <a:rect l="l" t="t" r="r" b="b"/>
              <a:pathLst>
                <a:path w="1248" h="1405" extrusionOk="0">
                  <a:moveTo>
                    <a:pt x="119" y="0"/>
                  </a:moveTo>
                  <a:lnTo>
                    <a:pt x="40" y="20"/>
                  </a:lnTo>
                  <a:lnTo>
                    <a:pt x="1" y="79"/>
                  </a:lnTo>
                  <a:lnTo>
                    <a:pt x="1" y="99"/>
                  </a:lnTo>
                  <a:lnTo>
                    <a:pt x="20" y="119"/>
                  </a:lnTo>
                  <a:lnTo>
                    <a:pt x="40" y="139"/>
                  </a:lnTo>
                  <a:lnTo>
                    <a:pt x="218" y="139"/>
                  </a:lnTo>
                  <a:lnTo>
                    <a:pt x="377" y="159"/>
                  </a:lnTo>
                  <a:lnTo>
                    <a:pt x="535" y="178"/>
                  </a:lnTo>
                  <a:lnTo>
                    <a:pt x="693" y="238"/>
                  </a:lnTo>
                  <a:lnTo>
                    <a:pt x="832" y="297"/>
                  </a:lnTo>
                  <a:lnTo>
                    <a:pt x="950" y="396"/>
                  </a:lnTo>
                  <a:lnTo>
                    <a:pt x="990" y="455"/>
                  </a:lnTo>
                  <a:lnTo>
                    <a:pt x="1010" y="515"/>
                  </a:lnTo>
                  <a:lnTo>
                    <a:pt x="1029" y="594"/>
                  </a:lnTo>
                  <a:lnTo>
                    <a:pt x="1010" y="653"/>
                  </a:lnTo>
                  <a:lnTo>
                    <a:pt x="990" y="772"/>
                  </a:lnTo>
                  <a:lnTo>
                    <a:pt x="911" y="871"/>
                  </a:lnTo>
                  <a:lnTo>
                    <a:pt x="812" y="970"/>
                  </a:lnTo>
                  <a:lnTo>
                    <a:pt x="693" y="1049"/>
                  </a:lnTo>
                  <a:lnTo>
                    <a:pt x="456" y="1207"/>
                  </a:lnTo>
                  <a:lnTo>
                    <a:pt x="238" y="1326"/>
                  </a:lnTo>
                  <a:lnTo>
                    <a:pt x="218" y="1346"/>
                  </a:lnTo>
                  <a:lnTo>
                    <a:pt x="218" y="1365"/>
                  </a:lnTo>
                  <a:lnTo>
                    <a:pt x="258" y="1405"/>
                  </a:lnTo>
                  <a:lnTo>
                    <a:pt x="357" y="1405"/>
                  </a:lnTo>
                  <a:lnTo>
                    <a:pt x="416" y="1385"/>
                  </a:lnTo>
                  <a:lnTo>
                    <a:pt x="673" y="1207"/>
                  </a:lnTo>
                  <a:lnTo>
                    <a:pt x="950" y="1029"/>
                  </a:lnTo>
                  <a:lnTo>
                    <a:pt x="1069" y="930"/>
                  </a:lnTo>
                  <a:lnTo>
                    <a:pt x="1168" y="811"/>
                  </a:lnTo>
                  <a:lnTo>
                    <a:pt x="1227" y="693"/>
                  </a:lnTo>
                  <a:lnTo>
                    <a:pt x="1247" y="614"/>
                  </a:lnTo>
                  <a:lnTo>
                    <a:pt x="1247" y="534"/>
                  </a:lnTo>
                  <a:lnTo>
                    <a:pt x="1247" y="455"/>
                  </a:lnTo>
                  <a:lnTo>
                    <a:pt x="1207" y="376"/>
                  </a:lnTo>
                  <a:lnTo>
                    <a:pt x="1168" y="317"/>
                  </a:lnTo>
                  <a:lnTo>
                    <a:pt x="1109" y="257"/>
                  </a:lnTo>
                  <a:lnTo>
                    <a:pt x="970" y="159"/>
                  </a:lnTo>
                  <a:lnTo>
                    <a:pt x="812" y="99"/>
                  </a:lnTo>
                  <a:lnTo>
                    <a:pt x="614" y="40"/>
                  </a:lnTo>
                  <a:lnTo>
                    <a:pt x="436" y="2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9"/>
            <p:cNvSpPr/>
            <p:nvPr/>
          </p:nvSpPr>
          <p:spPr>
            <a:xfrm>
              <a:off x="3838925" y="4864550"/>
              <a:ext cx="36125" cy="49000"/>
            </a:xfrm>
            <a:custGeom>
              <a:avLst/>
              <a:gdLst/>
              <a:ahLst/>
              <a:cxnLst/>
              <a:rect l="l" t="t" r="r" b="b"/>
              <a:pathLst>
                <a:path w="1445" h="1960" extrusionOk="0">
                  <a:moveTo>
                    <a:pt x="79" y="1"/>
                  </a:moveTo>
                  <a:lnTo>
                    <a:pt x="40" y="20"/>
                  </a:lnTo>
                  <a:lnTo>
                    <a:pt x="20" y="60"/>
                  </a:lnTo>
                  <a:lnTo>
                    <a:pt x="0" y="80"/>
                  </a:lnTo>
                  <a:lnTo>
                    <a:pt x="0" y="119"/>
                  </a:lnTo>
                  <a:lnTo>
                    <a:pt x="20" y="139"/>
                  </a:lnTo>
                  <a:lnTo>
                    <a:pt x="60" y="159"/>
                  </a:lnTo>
                  <a:lnTo>
                    <a:pt x="277" y="159"/>
                  </a:lnTo>
                  <a:lnTo>
                    <a:pt x="436" y="199"/>
                  </a:lnTo>
                  <a:lnTo>
                    <a:pt x="594" y="258"/>
                  </a:lnTo>
                  <a:lnTo>
                    <a:pt x="732" y="317"/>
                  </a:lnTo>
                  <a:lnTo>
                    <a:pt x="851" y="416"/>
                  </a:lnTo>
                  <a:lnTo>
                    <a:pt x="950" y="515"/>
                  </a:lnTo>
                  <a:lnTo>
                    <a:pt x="1049" y="634"/>
                  </a:lnTo>
                  <a:lnTo>
                    <a:pt x="1108" y="752"/>
                  </a:lnTo>
                  <a:lnTo>
                    <a:pt x="1168" y="891"/>
                  </a:lnTo>
                  <a:lnTo>
                    <a:pt x="1187" y="1029"/>
                  </a:lnTo>
                  <a:lnTo>
                    <a:pt x="1207" y="1168"/>
                  </a:lnTo>
                  <a:lnTo>
                    <a:pt x="1187" y="1306"/>
                  </a:lnTo>
                  <a:lnTo>
                    <a:pt x="1148" y="1465"/>
                  </a:lnTo>
                  <a:lnTo>
                    <a:pt x="1069" y="1603"/>
                  </a:lnTo>
                  <a:lnTo>
                    <a:pt x="970" y="1742"/>
                  </a:lnTo>
                  <a:lnTo>
                    <a:pt x="851" y="1860"/>
                  </a:lnTo>
                  <a:lnTo>
                    <a:pt x="831" y="1900"/>
                  </a:lnTo>
                  <a:lnTo>
                    <a:pt x="831" y="1920"/>
                  </a:lnTo>
                  <a:lnTo>
                    <a:pt x="851" y="1939"/>
                  </a:lnTo>
                  <a:lnTo>
                    <a:pt x="871" y="1959"/>
                  </a:lnTo>
                  <a:lnTo>
                    <a:pt x="1009" y="1959"/>
                  </a:lnTo>
                  <a:lnTo>
                    <a:pt x="1029" y="1939"/>
                  </a:lnTo>
                  <a:lnTo>
                    <a:pt x="1187" y="1781"/>
                  </a:lnTo>
                  <a:lnTo>
                    <a:pt x="1306" y="1623"/>
                  </a:lnTo>
                  <a:lnTo>
                    <a:pt x="1385" y="1465"/>
                  </a:lnTo>
                  <a:lnTo>
                    <a:pt x="1425" y="1287"/>
                  </a:lnTo>
                  <a:lnTo>
                    <a:pt x="1445" y="1128"/>
                  </a:lnTo>
                  <a:lnTo>
                    <a:pt x="1425" y="970"/>
                  </a:lnTo>
                  <a:lnTo>
                    <a:pt x="1385" y="812"/>
                  </a:lnTo>
                  <a:lnTo>
                    <a:pt x="1326" y="654"/>
                  </a:lnTo>
                  <a:lnTo>
                    <a:pt x="1227" y="515"/>
                  </a:lnTo>
                  <a:lnTo>
                    <a:pt x="1128" y="396"/>
                  </a:lnTo>
                  <a:lnTo>
                    <a:pt x="990" y="278"/>
                  </a:lnTo>
                  <a:lnTo>
                    <a:pt x="851" y="179"/>
                  </a:lnTo>
                  <a:lnTo>
                    <a:pt x="693" y="100"/>
                  </a:lnTo>
                  <a:lnTo>
                    <a:pt x="515" y="40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9"/>
            <p:cNvSpPr/>
            <p:nvPr/>
          </p:nvSpPr>
          <p:spPr>
            <a:xfrm>
              <a:off x="3917550" y="4819550"/>
              <a:ext cx="433300" cy="98950"/>
            </a:xfrm>
            <a:custGeom>
              <a:avLst/>
              <a:gdLst/>
              <a:ahLst/>
              <a:cxnLst/>
              <a:rect l="l" t="t" r="r" b="b"/>
              <a:pathLst>
                <a:path w="17332" h="3958" extrusionOk="0">
                  <a:moveTo>
                    <a:pt x="7697" y="0"/>
                  </a:moveTo>
                  <a:lnTo>
                    <a:pt x="6371" y="40"/>
                  </a:lnTo>
                  <a:lnTo>
                    <a:pt x="5066" y="99"/>
                  </a:lnTo>
                  <a:lnTo>
                    <a:pt x="3819" y="198"/>
                  </a:lnTo>
                  <a:lnTo>
                    <a:pt x="3186" y="258"/>
                  </a:lnTo>
                  <a:lnTo>
                    <a:pt x="2573" y="337"/>
                  </a:lnTo>
                  <a:lnTo>
                    <a:pt x="1940" y="436"/>
                  </a:lnTo>
                  <a:lnTo>
                    <a:pt x="1307" y="535"/>
                  </a:lnTo>
                  <a:lnTo>
                    <a:pt x="693" y="653"/>
                  </a:lnTo>
                  <a:lnTo>
                    <a:pt x="80" y="792"/>
                  </a:lnTo>
                  <a:lnTo>
                    <a:pt x="41" y="792"/>
                  </a:lnTo>
                  <a:lnTo>
                    <a:pt x="1" y="831"/>
                  </a:lnTo>
                  <a:lnTo>
                    <a:pt x="1" y="851"/>
                  </a:lnTo>
                  <a:lnTo>
                    <a:pt x="1" y="871"/>
                  </a:lnTo>
                  <a:lnTo>
                    <a:pt x="1" y="910"/>
                  </a:lnTo>
                  <a:lnTo>
                    <a:pt x="41" y="930"/>
                  </a:lnTo>
                  <a:lnTo>
                    <a:pt x="120" y="930"/>
                  </a:lnTo>
                  <a:lnTo>
                    <a:pt x="852" y="772"/>
                  </a:lnTo>
                  <a:lnTo>
                    <a:pt x="1584" y="614"/>
                  </a:lnTo>
                  <a:lnTo>
                    <a:pt x="2335" y="495"/>
                  </a:lnTo>
                  <a:lnTo>
                    <a:pt x="3087" y="396"/>
                  </a:lnTo>
                  <a:lnTo>
                    <a:pt x="3839" y="317"/>
                  </a:lnTo>
                  <a:lnTo>
                    <a:pt x="4591" y="238"/>
                  </a:lnTo>
                  <a:lnTo>
                    <a:pt x="5343" y="198"/>
                  </a:lnTo>
                  <a:lnTo>
                    <a:pt x="6114" y="159"/>
                  </a:lnTo>
                  <a:lnTo>
                    <a:pt x="6866" y="139"/>
                  </a:lnTo>
                  <a:lnTo>
                    <a:pt x="8389" y="139"/>
                  </a:lnTo>
                  <a:lnTo>
                    <a:pt x="9141" y="178"/>
                  </a:lnTo>
                  <a:lnTo>
                    <a:pt x="9893" y="218"/>
                  </a:lnTo>
                  <a:lnTo>
                    <a:pt x="10645" y="258"/>
                  </a:lnTo>
                  <a:lnTo>
                    <a:pt x="11396" y="337"/>
                  </a:lnTo>
                  <a:lnTo>
                    <a:pt x="12148" y="416"/>
                  </a:lnTo>
                  <a:lnTo>
                    <a:pt x="12623" y="475"/>
                  </a:lnTo>
                  <a:lnTo>
                    <a:pt x="13454" y="594"/>
                  </a:lnTo>
                  <a:lnTo>
                    <a:pt x="13949" y="673"/>
                  </a:lnTo>
                  <a:lnTo>
                    <a:pt x="14463" y="792"/>
                  </a:lnTo>
                  <a:lnTo>
                    <a:pt x="14977" y="910"/>
                  </a:lnTo>
                  <a:lnTo>
                    <a:pt x="15472" y="1049"/>
                  </a:lnTo>
                  <a:lnTo>
                    <a:pt x="15927" y="1187"/>
                  </a:lnTo>
                  <a:lnTo>
                    <a:pt x="16342" y="1365"/>
                  </a:lnTo>
                  <a:lnTo>
                    <a:pt x="16520" y="1464"/>
                  </a:lnTo>
                  <a:lnTo>
                    <a:pt x="16679" y="1543"/>
                  </a:lnTo>
                  <a:lnTo>
                    <a:pt x="16817" y="1642"/>
                  </a:lnTo>
                  <a:lnTo>
                    <a:pt x="16916" y="1761"/>
                  </a:lnTo>
                  <a:lnTo>
                    <a:pt x="16995" y="1860"/>
                  </a:lnTo>
                  <a:lnTo>
                    <a:pt x="17035" y="1979"/>
                  </a:lnTo>
                  <a:lnTo>
                    <a:pt x="17055" y="2097"/>
                  </a:lnTo>
                  <a:lnTo>
                    <a:pt x="17035" y="2216"/>
                  </a:lnTo>
                  <a:lnTo>
                    <a:pt x="16975" y="2335"/>
                  </a:lnTo>
                  <a:lnTo>
                    <a:pt x="16877" y="2473"/>
                  </a:lnTo>
                  <a:lnTo>
                    <a:pt x="16718" y="2612"/>
                  </a:lnTo>
                  <a:lnTo>
                    <a:pt x="16520" y="2750"/>
                  </a:lnTo>
                  <a:lnTo>
                    <a:pt x="16224" y="2928"/>
                  </a:lnTo>
                  <a:lnTo>
                    <a:pt x="15907" y="3106"/>
                  </a:lnTo>
                  <a:lnTo>
                    <a:pt x="15571" y="3245"/>
                  </a:lnTo>
                  <a:lnTo>
                    <a:pt x="15234" y="3383"/>
                  </a:lnTo>
                  <a:lnTo>
                    <a:pt x="14898" y="3502"/>
                  </a:lnTo>
                  <a:lnTo>
                    <a:pt x="14542" y="3601"/>
                  </a:lnTo>
                  <a:lnTo>
                    <a:pt x="13869" y="3799"/>
                  </a:lnTo>
                  <a:lnTo>
                    <a:pt x="13830" y="3819"/>
                  </a:lnTo>
                  <a:lnTo>
                    <a:pt x="13790" y="3838"/>
                  </a:lnTo>
                  <a:lnTo>
                    <a:pt x="13770" y="3878"/>
                  </a:lnTo>
                  <a:lnTo>
                    <a:pt x="13770" y="3898"/>
                  </a:lnTo>
                  <a:lnTo>
                    <a:pt x="13790" y="3918"/>
                  </a:lnTo>
                  <a:lnTo>
                    <a:pt x="13810" y="3937"/>
                  </a:lnTo>
                  <a:lnTo>
                    <a:pt x="13850" y="3957"/>
                  </a:lnTo>
                  <a:lnTo>
                    <a:pt x="13909" y="3937"/>
                  </a:lnTo>
                  <a:lnTo>
                    <a:pt x="14641" y="3720"/>
                  </a:lnTo>
                  <a:lnTo>
                    <a:pt x="15017" y="3601"/>
                  </a:lnTo>
                  <a:lnTo>
                    <a:pt x="15393" y="3463"/>
                  </a:lnTo>
                  <a:lnTo>
                    <a:pt x="15749" y="3324"/>
                  </a:lnTo>
                  <a:lnTo>
                    <a:pt x="16105" y="3146"/>
                  </a:lnTo>
                  <a:lnTo>
                    <a:pt x="16461" y="2968"/>
                  </a:lnTo>
                  <a:lnTo>
                    <a:pt x="16797" y="2770"/>
                  </a:lnTo>
                  <a:lnTo>
                    <a:pt x="17015" y="2592"/>
                  </a:lnTo>
                  <a:lnTo>
                    <a:pt x="17193" y="2434"/>
                  </a:lnTo>
                  <a:lnTo>
                    <a:pt x="17252" y="2335"/>
                  </a:lnTo>
                  <a:lnTo>
                    <a:pt x="17292" y="2256"/>
                  </a:lnTo>
                  <a:lnTo>
                    <a:pt x="17312" y="2177"/>
                  </a:lnTo>
                  <a:lnTo>
                    <a:pt x="17332" y="2097"/>
                  </a:lnTo>
                  <a:lnTo>
                    <a:pt x="17332" y="2038"/>
                  </a:lnTo>
                  <a:lnTo>
                    <a:pt x="17332" y="1959"/>
                  </a:lnTo>
                  <a:lnTo>
                    <a:pt x="17272" y="1820"/>
                  </a:lnTo>
                  <a:lnTo>
                    <a:pt x="17173" y="1682"/>
                  </a:lnTo>
                  <a:lnTo>
                    <a:pt x="17055" y="1543"/>
                  </a:lnTo>
                  <a:lnTo>
                    <a:pt x="16896" y="1425"/>
                  </a:lnTo>
                  <a:lnTo>
                    <a:pt x="16738" y="1326"/>
                  </a:lnTo>
                  <a:lnTo>
                    <a:pt x="16540" y="1227"/>
                  </a:lnTo>
                  <a:lnTo>
                    <a:pt x="16342" y="1128"/>
                  </a:lnTo>
                  <a:lnTo>
                    <a:pt x="15927" y="970"/>
                  </a:lnTo>
                  <a:lnTo>
                    <a:pt x="15551" y="851"/>
                  </a:lnTo>
                  <a:lnTo>
                    <a:pt x="14938" y="693"/>
                  </a:lnTo>
                  <a:lnTo>
                    <a:pt x="14285" y="535"/>
                  </a:lnTo>
                  <a:lnTo>
                    <a:pt x="13652" y="416"/>
                  </a:lnTo>
                  <a:lnTo>
                    <a:pt x="12999" y="297"/>
                  </a:lnTo>
                  <a:lnTo>
                    <a:pt x="12346" y="218"/>
                  </a:lnTo>
                  <a:lnTo>
                    <a:pt x="11673" y="139"/>
                  </a:lnTo>
                  <a:lnTo>
                    <a:pt x="11021" y="79"/>
                  </a:lnTo>
                  <a:lnTo>
                    <a:pt x="10348" y="40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9"/>
            <p:cNvSpPr/>
            <p:nvPr/>
          </p:nvSpPr>
          <p:spPr>
            <a:xfrm>
              <a:off x="3966025" y="4844275"/>
              <a:ext cx="282950" cy="63325"/>
            </a:xfrm>
            <a:custGeom>
              <a:avLst/>
              <a:gdLst/>
              <a:ahLst/>
              <a:cxnLst/>
              <a:rect l="l" t="t" r="r" b="b"/>
              <a:pathLst>
                <a:path w="11318" h="2533" extrusionOk="0">
                  <a:moveTo>
                    <a:pt x="3799" y="1"/>
                  </a:moveTo>
                  <a:lnTo>
                    <a:pt x="2889" y="20"/>
                  </a:lnTo>
                  <a:lnTo>
                    <a:pt x="1979" y="60"/>
                  </a:lnTo>
                  <a:lnTo>
                    <a:pt x="159" y="139"/>
                  </a:lnTo>
                  <a:lnTo>
                    <a:pt x="21" y="198"/>
                  </a:lnTo>
                  <a:lnTo>
                    <a:pt x="1" y="218"/>
                  </a:lnTo>
                  <a:lnTo>
                    <a:pt x="60" y="218"/>
                  </a:lnTo>
                  <a:lnTo>
                    <a:pt x="1663" y="139"/>
                  </a:lnTo>
                  <a:lnTo>
                    <a:pt x="3285" y="99"/>
                  </a:lnTo>
                  <a:lnTo>
                    <a:pt x="4927" y="99"/>
                  </a:lnTo>
                  <a:lnTo>
                    <a:pt x="6529" y="139"/>
                  </a:lnTo>
                  <a:lnTo>
                    <a:pt x="7162" y="179"/>
                  </a:lnTo>
                  <a:lnTo>
                    <a:pt x="8013" y="258"/>
                  </a:lnTo>
                  <a:lnTo>
                    <a:pt x="8508" y="317"/>
                  </a:lnTo>
                  <a:lnTo>
                    <a:pt x="8983" y="396"/>
                  </a:lnTo>
                  <a:lnTo>
                    <a:pt x="9457" y="475"/>
                  </a:lnTo>
                  <a:lnTo>
                    <a:pt x="9912" y="594"/>
                  </a:lnTo>
                  <a:lnTo>
                    <a:pt x="10308" y="733"/>
                  </a:lnTo>
                  <a:lnTo>
                    <a:pt x="10486" y="812"/>
                  </a:lnTo>
                  <a:lnTo>
                    <a:pt x="10644" y="891"/>
                  </a:lnTo>
                  <a:lnTo>
                    <a:pt x="10783" y="990"/>
                  </a:lnTo>
                  <a:lnTo>
                    <a:pt x="10902" y="1089"/>
                  </a:lnTo>
                  <a:lnTo>
                    <a:pt x="11001" y="1188"/>
                  </a:lnTo>
                  <a:lnTo>
                    <a:pt x="11060" y="1306"/>
                  </a:lnTo>
                  <a:lnTo>
                    <a:pt x="11099" y="1425"/>
                  </a:lnTo>
                  <a:lnTo>
                    <a:pt x="11099" y="1563"/>
                  </a:lnTo>
                  <a:lnTo>
                    <a:pt x="11060" y="1682"/>
                  </a:lnTo>
                  <a:lnTo>
                    <a:pt x="10981" y="1840"/>
                  </a:lnTo>
                  <a:lnTo>
                    <a:pt x="10882" y="1999"/>
                  </a:lnTo>
                  <a:lnTo>
                    <a:pt x="10724" y="2157"/>
                  </a:lnTo>
                  <a:lnTo>
                    <a:pt x="10526" y="2335"/>
                  </a:lnTo>
                  <a:lnTo>
                    <a:pt x="10288" y="2513"/>
                  </a:lnTo>
                  <a:lnTo>
                    <a:pt x="10288" y="2533"/>
                  </a:lnTo>
                  <a:lnTo>
                    <a:pt x="10447" y="2533"/>
                  </a:lnTo>
                  <a:lnTo>
                    <a:pt x="10486" y="2513"/>
                  </a:lnTo>
                  <a:lnTo>
                    <a:pt x="10724" y="2335"/>
                  </a:lnTo>
                  <a:lnTo>
                    <a:pt x="10902" y="2157"/>
                  </a:lnTo>
                  <a:lnTo>
                    <a:pt x="11060" y="2018"/>
                  </a:lnTo>
                  <a:lnTo>
                    <a:pt x="11179" y="1860"/>
                  </a:lnTo>
                  <a:lnTo>
                    <a:pt x="11258" y="1722"/>
                  </a:lnTo>
                  <a:lnTo>
                    <a:pt x="11297" y="1583"/>
                  </a:lnTo>
                  <a:lnTo>
                    <a:pt x="11317" y="1465"/>
                  </a:lnTo>
                  <a:lnTo>
                    <a:pt x="11317" y="1346"/>
                  </a:lnTo>
                  <a:lnTo>
                    <a:pt x="11278" y="1227"/>
                  </a:lnTo>
                  <a:lnTo>
                    <a:pt x="11218" y="1128"/>
                  </a:lnTo>
                  <a:lnTo>
                    <a:pt x="11139" y="1029"/>
                  </a:lnTo>
                  <a:lnTo>
                    <a:pt x="11040" y="950"/>
                  </a:lnTo>
                  <a:lnTo>
                    <a:pt x="10921" y="851"/>
                  </a:lnTo>
                  <a:lnTo>
                    <a:pt x="10783" y="772"/>
                  </a:lnTo>
                  <a:lnTo>
                    <a:pt x="10466" y="634"/>
                  </a:lnTo>
                  <a:lnTo>
                    <a:pt x="10090" y="515"/>
                  </a:lnTo>
                  <a:lnTo>
                    <a:pt x="9695" y="416"/>
                  </a:lnTo>
                  <a:lnTo>
                    <a:pt x="9279" y="317"/>
                  </a:lnTo>
                  <a:lnTo>
                    <a:pt x="8864" y="258"/>
                  </a:lnTo>
                  <a:lnTo>
                    <a:pt x="8073" y="159"/>
                  </a:lnTo>
                  <a:lnTo>
                    <a:pt x="7459" y="99"/>
                  </a:lnTo>
                  <a:lnTo>
                    <a:pt x="6549" y="60"/>
                  </a:lnTo>
                  <a:lnTo>
                    <a:pt x="5639" y="20"/>
                  </a:lnTo>
                  <a:lnTo>
                    <a:pt x="47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9"/>
            <p:cNvSpPr/>
            <p:nvPr/>
          </p:nvSpPr>
          <p:spPr>
            <a:xfrm>
              <a:off x="3547100" y="4664250"/>
              <a:ext cx="257225" cy="233475"/>
            </a:xfrm>
            <a:custGeom>
              <a:avLst/>
              <a:gdLst/>
              <a:ahLst/>
              <a:cxnLst/>
              <a:rect l="l" t="t" r="r" b="b"/>
              <a:pathLst>
                <a:path w="10289" h="9339" extrusionOk="0">
                  <a:moveTo>
                    <a:pt x="3067" y="0"/>
                  </a:moveTo>
                  <a:lnTo>
                    <a:pt x="2870" y="40"/>
                  </a:lnTo>
                  <a:lnTo>
                    <a:pt x="2672" y="99"/>
                  </a:lnTo>
                  <a:lnTo>
                    <a:pt x="2494" y="178"/>
                  </a:lnTo>
                  <a:lnTo>
                    <a:pt x="2316" y="277"/>
                  </a:lnTo>
                  <a:lnTo>
                    <a:pt x="2157" y="396"/>
                  </a:lnTo>
                  <a:lnTo>
                    <a:pt x="2019" y="534"/>
                  </a:lnTo>
                  <a:lnTo>
                    <a:pt x="1880" y="693"/>
                  </a:lnTo>
                  <a:lnTo>
                    <a:pt x="1762" y="851"/>
                  </a:lnTo>
                  <a:lnTo>
                    <a:pt x="1643" y="1029"/>
                  </a:lnTo>
                  <a:lnTo>
                    <a:pt x="1544" y="1207"/>
                  </a:lnTo>
                  <a:lnTo>
                    <a:pt x="1366" y="1167"/>
                  </a:lnTo>
                  <a:lnTo>
                    <a:pt x="1188" y="1128"/>
                  </a:lnTo>
                  <a:lnTo>
                    <a:pt x="951" y="1108"/>
                  </a:lnTo>
                  <a:lnTo>
                    <a:pt x="733" y="1128"/>
                  </a:lnTo>
                  <a:lnTo>
                    <a:pt x="535" y="1187"/>
                  </a:lnTo>
                  <a:lnTo>
                    <a:pt x="357" y="1286"/>
                  </a:lnTo>
                  <a:lnTo>
                    <a:pt x="278" y="1365"/>
                  </a:lnTo>
                  <a:lnTo>
                    <a:pt x="199" y="1425"/>
                  </a:lnTo>
                  <a:lnTo>
                    <a:pt x="139" y="1504"/>
                  </a:lnTo>
                  <a:lnTo>
                    <a:pt x="100" y="1603"/>
                  </a:lnTo>
                  <a:lnTo>
                    <a:pt x="41" y="1702"/>
                  </a:lnTo>
                  <a:lnTo>
                    <a:pt x="21" y="1801"/>
                  </a:lnTo>
                  <a:lnTo>
                    <a:pt x="1" y="1919"/>
                  </a:lnTo>
                  <a:lnTo>
                    <a:pt x="1" y="2038"/>
                  </a:lnTo>
                  <a:lnTo>
                    <a:pt x="21" y="2295"/>
                  </a:lnTo>
                  <a:lnTo>
                    <a:pt x="100" y="2572"/>
                  </a:lnTo>
                  <a:lnTo>
                    <a:pt x="219" y="2869"/>
                  </a:lnTo>
                  <a:lnTo>
                    <a:pt x="357" y="3166"/>
                  </a:lnTo>
                  <a:lnTo>
                    <a:pt x="258" y="3482"/>
                  </a:lnTo>
                  <a:lnTo>
                    <a:pt x="199" y="3799"/>
                  </a:lnTo>
                  <a:lnTo>
                    <a:pt x="159" y="4115"/>
                  </a:lnTo>
                  <a:lnTo>
                    <a:pt x="139" y="4452"/>
                  </a:lnTo>
                  <a:lnTo>
                    <a:pt x="139" y="4748"/>
                  </a:lnTo>
                  <a:lnTo>
                    <a:pt x="159" y="5045"/>
                  </a:lnTo>
                  <a:lnTo>
                    <a:pt x="219" y="5302"/>
                  </a:lnTo>
                  <a:lnTo>
                    <a:pt x="298" y="5520"/>
                  </a:lnTo>
                  <a:lnTo>
                    <a:pt x="357" y="5678"/>
                  </a:lnTo>
                  <a:lnTo>
                    <a:pt x="436" y="5797"/>
                  </a:lnTo>
                  <a:lnTo>
                    <a:pt x="535" y="5896"/>
                  </a:lnTo>
                  <a:lnTo>
                    <a:pt x="654" y="5995"/>
                  </a:lnTo>
                  <a:lnTo>
                    <a:pt x="773" y="6054"/>
                  </a:lnTo>
                  <a:lnTo>
                    <a:pt x="911" y="6094"/>
                  </a:lnTo>
                  <a:lnTo>
                    <a:pt x="1049" y="6133"/>
                  </a:lnTo>
                  <a:lnTo>
                    <a:pt x="1188" y="6153"/>
                  </a:lnTo>
                  <a:lnTo>
                    <a:pt x="1326" y="6153"/>
                  </a:lnTo>
                  <a:lnTo>
                    <a:pt x="1485" y="6133"/>
                  </a:lnTo>
                  <a:lnTo>
                    <a:pt x="1643" y="6094"/>
                  </a:lnTo>
                  <a:lnTo>
                    <a:pt x="1801" y="6054"/>
                  </a:lnTo>
                  <a:lnTo>
                    <a:pt x="2098" y="5935"/>
                  </a:lnTo>
                  <a:lnTo>
                    <a:pt x="2395" y="5777"/>
                  </a:lnTo>
                  <a:lnTo>
                    <a:pt x="2434" y="5896"/>
                  </a:lnTo>
                  <a:lnTo>
                    <a:pt x="2494" y="5995"/>
                  </a:lnTo>
                  <a:lnTo>
                    <a:pt x="2573" y="6074"/>
                  </a:lnTo>
                  <a:lnTo>
                    <a:pt x="2652" y="6133"/>
                  </a:lnTo>
                  <a:lnTo>
                    <a:pt x="2751" y="6173"/>
                  </a:lnTo>
                  <a:lnTo>
                    <a:pt x="2889" y="6193"/>
                  </a:lnTo>
                  <a:lnTo>
                    <a:pt x="3028" y="6193"/>
                  </a:lnTo>
                  <a:lnTo>
                    <a:pt x="3186" y="6153"/>
                  </a:lnTo>
                  <a:lnTo>
                    <a:pt x="3384" y="6074"/>
                  </a:lnTo>
                  <a:lnTo>
                    <a:pt x="3661" y="5896"/>
                  </a:lnTo>
                  <a:lnTo>
                    <a:pt x="3799" y="5797"/>
                  </a:lnTo>
                  <a:lnTo>
                    <a:pt x="3918" y="5698"/>
                  </a:lnTo>
                  <a:lnTo>
                    <a:pt x="4017" y="5579"/>
                  </a:lnTo>
                  <a:lnTo>
                    <a:pt x="4096" y="5480"/>
                  </a:lnTo>
                  <a:lnTo>
                    <a:pt x="4709" y="5777"/>
                  </a:lnTo>
                  <a:lnTo>
                    <a:pt x="5283" y="6094"/>
                  </a:lnTo>
                  <a:lnTo>
                    <a:pt x="5837" y="6430"/>
                  </a:lnTo>
                  <a:lnTo>
                    <a:pt x="6371" y="6747"/>
                  </a:lnTo>
                  <a:lnTo>
                    <a:pt x="6866" y="7083"/>
                  </a:lnTo>
                  <a:lnTo>
                    <a:pt x="7341" y="7399"/>
                  </a:lnTo>
                  <a:lnTo>
                    <a:pt x="8172" y="8013"/>
                  </a:lnTo>
                  <a:lnTo>
                    <a:pt x="8824" y="8527"/>
                  </a:lnTo>
                  <a:lnTo>
                    <a:pt x="9339" y="8962"/>
                  </a:lnTo>
                  <a:lnTo>
                    <a:pt x="9754" y="9338"/>
                  </a:lnTo>
                  <a:lnTo>
                    <a:pt x="10288" y="9160"/>
                  </a:lnTo>
                  <a:lnTo>
                    <a:pt x="9952" y="8586"/>
                  </a:lnTo>
                  <a:lnTo>
                    <a:pt x="9596" y="8052"/>
                  </a:lnTo>
                  <a:lnTo>
                    <a:pt x="9260" y="7558"/>
                  </a:lnTo>
                  <a:lnTo>
                    <a:pt x="8904" y="7083"/>
                  </a:lnTo>
                  <a:lnTo>
                    <a:pt x="8548" y="6648"/>
                  </a:lnTo>
                  <a:lnTo>
                    <a:pt x="8191" y="6232"/>
                  </a:lnTo>
                  <a:lnTo>
                    <a:pt x="7835" y="5856"/>
                  </a:lnTo>
                  <a:lnTo>
                    <a:pt x="7479" y="5520"/>
                  </a:lnTo>
                  <a:lnTo>
                    <a:pt x="7143" y="5203"/>
                  </a:lnTo>
                  <a:lnTo>
                    <a:pt x="6807" y="4907"/>
                  </a:lnTo>
                  <a:lnTo>
                    <a:pt x="6470" y="4649"/>
                  </a:lnTo>
                  <a:lnTo>
                    <a:pt x="6154" y="4412"/>
                  </a:lnTo>
                  <a:lnTo>
                    <a:pt x="5857" y="4194"/>
                  </a:lnTo>
                  <a:lnTo>
                    <a:pt x="5560" y="3997"/>
                  </a:lnTo>
                  <a:lnTo>
                    <a:pt x="5026" y="3680"/>
                  </a:lnTo>
                  <a:lnTo>
                    <a:pt x="5066" y="3383"/>
                  </a:lnTo>
                  <a:lnTo>
                    <a:pt x="5085" y="3245"/>
                  </a:lnTo>
                  <a:lnTo>
                    <a:pt x="5066" y="3106"/>
                  </a:lnTo>
                  <a:lnTo>
                    <a:pt x="5046" y="2948"/>
                  </a:lnTo>
                  <a:lnTo>
                    <a:pt x="5006" y="2810"/>
                  </a:lnTo>
                  <a:lnTo>
                    <a:pt x="4947" y="2671"/>
                  </a:lnTo>
                  <a:lnTo>
                    <a:pt x="4888" y="2552"/>
                  </a:lnTo>
                  <a:lnTo>
                    <a:pt x="4808" y="2453"/>
                  </a:lnTo>
                  <a:lnTo>
                    <a:pt x="4690" y="2374"/>
                  </a:lnTo>
                  <a:lnTo>
                    <a:pt x="4571" y="2315"/>
                  </a:lnTo>
                  <a:lnTo>
                    <a:pt x="4413" y="2275"/>
                  </a:lnTo>
                  <a:lnTo>
                    <a:pt x="4472" y="1860"/>
                  </a:lnTo>
                  <a:lnTo>
                    <a:pt x="4512" y="1524"/>
                  </a:lnTo>
                  <a:lnTo>
                    <a:pt x="4512" y="1326"/>
                  </a:lnTo>
                  <a:lnTo>
                    <a:pt x="4492" y="1148"/>
                  </a:lnTo>
                  <a:lnTo>
                    <a:pt x="4452" y="970"/>
                  </a:lnTo>
                  <a:lnTo>
                    <a:pt x="4393" y="792"/>
                  </a:lnTo>
                  <a:lnTo>
                    <a:pt x="4314" y="633"/>
                  </a:lnTo>
                  <a:lnTo>
                    <a:pt x="4235" y="495"/>
                  </a:lnTo>
                  <a:lnTo>
                    <a:pt x="4136" y="376"/>
                  </a:lnTo>
                  <a:lnTo>
                    <a:pt x="4017" y="257"/>
                  </a:lnTo>
                  <a:lnTo>
                    <a:pt x="3898" y="178"/>
                  </a:lnTo>
                  <a:lnTo>
                    <a:pt x="3760" y="99"/>
                  </a:lnTo>
                  <a:lnTo>
                    <a:pt x="3602" y="40"/>
                  </a:lnTo>
                  <a:lnTo>
                    <a:pt x="3443" y="20"/>
                  </a:lnTo>
                  <a:lnTo>
                    <a:pt x="3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9"/>
            <p:cNvSpPr/>
            <p:nvPr/>
          </p:nvSpPr>
          <p:spPr>
            <a:xfrm>
              <a:off x="3602500" y="4763150"/>
              <a:ext cx="46525" cy="55425"/>
            </a:xfrm>
            <a:custGeom>
              <a:avLst/>
              <a:gdLst/>
              <a:ahLst/>
              <a:cxnLst/>
              <a:rect l="l" t="t" r="r" b="b"/>
              <a:pathLst>
                <a:path w="1861" h="2217" extrusionOk="0">
                  <a:moveTo>
                    <a:pt x="990" y="1"/>
                  </a:moveTo>
                  <a:lnTo>
                    <a:pt x="911" y="21"/>
                  </a:lnTo>
                  <a:lnTo>
                    <a:pt x="753" y="60"/>
                  </a:lnTo>
                  <a:lnTo>
                    <a:pt x="614" y="139"/>
                  </a:lnTo>
                  <a:lnTo>
                    <a:pt x="476" y="238"/>
                  </a:lnTo>
                  <a:lnTo>
                    <a:pt x="357" y="337"/>
                  </a:lnTo>
                  <a:lnTo>
                    <a:pt x="199" y="535"/>
                  </a:lnTo>
                  <a:lnTo>
                    <a:pt x="100" y="773"/>
                  </a:lnTo>
                  <a:lnTo>
                    <a:pt x="21" y="1010"/>
                  </a:lnTo>
                  <a:lnTo>
                    <a:pt x="1" y="1247"/>
                  </a:lnTo>
                  <a:lnTo>
                    <a:pt x="1" y="1386"/>
                  </a:lnTo>
                  <a:lnTo>
                    <a:pt x="21" y="1505"/>
                  </a:lnTo>
                  <a:lnTo>
                    <a:pt x="60" y="1623"/>
                  </a:lnTo>
                  <a:lnTo>
                    <a:pt x="100" y="1722"/>
                  </a:lnTo>
                  <a:lnTo>
                    <a:pt x="159" y="1841"/>
                  </a:lnTo>
                  <a:lnTo>
                    <a:pt x="238" y="1940"/>
                  </a:lnTo>
                  <a:lnTo>
                    <a:pt x="317" y="2039"/>
                  </a:lnTo>
                  <a:lnTo>
                    <a:pt x="416" y="2118"/>
                  </a:lnTo>
                  <a:lnTo>
                    <a:pt x="515" y="2177"/>
                  </a:lnTo>
                  <a:lnTo>
                    <a:pt x="614" y="2197"/>
                  </a:lnTo>
                  <a:lnTo>
                    <a:pt x="713" y="2217"/>
                  </a:lnTo>
                  <a:lnTo>
                    <a:pt x="832" y="2217"/>
                  </a:lnTo>
                  <a:lnTo>
                    <a:pt x="931" y="2197"/>
                  </a:lnTo>
                  <a:lnTo>
                    <a:pt x="1029" y="2177"/>
                  </a:lnTo>
                  <a:lnTo>
                    <a:pt x="1247" y="2078"/>
                  </a:lnTo>
                  <a:lnTo>
                    <a:pt x="1445" y="1960"/>
                  </a:lnTo>
                  <a:lnTo>
                    <a:pt x="1623" y="1801"/>
                  </a:lnTo>
                  <a:lnTo>
                    <a:pt x="1761" y="1623"/>
                  </a:lnTo>
                  <a:lnTo>
                    <a:pt x="1860" y="1465"/>
                  </a:lnTo>
                  <a:lnTo>
                    <a:pt x="1841" y="1445"/>
                  </a:lnTo>
                  <a:lnTo>
                    <a:pt x="1761" y="1445"/>
                  </a:lnTo>
                  <a:lnTo>
                    <a:pt x="1742" y="1465"/>
                  </a:lnTo>
                  <a:lnTo>
                    <a:pt x="1643" y="1643"/>
                  </a:lnTo>
                  <a:lnTo>
                    <a:pt x="1504" y="1821"/>
                  </a:lnTo>
                  <a:lnTo>
                    <a:pt x="1326" y="1960"/>
                  </a:lnTo>
                  <a:lnTo>
                    <a:pt x="1128" y="2059"/>
                  </a:lnTo>
                  <a:lnTo>
                    <a:pt x="1029" y="2098"/>
                  </a:lnTo>
                  <a:lnTo>
                    <a:pt x="931" y="2118"/>
                  </a:lnTo>
                  <a:lnTo>
                    <a:pt x="832" y="2138"/>
                  </a:lnTo>
                  <a:lnTo>
                    <a:pt x="733" y="2118"/>
                  </a:lnTo>
                  <a:lnTo>
                    <a:pt x="634" y="2098"/>
                  </a:lnTo>
                  <a:lnTo>
                    <a:pt x="535" y="2059"/>
                  </a:lnTo>
                  <a:lnTo>
                    <a:pt x="436" y="1999"/>
                  </a:lnTo>
                  <a:lnTo>
                    <a:pt x="357" y="1920"/>
                  </a:lnTo>
                  <a:lnTo>
                    <a:pt x="278" y="1821"/>
                  </a:lnTo>
                  <a:lnTo>
                    <a:pt x="218" y="1702"/>
                  </a:lnTo>
                  <a:lnTo>
                    <a:pt x="159" y="1564"/>
                  </a:lnTo>
                  <a:lnTo>
                    <a:pt x="119" y="1425"/>
                  </a:lnTo>
                  <a:lnTo>
                    <a:pt x="100" y="1287"/>
                  </a:lnTo>
                  <a:lnTo>
                    <a:pt x="100" y="1148"/>
                  </a:lnTo>
                  <a:lnTo>
                    <a:pt x="119" y="1010"/>
                  </a:lnTo>
                  <a:lnTo>
                    <a:pt x="139" y="871"/>
                  </a:lnTo>
                  <a:lnTo>
                    <a:pt x="238" y="654"/>
                  </a:lnTo>
                  <a:lnTo>
                    <a:pt x="357" y="456"/>
                  </a:lnTo>
                  <a:lnTo>
                    <a:pt x="515" y="258"/>
                  </a:lnTo>
                  <a:lnTo>
                    <a:pt x="693" y="120"/>
                  </a:lnTo>
                  <a:lnTo>
                    <a:pt x="812" y="60"/>
                  </a:lnTo>
                  <a:lnTo>
                    <a:pt x="891" y="41"/>
                  </a:lnTo>
                  <a:lnTo>
                    <a:pt x="970" y="80"/>
                  </a:lnTo>
                  <a:lnTo>
                    <a:pt x="1049" y="120"/>
                  </a:lnTo>
                  <a:lnTo>
                    <a:pt x="1089" y="199"/>
                  </a:lnTo>
                  <a:lnTo>
                    <a:pt x="1128" y="298"/>
                  </a:lnTo>
                  <a:lnTo>
                    <a:pt x="1188" y="456"/>
                  </a:lnTo>
                  <a:lnTo>
                    <a:pt x="1188" y="575"/>
                  </a:lnTo>
                  <a:lnTo>
                    <a:pt x="1148" y="693"/>
                  </a:lnTo>
                  <a:lnTo>
                    <a:pt x="1089" y="792"/>
                  </a:lnTo>
                  <a:lnTo>
                    <a:pt x="1029" y="871"/>
                  </a:lnTo>
                  <a:lnTo>
                    <a:pt x="950" y="911"/>
                  </a:lnTo>
                  <a:lnTo>
                    <a:pt x="891" y="911"/>
                  </a:lnTo>
                  <a:lnTo>
                    <a:pt x="851" y="891"/>
                  </a:lnTo>
                  <a:lnTo>
                    <a:pt x="812" y="871"/>
                  </a:lnTo>
                  <a:lnTo>
                    <a:pt x="772" y="832"/>
                  </a:lnTo>
                  <a:lnTo>
                    <a:pt x="733" y="792"/>
                  </a:lnTo>
                  <a:lnTo>
                    <a:pt x="713" y="713"/>
                  </a:lnTo>
                  <a:lnTo>
                    <a:pt x="693" y="693"/>
                  </a:lnTo>
                  <a:lnTo>
                    <a:pt x="654" y="713"/>
                  </a:lnTo>
                  <a:lnTo>
                    <a:pt x="614" y="713"/>
                  </a:lnTo>
                  <a:lnTo>
                    <a:pt x="594" y="733"/>
                  </a:lnTo>
                  <a:lnTo>
                    <a:pt x="634" y="832"/>
                  </a:lnTo>
                  <a:lnTo>
                    <a:pt x="693" y="911"/>
                  </a:lnTo>
                  <a:lnTo>
                    <a:pt x="733" y="951"/>
                  </a:lnTo>
                  <a:lnTo>
                    <a:pt x="792" y="990"/>
                  </a:lnTo>
                  <a:lnTo>
                    <a:pt x="851" y="1010"/>
                  </a:lnTo>
                  <a:lnTo>
                    <a:pt x="911" y="1010"/>
                  </a:lnTo>
                  <a:lnTo>
                    <a:pt x="970" y="990"/>
                  </a:lnTo>
                  <a:lnTo>
                    <a:pt x="1029" y="951"/>
                  </a:lnTo>
                  <a:lnTo>
                    <a:pt x="1128" y="871"/>
                  </a:lnTo>
                  <a:lnTo>
                    <a:pt x="1227" y="733"/>
                  </a:lnTo>
                  <a:lnTo>
                    <a:pt x="1287" y="594"/>
                  </a:lnTo>
                  <a:lnTo>
                    <a:pt x="1306" y="436"/>
                  </a:lnTo>
                  <a:lnTo>
                    <a:pt x="1287" y="318"/>
                  </a:lnTo>
                  <a:lnTo>
                    <a:pt x="1267" y="219"/>
                  </a:lnTo>
                  <a:lnTo>
                    <a:pt x="1227" y="139"/>
                  </a:lnTo>
                  <a:lnTo>
                    <a:pt x="1188" y="80"/>
                  </a:lnTo>
                  <a:lnTo>
                    <a:pt x="1128" y="41"/>
                  </a:lnTo>
                  <a:lnTo>
                    <a:pt x="1069" y="21"/>
                  </a:lnTo>
                  <a:lnTo>
                    <a:pt x="990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9"/>
            <p:cNvSpPr/>
            <p:nvPr/>
          </p:nvSpPr>
          <p:spPr>
            <a:xfrm>
              <a:off x="3640600" y="4719150"/>
              <a:ext cx="35125" cy="41075"/>
            </a:xfrm>
            <a:custGeom>
              <a:avLst/>
              <a:gdLst/>
              <a:ahLst/>
              <a:cxnLst/>
              <a:rect l="l" t="t" r="r" b="b"/>
              <a:pathLst>
                <a:path w="1405" h="1643" extrusionOk="0">
                  <a:moveTo>
                    <a:pt x="673" y="0"/>
                  </a:moveTo>
                  <a:lnTo>
                    <a:pt x="594" y="20"/>
                  </a:lnTo>
                  <a:lnTo>
                    <a:pt x="534" y="40"/>
                  </a:lnTo>
                  <a:lnTo>
                    <a:pt x="455" y="79"/>
                  </a:lnTo>
                  <a:lnTo>
                    <a:pt x="336" y="178"/>
                  </a:lnTo>
                  <a:lnTo>
                    <a:pt x="218" y="317"/>
                  </a:lnTo>
                  <a:lnTo>
                    <a:pt x="119" y="475"/>
                  </a:lnTo>
                  <a:lnTo>
                    <a:pt x="59" y="633"/>
                  </a:lnTo>
                  <a:lnTo>
                    <a:pt x="20" y="792"/>
                  </a:lnTo>
                  <a:lnTo>
                    <a:pt x="0" y="930"/>
                  </a:lnTo>
                  <a:lnTo>
                    <a:pt x="0" y="1088"/>
                  </a:lnTo>
                  <a:lnTo>
                    <a:pt x="20" y="1247"/>
                  </a:lnTo>
                  <a:lnTo>
                    <a:pt x="59" y="1385"/>
                  </a:lnTo>
                  <a:lnTo>
                    <a:pt x="139" y="1504"/>
                  </a:lnTo>
                  <a:lnTo>
                    <a:pt x="178" y="1543"/>
                  </a:lnTo>
                  <a:lnTo>
                    <a:pt x="237" y="1563"/>
                  </a:lnTo>
                  <a:lnTo>
                    <a:pt x="297" y="1583"/>
                  </a:lnTo>
                  <a:lnTo>
                    <a:pt x="376" y="1563"/>
                  </a:lnTo>
                  <a:lnTo>
                    <a:pt x="455" y="1543"/>
                  </a:lnTo>
                  <a:lnTo>
                    <a:pt x="534" y="1504"/>
                  </a:lnTo>
                  <a:lnTo>
                    <a:pt x="613" y="1444"/>
                  </a:lnTo>
                  <a:lnTo>
                    <a:pt x="693" y="1365"/>
                  </a:lnTo>
                  <a:lnTo>
                    <a:pt x="752" y="1286"/>
                  </a:lnTo>
                  <a:lnTo>
                    <a:pt x="772" y="1207"/>
                  </a:lnTo>
                  <a:lnTo>
                    <a:pt x="811" y="1128"/>
                  </a:lnTo>
                  <a:lnTo>
                    <a:pt x="811" y="1029"/>
                  </a:lnTo>
                  <a:lnTo>
                    <a:pt x="811" y="930"/>
                  </a:lnTo>
                  <a:lnTo>
                    <a:pt x="772" y="831"/>
                  </a:lnTo>
                  <a:lnTo>
                    <a:pt x="752" y="772"/>
                  </a:lnTo>
                  <a:lnTo>
                    <a:pt x="712" y="732"/>
                  </a:lnTo>
                  <a:lnTo>
                    <a:pt x="673" y="712"/>
                  </a:lnTo>
                  <a:lnTo>
                    <a:pt x="633" y="693"/>
                  </a:lnTo>
                  <a:lnTo>
                    <a:pt x="574" y="693"/>
                  </a:lnTo>
                  <a:lnTo>
                    <a:pt x="534" y="712"/>
                  </a:lnTo>
                  <a:lnTo>
                    <a:pt x="435" y="792"/>
                  </a:lnTo>
                  <a:lnTo>
                    <a:pt x="475" y="811"/>
                  </a:lnTo>
                  <a:lnTo>
                    <a:pt x="534" y="792"/>
                  </a:lnTo>
                  <a:lnTo>
                    <a:pt x="574" y="752"/>
                  </a:lnTo>
                  <a:lnTo>
                    <a:pt x="594" y="752"/>
                  </a:lnTo>
                  <a:lnTo>
                    <a:pt x="613" y="772"/>
                  </a:lnTo>
                  <a:lnTo>
                    <a:pt x="633" y="792"/>
                  </a:lnTo>
                  <a:lnTo>
                    <a:pt x="673" y="871"/>
                  </a:lnTo>
                  <a:lnTo>
                    <a:pt x="693" y="930"/>
                  </a:lnTo>
                  <a:lnTo>
                    <a:pt x="693" y="1088"/>
                  </a:lnTo>
                  <a:lnTo>
                    <a:pt x="673" y="1227"/>
                  </a:lnTo>
                  <a:lnTo>
                    <a:pt x="633" y="1306"/>
                  </a:lnTo>
                  <a:lnTo>
                    <a:pt x="594" y="1385"/>
                  </a:lnTo>
                  <a:lnTo>
                    <a:pt x="514" y="1444"/>
                  </a:lnTo>
                  <a:lnTo>
                    <a:pt x="435" y="1484"/>
                  </a:lnTo>
                  <a:lnTo>
                    <a:pt x="356" y="1504"/>
                  </a:lnTo>
                  <a:lnTo>
                    <a:pt x="297" y="1504"/>
                  </a:lnTo>
                  <a:lnTo>
                    <a:pt x="218" y="1464"/>
                  </a:lnTo>
                  <a:lnTo>
                    <a:pt x="158" y="1365"/>
                  </a:lnTo>
                  <a:lnTo>
                    <a:pt x="119" y="1266"/>
                  </a:lnTo>
                  <a:lnTo>
                    <a:pt x="99" y="1167"/>
                  </a:lnTo>
                  <a:lnTo>
                    <a:pt x="99" y="1049"/>
                  </a:lnTo>
                  <a:lnTo>
                    <a:pt x="99" y="930"/>
                  </a:lnTo>
                  <a:lnTo>
                    <a:pt x="139" y="693"/>
                  </a:lnTo>
                  <a:lnTo>
                    <a:pt x="218" y="475"/>
                  </a:lnTo>
                  <a:lnTo>
                    <a:pt x="317" y="297"/>
                  </a:lnTo>
                  <a:lnTo>
                    <a:pt x="376" y="218"/>
                  </a:lnTo>
                  <a:lnTo>
                    <a:pt x="455" y="158"/>
                  </a:lnTo>
                  <a:lnTo>
                    <a:pt x="534" y="99"/>
                  </a:lnTo>
                  <a:lnTo>
                    <a:pt x="613" y="79"/>
                  </a:lnTo>
                  <a:lnTo>
                    <a:pt x="712" y="79"/>
                  </a:lnTo>
                  <a:lnTo>
                    <a:pt x="811" y="119"/>
                  </a:lnTo>
                  <a:lnTo>
                    <a:pt x="910" y="198"/>
                  </a:lnTo>
                  <a:lnTo>
                    <a:pt x="1009" y="277"/>
                  </a:lnTo>
                  <a:lnTo>
                    <a:pt x="1068" y="396"/>
                  </a:lnTo>
                  <a:lnTo>
                    <a:pt x="1128" y="495"/>
                  </a:lnTo>
                  <a:lnTo>
                    <a:pt x="1187" y="633"/>
                  </a:lnTo>
                  <a:lnTo>
                    <a:pt x="1227" y="772"/>
                  </a:lnTo>
                  <a:lnTo>
                    <a:pt x="1266" y="910"/>
                  </a:lnTo>
                  <a:lnTo>
                    <a:pt x="1286" y="1069"/>
                  </a:lnTo>
                  <a:lnTo>
                    <a:pt x="1286" y="1207"/>
                  </a:lnTo>
                  <a:lnTo>
                    <a:pt x="1286" y="1365"/>
                  </a:lnTo>
                  <a:lnTo>
                    <a:pt x="1246" y="1504"/>
                  </a:lnTo>
                  <a:lnTo>
                    <a:pt x="1207" y="1642"/>
                  </a:lnTo>
                  <a:lnTo>
                    <a:pt x="1286" y="1642"/>
                  </a:lnTo>
                  <a:lnTo>
                    <a:pt x="1306" y="1622"/>
                  </a:lnTo>
                  <a:lnTo>
                    <a:pt x="1385" y="1425"/>
                  </a:lnTo>
                  <a:lnTo>
                    <a:pt x="1405" y="1227"/>
                  </a:lnTo>
                  <a:lnTo>
                    <a:pt x="1405" y="1009"/>
                  </a:lnTo>
                  <a:lnTo>
                    <a:pt x="1365" y="792"/>
                  </a:lnTo>
                  <a:lnTo>
                    <a:pt x="1306" y="574"/>
                  </a:lnTo>
                  <a:lnTo>
                    <a:pt x="1207" y="376"/>
                  </a:lnTo>
                  <a:lnTo>
                    <a:pt x="1068" y="198"/>
                  </a:lnTo>
                  <a:lnTo>
                    <a:pt x="1009" y="139"/>
                  </a:lnTo>
                  <a:lnTo>
                    <a:pt x="930" y="79"/>
                  </a:lnTo>
                  <a:lnTo>
                    <a:pt x="831" y="40"/>
                  </a:lnTo>
                  <a:lnTo>
                    <a:pt x="752" y="20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9"/>
            <p:cNvSpPr/>
            <p:nvPr/>
          </p:nvSpPr>
          <p:spPr>
            <a:xfrm>
              <a:off x="3562450" y="4747325"/>
              <a:ext cx="42550" cy="50000"/>
            </a:xfrm>
            <a:custGeom>
              <a:avLst/>
              <a:gdLst/>
              <a:ahLst/>
              <a:cxnLst/>
              <a:rect l="l" t="t" r="r" b="b"/>
              <a:pathLst>
                <a:path w="1702" h="2000" extrusionOk="0">
                  <a:moveTo>
                    <a:pt x="811" y="1"/>
                  </a:moveTo>
                  <a:lnTo>
                    <a:pt x="653" y="21"/>
                  </a:lnTo>
                  <a:lnTo>
                    <a:pt x="515" y="60"/>
                  </a:lnTo>
                  <a:lnTo>
                    <a:pt x="396" y="120"/>
                  </a:lnTo>
                  <a:lnTo>
                    <a:pt x="317" y="179"/>
                  </a:lnTo>
                  <a:lnTo>
                    <a:pt x="238" y="258"/>
                  </a:lnTo>
                  <a:lnTo>
                    <a:pt x="159" y="337"/>
                  </a:lnTo>
                  <a:lnTo>
                    <a:pt x="119" y="416"/>
                  </a:lnTo>
                  <a:lnTo>
                    <a:pt x="40" y="594"/>
                  </a:lnTo>
                  <a:lnTo>
                    <a:pt x="0" y="772"/>
                  </a:lnTo>
                  <a:lnTo>
                    <a:pt x="0" y="970"/>
                  </a:lnTo>
                  <a:lnTo>
                    <a:pt x="40" y="1168"/>
                  </a:lnTo>
                  <a:lnTo>
                    <a:pt x="99" y="1366"/>
                  </a:lnTo>
                  <a:lnTo>
                    <a:pt x="198" y="1544"/>
                  </a:lnTo>
                  <a:lnTo>
                    <a:pt x="257" y="1643"/>
                  </a:lnTo>
                  <a:lnTo>
                    <a:pt x="337" y="1742"/>
                  </a:lnTo>
                  <a:lnTo>
                    <a:pt x="416" y="1801"/>
                  </a:lnTo>
                  <a:lnTo>
                    <a:pt x="495" y="1861"/>
                  </a:lnTo>
                  <a:lnTo>
                    <a:pt x="574" y="1920"/>
                  </a:lnTo>
                  <a:lnTo>
                    <a:pt x="673" y="1960"/>
                  </a:lnTo>
                  <a:lnTo>
                    <a:pt x="851" y="1999"/>
                  </a:lnTo>
                  <a:lnTo>
                    <a:pt x="1049" y="1999"/>
                  </a:lnTo>
                  <a:lnTo>
                    <a:pt x="1247" y="1979"/>
                  </a:lnTo>
                  <a:lnTo>
                    <a:pt x="1464" y="1940"/>
                  </a:lnTo>
                  <a:lnTo>
                    <a:pt x="1662" y="1880"/>
                  </a:lnTo>
                  <a:lnTo>
                    <a:pt x="1702" y="1841"/>
                  </a:lnTo>
                  <a:lnTo>
                    <a:pt x="1682" y="1821"/>
                  </a:lnTo>
                  <a:lnTo>
                    <a:pt x="1623" y="1821"/>
                  </a:lnTo>
                  <a:lnTo>
                    <a:pt x="1444" y="1880"/>
                  </a:lnTo>
                  <a:lnTo>
                    <a:pt x="1286" y="1920"/>
                  </a:lnTo>
                  <a:lnTo>
                    <a:pt x="1128" y="1940"/>
                  </a:lnTo>
                  <a:lnTo>
                    <a:pt x="989" y="1940"/>
                  </a:lnTo>
                  <a:lnTo>
                    <a:pt x="831" y="1920"/>
                  </a:lnTo>
                  <a:lnTo>
                    <a:pt x="693" y="1861"/>
                  </a:lnTo>
                  <a:lnTo>
                    <a:pt x="554" y="1781"/>
                  </a:lnTo>
                  <a:lnTo>
                    <a:pt x="416" y="1663"/>
                  </a:lnTo>
                  <a:lnTo>
                    <a:pt x="337" y="1564"/>
                  </a:lnTo>
                  <a:lnTo>
                    <a:pt x="277" y="1465"/>
                  </a:lnTo>
                  <a:lnTo>
                    <a:pt x="218" y="1366"/>
                  </a:lnTo>
                  <a:lnTo>
                    <a:pt x="178" y="1247"/>
                  </a:lnTo>
                  <a:lnTo>
                    <a:pt x="119" y="1010"/>
                  </a:lnTo>
                  <a:lnTo>
                    <a:pt x="119" y="772"/>
                  </a:lnTo>
                  <a:lnTo>
                    <a:pt x="119" y="634"/>
                  </a:lnTo>
                  <a:lnTo>
                    <a:pt x="178" y="495"/>
                  </a:lnTo>
                  <a:lnTo>
                    <a:pt x="238" y="377"/>
                  </a:lnTo>
                  <a:lnTo>
                    <a:pt x="337" y="278"/>
                  </a:lnTo>
                  <a:lnTo>
                    <a:pt x="435" y="199"/>
                  </a:lnTo>
                  <a:lnTo>
                    <a:pt x="554" y="139"/>
                  </a:lnTo>
                  <a:lnTo>
                    <a:pt x="693" y="100"/>
                  </a:lnTo>
                  <a:lnTo>
                    <a:pt x="831" y="80"/>
                  </a:lnTo>
                  <a:lnTo>
                    <a:pt x="950" y="80"/>
                  </a:lnTo>
                  <a:lnTo>
                    <a:pt x="1049" y="100"/>
                  </a:lnTo>
                  <a:lnTo>
                    <a:pt x="1128" y="139"/>
                  </a:lnTo>
                  <a:lnTo>
                    <a:pt x="1187" y="179"/>
                  </a:lnTo>
                  <a:lnTo>
                    <a:pt x="1227" y="238"/>
                  </a:lnTo>
                  <a:lnTo>
                    <a:pt x="1247" y="317"/>
                  </a:lnTo>
                  <a:lnTo>
                    <a:pt x="1266" y="397"/>
                  </a:lnTo>
                  <a:lnTo>
                    <a:pt x="1266" y="476"/>
                  </a:lnTo>
                  <a:lnTo>
                    <a:pt x="1266" y="555"/>
                  </a:lnTo>
                  <a:lnTo>
                    <a:pt x="1247" y="654"/>
                  </a:lnTo>
                  <a:lnTo>
                    <a:pt x="1207" y="713"/>
                  </a:lnTo>
                  <a:lnTo>
                    <a:pt x="1167" y="792"/>
                  </a:lnTo>
                  <a:lnTo>
                    <a:pt x="1108" y="832"/>
                  </a:lnTo>
                  <a:lnTo>
                    <a:pt x="1049" y="871"/>
                  </a:lnTo>
                  <a:lnTo>
                    <a:pt x="970" y="911"/>
                  </a:lnTo>
                  <a:lnTo>
                    <a:pt x="851" y="911"/>
                  </a:lnTo>
                  <a:lnTo>
                    <a:pt x="811" y="931"/>
                  </a:lnTo>
                  <a:lnTo>
                    <a:pt x="811" y="970"/>
                  </a:lnTo>
                  <a:lnTo>
                    <a:pt x="970" y="970"/>
                  </a:lnTo>
                  <a:lnTo>
                    <a:pt x="1088" y="931"/>
                  </a:lnTo>
                  <a:lnTo>
                    <a:pt x="1187" y="871"/>
                  </a:lnTo>
                  <a:lnTo>
                    <a:pt x="1266" y="772"/>
                  </a:lnTo>
                  <a:lnTo>
                    <a:pt x="1326" y="674"/>
                  </a:lnTo>
                  <a:lnTo>
                    <a:pt x="1365" y="555"/>
                  </a:lnTo>
                  <a:lnTo>
                    <a:pt x="1385" y="436"/>
                  </a:lnTo>
                  <a:lnTo>
                    <a:pt x="1385" y="317"/>
                  </a:lnTo>
                  <a:lnTo>
                    <a:pt x="1365" y="238"/>
                  </a:lnTo>
                  <a:lnTo>
                    <a:pt x="1346" y="179"/>
                  </a:lnTo>
                  <a:lnTo>
                    <a:pt x="1306" y="120"/>
                  </a:lnTo>
                  <a:lnTo>
                    <a:pt x="1247" y="80"/>
                  </a:lnTo>
                  <a:lnTo>
                    <a:pt x="1128" y="21"/>
                  </a:lnTo>
                  <a:lnTo>
                    <a:pt x="970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9"/>
            <p:cNvSpPr/>
            <p:nvPr/>
          </p:nvSpPr>
          <p:spPr>
            <a:xfrm>
              <a:off x="3606950" y="4689950"/>
              <a:ext cx="42075" cy="37125"/>
            </a:xfrm>
            <a:custGeom>
              <a:avLst/>
              <a:gdLst/>
              <a:ahLst/>
              <a:cxnLst/>
              <a:rect l="l" t="t" r="r" b="b"/>
              <a:pathLst>
                <a:path w="1683" h="1485" extrusionOk="0">
                  <a:moveTo>
                    <a:pt x="634" y="1"/>
                  </a:moveTo>
                  <a:lnTo>
                    <a:pt x="535" y="21"/>
                  </a:lnTo>
                  <a:lnTo>
                    <a:pt x="456" y="60"/>
                  </a:lnTo>
                  <a:lnTo>
                    <a:pt x="396" y="100"/>
                  </a:lnTo>
                  <a:lnTo>
                    <a:pt x="278" y="199"/>
                  </a:lnTo>
                  <a:lnTo>
                    <a:pt x="179" y="318"/>
                  </a:lnTo>
                  <a:lnTo>
                    <a:pt x="100" y="476"/>
                  </a:lnTo>
                  <a:lnTo>
                    <a:pt x="40" y="634"/>
                  </a:lnTo>
                  <a:lnTo>
                    <a:pt x="21" y="812"/>
                  </a:lnTo>
                  <a:lnTo>
                    <a:pt x="1" y="970"/>
                  </a:lnTo>
                  <a:lnTo>
                    <a:pt x="1" y="1050"/>
                  </a:lnTo>
                  <a:lnTo>
                    <a:pt x="21" y="1109"/>
                  </a:lnTo>
                  <a:lnTo>
                    <a:pt x="100" y="1247"/>
                  </a:lnTo>
                  <a:lnTo>
                    <a:pt x="199" y="1366"/>
                  </a:lnTo>
                  <a:lnTo>
                    <a:pt x="317" y="1445"/>
                  </a:lnTo>
                  <a:lnTo>
                    <a:pt x="456" y="1485"/>
                  </a:lnTo>
                  <a:lnTo>
                    <a:pt x="594" y="1485"/>
                  </a:lnTo>
                  <a:lnTo>
                    <a:pt x="673" y="1465"/>
                  </a:lnTo>
                  <a:lnTo>
                    <a:pt x="733" y="1425"/>
                  </a:lnTo>
                  <a:lnTo>
                    <a:pt x="792" y="1386"/>
                  </a:lnTo>
                  <a:lnTo>
                    <a:pt x="851" y="1326"/>
                  </a:lnTo>
                  <a:lnTo>
                    <a:pt x="891" y="1247"/>
                  </a:lnTo>
                  <a:lnTo>
                    <a:pt x="911" y="1168"/>
                  </a:lnTo>
                  <a:lnTo>
                    <a:pt x="931" y="1089"/>
                  </a:lnTo>
                  <a:lnTo>
                    <a:pt x="931" y="1010"/>
                  </a:lnTo>
                  <a:lnTo>
                    <a:pt x="911" y="931"/>
                  </a:lnTo>
                  <a:lnTo>
                    <a:pt x="851" y="871"/>
                  </a:lnTo>
                  <a:lnTo>
                    <a:pt x="792" y="832"/>
                  </a:lnTo>
                  <a:lnTo>
                    <a:pt x="713" y="812"/>
                  </a:lnTo>
                  <a:lnTo>
                    <a:pt x="614" y="812"/>
                  </a:lnTo>
                  <a:lnTo>
                    <a:pt x="555" y="852"/>
                  </a:lnTo>
                  <a:lnTo>
                    <a:pt x="515" y="871"/>
                  </a:lnTo>
                  <a:lnTo>
                    <a:pt x="515" y="891"/>
                  </a:lnTo>
                  <a:lnTo>
                    <a:pt x="495" y="931"/>
                  </a:lnTo>
                  <a:lnTo>
                    <a:pt x="515" y="990"/>
                  </a:lnTo>
                  <a:lnTo>
                    <a:pt x="575" y="990"/>
                  </a:lnTo>
                  <a:lnTo>
                    <a:pt x="614" y="970"/>
                  </a:lnTo>
                  <a:lnTo>
                    <a:pt x="634" y="951"/>
                  </a:lnTo>
                  <a:lnTo>
                    <a:pt x="693" y="911"/>
                  </a:lnTo>
                  <a:lnTo>
                    <a:pt x="733" y="891"/>
                  </a:lnTo>
                  <a:lnTo>
                    <a:pt x="772" y="931"/>
                  </a:lnTo>
                  <a:lnTo>
                    <a:pt x="812" y="1010"/>
                  </a:lnTo>
                  <a:lnTo>
                    <a:pt x="832" y="1069"/>
                  </a:lnTo>
                  <a:lnTo>
                    <a:pt x="812" y="1148"/>
                  </a:lnTo>
                  <a:lnTo>
                    <a:pt x="772" y="1287"/>
                  </a:lnTo>
                  <a:lnTo>
                    <a:pt x="753" y="1346"/>
                  </a:lnTo>
                  <a:lnTo>
                    <a:pt x="693" y="1406"/>
                  </a:lnTo>
                  <a:lnTo>
                    <a:pt x="654" y="1445"/>
                  </a:lnTo>
                  <a:lnTo>
                    <a:pt x="614" y="1465"/>
                  </a:lnTo>
                  <a:lnTo>
                    <a:pt x="515" y="1465"/>
                  </a:lnTo>
                  <a:lnTo>
                    <a:pt x="416" y="1425"/>
                  </a:lnTo>
                  <a:lnTo>
                    <a:pt x="317" y="1346"/>
                  </a:lnTo>
                  <a:lnTo>
                    <a:pt x="238" y="1267"/>
                  </a:lnTo>
                  <a:lnTo>
                    <a:pt x="179" y="1168"/>
                  </a:lnTo>
                  <a:lnTo>
                    <a:pt x="139" y="1089"/>
                  </a:lnTo>
                  <a:lnTo>
                    <a:pt x="119" y="990"/>
                  </a:lnTo>
                  <a:lnTo>
                    <a:pt x="100" y="891"/>
                  </a:lnTo>
                  <a:lnTo>
                    <a:pt x="119" y="773"/>
                  </a:lnTo>
                  <a:lnTo>
                    <a:pt x="139" y="654"/>
                  </a:lnTo>
                  <a:lnTo>
                    <a:pt x="218" y="436"/>
                  </a:lnTo>
                  <a:lnTo>
                    <a:pt x="317" y="258"/>
                  </a:lnTo>
                  <a:lnTo>
                    <a:pt x="377" y="179"/>
                  </a:lnTo>
                  <a:lnTo>
                    <a:pt x="436" y="120"/>
                  </a:lnTo>
                  <a:lnTo>
                    <a:pt x="495" y="80"/>
                  </a:lnTo>
                  <a:lnTo>
                    <a:pt x="555" y="60"/>
                  </a:lnTo>
                  <a:lnTo>
                    <a:pt x="614" y="41"/>
                  </a:lnTo>
                  <a:lnTo>
                    <a:pt x="693" y="41"/>
                  </a:lnTo>
                  <a:lnTo>
                    <a:pt x="812" y="80"/>
                  </a:lnTo>
                  <a:lnTo>
                    <a:pt x="950" y="139"/>
                  </a:lnTo>
                  <a:lnTo>
                    <a:pt x="1069" y="238"/>
                  </a:lnTo>
                  <a:lnTo>
                    <a:pt x="1168" y="337"/>
                  </a:lnTo>
                  <a:lnTo>
                    <a:pt x="1247" y="456"/>
                  </a:lnTo>
                  <a:lnTo>
                    <a:pt x="1386" y="654"/>
                  </a:lnTo>
                  <a:lnTo>
                    <a:pt x="1485" y="891"/>
                  </a:lnTo>
                  <a:lnTo>
                    <a:pt x="1544" y="1148"/>
                  </a:lnTo>
                  <a:lnTo>
                    <a:pt x="1564" y="1267"/>
                  </a:lnTo>
                  <a:lnTo>
                    <a:pt x="1583" y="1386"/>
                  </a:lnTo>
                  <a:lnTo>
                    <a:pt x="1663" y="1386"/>
                  </a:lnTo>
                  <a:lnTo>
                    <a:pt x="1682" y="1366"/>
                  </a:lnTo>
                  <a:lnTo>
                    <a:pt x="1663" y="1148"/>
                  </a:lnTo>
                  <a:lnTo>
                    <a:pt x="1623" y="931"/>
                  </a:lnTo>
                  <a:lnTo>
                    <a:pt x="1544" y="713"/>
                  </a:lnTo>
                  <a:lnTo>
                    <a:pt x="1425" y="496"/>
                  </a:lnTo>
                  <a:lnTo>
                    <a:pt x="1287" y="298"/>
                  </a:lnTo>
                  <a:lnTo>
                    <a:pt x="1208" y="219"/>
                  </a:lnTo>
                  <a:lnTo>
                    <a:pt x="1128" y="159"/>
                  </a:lnTo>
                  <a:lnTo>
                    <a:pt x="1030" y="100"/>
                  </a:lnTo>
                  <a:lnTo>
                    <a:pt x="931" y="41"/>
                  </a:lnTo>
                  <a:lnTo>
                    <a:pt x="832" y="21"/>
                  </a:lnTo>
                  <a:lnTo>
                    <a:pt x="713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9"/>
            <p:cNvSpPr/>
            <p:nvPr/>
          </p:nvSpPr>
          <p:spPr>
            <a:xfrm>
              <a:off x="3544650" y="4692425"/>
              <a:ext cx="46500" cy="47025"/>
            </a:xfrm>
            <a:custGeom>
              <a:avLst/>
              <a:gdLst/>
              <a:ahLst/>
              <a:cxnLst/>
              <a:rect l="l" t="t" r="r" b="b"/>
              <a:pathLst>
                <a:path w="1860" h="1881" extrusionOk="0">
                  <a:moveTo>
                    <a:pt x="1326" y="1"/>
                  </a:moveTo>
                  <a:lnTo>
                    <a:pt x="1246" y="21"/>
                  </a:lnTo>
                  <a:lnTo>
                    <a:pt x="1068" y="100"/>
                  </a:lnTo>
                  <a:lnTo>
                    <a:pt x="910" y="199"/>
                  </a:lnTo>
                  <a:lnTo>
                    <a:pt x="772" y="337"/>
                  </a:lnTo>
                  <a:lnTo>
                    <a:pt x="732" y="416"/>
                  </a:lnTo>
                  <a:lnTo>
                    <a:pt x="692" y="495"/>
                  </a:lnTo>
                  <a:lnTo>
                    <a:pt x="673" y="575"/>
                  </a:lnTo>
                  <a:lnTo>
                    <a:pt x="653" y="654"/>
                  </a:lnTo>
                  <a:lnTo>
                    <a:pt x="669" y="717"/>
                  </a:lnTo>
                  <a:lnTo>
                    <a:pt x="653" y="713"/>
                  </a:lnTo>
                  <a:lnTo>
                    <a:pt x="495" y="713"/>
                  </a:lnTo>
                  <a:lnTo>
                    <a:pt x="336" y="733"/>
                  </a:lnTo>
                  <a:lnTo>
                    <a:pt x="257" y="772"/>
                  </a:lnTo>
                  <a:lnTo>
                    <a:pt x="198" y="812"/>
                  </a:lnTo>
                  <a:lnTo>
                    <a:pt x="139" y="871"/>
                  </a:lnTo>
                  <a:lnTo>
                    <a:pt x="99" y="931"/>
                  </a:lnTo>
                  <a:lnTo>
                    <a:pt x="59" y="1010"/>
                  </a:lnTo>
                  <a:lnTo>
                    <a:pt x="20" y="1089"/>
                  </a:lnTo>
                  <a:lnTo>
                    <a:pt x="20" y="1188"/>
                  </a:lnTo>
                  <a:lnTo>
                    <a:pt x="0" y="1287"/>
                  </a:lnTo>
                  <a:lnTo>
                    <a:pt x="20" y="1386"/>
                  </a:lnTo>
                  <a:lnTo>
                    <a:pt x="40" y="1485"/>
                  </a:lnTo>
                  <a:lnTo>
                    <a:pt x="79" y="1584"/>
                  </a:lnTo>
                  <a:lnTo>
                    <a:pt x="139" y="1663"/>
                  </a:lnTo>
                  <a:lnTo>
                    <a:pt x="198" y="1722"/>
                  </a:lnTo>
                  <a:lnTo>
                    <a:pt x="257" y="1781"/>
                  </a:lnTo>
                  <a:lnTo>
                    <a:pt x="336" y="1821"/>
                  </a:lnTo>
                  <a:lnTo>
                    <a:pt x="435" y="1861"/>
                  </a:lnTo>
                  <a:lnTo>
                    <a:pt x="514" y="1880"/>
                  </a:lnTo>
                  <a:lnTo>
                    <a:pt x="712" y="1880"/>
                  </a:lnTo>
                  <a:lnTo>
                    <a:pt x="791" y="1861"/>
                  </a:lnTo>
                  <a:lnTo>
                    <a:pt x="890" y="1841"/>
                  </a:lnTo>
                  <a:lnTo>
                    <a:pt x="969" y="1801"/>
                  </a:lnTo>
                  <a:lnTo>
                    <a:pt x="1068" y="1742"/>
                  </a:lnTo>
                  <a:lnTo>
                    <a:pt x="1128" y="1683"/>
                  </a:lnTo>
                  <a:lnTo>
                    <a:pt x="1207" y="1603"/>
                  </a:lnTo>
                  <a:lnTo>
                    <a:pt x="1266" y="1504"/>
                  </a:lnTo>
                  <a:lnTo>
                    <a:pt x="1306" y="1425"/>
                  </a:lnTo>
                  <a:lnTo>
                    <a:pt x="1306" y="1346"/>
                  </a:lnTo>
                  <a:lnTo>
                    <a:pt x="1306" y="1267"/>
                  </a:lnTo>
                  <a:lnTo>
                    <a:pt x="1266" y="1208"/>
                  </a:lnTo>
                  <a:lnTo>
                    <a:pt x="1227" y="1148"/>
                  </a:lnTo>
                  <a:lnTo>
                    <a:pt x="1187" y="1089"/>
                  </a:lnTo>
                  <a:lnTo>
                    <a:pt x="1128" y="1049"/>
                  </a:lnTo>
                  <a:lnTo>
                    <a:pt x="1049" y="1030"/>
                  </a:lnTo>
                  <a:lnTo>
                    <a:pt x="910" y="1030"/>
                  </a:lnTo>
                  <a:lnTo>
                    <a:pt x="831" y="1049"/>
                  </a:lnTo>
                  <a:lnTo>
                    <a:pt x="752" y="1109"/>
                  </a:lnTo>
                  <a:lnTo>
                    <a:pt x="673" y="1168"/>
                  </a:lnTo>
                  <a:lnTo>
                    <a:pt x="613" y="1247"/>
                  </a:lnTo>
                  <a:lnTo>
                    <a:pt x="594" y="1287"/>
                  </a:lnTo>
                  <a:lnTo>
                    <a:pt x="594" y="1326"/>
                  </a:lnTo>
                  <a:lnTo>
                    <a:pt x="633" y="1386"/>
                  </a:lnTo>
                  <a:lnTo>
                    <a:pt x="692" y="1425"/>
                  </a:lnTo>
                  <a:lnTo>
                    <a:pt x="772" y="1445"/>
                  </a:lnTo>
                  <a:lnTo>
                    <a:pt x="950" y="1445"/>
                  </a:lnTo>
                  <a:lnTo>
                    <a:pt x="989" y="1386"/>
                  </a:lnTo>
                  <a:lnTo>
                    <a:pt x="1009" y="1366"/>
                  </a:lnTo>
                  <a:lnTo>
                    <a:pt x="1009" y="1326"/>
                  </a:lnTo>
                  <a:lnTo>
                    <a:pt x="910" y="1326"/>
                  </a:lnTo>
                  <a:lnTo>
                    <a:pt x="890" y="1346"/>
                  </a:lnTo>
                  <a:lnTo>
                    <a:pt x="890" y="1386"/>
                  </a:lnTo>
                  <a:lnTo>
                    <a:pt x="871" y="1406"/>
                  </a:lnTo>
                  <a:lnTo>
                    <a:pt x="811" y="1386"/>
                  </a:lnTo>
                  <a:lnTo>
                    <a:pt x="752" y="1346"/>
                  </a:lnTo>
                  <a:lnTo>
                    <a:pt x="712" y="1307"/>
                  </a:lnTo>
                  <a:lnTo>
                    <a:pt x="712" y="1267"/>
                  </a:lnTo>
                  <a:lnTo>
                    <a:pt x="712" y="1227"/>
                  </a:lnTo>
                  <a:lnTo>
                    <a:pt x="712" y="1208"/>
                  </a:lnTo>
                  <a:lnTo>
                    <a:pt x="752" y="1188"/>
                  </a:lnTo>
                  <a:lnTo>
                    <a:pt x="811" y="1148"/>
                  </a:lnTo>
                  <a:lnTo>
                    <a:pt x="890" y="1148"/>
                  </a:lnTo>
                  <a:lnTo>
                    <a:pt x="1068" y="1168"/>
                  </a:lnTo>
                  <a:lnTo>
                    <a:pt x="1147" y="1188"/>
                  </a:lnTo>
                  <a:lnTo>
                    <a:pt x="1187" y="1208"/>
                  </a:lnTo>
                  <a:lnTo>
                    <a:pt x="1207" y="1287"/>
                  </a:lnTo>
                  <a:lnTo>
                    <a:pt x="1207" y="1346"/>
                  </a:lnTo>
                  <a:lnTo>
                    <a:pt x="1207" y="1406"/>
                  </a:lnTo>
                  <a:lnTo>
                    <a:pt x="1187" y="1465"/>
                  </a:lnTo>
                  <a:lnTo>
                    <a:pt x="1108" y="1584"/>
                  </a:lnTo>
                  <a:lnTo>
                    <a:pt x="1029" y="1683"/>
                  </a:lnTo>
                  <a:lnTo>
                    <a:pt x="950" y="1781"/>
                  </a:lnTo>
                  <a:lnTo>
                    <a:pt x="851" y="1841"/>
                  </a:lnTo>
                  <a:lnTo>
                    <a:pt x="772" y="1861"/>
                  </a:lnTo>
                  <a:lnTo>
                    <a:pt x="673" y="1861"/>
                  </a:lnTo>
                  <a:lnTo>
                    <a:pt x="574" y="1841"/>
                  </a:lnTo>
                  <a:lnTo>
                    <a:pt x="495" y="1801"/>
                  </a:lnTo>
                  <a:lnTo>
                    <a:pt x="336" y="1702"/>
                  </a:lnTo>
                  <a:lnTo>
                    <a:pt x="277" y="1643"/>
                  </a:lnTo>
                  <a:lnTo>
                    <a:pt x="237" y="1584"/>
                  </a:lnTo>
                  <a:lnTo>
                    <a:pt x="158" y="1465"/>
                  </a:lnTo>
                  <a:lnTo>
                    <a:pt x="139" y="1307"/>
                  </a:lnTo>
                  <a:lnTo>
                    <a:pt x="119" y="1168"/>
                  </a:lnTo>
                  <a:lnTo>
                    <a:pt x="139" y="1030"/>
                  </a:lnTo>
                  <a:lnTo>
                    <a:pt x="198" y="931"/>
                  </a:lnTo>
                  <a:lnTo>
                    <a:pt x="277" y="852"/>
                  </a:lnTo>
                  <a:lnTo>
                    <a:pt x="396" y="812"/>
                  </a:lnTo>
                  <a:lnTo>
                    <a:pt x="514" y="792"/>
                  </a:lnTo>
                  <a:lnTo>
                    <a:pt x="633" y="812"/>
                  </a:lnTo>
                  <a:lnTo>
                    <a:pt x="752" y="852"/>
                  </a:lnTo>
                  <a:lnTo>
                    <a:pt x="772" y="871"/>
                  </a:lnTo>
                  <a:lnTo>
                    <a:pt x="851" y="931"/>
                  </a:lnTo>
                  <a:lnTo>
                    <a:pt x="930" y="931"/>
                  </a:lnTo>
                  <a:lnTo>
                    <a:pt x="950" y="911"/>
                  </a:lnTo>
                  <a:lnTo>
                    <a:pt x="950" y="891"/>
                  </a:lnTo>
                  <a:lnTo>
                    <a:pt x="890" y="832"/>
                  </a:lnTo>
                  <a:lnTo>
                    <a:pt x="845" y="798"/>
                  </a:lnTo>
                  <a:lnTo>
                    <a:pt x="811" y="753"/>
                  </a:lnTo>
                  <a:lnTo>
                    <a:pt x="791" y="654"/>
                  </a:lnTo>
                  <a:lnTo>
                    <a:pt x="791" y="555"/>
                  </a:lnTo>
                  <a:lnTo>
                    <a:pt x="811" y="456"/>
                  </a:lnTo>
                  <a:lnTo>
                    <a:pt x="871" y="377"/>
                  </a:lnTo>
                  <a:lnTo>
                    <a:pt x="930" y="278"/>
                  </a:lnTo>
                  <a:lnTo>
                    <a:pt x="1009" y="219"/>
                  </a:lnTo>
                  <a:lnTo>
                    <a:pt x="1108" y="139"/>
                  </a:lnTo>
                  <a:lnTo>
                    <a:pt x="1207" y="100"/>
                  </a:lnTo>
                  <a:lnTo>
                    <a:pt x="1306" y="80"/>
                  </a:lnTo>
                  <a:lnTo>
                    <a:pt x="1405" y="80"/>
                  </a:lnTo>
                  <a:lnTo>
                    <a:pt x="1504" y="120"/>
                  </a:lnTo>
                  <a:lnTo>
                    <a:pt x="1583" y="179"/>
                  </a:lnTo>
                  <a:lnTo>
                    <a:pt x="1662" y="278"/>
                  </a:lnTo>
                  <a:lnTo>
                    <a:pt x="1721" y="436"/>
                  </a:lnTo>
                  <a:lnTo>
                    <a:pt x="1741" y="515"/>
                  </a:lnTo>
                  <a:lnTo>
                    <a:pt x="1741" y="594"/>
                  </a:lnTo>
                  <a:lnTo>
                    <a:pt x="1721" y="753"/>
                  </a:lnTo>
                  <a:lnTo>
                    <a:pt x="1682" y="832"/>
                  </a:lnTo>
                  <a:lnTo>
                    <a:pt x="1622" y="871"/>
                  </a:lnTo>
                  <a:lnTo>
                    <a:pt x="1563" y="891"/>
                  </a:lnTo>
                  <a:lnTo>
                    <a:pt x="1484" y="911"/>
                  </a:lnTo>
                  <a:lnTo>
                    <a:pt x="1424" y="891"/>
                  </a:lnTo>
                  <a:lnTo>
                    <a:pt x="1345" y="852"/>
                  </a:lnTo>
                  <a:lnTo>
                    <a:pt x="1306" y="812"/>
                  </a:lnTo>
                  <a:lnTo>
                    <a:pt x="1246" y="753"/>
                  </a:lnTo>
                  <a:lnTo>
                    <a:pt x="1227" y="693"/>
                  </a:lnTo>
                  <a:lnTo>
                    <a:pt x="1227" y="634"/>
                  </a:lnTo>
                  <a:lnTo>
                    <a:pt x="1246" y="495"/>
                  </a:lnTo>
                  <a:lnTo>
                    <a:pt x="1365" y="416"/>
                  </a:lnTo>
                  <a:lnTo>
                    <a:pt x="1464" y="377"/>
                  </a:lnTo>
                  <a:lnTo>
                    <a:pt x="1504" y="377"/>
                  </a:lnTo>
                  <a:lnTo>
                    <a:pt x="1543" y="397"/>
                  </a:lnTo>
                  <a:lnTo>
                    <a:pt x="1583" y="476"/>
                  </a:lnTo>
                  <a:lnTo>
                    <a:pt x="1583" y="515"/>
                  </a:lnTo>
                  <a:lnTo>
                    <a:pt x="1583" y="555"/>
                  </a:lnTo>
                  <a:lnTo>
                    <a:pt x="1563" y="575"/>
                  </a:lnTo>
                  <a:lnTo>
                    <a:pt x="1523" y="614"/>
                  </a:lnTo>
                  <a:lnTo>
                    <a:pt x="1464" y="634"/>
                  </a:lnTo>
                  <a:lnTo>
                    <a:pt x="1464" y="654"/>
                  </a:lnTo>
                  <a:lnTo>
                    <a:pt x="1484" y="654"/>
                  </a:lnTo>
                  <a:lnTo>
                    <a:pt x="1603" y="634"/>
                  </a:lnTo>
                  <a:lnTo>
                    <a:pt x="1662" y="594"/>
                  </a:lnTo>
                  <a:lnTo>
                    <a:pt x="1682" y="515"/>
                  </a:lnTo>
                  <a:lnTo>
                    <a:pt x="1682" y="456"/>
                  </a:lnTo>
                  <a:lnTo>
                    <a:pt x="1642" y="397"/>
                  </a:lnTo>
                  <a:lnTo>
                    <a:pt x="1563" y="337"/>
                  </a:lnTo>
                  <a:lnTo>
                    <a:pt x="1484" y="317"/>
                  </a:lnTo>
                  <a:lnTo>
                    <a:pt x="1365" y="337"/>
                  </a:lnTo>
                  <a:lnTo>
                    <a:pt x="1306" y="357"/>
                  </a:lnTo>
                  <a:lnTo>
                    <a:pt x="1246" y="397"/>
                  </a:lnTo>
                  <a:lnTo>
                    <a:pt x="1187" y="456"/>
                  </a:lnTo>
                  <a:lnTo>
                    <a:pt x="1167" y="515"/>
                  </a:lnTo>
                  <a:lnTo>
                    <a:pt x="1128" y="614"/>
                  </a:lnTo>
                  <a:lnTo>
                    <a:pt x="1128" y="733"/>
                  </a:lnTo>
                  <a:lnTo>
                    <a:pt x="1187" y="852"/>
                  </a:lnTo>
                  <a:lnTo>
                    <a:pt x="1227" y="891"/>
                  </a:lnTo>
                  <a:lnTo>
                    <a:pt x="1266" y="931"/>
                  </a:lnTo>
                  <a:lnTo>
                    <a:pt x="1326" y="951"/>
                  </a:lnTo>
                  <a:lnTo>
                    <a:pt x="1385" y="970"/>
                  </a:lnTo>
                  <a:lnTo>
                    <a:pt x="1523" y="970"/>
                  </a:lnTo>
                  <a:lnTo>
                    <a:pt x="1622" y="931"/>
                  </a:lnTo>
                  <a:lnTo>
                    <a:pt x="1701" y="891"/>
                  </a:lnTo>
                  <a:lnTo>
                    <a:pt x="1761" y="832"/>
                  </a:lnTo>
                  <a:lnTo>
                    <a:pt x="1800" y="772"/>
                  </a:lnTo>
                  <a:lnTo>
                    <a:pt x="1820" y="693"/>
                  </a:lnTo>
                  <a:lnTo>
                    <a:pt x="1840" y="614"/>
                  </a:lnTo>
                  <a:lnTo>
                    <a:pt x="1860" y="535"/>
                  </a:lnTo>
                  <a:lnTo>
                    <a:pt x="1840" y="456"/>
                  </a:lnTo>
                  <a:lnTo>
                    <a:pt x="1800" y="298"/>
                  </a:lnTo>
                  <a:lnTo>
                    <a:pt x="1761" y="219"/>
                  </a:lnTo>
                  <a:lnTo>
                    <a:pt x="1701" y="159"/>
                  </a:lnTo>
                  <a:lnTo>
                    <a:pt x="1642" y="100"/>
                  </a:lnTo>
                  <a:lnTo>
                    <a:pt x="1583" y="60"/>
                  </a:lnTo>
                  <a:lnTo>
                    <a:pt x="1504" y="21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9"/>
            <p:cNvSpPr/>
            <p:nvPr/>
          </p:nvSpPr>
          <p:spPr>
            <a:xfrm>
              <a:off x="3947725" y="4420400"/>
              <a:ext cx="151875" cy="366025"/>
            </a:xfrm>
            <a:custGeom>
              <a:avLst/>
              <a:gdLst/>
              <a:ahLst/>
              <a:cxnLst/>
              <a:rect l="l" t="t" r="r" b="b"/>
              <a:pathLst>
                <a:path w="6075" h="14641" extrusionOk="0">
                  <a:moveTo>
                    <a:pt x="1663" y="1"/>
                  </a:moveTo>
                  <a:lnTo>
                    <a:pt x="1524" y="21"/>
                  </a:lnTo>
                  <a:lnTo>
                    <a:pt x="1386" y="40"/>
                  </a:lnTo>
                  <a:lnTo>
                    <a:pt x="1267" y="100"/>
                  </a:lnTo>
                  <a:lnTo>
                    <a:pt x="1208" y="179"/>
                  </a:lnTo>
                  <a:lnTo>
                    <a:pt x="990" y="555"/>
                  </a:lnTo>
                  <a:lnTo>
                    <a:pt x="772" y="950"/>
                  </a:lnTo>
                  <a:lnTo>
                    <a:pt x="594" y="1326"/>
                  </a:lnTo>
                  <a:lnTo>
                    <a:pt x="436" y="1722"/>
                  </a:lnTo>
                  <a:lnTo>
                    <a:pt x="298" y="2118"/>
                  </a:lnTo>
                  <a:lnTo>
                    <a:pt x="199" y="2513"/>
                  </a:lnTo>
                  <a:lnTo>
                    <a:pt x="100" y="2909"/>
                  </a:lnTo>
                  <a:lnTo>
                    <a:pt x="40" y="3305"/>
                  </a:lnTo>
                  <a:lnTo>
                    <a:pt x="1" y="3700"/>
                  </a:lnTo>
                  <a:lnTo>
                    <a:pt x="1" y="4096"/>
                  </a:lnTo>
                  <a:lnTo>
                    <a:pt x="21" y="4512"/>
                  </a:lnTo>
                  <a:lnTo>
                    <a:pt x="60" y="4907"/>
                  </a:lnTo>
                  <a:lnTo>
                    <a:pt x="139" y="5323"/>
                  </a:lnTo>
                  <a:lnTo>
                    <a:pt x="258" y="5738"/>
                  </a:lnTo>
                  <a:lnTo>
                    <a:pt x="396" y="6134"/>
                  </a:lnTo>
                  <a:lnTo>
                    <a:pt x="575" y="6549"/>
                  </a:lnTo>
                  <a:lnTo>
                    <a:pt x="673" y="6747"/>
                  </a:lnTo>
                  <a:lnTo>
                    <a:pt x="812" y="6945"/>
                  </a:lnTo>
                  <a:lnTo>
                    <a:pt x="990" y="7163"/>
                  </a:lnTo>
                  <a:lnTo>
                    <a:pt x="1188" y="7380"/>
                  </a:lnTo>
                  <a:lnTo>
                    <a:pt x="1663" y="7835"/>
                  </a:lnTo>
                  <a:lnTo>
                    <a:pt x="2197" y="8290"/>
                  </a:lnTo>
                  <a:lnTo>
                    <a:pt x="3364" y="9279"/>
                  </a:lnTo>
                  <a:lnTo>
                    <a:pt x="3938" y="9774"/>
                  </a:lnTo>
                  <a:lnTo>
                    <a:pt x="4195" y="10031"/>
                  </a:lnTo>
                  <a:lnTo>
                    <a:pt x="4452" y="10308"/>
                  </a:lnTo>
                  <a:lnTo>
                    <a:pt x="4690" y="10565"/>
                  </a:lnTo>
                  <a:lnTo>
                    <a:pt x="4887" y="10823"/>
                  </a:lnTo>
                  <a:lnTo>
                    <a:pt x="5065" y="11080"/>
                  </a:lnTo>
                  <a:lnTo>
                    <a:pt x="5224" y="11337"/>
                  </a:lnTo>
                  <a:lnTo>
                    <a:pt x="5342" y="11594"/>
                  </a:lnTo>
                  <a:lnTo>
                    <a:pt x="5422" y="11851"/>
                  </a:lnTo>
                  <a:lnTo>
                    <a:pt x="5461" y="12108"/>
                  </a:lnTo>
                  <a:lnTo>
                    <a:pt x="5461" y="12366"/>
                  </a:lnTo>
                  <a:lnTo>
                    <a:pt x="5441" y="12504"/>
                  </a:lnTo>
                  <a:lnTo>
                    <a:pt x="5402" y="12623"/>
                  </a:lnTo>
                  <a:lnTo>
                    <a:pt x="5362" y="12742"/>
                  </a:lnTo>
                  <a:lnTo>
                    <a:pt x="5303" y="12880"/>
                  </a:lnTo>
                  <a:lnTo>
                    <a:pt x="5224" y="12999"/>
                  </a:lnTo>
                  <a:lnTo>
                    <a:pt x="5145" y="13117"/>
                  </a:lnTo>
                  <a:lnTo>
                    <a:pt x="5046" y="13236"/>
                  </a:lnTo>
                  <a:lnTo>
                    <a:pt x="4927" y="13375"/>
                  </a:lnTo>
                  <a:lnTo>
                    <a:pt x="4630" y="13612"/>
                  </a:lnTo>
                  <a:lnTo>
                    <a:pt x="4294" y="13849"/>
                  </a:lnTo>
                  <a:lnTo>
                    <a:pt x="3878" y="14087"/>
                  </a:lnTo>
                  <a:lnTo>
                    <a:pt x="3384" y="14304"/>
                  </a:lnTo>
                  <a:lnTo>
                    <a:pt x="3245" y="14384"/>
                  </a:lnTo>
                  <a:lnTo>
                    <a:pt x="3206" y="14423"/>
                  </a:lnTo>
                  <a:lnTo>
                    <a:pt x="3166" y="14463"/>
                  </a:lnTo>
                  <a:lnTo>
                    <a:pt x="3166" y="14483"/>
                  </a:lnTo>
                  <a:lnTo>
                    <a:pt x="3166" y="14522"/>
                  </a:lnTo>
                  <a:lnTo>
                    <a:pt x="3226" y="14581"/>
                  </a:lnTo>
                  <a:lnTo>
                    <a:pt x="3305" y="14621"/>
                  </a:lnTo>
                  <a:lnTo>
                    <a:pt x="3423" y="14641"/>
                  </a:lnTo>
                  <a:lnTo>
                    <a:pt x="3542" y="14641"/>
                  </a:lnTo>
                  <a:lnTo>
                    <a:pt x="3681" y="14601"/>
                  </a:lnTo>
                  <a:lnTo>
                    <a:pt x="3977" y="14463"/>
                  </a:lnTo>
                  <a:lnTo>
                    <a:pt x="4274" y="14285"/>
                  </a:lnTo>
                  <a:lnTo>
                    <a:pt x="4551" y="14107"/>
                  </a:lnTo>
                  <a:lnTo>
                    <a:pt x="4828" y="13889"/>
                  </a:lnTo>
                  <a:lnTo>
                    <a:pt x="5105" y="13671"/>
                  </a:lnTo>
                  <a:lnTo>
                    <a:pt x="5342" y="13434"/>
                  </a:lnTo>
                  <a:lnTo>
                    <a:pt x="5540" y="13157"/>
                  </a:lnTo>
                  <a:lnTo>
                    <a:pt x="5738" y="12880"/>
                  </a:lnTo>
                  <a:lnTo>
                    <a:pt x="5877" y="12603"/>
                  </a:lnTo>
                  <a:lnTo>
                    <a:pt x="5995" y="12306"/>
                  </a:lnTo>
                  <a:lnTo>
                    <a:pt x="6015" y="12148"/>
                  </a:lnTo>
                  <a:lnTo>
                    <a:pt x="6055" y="11990"/>
                  </a:lnTo>
                  <a:lnTo>
                    <a:pt x="6055" y="11832"/>
                  </a:lnTo>
                  <a:lnTo>
                    <a:pt x="6074" y="11673"/>
                  </a:lnTo>
                  <a:lnTo>
                    <a:pt x="6055" y="11495"/>
                  </a:lnTo>
                  <a:lnTo>
                    <a:pt x="6015" y="11337"/>
                  </a:lnTo>
                  <a:lnTo>
                    <a:pt x="5975" y="11179"/>
                  </a:lnTo>
                  <a:lnTo>
                    <a:pt x="5936" y="11001"/>
                  </a:lnTo>
                  <a:lnTo>
                    <a:pt x="5857" y="10842"/>
                  </a:lnTo>
                  <a:lnTo>
                    <a:pt x="5758" y="10664"/>
                  </a:lnTo>
                  <a:lnTo>
                    <a:pt x="5659" y="10506"/>
                  </a:lnTo>
                  <a:lnTo>
                    <a:pt x="5540" y="10328"/>
                  </a:lnTo>
                  <a:lnTo>
                    <a:pt x="5323" y="10091"/>
                  </a:lnTo>
                  <a:lnTo>
                    <a:pt x="5105" y="9833"/>
                  </a:lnTo>
                  <a:lnTo>
                    <a:pt x="4650" y="9398"/>
                  </a:lnTo>
                  <a:lnTo>
                    <a:pt x="4175" y="8963"/>
                  </a:lnTo>
                  <a:lnTo>
                    <a:pt x="3681" y="8567"/>
                  </a:lnTo>
                  <a:lnTo>
                    <a:pt x="2672" y="7756"/>
                  </a:lnTo>
                  <a:lnTo>
                    <a:pt x="2177" y="7341"/>
                  </a:lnTo>
                  <a:lnTo>
                    <a:pt x="1722" y="6886"/>
                  </a:lnTo>
                  <a:lnTo>
                    <a:pt x="1564" y="6727"/>
                  </a:lnTo>
                  <a:lnTo>
                    <a:pt x="1405" y="6549"/>
                  </a:lnTo>
                  <a:lnTo>
                    <a:pt x="1287" y="6351"/>
                  </a:lnTo>
                  <a:lnTo>
                    <a:pt x="1168" y="6154"/>
                  </a:lnTo>
                  <a:lnTo>
                    <a:pt x="1049" y="5956"/>
                  </a:lnTo>
                  <a:lnTo>
                    <a:pt x="970" y="5758"/>
                  </a:lnTo>
                  <a:lnTo>
                    <a:pt x="891" y="5560"/>
                  </a:lnTo>
                  <a:lnTo>
                    <a:pt x="832" y="5342"/>
                  </a:lnTo>
                  <a:lnTo>
                    <a:pt x="772" y="5125"/>
                  </a:lnTo>
                  <a:lnTo>
                    <a:pt x="733" y="4907"/>
                  </a:lnTo>
                  <a:lnTo>
                    <a:pt x="693" y="4472"/>
                  </a:lnTo>
                  <a:lnTo>
                    <a:pt x="673" y="4017"/>
                  </a:lnTo>
                  <a:lnTo>
                    <a:pt x="713" y="3562"/>
                  </a:lnTo>
                  <a:lnTo>
                    <a:pt x="772" y="3107"/>
                  </a:lnTo>
                  <a:lnTo>
                    <a:pt x="871" y="2652"/>
                  </a:lnTo>
                  <a:lnTo>
                    <a:pt x="990" y="2197"/>
                  </a:lnTo>
                  <a:lnTo>
                    <a:pt x="1148" y="1762"/>
                  </a:lnTo>
                  <a:lnTo>
                    <a:pt x="1307" y="1346"/>
                  </a:lnTo>
                  <a:lnTo>
                    <a:pt x="1485" y="931"/>
                  </a:lnTo>
                  <a:lnTo>
                    <a:pt x="1682" y="555"/>
                  </a:lnTo>
                  <a:lnTo>
                    <a:pt x="1900" y="179"/>
                  </a:lnTo>
                  <a:lnTo>
                    <a:pt x="1920" y="139"/>
                  </a:lnTo>
                  <a:lnTo>
                    <a:pt x="1920" y="80"/>
                  </a:lnTo>
                  <a:lnTo>
                    <a:pt x="1900" y="60"/>
                  </a:lnTo>
                  <a:lnTo>
                    <a:pt x="1880" y="21"/>
                  </a:lnTo>
                  <a:lnTo>
                    <a:pt x="1781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9"/>
            <p:cNvSpPr/>
            <p:nvPr/>
          </p:nvSpPr>
          <p:spPr>
            <a:xfrm>
              <a:off x="4036275" y="4410025"/>
              <a:ext cx="133050" cy="370475"/>
            </a:xfrm>
            <a:custGeom>
              <a:avLst/>
              <a:gdLst/>
              <a:ahLst/>
              <a:cxnLst/>
              <a:rect l="l" t="t" r="r" b="b"/>
              <a:pathLst>
                <a:path w="5322" h="14819" extrusionOk="0">
                  <a:moveTo>
                    <a:pt x="1761" y="0"/>
                  </a:moveTo>
                  <a:lnTo>
                    <a:pt x="1622" y="60"/>
                  </a:lnTo>
                  <a:lnTo>
                    <a:pt x="1306" y="258"/>
                  </a:lnTo>
                  <a:lnTo>
                    <a:pt x="1029" y="475"/>
                  </a:lnTo>
                  <a:lnTo>
                    <a:pt x="791" y="713"/>
                  </a:lnTo>
                  <a:lnTo>
                    <a:pt x="574" y="970"/>
                  </a:lnTo>
                  <a:lnTo>
                    <a:pt x="416" y="1247"/>
                  </a:lnTo>
                  <a:lnTo>
                    <a:pt x="277" y="1543"/>
                  </a:lnTo>
                  <a:lnTo>
                    <a:pt x="158" y="1840"/>
                  </a:lnTo>
                  <a:lnTo>
                    <a:pt x="79" y="2157"/>
                  </a:lnTo>
                  <a:lnTo>
                    <a:pt x="40" y="2473"/>
                  </a:lnTo>
                  <a:lnTo>
                    <a:pt x="0" y="2810"/>
                  </a:lnTo>
                  <a:lnTo>
                    <a:pt x="0" y="3146"/>
                  </a:lnTo>
                  <a:lnTo>
                    <a:pt x="20" y="3502"/>
                  </a:lnTo>
                  <a:lnTo>
                    <a:pt x="40" y="3838"/>
                  </a:lnTo>
                  <a:lnTo>
                    <a:pt x="99" y="4195"/>
                  </a:lnTo>
                  <a:lnTo>
                    <a:pt x="178" y="4551"/>
                  </a:lnTo>
                  <a:lnTo>
                    <a:pt x="257" y="4887"/>
                  </a:lnTo>
                  <a:lnTo>
                    <a:pt x="376" y="5283"/>
                  </a:lnTo>
                  <a:lnTo>
                    <a:pt x="514" y="5659"/>
                  </a:lnTo>
                  <a:lnTo>
                    <a:pt x="693" y="6015"/>
                  </a:lnTo>
                  <a:lnTo>
                    <a:pt x="910" y="6351"/>
                  </a:lnTo>
                  <a:lnTo>
                    <a:pt x="1148" y="6648"/>
                  </a:lnTo>
                  <a:lnTo>
                    <a:pt x="1425" y="6944"/>
                  </a:lnTo>
                  <a:lnTo>
                    <a:pt x="1721" y="7202"/>
                  </a:lnTo>
                  <a:lnTo>
                    <a:pt x="2038" y="7459"/>
                  </a:lnTo>
                  <a:lnTo>
                    <a:pt x="2849" y="8033"/>
                  </a:lnTo>
                  <a:lnTo>
                    <a:pt x="3225" y="8329"/>
                  </a:lnTo>
                  <a:lnTo>
                    <a:pt x="3561" y="8626"/>
                  </a:lnTo>
                  <a:lnTo>
                    <a:pt x="3719" y="8784"/>
                  </a:lnTo>
                  <a:lnTo>
                    <a:pt x="3878" y="8943"/>
                  </a:lnTo>
                  <a:lnTo>
                    <a:pt x="4016" y="9121"/>
                  </a:lnTo>
                  <a:lnTo>
                    <a:pt x="4155" y="9319"/>
                  </a:lnTo>
                  <a:lnTo>
                    <a:pt x="4273" y="9516"/>
                  </a:lnTo>
                  <a:lnTo>
                    <a:pt x="4392" y="9734"/>
                  </a:lnTo>
                  <a:lnTo>
                    <a:pt x="4511" y="9971"/>
                  </a:lnTo>
                  <a:lnTo>
                    <a:pt x="4590" y="10229"/>
                  </a:lnTo>
                  <a:lnTo>
                    <a:pt x="4649" y="10387"/>
                  </a:lnTo>
                  <a:lnTo>
                    <a:pt x="4669" y="10545"/>
                  </a:lnTo>
                  <a:lnTo>
                    <a:pt x="4689" y="10842"/>
                  </a:lnTo>
                  <a:lnTo>
                    <a:pt x="4689" y="11139"/>
                  </a:lnTo>
                  <a:lnTo>
                    <a:pt x="4629" y="11435"/>
                  </a:lnTo>
                  <a:lnTo>
                    <a:pt x="4550" y="11732"/>
                  </a:lnTo>
                  <a:lnTo>
                    <a:pt x="4432" y="12029"/>
                  </a:lnTo>
                  <a:lnTo>
                    <a:pt x="4293" y="12306"/>
                  </a:lnTo>
                  <a:lnTo>
                    <a:pt x="4115" y="12603"/>
                  </a:lnTo>
                  <a:lnTo>
                    <a:pt x="3937" y="12860"/>
                  </a:lnTo>
                  <a:lnTo>
                    <a:pt x="3739" y="13137"/>
                  </a:lnTo>
                  <a:lnTo>
                    <a:pt x="3324" y="13631"/>
                  </a:lnTo>
                  <a:lnTo>
                    <a:pt x="2908" y="14106"/>
                  </a:lnTo>
                  <a:lnTo>
                    <a:pt x="2513" y="14522"/>
                  </a:lnTo>
                  <a:lnTo>
                    <a:pt x="2473" y="14581"/>
                  </a:lnTo>
                  <a:lnTo>
                    <a:pt x="2433" y="14621"/>
                  </a:lnTo>
                  <a:lnTo>
                    <a:pt x="2433" y="14680"/>
                  </a:lnTo>
                  <a:lnTo>
                    <a:pt x="2433" y="14719"/>
                  </a:lnTo>
                  <a:lnTo>
                    <a:pt x="2473" y="14759"/>
                  </a:lnTo>
                  <a:lnTo>
                    <a:pt x="2513" y="14779"/>
                  </a:lnTo>
                  <a:lnTo>
                    <a:pt x="2612" y="14818"/>
                  </a:lnTo>
                  <a:lnTo>
                    <a:pt x="2889" y="14818"/>
                  </a:lnTo>
                  <a:lnTo>
                    <a:pt x="3027" y="14779"/>
                  </a:lnTo>
                  <a:lnTo>
                    <a:pt x="3126" y="14700"/>
                  </a:lnTo>
                  <a:lnTo>
                    <a:pt x="3462" y="14344"/>
                  </a:lnTo>
                  <a:lnTo>
                    <a:pt x="3779" y="13987"/>
                  </a:lnTo>
                  <a:lnTo>
                    <a:pt x="4076" y="13612"/>
                  </a:lnTo>
                  <a:lnTo>
                    <a:pt x="4372" y="13216"/>
                  </a:lnTo>
                  <a:lnTo>
                    <a:pt x="4610" y="12840"/>
                  </a:lnTo>
                  <a:lnTo>
                    <a:pt x="4847" y="12425"/>
                  </a:lnTo>
                  <a:lnTo>
                    <a:pt x="5025" y="12029"/>
                  </a:lnTo>
                  <a:lnTo>
                    <a:pt x="5164" y="11613"/>
                  </a:lnTo>
                  <a:lnTo>
                    <a:pt x="5223" y="11416"/>
                  </a:lnTo>
                  <a:lnTo>
                    <a:pt x="5282" y="11218"/>
                  </a:lnTo>
                  <a:lnTo>
                    <a:pt x="5302" y="11000"/>
                  </a:lnTo>
                  <a:lnTo>
                    <a:pt x="5322" y="10783"/>
                  </a:lnTo>
                  <a:lnTo>
                    <a:pt x="5322" y="10585"/>
                  </a:lnTo>
                  <a:lnTo>
                    <a:pt x="5322" y="10367"/>
                  </a:lnTo>
                  <a:lnTo>
                    <a:pt x="5282" y="10169"/>
                  </a:lnTo>
                  <a:lnTo>
                    <a:pt x="5243" y="9952"/>
                  </a:lnTo>
                  <a:lnTo>
                    <a:pt x="5203" y="9734"/>
                  </a:lnTo>
                  <a:lnTo>
                    <a:pt x="5124" y="9536"/>
                  </a:lnTo>
                  <a:lnTo>
                    <a:pt x="5025" y="9319"/>
                  </a:lnTo>
                  <a:lnTo>
                    <a:pt x="4926" y="9101"/>
                  </a:lnTo>
                  <a:lnTo>
                    <a:pt x="4788" y="8903"/>
                  </a:lnTo>
                  <a:lnTo>
                    <a:pt x="4649" y="8685"/>
                  </a:lnTo>
                  <a:lnTo>
                    <a:pt x="4491" y="8488"/>
                  </a:lnTo>
                  <a:lnTo>
                    <a:pt x="4293" y="8270"/>
                  </a:lnTo>
                  <a:lnTo>
                    <a:pt x="4095" y="8052"/>
                  </a:lnTo>
                  <a:lnTo>
                    <a:pt x="3878" y="7874"/>
                  </a:lnTo>
                  <a:lnTo>
                    <a:pt x="3442" y="7518"/>
                  </a:lnTo>
                  <a:lnTo>
                    <a:pt x="2572" y="6885"/>
                  </a:lnTo>
                  <a:lnTo>
                    <a:pt x="2176" y="6549"/>
                  </a:lnTo>
                  <a:lnTo>
                    <a:pt x="1978" y="6371"/>
                  </a:lnTo>
                  <a:lnTo>
                    <a:pt x="1800" y="6173"/>
                  </a:lnTo>
                  <a:lnTo>
                    <a:pt x="1622" y="5975"/>
                  </a:lnTo>
                  <a:lnTo>
                    <a:pt x="1464" y="5738"/>
                  </a:lnTo>
                  <a:lnTo>
                    <a:pt x="1306" y="5480"/>
                  </a:lnTo>
                  <a:lnTo>
                    <a:pt x="1167" y="5203"/>
                  </a:lnTo>
                  <a:lnTo>
                    <a:pt x="1049" y="4927"/>
                  </a:lnTo>
                  <a:lnTo>
                    <a:pt x="950" y="4610"/>
                  </a:lnTo>
                  <a:lnTo>
                    <a:pt x="871" y="4293"/>
                  </a:lnTo>
                  <a:lnTo>
                    <a:pt x="791" y="3977"/>
                  </a:lnTo>
                  <a:lnTo>
                    <a:pt x="752" y="3641"/>
                  </a:lnTo>
                  <a:lnTo>
                    <a:pt x="712" y="3304"/>
                  </a:lnTo>
                  <a:lnTo>
                    <a:pt x="693" y="2948"/>
                  </a:lnTo>
                  <a:lnTo>
                    <a:pt x="712" y="2612"/>
                  </a:lnTo>
                  <a:lnTo>
                    <a:pt x="752" y="2275"/>
                  </a:lnTo>
                  <a:lnTo>
                    <a:pt x="831" y="1959"/>
                  </a:lnTo>
                  <a:lnTo>
                    <a:pt x="930" y="1662"/>
                  </a:lnTo>
                  <a:lnTo>
                    <a:pt x="1049" y="1365"/>
                  </a:lnTo>
                  <a:lnTo>
                    <a:pt x="1227" y="1088"/>
                  </a:lnTo>
                  <a:lnTo>
                    <a:pt x="1425" y="851"/>
                  </a:lnTo>
                  <a:lnTo>
                    <a:pt x="1543" y="732"/>
                  </a:lnTo>
                  <a:lnTo>
                    <a:pt x="1662" y="633"/>
                  </a:lnTo>
                  <a:lnTo>
                    <a:pt x="1800" y="535"/>
                  </a:lnTo>
                  <a:lnTo>
                    <a:pt x="1939" y="455"/>
                  </a:lnTo>
                  <a:lnTo>
                    <a:pt x="2018" y="396"/>
                  </a:lnTo>
                  <a:lnTo>
                    <a:pt x="2077" y="356"/>
                  </a:lnTo>
                  <a:lnTo>
                    <a:pt x="2117" y="297"/>
                  </a:lnTo>
                  <a:lnTo>
                    <a:pt x="2137" y="258"/>
                  </a:lnTo>
                  <a:lnTo>
                    <a:pt x="2137" y="198"/>
                  </a:lnTo>
                  <a:lnTo>
                    <a:pt x="2137" y="159"/>
                  </a:lnTo>
                  <a:lnTo>
                    <a:pt x="2097" y="79"/>
                  </a:lnTo>
                  <a:lnTo>
                    <a:pt x="1998" y="20"/>
                  </a:lnTo>
                  <a:lnTo>
                    <a:pt x="189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3D877B43-2441-036A-49E3-DFC6BBCF2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78" y="757996"/>
            <a:ext cx="5590442" cy="130468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9908CB9-2E24-753A-1FB5-3B403FA11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8467" y="1519242"/>
            <a:ext cx="3282969" cy="324978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83B487D-3349-8666-6B85-7B05FB1CCA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4114" y="2281672"/>
            <a:ext cx="3434106" cy="112368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5881B7A-B493-AA00-7548-68332181AA4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3863"/>
          <a:stretch/>
        </p:blipFill>
        <p:spPr>
          <a:xfrm>
            <a:off x="5885776" y="42338"/>
            <a:ext cx="3044336" cy="1397788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74C1C18-F096-90EE-BA4B-3A05A74AA8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76B77-C7E9-4009-AEE1-02471F71AEAD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9457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728D3DB-2CF4-63CA-0B8A-9914311E91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518"/>
          <a:stretch/>
        </p:blipFill>
        <p:spPr>
          <a:xfrm>
            <a:off x="136520" y="2422972"/>
            <a:ext cx="7335621" cy="2597653"/>
          </a:xfrm>
          <a:prstGeom prst="rect">
            <a:avLst/>
          </a:prstGeom>
        </p:spPr>
      </p:pic>
      <p:sp>
        <p:nvSpPr>
          <p:cNvPr id="1200" name="Google Shape;1200;p39"/>
          <p:cNvSpPr/>
          <p:nvPr/>
        </p:nvSpPr>
        <p:spPr>
          <a:xfrm>
            <a:off x="163250" y="70277"/>
            <a:ext cx="5461366" cy="548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dist="95250" dir="30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39"/>
          <p:cNvSpPr txBox="1">
            <a:spLocks noGrp="1"/>
          </p:cNvSpPr>
          <p:nvPr>
            <p:ph type="title"/>
          </p:nvPr>
        </p:nvSpPr>
        <p:spPr>
          <a:xfrm>
            <a:off x="-402780" y="122875"/>
            <a:ext cx="6625781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chemeClr val="dk2"/>
                </a:solidFill>
              </a:rPr>
              <a:t>主要功能介紹  登入驗證功能  使用者</a:t>
            </a:r>
            <a:endParaRPr lang="en-US" sz="2400" b="1" dirty="0">
              <a:solidFill>
                <a:schemeClr val="dk2"/>
              </a:solidFill>
            </a:endParaRPr>
          </a:p>
        </p:txBody>
      </p:sp>
      <p:grpSp>
        <p:nvGrpSpPr>
          <p:cNvPr id="1271" name="Google Shape;1271;p39"/>
          <p:cNvGrpSpPr/>
          <p:nvPr/>
        </p:nvGrpSpPr>
        <p:grpSpPr>
          <a:xfrm>
            <a:off x="7671432" y="-235185"/>
            <a:ext cx="1502711" cy="1206271"/>
            <a:chOff x="3544650" y="4410025"/>
            <a:chExt cx="1195950" cy="960025"/>
          </a:xfrm>
        </p:grpSpPr>
        <p:sp>
          <p:nvSpPr>
            <p:cNvPr id="1272" name="Google Shape;1272;p39"/>
            <p:cNvSpPr/>
            <p:nvPr/>
          </p:nvSpPr>
          <p:spPr>
            <a:xfrm>
              <a:off x="3571850" y="5042600"/>
              <a:ext cx="1051025" cy="323500"/>
            </a:xfrm>
            <a:custGeom>
              <a:avLst/>
              <a:gdLst/>
              <a:ahLst/>
              <a:cxnLst/>
              <a:rect l="l" t="t" r="r" b="b"/>
              <a:pathLst>
                <a:path w="42041" h="12940" extrusionOk="0">
                  <a:moveTo>
                    <a:pt x="21881" y="1"/>
                  </a:moveTo>
                  <a:lnTo>
                    <a:pt x="20793" y="40"/>
                  </a:lnTo>
                  <a:lnTo>
                    <a:pt x="19705" y="80"/>
                  </a:lnTo>
                  <a:lnTo>
                    <a:pt x="18636" y="139"/>
                  </a:lnTo>
                  <a:lnTo>
                    <a:pt x="17588" y="218"/>
                  </a:lnTo>
                  <a:lnTo>
                    <a:pt x="16559" y="317"/>
                  </a:lnTo>
                  <a:lnTo>
                    <a:pt x="15550" y="436"/>
                  </a:lnTo>
                  <a:lnTo>
                    <a:pt x="14561" y="555"/>
                  </a:lnTo>
                  <a:lnTo>
                    <a:pt x="13572" y="693"/>
                  </a:lnTo>
                  <a:lnTo>
                    <a:pt x="12622" y="832"/>
                  </a:lnTo>
                  <a:lnTo>
                    <a:pt x="11692" y="990"/>
                  </a:lnTo>
                  <a:lnTo>
                    <a:pt x="10802" y="1168"/>
                  </a:lnTo>
                  <a:lnTo>
                    <a:pt x="9932" y="1366"/>
                  </a:lnTo>
                  <a:lnTo>
                    <a:pt x="9081" y="1544"/>
                  </a:lnTo>
                  <a:lnTo>
                    <a:pt x="8270" y="1762"/>
                  </a:lnTo>
                  <a:lnTo>
                    <a:pt x="7478" y="1979"/>
                  </a:lnTo>
                  <a:lnTo>
                    <a:pt x="6727" y="2217"/>
                  </a:lnTo>
                  <a:lnTo>
                    <a:pt x="5995" y="2454"/>
                  </a:lnTo>
                  <a:lnTo>
                    <a:pt x="5302" y="2691"/>
                  </a:lnTo>
                  <a:lnTo>
                    <a:pt x="4649" y="2949"/>
                  </a:lnTo>
                  <a:lnTo>
                    <a:pt x="4036" y="3226"/>
                  </a:lnTo>
                  <a:lnTo>
                    <a:pt x="3462" y="3483"/>
                  </a:lnTo>
                  <a:lnTo>
                    <a:pt x="2928" y="3780"/>
                  </a:lnTo>
                  <a:lnTo>
                    <a:pt x="2434" y="4057"/>
                  </a:lnTo>
                  <a:lnTo>
                    <a:pt x="1979" y="4353"/>
                  </a:lnTo>
                  <a:lnTo>
                    <a:pt x="1563" y="4650"/>
                  </a:lnTo>
                  <a:lnTo>
                    <a:pt x="1207" y="4967"/>
                  </a:lnTo>
                  <a:lnTo>
                    <a:pt x="871" y="5263"/>
                  </a:lnTo>
                  <a:lnTo>
                    <a:pt x="613" y="5580"/>
                  </a:lnTo>
                  <a:lnTo>
                    <a:pt x="376" y="5896"/>
                  </a:lnTo>
                  <a:lnTo>
                    <a:pt x="218" y="6233"/>
                  </a:lnTo>
                  <a:lnTo>
                    <a:pt x="139" y="6391"/>
                  </a:lnTo>
                  <a:lnTo>
                    <a:pt x="79" y="6549"/>
                  </a:lnTo>
                  <a:lnTo>
                    <a:pt x="40" y="6708"/>
                  </a:lnTo>
                  <a:lnTo>
                    <a:pt x="20" y="6886"/>
                  </a:lnTo>
                  <a:lnTo>
                    <a:pt x="0" y="7044"/>
                  </a:lnTo>
                  <a:lnTo>
                    <a:pt x="0" y="7222"/>
                  </a:lnTo>
                  <a:lnTo>
                    <a:pt x="20" y="7380"/>
                  </a:lnTo>
                  <a:lnTo>
                    <a:pt x="40" y="7538"/>
                  </a:lnTo>
                  <a:lnTo>
                    <a:pt x="79" y="7697"/>
                  </a:lnTo>
                  <a:lnTo>
                    <a:pt x="139" y="7875"/>
                  </a:lnTo>
                  <a:lnTo>
                    <a:pt x="198" y="8033"/>
                  </a:lnTo>
                  <a:lnTo>
                    <a:pt x="277" y="8191"/>
                  </a:lnTo>
                  <a:lnTo>
                    <a:pt x="475" y="8488"/>
                  </a:lnTo>
                  <a:lnTo>
                    <a:pt x="712" y="8805"/>
                  </a:lnTo>
                  <a:lnTo>
                    <a:pt x="1009" y="9082"/>
                  </a:lnTo>
                  <a:lnTo>
                    <a:pt x="1365" y="9378"/>
                  </a:lnTo>
                  <a:lnTo>
                    <a:pt x="1741" y="9655"/>
                  </a:lnTo>
                  <a:lnTo>
                    <a:pt x="2176" y="9932"/>
                  </a:lnTo>
                  <a:lnTo>
                    <a:pt x="2651" y="10189"/>
                  </a:lnTo>
                  <a:lnTo>
                    <a:pt x="3166" y="10447"/>
                  </a:lnTo>
                  <a:lnTo>
                    <a:pt x="3719" y="10684"/>
                  </a:lnTo>
                  <a:lnTo>
                    <a:pt x="4313" y="10902"/>
                  </a:lnTo>
                  <a:lnTo>
                    <a:pt x="4946" y="11139"/>
                  </a:lnTo>
                  <a:lnTo>
                    <a:pt x="5619" y="11337"/>
                  </a:lnTo>
                  <a:lnTo>
                    <a:pt x="6331" y="11535"/>
                  </a:lnTo>
                  <a:lnTo>
                    <a:pt x="7063" y="11733"/>
                  </a:lnTo>
                  <a:lnTo>
                    <a:pt x="7834" y="11891"/>
                  </a:lnTo>
                  <a:lnTo>
                    <a:pt x="8626" y="12069"/>
                  </a:lnTo>
                  <a:lnTo>
                    <a:pt x="9457" y="12207"/>
                  </a:lnTo>
                  <a:lnTo>
                    <a:pt x="10327" y="12346"/>
                  </a:lnTo>
                  <a:lnTo>
                    <a:pt x="11198" y="12465"/>
                  </a:lnTo>
                  <a:lnTo>
                    <a:pt x="12108" y="12583"/>
                  </a:lnTo>
                  <a:lnTo>
                    <a:pt x="13057" y="12682"/>
                  </a:lnTo>
                  <a:lnTo>
                    <a:pt x="14007" y="12761"/>
                  </a:lnTo>
                  <a:lnTo>
                    <a:pt x="14996" y="12821"/>
                  </a:lnTo>
                  <a:lnTo>
                    <a:pt x="15985" y="12880"/>
                  </a:lnTo>
                  <a:lnTo>
                    <a:pt x="17014" y="12920"/>
                  </a:lnTo>
                  <a:lnTo>
                    <a:pt x="18043" y="12939"/>
                  </a:lnTo>
                  <a:lnTo>
                    <a:pt x="19091" y="12939"/>
                  </a:lnTo>
                  <a:lnTo>
                    <a:pt x="20160" y="12920"/>
                  </a:lnTo>
                  <a:lnTo>
                    <a:pt x="21248" y="12900"/>
                  </a:lnTo>
                  <a:lnTo>
                    <a:pt x="22336" y="12841"/>
                  </a:lnTo>
                  <a:lnTo>
                    <a:pt x="23404" y="12781"/>
                  </a:lnTo>
                  <a:lnTo>
                    <a:pt x="24453" y="12702"/>
                  </a:lnTo>
                  <a:lnTo>
                    <a:pt x="25482" y="12603"/>
                  </a:lnTo>
                  <a:lnTo>
                    <a:pt x="26491" y="12504"/>
                  </a:lnTo>
                  <a:lnTo>
                    <a:pt x="27480" y="12385"/>
                  </a:lnTo>
                  <a:lnTo>
                    <a:pt x="28469" y="12247"/>
                  </a:lnTo>
                  <a:lnTo>
                    <a:pt x="29419" y="12089"/>
                  </a:lnTo>
                  <a:lnTo>
                    <a:pt x="30348" y="11930"/>
                  </a:lnTo>
                  <a:lnTo>
                    <a:pt x="31239" y="11752"/>
                  </a:lnTo>
                  <a:lnTo>
                    <a:pt x="32109" y="11574"/>
                  </a:lnTo>
                  <a:lnTo>
                    <a:pt x="32960" y="11377"/>
                  </a:lnTo>
                  <a:lnTo>
                    <a:pt x="33771" y="11159"/>
                  </a:lnTo>
                  <a:lnTo>
                    <a:pt x="34562" y="10941"/>
                  </a:lnTo>
                  <a:lnTo>
                    <a:pt x="35314" y="10724"/>
                  </a:lnTo>
                  <a:lnTo>
                    <a:pt x="36046" y="10486"/>
                  </a:lnTo>
                  <a:lnTo>
                    <a:pt x="36739" y="10229"/>
                  </a:lnTo>
                  <a:lnTo>
                    <a:pt x="37391" y="9972"/>
                  </a:lnTo>
                  <a:lnTo>
                    <a:pt x="38005" y="9715"/>
                  </a:lnTo>
                  <a:lnTo>
                    <a:pt x="38578" y="9438"/>
                  </a:lnTo>
                  <a:lnTo>
                    <a:pt x="39113" y="9161"/>
                  </a:lnTo>
                  <a:lnTo>
                    <a:pt x="39607" y="8864"/>
                  </a:lnTo>
                  <a:lnTo>
                    <a:pt x="40062" y="8567"/>
                  </a:lnTo>
                  <a:lnTo>
                    <a:pt x="40478" y="8270"/>
                  </a:lnTo>
                  <a:lnTo>
                    <a:pt x="40834" y="7974"/>
                  </a:lnTo>
                  <a:lnTo>
                    <a:pt x="41170" y="7657"/>
                  </a:lnTo>
                  <a:lnTo>
                    <a:pt x="41427" y="7341"/>
                  </a:lnTo>
                  <a:lnTo>
                    <a:pt x="41665" y="7024"/>
                  </a:lnTo>
                  <a:lnTo>
                    <a:pt x="41823" y="6708"/>
                  </a:lnTo>
                  <a:lnTo>
                    <a:pt x="41902" y="6529"/>
                  </a:lnTo>
                  <a:lnTo>
                    <a:pt x="41961" y="6371"/>
                  </a:lnTo>
                  <a:lnTo>
                    <a:pt x="42001" y="6213"/>
                  </a:lnTo>
                  <a:lnTo>
                    <a:pt x="42021" y="6035"/>
                  </a:lnTo>
                  <a:lnTo>
                    <a:pt x="42041" y="5877"/>
                  </a:lnTo>
                  <a:lnTo>
                    <a:pt x="42041" y="5718"/>
                  </a:lnTo>
                  <a:lnTo>
                    <a:pt x="42021" y="5540"/>
                  </a:lnTo>
                  <a:lnTo>
                    <a:pt x="42001" y="5382"/>
                  </a:lnTo>
                  <a:lnTo>
                    <a:pt x="41961" y="5224"/>
                  </a:lnTo>
                  <a:lnTo>
                    <a:pt x="41902" y="5065"/>
                  </a:lnTo>
                  <a:lnTo>
                    <a:pt x="41843" y="4907"/>
                  </a:lnTo>
                  <a:lnTo>
                    <a:pt x="41764" y="4749"/>
                  </a:lnTo>
                  <a:lnTo>
                    <a:pt x="41566" y="4432"/>
                  </a:lnTo>
                  <a:lnTo>
                    <a:pt x="41328" y="4136"/>
                  </a:lnTo>
                  <a:lnTo>
                    <a:pt x="41032" y="3839"/>
                  </a:lnTo>
                  <a:lnTo>
                    <a:pt x="40676" y="3542"/>
                  </a:lnTo>
                  <a:lnTo>
                    <a:pt x="40300" y="3265"/>
                  </a:lnTo>
                  <a:lnTo>
                    <a:pt x="39864" y="3008"/>
                  </a:lnTo>
                  <a:lnTo>
                    <a:pt x="39390" y="2731"/>
                  </a:lnTo>
                  <a:lnTo>
                    <a:pt x="38875" y="2494"/>
                  </a:lnTo>
                  <a:lnTo>
                    <a:pt x="38321" y="2256"/>
                  </a:lnTo>
                  <a:lnTo>
                    <a:pt x="37728" y="2019"/>
                  </a:lnTo>
                  <a:lnTo>
                    <a:pt x="37095" y="1801"/>
                  </a:lnTo>
                  <a:lnTo>
                    <a:pt x="36422" y="1584"/>
                  </a:lnTo>
                  <a:lnTo>
                    <a:pt x="35710" y="1386"/>
                  </a:lnTo>
                  <a:lnTo>
                    <a:pt x="34978" y="1208"/>
                  </a:lnTo>
                  <a:lnTo>
                    <a:pt x="34206" y="1030"/>
                  </a:lnTo>
                  <a:lnTo>
                    <a:pt x="33415" y="871"/>
                  </a:lnTo>
                  <a:lnTo>
                    <a:pt x="32584" y="713"/>
                  </a:lnTo>
                  <a:lnTo>
                    <a:pt x="31713" y="575"/>
                  </a:lnTo>
                  <a:lnTo>
                    <a:pt x="30843" y="456"/>
                  </a:lnTo>
                  <a:lnTo>
                    <a:pt x="29933" y="337"/>
                  </a:lnTo>
                  <a:lnTo>
                    <a:pt x="28983" y="258"/>
                  </a:lnTo>
                  <a:lnTo>
                    <a:pt x="28034" y="159"/>
                  </a:lnTo>
                  <a:lnTo>
                    <a:pt x="27045" y="100"/>
                  </a:lnTo>
                  <a:lnTo>
                    <a:pt x="26055" y="60"/>
                  </a:lnTo>
                  <a:lnTo>
                    <a:pt x="25027" y="21"/>
                  </a:lnTo>
                  <a:lnTo>
                    <a:pt x="239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9"/>
            <p:cNvSpPr/>
            <p:nvPr/>
          </p:nvSpPr>
          <p:spPr>
            <a:xfrm>
              <a:off x="3566900" y="5037650"/>
              <a:ext cx="1061425" cy="332400"/>
            </a:xfrm>
            <a:custGeom>
              <a:avLst/>
              <a:gdLst/>
              <a:ahLst/>
              <a:cxnLst/>
              <a:rect l="l" t="t" r="r" b="b"/>
              <a:pathLst>
                <a:path w="42457" h="13296" extrusionOk="0">
                  <a:moveTo>
                    <a:pt x="24552" y="318"/>
                  </a:moveTo>
                  <a:lnTo>
                    <a:pt x="25719" y="357"/>
                  </a:lnTo>
                  <a:lnTo>
                    <a:pt x="26867" y="416"/>
                  </a:lnTo>
                  <a:lnTo>
                    <a:pt x="28034" y="496"/>
                  </a:lnTo>
                  <a:lnTo>
                    <a:pt x="29181" y="595"/>
                  </a:lnTo>
                  <a:lnTo>
                    <a:pt x="30329" y="733"/>
                  </a:lnTo>
                  <a:lnTo>
                    <a:pt x="31476" y="871"/>
                  </a:lnTo>
                  <a:lnTo>
                    <a:pt x="32604" y="1050"/>
                  </a:lnTo>
                  <a:lnTo>
                    <a:pt x="33474" y="1208"/>
                  </a:lnTo>
                  <a:lnTo>
                    <a:pt x="34325" y="1366"/>
                  </a:lnTo>
                  <a:lnTo>
                    <a:pt x="35176" y="1564"/>
                  </a:lnTo>
                  <a:lnTo>
                    <a:pt x="36027" y="1782"/>
                  </a:lnTo>
                  <a:lnTo>
                    <a:pt x="36857" y="2039"/>
                  </a:lnTo>
                  <a:lnTo>
                    <a:pt x="37688" y="2316"/>
                  </a:lnTo>
                  <a:lnTo>
                    <a:pt x="38499" y="2632"/>
                  </a:lnTo>
                  <a:lnTo>
                    <a:pt x="39291" y="2988"/>
                  </a:lnTo>
                  <a:lnTo>
                    <a:pt x="39746" y="3226"/>
                  </a:lnTo>
                  <a:lnTo>
                    <a:pt x="40201" y="3503"/>
                  </a:lnTo>
                  <a:lnTo>
                    <a:pt x="40636" y="3819"/>
                  </a:lnTo>
                  <a:lnTo>
                    <a:pt x="40854" y="3978"/>
                  </a:lnTo>
                  <a:lnTo>
                    <a:pt x="41052" y="4156"/>
                  </a:lnTo>
                  <a:lnTo>
                    <a:pt x="41249" y="4353"/>
                  </a:lnTo>
                  <a:lnTo>
                    <a:pt x="41408" y="4551"/>
                  </a:lnTo>
                  <a:lnTo>
                    <a:pt x="41566" y="4749"/>
                  </a:lnTo>
                  <a:lnTo>
                    <a:pt x="41704" y="4967"/>
                  </a:lnTo>
                  <a:lnTo>
                    <a:pt x="41823" y="5204"/>
                  </a:lnTo>
                  <a:lnTo>
                    <a:pt x="41902" y="5442"/>
                  </a:lnTo>
                  <a:lnTo>
                    <a:pt x="41981" y="5699"/>
                  </a:lnTo>
                  <a:lnTo>
                    <a:pt x="42000" y="5957"/>
                  </a:lnTo>
                  <a:lnTo>
                    <a:pt x="41981" y="6253"/>
                  </a:lnTo>
                  <a:lnTo>
                    <a:pt x="41922" y="6569"/>
                  </a:lnTo>
                  <a:lnTo>
                    <a:pt x="41823" y="6846"/>
                  </a:lnTo>
                  <a:lnTo>
                    <a:pt x="41685" y="7123"/>
                  </a:lnTo>
                  <a:lnTo>
                    <a:pt x="41526" y="7400"/>
                  </a:lnTo>
                  <a:lnTo>
                    <a:pt x="41329" y="7638"/>
                  </a:lnTo>
                  <a:lnTo>
                    <a:pt x="41111" y="7875"/>
                  </a:lnTo>
                  <a:lnTo>
                    <a:pt x="40874" y="8112"/>
                  </a:lnTo>
                  <a:lnTo>
                    <a:pt x="40636" y="8310"/>
                  </a:lnTo>
                  <a:lnTo>
                    <a:pt x="40379" y="8508"/>
                  </a:lnTo>
                  <a:lnTo>
                    <a:pt x="40102" y="8706"/>
                  </a:lnTo>
                  <a:lnTo>
                    <a:pt x="39825" y="8884"/>
                  </a:lnTo>
                  <a:lnTo>
                    <a:pt x="39271" y="9200"/>
                  </a:lnTo>
                  <a:lnTo>
                    <a:pt x="38737" y="9477"/>
                  </a:lnTo>
                  <a:lnTo>
                    <a:pt x="38282" y="9715"/>
                  </a:lnTo>
                  <a:lnTo>
                    <a:pt x="37807" y="9932"/>
                  </a:lnTo>
                  <a:lnTo>
                    <a:pt x="37332" y="10130"/>
                  </a:lnTo>
                  <a:lnTo>
                    <a:pt x="36857" y="10308"/>
                  </a:lnTo>
                  <a:lnTo>
                    <a:pt x="35888" y="10664"/>
                  </a:lnTo>
                  <a:lnTo>
                    <a:pt x="34899" y="10961"/>
                  </a:lnTo>
                  <a:lnTo>
                    <a:pt x="33910" y="11238"/>
                  </a:lnTo>
                  <a:lnTo>
                    <a:pt x="32901" y="11495"/>
                  </a:lnTo>
                  <a:lnTo>
                    <a:pt x="31892" y="11713"/>
                  </a:lnTo>
                  <a:lnTo>
                    <a:pt x="30903" y="11911"/>
                  </a:lnTo>
                  <a:lnTo>
                    <a:pt x="29597" y="12148"/>
                  </a:lnTo>
                  <a:lnTo>
                    <a:pt x="28311" y="12366"/>
                  </a:lnTo>
                  <a:lnTo>
                    <a:pt x="26985" y="12544"/>
                  </a:lnTo>
                  <a:lnTo>
                    <a:pt x="25680" y="12702"/>
                  </a:lnTo>
                  <a:lnTo>
                    <a:pt x="24354" y="12821"/>
                  </a:lnTo>
                  <a:lnTo>
                    <a:pt x="23029" y="12920"/>
                  </a:lnTo>
                  <a:lnTo>
                    <a:pt x="21703" y="12979"/>
                  </a:lnTo>
                  <a:lnTo>
                    <a:pt x="20378" y="13019"/>
                  </a:lnTo>
                  <a:lnTo>
                    <a:pt x="19052" y="13039"/>
                  </a:lnTo>
                  <a:lnTo>
                    <a:pt x="17707" y="12999"/>
                  </a:lnTo>
                  <a:lnTo>
                    <a:pt x="16381" y="12959"/>
                  </a:lnTo>
                  <a:lnTo>
                    <a:pt x="15056" y="12880"/>
                  </a:lnTo>
                  <a:lnTo>
                    <a:pt x="13750" y="12781"/>
                  </a:lnTo>
                  <a:lnTo>
                    <a:pt x="12424" y="12643"/>
                  </a:lnTo>
                  <a:lnTo>
                    <a:pt x="11119" y="12465"/>
                  </a:lnTo>
                  <a:lnTo>
                    <a:pt x="9833" y="12267"/>
                  </a:lnTo>
                  <a:lnTo>
                    <a:pt x="8883" y="12109"/>
                  </a:lnTo>
                  <a:lnTo>
                    <a:pt x="7953" y="11931"/>
                  </a:lnTo>
                  <a:lnTo>
                    <a:pt x="7024" y="11713"/>
                  </a:lnTo>
                  <a:lnTo>
                    <a:pt x="6094" y="11456"/>
                  </a:lnTo>
                  <a:lnTo>
                    <a:pt x="5164" y="11159"/>
                  </a:lnTo>
                  <a:lnTo>
                    <a:pt x="4729" y="11001"/>
                  </a:lnTo>
                  <a:lnTo>
                    <a:pt x="4274" y="10843"/>
                  </a:lnTo>
                  <a:lnTo>
                    <a:pt x="3838" y="10645"/>
                  </a:lnTo>
                  <a:lnTo>
                    <a:pt x="3403" y="10447"/>
                  </a:lnTo>
                  <a:lnTo>
                    <a:pt x="2988" y="10229"/>
                  </a:lnTo>
                  <a:lnTo>
                    <a:pt x="2552" y="10012"/>
                  </a:lnTo>
                  <a:lnTo>
                    <a:pt x="2097" y="9715"/>
                  </a:lnTo>
                  <a:lnTo>
                    <a:pt x="1860" y="9557"/>
                  </a:lnTo>
                  <a:lnTo>
                    <a:pt x="1642" y="9379"/>
                  </a:lnTo>
                  <a:lnTo>
                    <a:pt x="1425" y="9181"/>
                  </a:lnTo>
                  <a:lnTo>
                    <a:pt x="1227" y="8983"/>
                  </a:lnTo>
                  <a:lnTo>
                    <a:pt x="1049" y="8785"/>
                  </a:lnTo>
                  <a:lnTo>
                    <a:pt x="871" y="8567"/>
                  </a:lnTo>
                  <a:lnTo>
                    <a:pt x="732" y="8330"/>
                  </a:lnTo>
                  <a:lnTo>
                    <a:pt x="614" y="8093"/>
                  </a:lnTo>
                  <a:lnTo>
                    <a:pt x="534" y="7855"/>
                  </a:lnTo>
                  <a:lnTo>
                    <a:pt x="475" y="7598"/>
                  </a:lnTo>
                  <a:lnTo>
                    <a:pt x="436" y="7321"/>
                  </a:lnTo>
                  <a:lnTo>
                    <a:pt x="455" y="7064"/>
                  </a:lnTo>
                  <a:lnTo>
                    <a:pt x="515" y="6767"/>
                  </a:lnTo>
                  <a:lnTo>
                    <a:pt x="614" y="6490"/>
                  </a:lnTo>
                  <a:lnTo>
                    <a:pt x="752" y="6174"/>
                  </a:lnTo>
                  <a:lnTo>
                    <a:pt x="930" y="5877"/>
                  </a:lnTo>
                  <a:lnTo>
                    <a:pt x="1148" y="5600"/>
                  </a:lnTo>
                  <a:lnTo>
                    <a:pt x="1385" y="5323"/>
                  </a:lnTo>
                  <a:lnTo>
                    <a:pt x="1662" y="5085"/>
                  </a:lnTo>
                  <a:lnTo>
                    <a:pt x="1939" y="4848"/>
                  </a:lnTo>
                  <a:lnTo>
                    <a:pt x="2236" y="4630"/>
                  </a:lnTo>
                  <a:lnTo>
                    <a:pt x="2552" y="4433"/>
                  </a:lnTo>
                  <a:lnTo>
                    <a:pt x="2889" y="4235"/>
                  </a:lnTo>
                  <a:lnTo>
                    <a:pt x="3225" y="4057"/>
                  </a:lnTo>
                  <a:lnTo>
                    <a:pt x="3898" y="3720"/>
                  </a:lnTo>
                  <a:lnTo>
                    <a:pt x="4551" y="3443"/>
                  </a:lnTo>
                  <a:lnTo>
                    <a:pt x="5184" y="3186"/>
                  </a:lnTo>
                  <a:lnTo>
                    <a:pt x="5718" y="2969"/>
                  </a:lnTo>
                  <a:lnTo>
                    <a:pt x="6272" y="2771"/>
                  </a:lnTo>
                  <a:lnTo>
                    <a:pt x="6806" y="2573"/>
                  </a:lnTo>
                  <a:lnTo>
                    <a:pt x="7360" y="2415"/>
                  </a:lnTo>
                  <a:lnTo>
                    <a:pt x="8488" y="2078"/>
                  </a:lnTo>
                  <a:lnTo>
                    <a:pt x="9615" y="1801"/>
                  </a:lnTo>
                  <a:lnTo>
                    <a:pt x="10743" y="1564"/>
                  </a:lnTo>
                  <a:lnTo>
                    <a:pt x="11890" y="1346"/>
                  </a:lnTo>
                  <a:lnTo>
                    <a:pt x="13038" y="1148"/>
                  </a:lnTo>
                  <a:lnTo>
                    <a:pt x="14165" y="970"/>
                  </a:lnTo>
                  <a:lnTo>
                    <a:pt x="15313" y="812"/>
                  </a:lnTo>
                  <a:lnTo>
                    <a:pt x="16460" y="693"/>
                  </a:lnTo>
                  <a:lnTo>
                    <a:pt x="17608" y="575"/>
                  </a:lnTo>
                  <a:lnTo>
                    <a:pt x="18755" y="476"/>
                  </a:lnTo>
                  <a:lnTo>
                    <a:pt x="19923" y="397"/>
                  </a:lnTo>
                  <a:lnTo>
                    <a:pt x="21070" y="357"/>
                  </a:lnTo>
                  <a:lnTo>
                    <a:pt x="22237" y="318"/>
                  </a:lnTo>
                  <a:close/>
                  <a:moveTo>
                    <a:pt x="22435" y="1"/>
                  </a:moveTo>
                  <a:lnTo>
                    <a:pt x="21189" y="41"/>
                  </a:lnTo>
                  <a:lnTo>
                    <a:pt x="19962" y="100"/>
                  </a:lnTo>
                  <a:lnTo>
                    <a:pt x="18716" y="179"/>
                  </a:lnTo>
                  <a:lnTo>
                    <a:pt x="17489" y="298"/>
                  </a:lnTo>
                  <a:lnTo>
                    <a:pt x="16263" y="416"/>
                  </a:lnTo>
                  <a:lnTo>
                    <a:pt x="15036" y="555"/>
                  </a:lnTo>
                  <a:lnTo>
                    <a:pt x="13829" y="733"/>
                  </a:lnTo>
                  <a:lnTo>
                    <a:pt x="12800" y="891"/>
                  </a:lnTo>
                  <a:lnTo>
                    <a:pt x="11791" y="1050"/>
                  </a:lnTo>
                  <a:lnTo>
                    <a:pt x="10782" y="1247"/>
                  </a:lnTo>
                  <a:lnTo>
                    <a:pt x="9773" y="1465"/>
                  </a:lnTo>
                  <a:lnTo>
                    <a:pt x="8764" y="1722"/>
                  </a:lnTo>
                  <a:lnTo>
                    <a:pt x="7775" y="1999"/>
                  </a:lnTo>
                  <a:lnTo>
                    <a:pt x="6786" y="2296"/>
                  </a:lnTo>
                  <a:lnTo>
                    <a:pt x="5817" y="2632"/>
                  </a:lnTo>
                  <a:lnTo>
                    <a:pt x="5164" y="2870"/>
                  </a:lnTo>
                  <a:lnTo>
                    <a:pt x="4511" y="3127"/>
                  </a:lnTo>
                  <a:lnTo>
                    <a:pt x="3858" y="3424"/>
                  </a:lnTo>
                  <a:lnTo>
                    <a:pt x="3225" y="3740"/>
                  </a:lnTo>
                  <a:lnTo>
                    <a:pt x="2612" y="4076"/>
                  </a:lnTo>
                  <a:lnTo>
                    <a:pt x="2315" y="4274"/>
                  </a:lnTo>
                  <a:lnTo>
                    <a:pt x="2018" y="4472"/>
                  </a:lnTo>
                  <a:lnTo>
                    <a:pt x="1741" y="4670"/>
                  </a:lnTo>
                  <a:lnTo>
                    <a:pt x="1464" y="4888"/>
                  </a:lnTo>
                  <a:lnTo>
                    <a:pt x="1187" y="5125"/>
                  </a:lnTo>
                  <a:lnTo>
                    <a:pt x="930" y="5362"/>
                  </a:lnTo>
                  <a:lnTo>
                    <a:pt x="713" y="5600"/>
                  </a:lnTo>
                  <a:lnTo>
                    <a:pt x="534" y="5817"/>
                  </a:lnTo>
                  <a:lnTo>
                    <a:pt x="376" y="6055"/>
                  </a:lnTo>
                  <a:lnTo>
                    <a:pt x="257" y="6272"/>
                  </a:lnTo>
                  <a:lnTo>
                    <a:pt x="159" y="6490"/>
                  </a:lnTo>
                  <a:lnTo>
                    <a:pt x="79" y="6727"/>
                  </a:lnTo>
                  <a:lnTo>
                    <a:pt x="20" y="6945"/>
                  </a:lnTo>
                  <a:lnTo>
                    <a:pt x="0" y="7143"/>
                  </a:lnTo>
                  <a:lnTo>
                    <a:pt x="0" y="7361"/>
                  </a:lnTo>
                  <a:lnTo>
                    <a:pt x="20" y="7578"/>
                  </a:lnTo>
                  <a:lnTo>
                    <a:pt x="60" y="7776"/>
                  </a:lnTo>
                  <a:lnTo>
                    <a:pt x="139" y="7974"/>
                  </a:lnTo>
                  <a:lnTo>
                    <a:pt x="218" y="8172"/>
                  </a:lnTo>
                  <a:lnTo>
                    <a:pt x="317" y="8370"/>
                  </a:lnTo>
                  <a:lnTo>
                    <a:pt x="416" y="8567"/>
                  </a:lnTo>
                  <a:lnTo>
                    <a:pt x="554" y="8745"/>
                  </a:lnTo>
                  <a:lnTo>
                    <a:pt x="693" y="8923"/>
                  </a:lnTo>
                  <a:lnTo>
                    <a:pt x="851" y="9102"/>
                  </a:lnTo>
                  <a:lnTo>
                    <a:pt x="1207" y="9438"/>
                  </a:lnTo>
                  <a:lnTo>
                    <a:pt x="1583" y="9754"/>
                  </a:lnTo>
                  <a:lnTo>
                    <a:pt x="1998" y="10051"/>
                  </a:lnTo>
                  <a:lnTo>
                    <a:pt x="2414" y="10328"/>
                  </a:lnTo>
                  <a:lnTo>
                    <a:pt x="2849" y="10585"/>
                  </a:lnTo>
                  <a:lnTo>
                    <a:pt x="3304" y="10803"/>
                  </a:lnTo>
                  <a:lnTo>
                    <a:pt x="3720" y="11001"/>
                  </a:lnTo>
                  <a:lnTo>
                    <a:pt x="4333" y="11238"/>
                  </a:lnTo>
                  <a:lnTo>
                    <a:pt x="4966" y="11476"/>
                  </a:lnTo>
                  <a:lnTo>
                    <a:pt x="5599" y="11673"/>
                  </a:lnTo>
                  <a:lnTo>
                    <a:pt x="6232" y="11871"/>
                  </a:lnTo>
                  <a:lnTo>
                    <a:pt x="6885" y="12049"/>
                  </a:lnTo>
                  <a:lnTo>
                    <a:pt x="7538" y="12208"/>
                  </a:lnTo>
                  <a:lnTo>
                    <a:pt x="8191" y="12346"/>
                  </a:lnTo>
                  <a:lnTo>
                    <a:pt x="8844" y="12465"/>
                  </a:lnTo>
                  <a:lnTo>
                    <a:pt x="9516" y="12583"/>
                  </a:lnTo>
                  <a:lnTo>
                    <a:pt x="10169" y="12682"/>
                  </a:lnTo>
                  <a:lnTo>
                    <a:pt x="11514" y="12860"/>
                  </a:lnTo>
                  <a:lnTo>
                    <a:pt x="12840" y="12999"/>
                  </a:lnTo>
                  <a:lnTo>
                    <a:pt x="14146" y="13118"/>
                  </a:lnTo>
                  <a:lnTo>
                    <a:pt x="15036" y="13177"/>
                  </a:lnTo>
                  <a:lnTo>
                    <a:pt x="15906" y="13217"/>
                  </a:lnTo>
                  <a:lnTo>
                    <a:pt x="16797" y="13256"/>
                  </a:lnTo>
                  <a:lnTo>
                    <a:pt x="17667" y="13276"/>
                  </a:lnTo>
                  <a:lnTo>
                    <a:pt x="18557" y="13296"/>
                  </a:lnTo>
                  <a:lnTo>
                    <a:pt x="19428" y="13296"/>
                  </a:lnTo>
                  <a:lnTo>
                    <a:pt x="20318" y="13276"/>
                  </a:lnTo>
                  <a:lnTo>
                    <a:pt x="21189" y="13256"/>
                  </a:lnTo>
                  <a:lnTo>
                    <a:pt x="22949" y="13177"/>
                  </a:lnTo>
                  <a:lnTo>
                    <a:pt x="24710" y="13039"/>
                  </a:lnTo>
                  <a:lnTo>
                    <a:pt x="26471" y="12880"/>
                  </a:lnTo>
                  <a:lnTo>
                    <a:pt x="28212" y="12663"/>
                  </a:lnTo>
                  <a:lnTo>
                    <a:pt x="29557" y="12465"/>
                  </a:lnTo>
                  <a:lnTo>
                    <a:pt x="30903" y="12227"/>
                  </a:lnTo>
                  <a:lnTo>
                    <a:pt x="32228" y="11950"/>
                  </a:lnTo>
                  <a:lnTo>
                    <a:pt x="32901" y="11812"/>
                  </a:lnTo>
                  <a:lnTo>
                    <a:pt x="33573" y="11634"/>
                  </a:lnTo>
                  <a:lnTo>
                    <a:pt x="34226" y="11476"/>
                  </a:lnTo>
                  <a:lnTo>
                    <a:pt x="34879" y="11278"/>
                  </a:lnTo>
                  <a:lnTo>
                    <a:pt x="35532" y="11080"/>
                  </a:lnTo>
                  <a:lnTo>
                    <a:pt x="36185" y="10862"/>
                  </a:lnTo>
                  <a:lnTo>
                    <a:pt x="36818" y="10625"/>
                  </a:lnTo>
                  <a:lnTo>
                    <a:pt x="37451" y="10387"/>
                  </a:lnTo>
                  <a:lnTo>
                    <a:pt x="38084" y="10111"/>
                  </a:lnTo>
                  <a:lnTo>
                    <a:pt x="38697" y="9834"/>
                  </a:lnTo>
                  <a:lnTo>
                    <a:pt x="39291" y="9537"/>
                  </a:lnTo>
                  <a:lnTo>
                    <a:pt x="39924" y="9200"/>
                  </a:lnTo>
                  <a:lnTo>
                    <a:pt x="40240" y="9003"/>
                  </a:lnTo>
                  <a:lnTo>
                    <a:pt x="40557" y="8785"/>
                  </a:lnTo>
                  <a:lnTo>
                    <a:pt x="40874" y="8567"/>
                  </a:lnTo>
                  <a:lnTo>
                    <a:pt x="41150" y="8330"/>
                  </a:lnTo>
                  <a:lnTo>
                    <a:pt x="41427" y="8073"/>
                  </a:lnTo>
                  <a:lnTo>
                    <a:pt x="41685" y="7816"/>
                  </a:lnTo>
                  <a:lnTo>
                    <a:pt x="41902" y="7519"/>
                  </a:lnTo>
                  <a:lnTo>
                    <a:pt x="42100" y="7222"/>
                  </a:lnTo>
                  <a:lnTo>
                    <a:pt x="42239" y="6925"/>
                  </a:lnTo>
                  <a:lnTo>
                    <a:pt x="42357" y="6589"/>
                  </a:lnTo>
                  <a:lnTo>
                    <a:pt x="42417" y="6431"/>
                  </a:lnTo>
                  <a:lnTo>
                    <a:pt x="42436" y="6253"/>
                  </a:lnTo>
                  <a:lnTo>
                    <a:pt x="42456" y="6075"/>
                  </a:lnTo>
                  <a:lnTo>
                    <a:pt x="42456" y="5916"/>
                  </a:lnTo>
                  <a:lnTo>
                    <a:pt x="42456" y="5857"/>
                  </a:lnTo>
                  <a:lnTo>
                    <a:pt x="42436" y="5600"/>
                  </a:lnTo>
                  <a:lnTo>
                    <a:pt x="42377" y="5362"/>
                  </a:lnTo>
                  <a:lnTo>
                    <a:pt x="42298" y="5125"/>
                  </a:lnTo>
                  <a:lnTo>
                    <a:pt x="42199" y="4907"/>
                  </a:lnTo>
                  <a:lnTo>
                    <a:pt x="42080" y="4690"/>
                  </a:lnTo>
                  <a:lnTo>
                    <a:pt x="41942" y="4492"/>
                  </a:lnTo>
                  <a:lnTo>
                    <a:pt x="41784" y="4314"/>
                  </a:lnTo>
                  <a:lnTo>
                    <a:pt x="41625" y="4116"/>
                  </a:lnTo>
                  <a:lnTo>
                    <a:pt x="41447" y="3958"/>
                  </a:lnTo>
                  <a:lnTo>
                    <a:pt x="41269" y="3780"/>
                  </a:lnTo>
                  <a:lnTo>
                    <a:pt x="40874" y="3483"/>
                  </a:lnTo>
                  <a:lnTo>
                    <a:pt x="40458" y="3206"/>
                  </a:lnTo>
                  <a:lnTo>
                    <a:pt x="40043" y="2969"/>
                  </a:lnTo>
                  <a:lnTo>
                    <a:pt x="39667" y="2751"/>
                  </a:lnTo>
                  <a:lnTo>
                    <a:pt x="39271" y="2573"/>
                  </a:lnTo>
                  <a:lnTo>
                    <a:pt x="38895" y="2395"/>
                  </a:lnTo>
                  <a:lnTo>
                    <a:pt x="38499" y="2217"/>
                  </a:lnTo>
                  <a:lnTo>
                    <a:pt x="37688" y="1920"/>
                  </a:lnTo>
                  <a:lnTo>
                    <a:pt x="36857" y="1663"/>
                  </a:lnTo>
                  <a:lnTo>
                    <a:pt x="36027" y="1425"/>
                  </a:lnTo>
                  <a:lnTo>
                    <a:pt x="35196" y="1228"/>
                  </a:lnTo>
                  <a:lnTo>
                    <a:pt x="34345" y="1050"/>
                  </a:lnTo>
                  <a:lnTo>
                    <a:pt x="33514" y="871"/>
                  </a:lnTo>
                  <a:lnTo>
                    <a:pt x="32307" y="654"/>
                  </a:lnTo>
                  <a:lnTo>
                    <a:pt x="31081" y="476"/>
                  </a:lnTo>
                  <a:lnTo>
                    <a:pt x="29854" y="337"/>
                  </a:lnTo>
                  <a:lnTo>
                    <a:pt x="28627" y="199"/>
                  </a:lnTo>
                  <a:lnTo>
                    <a:pt x="27401" y="120"/>
                  </a:lnTo>
                  <a:lnTo>
                    <a:pt x="26154" y="41"/>
                  </a:lnTo>
                  <a:lnTo>
                    <a:pt x="249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9"/>
            <p:cNvSpPr/>
            <p:nvPr/>
          </p:nvSpPr>
          <p:spPr>
            <a:xfrm>
              <a:off x="3637125" y="5073775"/>
              <a:ext cx="940250" cy="258200"/>
            </a:xfrm>
            <a:custGeom>
              <a:avLst/>
              <a:gdLst/>
              <a:ahLst/>
              <a:cxnLst/>
              <a:rect l="l" t="t" r="r" b="b"/>
              <a:pathLst>
                <a:path w="37610" h="10328" extrusionOk="0">
                  <a:moveTo>
                    <a:pt x="22772" y="238"/>
                  </a:moveTo>
                  <a:lnTo>
                    <a:pt x="24216" y="277"/>
                  </a:lnTo>
                  <a:lnTo>
                    <a:pt x="25660" y="356"/>
                  </a:lnTo>
                  <a:lnTo>
                    <a:pt x="26669" y="416"/>
                  </a:lnTo>
                  <a:lnTo>
                    <a:pt x="27698" y="515"/>
                  </a:lnTo>
                  <a:lnTo>
                    <a:pt x="28727" y="614"/>
                  </a:lnTo>
                  <a:lnTo>
                    <a:pt x="29755" y="772"/>
                  </a:lnTo>
                  <a:lnTo>
                    <a:pt x="30764" y="930"/>
                  </a:lnTo>
                  <a:lnTo>
                    <a:pt x="31773" y="1148"/>
                  </a:lnTo>
                  <a:lnTo>
                    <a:pt x="32762" y="1385"/>
                  </a:lnTo>
                  <a:lnTo>
                    <a:pt x="33752" y="1682"/>
                  </a:lnTo>
                  <a:lnTo>
                    <a:pt x="34246" y="1840"/>
                  </a:lnTo>
                  <a:lnTo>
                    <a:pt x="34780" y="2038"/>
                  </a:lnTo>
                  <a:lnTo>
                    <a:pt x="35315" y="2275"/>
                  </a:lnTo>
                  <a:lnTo>
                    <a:pt x="35592" y="2414"/>
                  </a:lnTo>
                  <a:lnTo>
                    <a:pt x="35849" y="2552"/>
                  </a:lnTo>
                  <a:lnTo>
                    <a:pt x="36106" y="2730"/>
                  </a:lnTo>
                  <a:lnTo>
                    <a:pt x="36324" y="2908"/>
                  </a:lnTo>
                  <a:lnTo>
                    <a:pt x="36541" y="3086"/>
                  </a:lnTo>
                  <a:lnTo>
                    <a:pt x="36719" y="3304"/>
                  </a:lnTo>
                  <a:lnTo>
                    <a:pt x="36877" y="3522"/>
                  </a:lnTo>
                  <a:lnTo>
                    <a:pt x="37016" y="3759"/>
                  </a:lnTo>
                  <a:lnTo>
                    <a:pt x="37095" y="4016"/>
                  </a:lnTo>
                  <a:lnTo>
                    <a:pt x="37154" y="4293"/>
                  </a:lnTo>
                  <a:lnTo>
                    <a:pt x="37135" y="4452"/>
                  </a:lnTo>
                  <a:lnTo>
                    <a:pt x="37115" y="4610"/>
                  </a:lnTo>
                  <a:lnTo>
                    <a:pt x="37075" y="4768"/>
                  </a:lnTo>
                  <a:lnTo>
                    <a:pt x="37036" y="4926"/>
                  </a:lnTo>
                  <a:lnTo>
                    <a:pt x="36976" y="5065"/>
                  </a:lnTo>
                  <a:lnTo>
                    <a:pt x="36897" y="5203"/>
                  </a:lnTo>
                  <a:lnTo>
                    <a:pt x="36719" y="5480"/>
                  </a:lnTo>
                  <a:lnTo>
                    <a:pt x="36482" y="5738"/>
                  </a:lnTo>
                  <a:lnTo>
                    <a:pt x="36244" y="5975"/>
                  </a:lnTo>
                  <a:lnTo>
                    <a:pt x="35948" y="6193"/>
                  </a:lnTo>
                  <a:lnTo>
                    <a:pt x="35651" y="6390"/>
                  </a:lnTo>
                  <a:lnTo>
                    <a:pt x="35334" y="6588"/>
                  </a:lnTo>
                  <a:lnTo>
                    <a:pt x="34998" y="6766"/>
                  </a:lnTo>
                  <a:lnTo>
                    <a:pt x="34662" y="6925"/>
                  </a:lnTo>
                  <a:lnTo>
                    <a:pt x="34325" y="7063"/>
                  </a:lnTo>
                  <a:lnTo>
                    <a:pt x="33692" y="7320"/>
                  </a:lnTo>
                  <a:lnTo>
                    <a:pt x="33138" y="7538"/>
                  </a:lnTo>
                  <a:lnTo>
                    <a:pt x="32584" y="7736"/>
                  </a:lnTo>
                  <a:lnTo>
                    <a:pt x="32030" y="7934"/>
                  </a:lnTo>
                  <a:lnTo>
                    <a:pt x="31457" y="8112"/>
                  </a:lnTo>
                  <a:lnTo>
                    <a:pt x="30883" y="8290"/>
                  </a:lnTo>
                  <a:lnTo>
                    <a:pt x="29736" y="8586"/>
                  </a:lnTo>
                  <a:lnTo>
                    <a:pt x="28568" y="8844"/>
                  </a:lnTo>
                  <a:lnTo>
                    <a:pt x="27401" y="9061"/>
                  </a:lnTo>
                  <a:lnTo>
                    <a:pt x="26234" y="9259"/>
                  </a:lnTo>
                  <a:lnTo>
                    <a:pt x="25047" y="9437"/>
                  </a:lnTo>
                  <a:lnTo>
                    <a:pt x="23880" y="9595"/>
                  </a:lnTo>
                  <a:lnTo>
                    <a:pt x="22435" y="9754"/>
                  </a:lnTo>
                  <a:lnTo>
                    <a:pt x="20991" y="9892"/>
                  </a:lnTo>
                  <a:lnTo>
                    <a:pt x="19567" y="9991"/>
                  </a:lnTo>
                  <a:lnTo>
                    <a:pt x="18103" y="10050"/>
                  </a:lnTo>
                  <a:lnTo>
                    <a:pt x="16659" y="10090"/>
                  </a:lnTo>
                  <a:lnTo>
                    <a:pt x="15214" y="10090"/>
                  </a:lnTo>
                  <a:lnTo>
                    <a:pt x="13770" y="10050"/>
                  </a:lnTo>
                  <a:lnTo>
                    <a:pt x="12326" y="9991"/>
                  </a:lnTo>
                  <a:lnTo>
                    <a:pt x="11258" y="9932"/>
                  </a:lnTo>
                  <a:lnTo>
                    <a:pt x="10189" y="9853"/>
                  </a:lnTo>
                  <a:lnTo>
                    <a:pt x="9101" y="9734"/>
                  </a:lnTo>
                  <a:lnTo>
                    <a:pt x="8033" y="9595"/>
                  </a:lnTo>
                  <a:lnTo>
                    <a:pt x="6964" y="9417"/>
                  </a:lnTo>
                  <a:lnTo>
                    <a:pt x="5916" y="9200"/>
                  </a:lnTo>
                  <a:lnTo>
                    <a:pt x="4867" y="8942"/>
                  </a:lnTo>
                  <a:lnTo>
                    <a:pt x="4353" y="8804"/>
                  </a:lnTo>
                  <a:lnTo>
                    <a:pt x="3839" y="8646"/>
                  </a:lnTo>
                  <a:lnTo>
                    <a:pt x="3344" y="8487"/>
                  </a:lnTo>
                  <a:lnTo>
                    <a:pt x="2790" y="8290"/>
                  </a:lnTo>
                  <a:lnTo>
                    <a:pt x="2513" y="8171"/>
                  </a:lnTo>
                  <a:lnTo>
                    <a:pt x="2236" y="8032"/>
                  </a:lnTo>
                  <a:lnTo>
                    <a:pt x="1959" y="7894"/>
                  </a:lnTo>
                  <a:lnTo>
                    <a:pt x="1682" y="7736"/>
                  </a:lnTo>
                  <a:lnTo>
                    <a:pt x="1425" y="7558"/>
                  </a:lnTo>
                  <a:lnTo>
                    <a:pt x="1188" y="7380"/>
                  </a:lnTo>
                  <a:lnTo>
                    <a:pt x="990" y="7182"/>
                  </a:lnTo>
                  <a:lnTo>
                    <a:pt x="812" y="6964"/>
                  </a:lnTo>
                  <a:lnTo>
                    <a:pt x="653" y="6727"/>
                  </a:lnTo>
                  <a:lnTo>
                    <a:pt x="535" y="6470"/>
                  </a:lnTo>
                  <a:lnTo>
                    <a:pt x="495" y="6351"/>
                  </a:lnTo>
                  <a:lnTo>
                    <a:pt x="456" y="6212"/>
                  </a:lnTo>
                  <a:lnTo>
                    <a:pt x="456" y="6074"/>
                  </a:lnTo>
                  <a:lnTo>
                    <a:pt x="436" y="5916"/>
                  </a:lnTo>
                  <a:lnTo>
                    <a:pt x="456" y="5757"/>
                  </a:lnTo>
                  <a:lnTo>
                    <a:pt x="475" y="5599"/>
                  </a:lnTo>
                  <a:lnTo>
                    <a:pt x="515" y="5441"/>
                  </a:lnTo>
                  <a:lnTo>
                    <a:pt x="574" y="5302"/>
                  </a:lnTo>
                  <a:lnTo>
                    <a:pt x="634" y="5144"/>
                  </a:lnTo>
                  <a:lnTo>
                    <a:pt x="713" y="5006"/>
                  </a:lnTo>
                  <a:lnTo>
                    <a:pt x="812" y="4867"/>
                  </a:lnTo>
                  <a:lnTo>
                    <a:pt x="930" y="4729"/>
                  </a:lnTo>
                  <a:lnTo>
                    <a:pt x="1168" y="4471"/>
                  </a:lnTo>
                  <a:lnTo>
                    <a:pt x="1465" y="4234"/>
                  </a:lnTo>
                  <a:lnTo>
                    <a:pt x="1761" y="4016"/>
                  </a:lnTo>
                  <a:lnTo>
                    <a:pt x="2098" y="3818"/>
                  </a:lnTo>
                  <a:lnTo>
                    <a:pt x="2454" y="3621"/>
                  </a:lnTo>
                  <a:lnTo>
                    <a:pt x="2810" y="3443"/>
                  </a:lnTo>
                  <a:lnTo>
                    <a:pt x="3522" y="3146"/>
                  </a:lnTo>
                  <a:lnTo>
                    <a:pt x="4175" y="2889"/>
                  </a:lnTo>
                  <a:lnTo>
                    <a:pt x="4709" y="2691"/>
                  </a:lnTo>
                  <a:lnTo>
                    <a:pt x="5283" y="2493"/>
                  </a:lnTo>
                  <a:lnTo>
                    <a:pt x="5857" y="2295"/>
                  </a:lnTo>
                  <a:lnTo>
                    <a:pt x="6430" y="2117"/>
                  </a:lnTo>
                  <a:lnTo>
                    <a:pt x="7004" y="1959"/>
                  </a:lnTo>
                  <a:lnTo>
                    <a:pt x="8171" y="1662"/>
                  </a:lnTo>
                  <a:lnTo>
                    <a:pt x="9358" y="1405"/>
                  </a:lnTo>
                  <a:lnTo>
                    <a:pt x="10545" y="1187"/>
                  </a:lnTo>
                  <a:lnTo>
                    <a:pt x="11752" y="989"/>
                  </a:lnTo>
                  <a:lnTo>
                    <a:pt x="12939" y="831"/>
                  </a:lnTo>
                  <a:lnTo>
                    <a:pt x="14126" y="673"/>
                  </a:lnTo>
                  <a:lnTo>
                    <a:pt x="15570" y="534"/>
                  </a:lnTo>
                  <a:lnTo>
                    <a:pt x="16995" y="416"/>
                  </a:lnTo>
                  <a:lnTo>
                    <a:pt x="18439" y="317"/>
                  </a:lnTo>
                  <a:lnTo>
                    <a:pt x="19883" y="257"/>
                  </a:lnTo>
                  <a:lnTo>
                    <a:pt x="21327" y="238"/>
                  </a:lnTo>
                  <a:close/>
                  <a:moveTo>
                    <a:pt x="21387" y="0"/>
                  </a:moveTo>
                  <a:lnTo>
                    <a:pt x="20140" y="20"/>
                  </a:lnTo>
                  <a:lnTo>
                    <a:pt x="18914" y="60"/>
                  </a:lnTo>
                  <a:lnTo>
                    <a:pt x="17687" y="139"/>
                  </a:lnTo>
                  <a:lnTo>
                    <a:pt x="16461" y="218"/>
                  </a:lnTo>
                  <a:lnTo>
                    <a:pt x="15234" y="337"/>
                  </a:lnTo>
                  <a:lnTo>
                    <a:pt x="14027" y="475"/>
                  </a:lnTo>
                  <a:lnTo>
                    <a:pt x="12801" y="653"/>
                  </a:lnTo>
                  <a:lnTo>
                    <a:pt x="11594" y="831"/>
                  </a:lnTo>
                  <a:lnTo>
                    <a:pt x="10387" y="1049"/>
                  </a:lnTo>
                  <a:lnTo>
                    <a:pt x="9200" y="1286"/>
                  </a:lnTo>
                  <a:lnTo>
                    <a:pt x="8013" y="1563"/>
                  </a:lnTo>
                  <a:lnTo>
                    <a:pt x="7222" y="1741"/>
                  </a:lnTo>
                  <a:lnTo>
                    <a:pt x="6430" y="1939"/>
                  </a:lnTo>
                  <a:lnTo>
                    <a:pt x="5659" y="2176"/>
                  </a:lnTo>
                  <a:lnTo>
                    <a:pt x="4867" y="2414"/>
                  </a:lnTo>
                  <a:lnTo>
                    <a:pt x="4096" y="2691"/>
                  </a:lnTo>
                  <a:lnTo>
                    <a:pt x="3344" y="3007"/>
                  </a:lnTo>
                  <a:lnTo>
                    <a:pt x="2988" y="3185"/>
                  </a:lnTo>
                  <a:lnTo>
                    <a:pt x="2632" y="3363"/>
                  </a:lnTo>
                  <a:lnTo>
                    <a:pt x="2276" y="3561"/>
                  </a:lnTo>
                  <a:lnTo>
                    <a:pt x="1920" y="3759"/>
                  </a:lnTo>
                  <a:lnTo>
                    <a:pt x="1564" y="3977"/>
                  </a:lnTo>
                  <a:lnTo>
                    <a:pt x="1207" y="4234"/>
                  </a:lnTo>
                  <a:lnTo>
                    <a:pt x="851" y="4511"/>
                  </a:lnTo>
                  <a:lnTo>
                    <a:pt x="693" y="4669"/>
                  </a:lnTo>
                  <a:lnTo>
                    <a:pt x="535" y="4827"/>
                  </a:lnTo>
                  <a:lnTo>
                    <a:pt x="396" y="4986"/>
                  </a:lnTo>
                  <a:lnTo>
                    <a:pt x="278" y="5164"/>
                  </a:lnTo>
                  <a:lnTo>
                    <a:pt x="179" y="5362"/>
                  </a:lnTo>
                  <a:lnTo>
                    <a:pt x="100" y="5540"/>
                  </a:lnTo>
                  <a:lnTo>
                    <a:pt x="40" y="5757"/>
                  </a:lnTo>
                  <a:lnTo>
                    <a:pt x="1" y="5955"/>
                  </a:lnTo>
                  <a:lnTo>
                    <a:pt x="1" y="6173"/>
                  </a:lnTo>
                  <a:lnTo>
                    <a:pt x="20" y="6390"/>
                  </a:lnTo>
                  <a:lnTo>
                    <a:pt x="80" y="6648"/>
                  </a:lnTo>
                  <a:lnTo>
                    <a:pt x="179" y="6865"/>
                  </a:lnTo>
                  <a:lnTo>
                    <a:pt x="317" y="7063"/>
                  </a:lnTo>
                  <a:lnTo>
                    <a:pt x="475" y="7261"/>
                  </a:lnTo>
                  <a:lnTo>
                    <a:pt x="653" y="7459"/>
                  </a:lnTo>
                  <a:lnTo>
                    <a:pt x="851" y="7617"/>
                  </a:lnTo>
                  <a:lnTo>
                    <a:pt x="1089" y="7775"/>
                  </a:lnTo>
                  <a:lnTo>
                    <a:pt x="1306" y="7934"/>
                  </a:lnTo>
                  <a:lnTo>
                    <a:pt x="1564" y="8072"/>
                  </a:lnTo>
                  <a:lnTo>
                    <a:pt x="1801" y="8191"/>
                  </a:lnTo>
                  <a:lnTo>
                    <a:pt x="2315" y="8408"/>
                  </a:lnTo>
                  <a:lnTo>
                    <a:pt x="2790" y="8606"/>
                  </a:lnTo>
                  <a:lnTo>
                    <a:pt x="3225" y="8745"/>
                  </a:lnTo>
                  <a:lnTo>
                    <a:pt x="3680" y="8903"/>
                  </a:lnTo>
                  <a:lnTo>
                    <a:pt x="4135" y="9061"/>
                  </a:lnTo>
                  <a:lnTo>
                    <a:pt x="4610" y="9180"/>
                  </a:lnTo>
                  <a:lnTo>
                    <a:pt x="5085" y="9299"/>
                  </a:lnTo>
                  <a:lnTo>
                    <a:pt x="6035" y="9516"/>
                  </a:lnTo>
                  <a:lnTo>
                    <a:pt x="7004" y="9694"/>
                  </a:lnTo>
                  <a:lnTo>
                    <a:pt x="7973" y="9833"/>
                  </a:lnTo>
                  <a:lnTo>
                    <a:pt x="8943" y="9951"/>
                  </a:lnTo>
                  <a:lnTo>
                    <a:pt x="9912" y="10050"/>
                  </a:lnTo>
                  <a:lnTo>
                    <a:pt x="10862" y="10130"/>
                  </a:lnTo>
                  <a:lnTo>
                    <a:pt x="12029" y="10209"/>
                  </a:lnTo>
                  <a:lnTo>
                    <a:pt x="13196" y="10268"/>
                  </a:lnTo>
                  <a:lnTo>
                    <a:pt x="14383" y="10308"/>
                  </a:lnTo>
                  <a:lnTo>
                    <a:pt x="15551" y="10327"/>
                  </a:lnTo>
                  <a:lnTo>
                    <a:pt x="16738" y="10308"/>
                  </a:lnTo>
                  <a:lnTo>
                    <a:pt x="17925" y="10288"/>
                  </a:lnTo>
                  <a:lnTo>
                    <a:pt x="19092" y="10228"/>
                  </a:lnTo>
                  <a:lnTo>
                    <a:pt x="20279" y="10169"/>
                  </a:lnTo>
                  <a:lnTo>
                    <a:pt x="21446" y="10070"/>
                  </a:lnTo>
                  <a:lnTo>
                    <a:pt x="22633" y="9951"/>
                  </a:lnTo>
                  <a:lnTo>
                    <a:pt x="23800" y="9813"/>
                  </a:lnTo>
                  <a:lnTo>
                    <a:pt x="24968" y="9655"/>
                  </a:lnTo>
                  <a:lnTo>
                    <a:pt x="26135" y="9457"/>
                  </a:lnTo>
                  <a:lnTo>
                    <a:pt x="27282" y="9259"/>
                  </a:lnTo>
                  <a:lnTo>
                    <a:pt x="28450" y="9022"/>
                  </a:lnTo>
                  <a:lnTo>
                    <a:pt x="29577" y="8764"/>
                  </a:lnTo>
                  <a:lnTo>
                    <a:pt x="30369" y="8586"/>
                  </a:lnTo>
                  <a:lnTo>
                    <a:pt x="31140" y="8369"/>
                  </a:lnTo>
                  <a:lnTo>
                    <a:pt x="31912" y="8151"/>
                  </a:lnTo>
                  <a:lnTo>
                    <a:pt x="32683" y="7894"/>
                  </a:lnTo>
                  <a:lnTo>
                    <a:pt x="33435" y="7617"/>
                  </a:lnTo>
                  <a:lnTo>
                    <a:pt x="34187" y="7320"/>
                  </a:lnTo>
                  <a:lnTo>
                    <a:pt x="34919" y="6964"/>
                  </a:lnTo>
                  <a:lnTo>
                    <a:pt x="35631" y="6588"/>
                  </a:lnTo>
                  <a:lnTo>
                    <a:pt x="35967" y="6390"/>
                  </a:lnTo>
                  <a:lnTo>
                    <a:pt x="36304" y="6153"/>
                  </a:lnTo>
                  <a:lnTo>
                    <a:pt x="36640" y="5896"/>
                  </a:lnTo>
                  <a:lnTo>
                    <a:pt x="36937" y="5619"/>
                  </a:lnTo>
                  <a:lnTo>
                    <a:pt x="37075" y="5461"/>
                  </a:lnTo>
                  <a:lnTo>
                    <a:pt x="37214" y="5302"/>
                  </a:lnTo>
                  <a:lnTo>
                    <a:pt x="37333" y="5124"/>
                  </a:lnTo>
                  <a:lnTo>
                    <a:pt x="37412" y="4946"/>
                  </a:lnTo>
                  <a:lnTo>
                    <a:pt x="37491" y="4768"/>
                  </a:lnTo>
                  <a:lnTo>
                    <a:pt x="37550" y="4570"/>
                  </a:lnTo>
                  <a:lnTo>
                    <a:pt x="37590" y="4372"/>
                  </a:lnTo>
                  <a:lnTo>
                    <a:pt x="37609" y="4155"/>
                  </a:lnTo>
                  <a:lnTo>
                    <a:pt x="37570" y="3917"/>
                  </a:lnTo>
                  <a:lnTo>
                    <a:pt x="37491" y="3700"/>
                  </a:lnTo>
                  <a:lnTo>
                    <a:pt x="37392" y="3482"/>
                  </a:lnTo>
                  <a:lnTo>
                    <a:pt x="37273" y="3284"/>
                  </a:lnTo>
                  <a:lnTo>
                    <a:pt x="37115" y="3106"/>
                  </a:lnTo>
                  <a:lnTo>
                    <a:pt x="36957" y="2928"/>
                  </a:lnTo>
                  <a:lnTo>
                    <a:pt x="36759" y="2770"/>
                  </a:lnTo>
                  <a:lnTo>
                    <a:pt x="36561" y="2612"/>
                  </a:lnTo>
                  <a:lnTo>
                    <a:pt x="36363" y="2473"/>
                  </a:lnTo>
                  <a:lnTo>
                    <a:pt x="36146" y="2335"/>
                  </a:lnTo>
                  <a:lnTo>
                    <a:pt x="35690" y="2117"/>
                  </a:lnTo>
                  <a:lnTo>
                    <a:pt x="35235" y="1919"/>
                  </a:lnTo>
                  <a:lnTo>
                    <a:pt x="34820" y="1741"/>
                  </a:lnTo>
                  <a:lnTo>
                    <a:pt x="34385" y="1583"/>
                  </a:lnTo>
                  <a:lnTo>
                    <a:pt x="33950" y="1425"/>
                  </a:lnTo>
                  <a:lnTo>
                    <a:pt x="33494" y="1286"/>
                  </a:lnTo>
                  <a:lnTo>
                    <a:pt x="33039" y="1148"/>
                  </a:lnTo>
                  <a:lnTo>
                    <a:pt x="32129" y="930"/>
                  </a:lnTo>
                  <a:lnTo>
                    <a:pt x="31200" y="752"/>
                  </a:lnTo>
                  <a:lnTo>
                    <a:pt x="30270" y="594"/>
                  </a:lnTo>
                  <a:lnTo>
                    <a:pt x="29340" y="475"/>
                  </a:lnTo>
                  <a:lnTo>
                    <a:pt x="28410" y="356"/>
                  </a:lnTo>
                  <a:lnTo>
                    <a:pt x="27480" y="257"/>
                  </a:lnTo>
                  <a:lnTo>
                    <a:pt x="26273" y="158"/>
                  </a:lnTo>
                  <a:lnTo>
                    <a:pt x="25047" y="79"/>
                  </a:lnTo>
                  <a:lnTo>
                    <a:pt x="23840" y="40"/>
                  </a:lnTo>
                  <a:lnTo>
                    <a:pt x="226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9"/>
            <p:cNvSpPr/>
            <p:nvPr/>
          </p:nvSpPr>
          <p:spPr>
            <a:xfrm>
              <a:off x="3948725" y="5172675"/>
              <a:ext cx="271550" cy="89550"/>
            </a:xfrm>
            <a:custGeom>
              <a:avLst/>
              <a:gdLst/>
              <a:ahLst/>
              <a:cxnLst/>
              <a:rect l="l" t="t" r="r" b="b"/>
              <a:pathLst>
                <a:path w="10862" h="3582" extrusionOk="0">
                  <a:moveTo>
                    <a:pt x="8171" y="1"/>
                  </a:moveTo>
                  <a:lnTo>
                    <a:pt x="2533" y="159"/>
                  </a:lnTo>
                  <a:lnTo>
                    <a:pt x="0" y="2514"/>
                  </a:lnTo>
                  <a:lnTo>
                    <a:pt x="159" y="2612"/>
                  </a:lnTo>
                  <a:lnTo>
                    <a:pt x="356" y="2731"/>
                  </a:lnTo>
                  <a:lnTo>
                    <a:pt x="653" y="2870"/>
                  </a:lnTo>
                  <a:lnTo>
                    <a:pt x="1029" y="3008"/>
                  </a:lnTo>
                  <a:lnTo>
                    <a:pt x="1484" y="3166"/>
                  </a:lnTo>
                  <a:lnTo>
                    <a:pt x="2018" y="3305"/>
                  </a:lnTo>
                  <a:lnTo>
                    <a:pt x="2651" y="3443"/>
                  </a:lnTo>
                  <a:lnTo>
                    <a:pt x="2988" y="3483"/>
                  </a:lnTo>
                  <a:lnTo>
                    <a:pt x="3364" y="3522"/>
                  </a:lnTo>
                  <a:lnTo>
                    <a:pt x="3759" y="3562"/>
                  </a:lnTo>
                  <a:lnTo>
                    <a:pt x="4155" y="3582"/>
                  </a:lnTo>
                  <a:lnTo>
                    <a:pt x="5045" y="3582"/>
                  </a:lnTo>
                  <a:lnTo>
                    <a:pt x="5540" y="3542"/>
                  </a:lnTo>
                  <a:lnTo>
                    <a:pt x="6034" y="3503"/>
                  </a:lnTo>
                  <a:lnTo>
                    <a:pt x="6549" y="3443"/>
                  </a:lnTo>
                  <a:lnTo>
                    <a:pt x="7103" y="3364"/>
                  </a:lnTo>
                  <a:lnTo>
                    <a:pt x="7676" y="3246"/>
                  </a:lnTo>
                  <a:lnTo>
                    <a:pt x="8270" y="3127"/>
                  </a:lnTo>
                  <a:lnTo>
                    <a:pt x="8883" y="2969"/>
                  </a:lnTo>
                  <a:lnTo>
                    <a:pt x="9516" y="2790"/>
                  </a:lnTo>
                  <a:lnTo>
                    <a:pt x="10169" y="2573"/>
                  </a:lnTo>
                  <a:lnTo>
                    <a:pt x="10862" y="2335"/>
                  </a:lnTo>
                  <a:lnTo>
                    <a:pt x="81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9"/>
            <p:cNvSpPr/>
            <p:nvPr/>
          </p:nvSpPr>
          <p:spPr>
            <a:xfrm>
              <a:off x="3957125" y="5220175"/>
              <a:ext cx="253250" cy="31675"/>
            </a:xfrm>
            <a:custGeom>
              <a:avLst/>
              <a:gdLst/>
              <a:ahLst/>
              <a:cxnLst/>
              <a:rect l="l" t="t" r="r" b="b"/>
              <a:pathLst>
                <a:path w="10130" h="1267" extrusionOk="0">
                  <a:moveTo>
                    <a:pt x="10071" y="0"/>
                  </a:moveTo>
                  <a:lnTo>
                    <a:pt x="9576" y="218"/>
                  </a:lnTo>
                  <a:lnTo>
                    <a:pt x="9081" y="396"/>
                  </a:lnTo>
                  <a:lnTo>
                    <a:pt x="8607" y="554"/>
                  </a:lnTo>
                  <a:lnTo>
                    <a:pt x="8132" y="693"/>
                  </a:lnTo>
                  <a:lnTo>
                    <a:pt x="7657" y="811"/>
                  </a:lnTo>
                  <a:lnTo>
                    <a:pt x="7202" y="890"/>
                  </a:lnTo>
                  <a:lnTo>
                    <a:pt x="6747" y="970"/>
                  </a:lnTo>
                  <a:lnTo>
                    <a:pt x="6292" y="1029"/>
                  </a:lnTo>
                  <a:lnTo>
                    <a:pt x="5857" y="1069"/>
                  </a:lnTo>
                  <a:lnTo>
                    <a:pt x="5421" y="1088"/>
                  </a:lnTo>
                  <a:lnTo>
                    <a:pt x="5006" y="1108"/>
                  </a:lnTo>
                  <a:lnTo>
                    <a:pt x="4591" y="1108"/>
                  </a:lnTo>
                  <a:lnTo>
                    <a:pt x="3819" y="1069"/>
                  </a:lnTo>
                  <a:lnTo>
                    <a:pt x="3107" y="989"/>
                  </a:lnTo>
                  <a:lnTo>
                    <a:pt x="2454" y="890"/>
                  </a:lnTo>
                  <a:lnTo>
                    <a:pt x="1860" y="772"/>
                  </a:lnTo>
                  <a:lnTo>
                    <a:pt x="1346" y="633"/>
                  </a:lnTo>
                  <a:lnTo>
                    <a:pt x="911" y="515"/>
                  </a:lnTo>
                  <a:lnTo>
                    <a:pt x="555" y="396"/>
                  </a:lnTo>
                  <a:lnTo>
                    <a:pt x="278" y="297"/>
                  </a:lnTo>
                  <a:lnTo>
                    <a:pt x="60" y="198"/>
                  </a:lnTo>
                  <a:lnTo>
                    <a:pt x="1" y="337"/>
                  </a:lnTo>
                  <a:lnTo>
                    <a:pt x="337" y="475"/>
                  </a:lnTo>
                  <a:lnTo>
                    <a:pt x="733" y="614"/>
                  </a:lnTo>
                  <a:lnTo>
                    <a:pt x="1247" y="772"/>
                  </a:lnTo>
                  <a:lnTo>
                    <a:pt x="1900" y="930"/>
                  </a:lnTo>
                  <a:lnTo>
                    <a:pt x="2652" y="1088"/>
                  </a:lnTo>
                  <a:lnTo>
                    <a:pt x="3067" y="1148"/>
                  </a:lnTo>
                  <a:lnTo>
                    <a:pt x="3522" y="1187"/>
                  </a:lnTo>
                  <a:lnTo>
                    <a:pt x="3977" y="1227"/>
                  </a:lnTo>
                  <a:lnTo>
                    <a:pt x="4472" y="1266"/>
                  </a:lnTo>
                  <a:lnTo>
                    <a:pt x="5085" y="1266"/>
                  </a:lnTo>
                  <a:lnTo>
                    <a:pt x="5758" y="1227"/>
                  </a:lnTo>
                  <a:lnTo>
                    <a:pt x="6430" y="1167"/>
                  </a:lnTo>
                  <a:lnTo>
                    <a:pt x="7143" y="1069"/>
                  </a:lnTo>
                  <a:lnTo>
                    <a:pt x="7875" y="910"/>
                  </a:lnTo>
                  <a:lnTo>
                    <a:pt x="8607" y="712"/>
                  </a:lnTo>
                  <a:lnTo>
                    <a:pt x="8982" y="594"/>
                  </a:lnTo>
                  <a:lnTo>
                    <a:pt x="9358" y="455"/>
                  </a:lnTo>
                  <a:lnTo>
                    <a:pt x="9754" y="317"/>
                  </a:lnTo>
                  <a:lnTo>
                    <a:pt x="10130" y="158"/>
                  </a:lnTo>
                  <a:lnTo>
                    <a:pt x="100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9"/>
            <p:cNvSpPr/>
            <p:nvPr/>
          </p:nvSpPr>
          <p:spPr>
            <a:xfrm>
              <a:off x="3970000" y="5206325"/>
              <a:ext cx="224075" cy="29200"/>
            </a:xfrm>
            <a:custGeom>
              <a:avLst/>
              <a:gdLst/>
              <a:ahLst/>
              <a:cxnLst/>
              <a:rect l="l" t="t" r="r" b="b"/>
              <a:pathLst>
                <a:path w="8963" h="1168" extrusionOk="0">
                  <a:moveTo>
                    <a:pt x="8903" y="0"/>
                  </a:moveTo>
                  <a:lnTo>
                    <a:pt x="8507" y="178"/>
                  </a:lnTo>
                  <a:lnTo>
                    <a:pt x="8111" y="337"/>
                  </a:lnTo>
                  <a:lnTo>
                    <a:pt x="7735" y="495"/>
                  </a:lnTo>
                  <a:lnTo>
                    <a:pt x="7340" y="614"/>
                  </a:lnTo>
                  <a:lnTo>
                    <a:pt x="6944" y="712"/>
                  </a:lnTo>
                  <a:lnTo>
                    <a:pt x="6548" y="811"/>
                  </a:lnTo>
                  <a:lnTo>
                    <a:pt x="6173" y="871"/>
                  </a:lnTo>
                  <a:lnTo>
                    <a:pt x="5777" y="930"/>
                  </a:lnTo>
                  <a:lnTo>
                    <a:pt x="5401" y="970"/>
                  </a:lnTo>
                  <a:lnTo>
                    <a:pt x="5025" y="1009"/>
                  </a:lnTo>
                  <a:lnTo>
                    <a:pt x="4293" y="1029"/>
                  </a:lnTo>
                  <a:lnTo>
                    <a:pt x="3601" y="989"/>
                  </a:lnTo>
                  <a:lnTo>
                    <a:pt x="2948" y="930"/>
                  </a:lnTo>
                  <a:lnTo>
                    <a:pt x="2335" y="851"/>
                  </a:lnTo>
                  <a:lnTo>
                    <a:pt x="1781" y="752"/>
                  </a:lnTo>
                  <a:lnTo>
                    <a:pt x="1306" y="633"/>
                  </a:lnTo>
                  <a:lnTo>
                    <a:pt x="871" y="534"/>
                  </a:lnTo>
                  <a:lnTo>
                    <a:pt x="277" y="356"/>
                  </a:lnTo>
                  <a:lnTo>
                    <a:pt x="59" y="277"/>
                  </a:lnTo>
                  <a:lnTo>
                    <a:pt x="0" y="416"/>
                  </a:lnTo>
                  <a:lnTo>
                    <a:pt x="317" y="534"/>
                  </a:lnTo>
                  <a:lnTo>
                    <a:pt x="692" y="633"/>
                  </a:lnTo>
                  <a:lnTo>
                    <a:pt x="1167" y="772"/>
                  </a:lnTo>
                  <a:lnTo>
                    <a:pt x="1761" y="910"/>
                  </a:lnTo>
                  <a:lnTo>
                    <a:pt x="2433" y="1029"/>
                  </a:lnTo>
                  <a:lnTo>
                    <a:pt x="3205" y="1108"/>
                  </a:lnTo>
                  <a:lnTo>
                    <a:pt x="3601" y="1148"/>
                  </a:lnTo>
                  <a:lnTo>
                    <a:pt x="4016" y="1168"/>
                  </a:lnTo>
                  <a:lnTo>
                    <a:pt x="4590" y="1168"/>
                  </a:lnTo>
                  <a:lnTo>
                    <a:pt x="5203" y="1148"/>
                  </a:lnTo>
                  <a:lnTo>
                    <a:pt x="5816" y="1088"/>
                  </a:lnTo>
                  <a:lnTo>
                    <a:pt x="6430" y="989"/>
                  </a:lnTo>
                  <a:lnTo>
                    <a:pt x="7063" y="851"/>
                  </a:lnTo>
                  <a:lnTo>
                    <a:pt x="7379" y="772"/>
                  </a:lnTo>
                  <a:lnTo>
                    <a:pt x="7696" y="673"/>
                  </a:lnTo>
                  <a:lnTo>
                    <a:pt x="8012" y="554"/>
                  </a:lnTo>
                  <a:lnTo>
                    <a:pt x="8329" y="416"/>
                  </a:lnTo>
                  <a:lnTo>
                    <a:pt x="8646" y="277"/>
                  </a:lnTo>
                  <a:lnTo>
                    <a:pt x="8962" y="139"/>
                  </a:lnTo>
                  <a:lnTo>
                    <a:pt x="89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9"/>
            <p:cNvSpPr/>
            <p:nvPr/>
          </p:nvSpPr>
          <p:spPr>
            <a:xfrm>
              <a:off x="4348850" y="4871475"/>
              <a:ext cx="391750" cy="274025"/>
            </a:xfrm>
            <a:custGeom>
              <a:avLst/>
              <a:gdLst/>
              <a:ahLst/>
              <a:cxnLst/>
              <a:rect l="l" t="t" r="r" b="b"/>
              <a:pathLst>
                <a:path w="15670" h="10961" extrusionOk="0">
                  <a:moveTo>
                    <a:pt x="9180" y="1"/>
                  </a:moveTo>
                  <a:lnTo>
                    <a:pt x="8725" y="40"/>
                  </a:lnTo>
                  <a:lnTo>
                    <a:pt x="8072" y="119"/>
                  </a:lnTo>
                  <a:lnTo>
                    <a:pt x="7419" y="238"/>
                  </a:lnTo>
                  <a:lnTo>
                    <a:pt x="6786" y="377"/>
                  </a:lnTo>
                  <a:lnTo>
                    <a:pt x="6173" y="555"/>
                  </a:lnTo>
                  <a:lnTo>
                    <a:pt x="5579" y="772"/>
                  </a:lnTo>
                  <a:lnTo>
                    <a:pt x="4986" y="1010"/>
                  </a:lnTo>
                  <a:lnTo>
                    <a:pt x="4412" y="1287"/>
                  </a:lnTo>
                  <a:lnTo>
                    <a:pt x="3858" y="1603"/>
                  </a:lnTo>
                  <a:lnTo>
                    <a:pt x="3324" y="1939"/>
                  </a:lnTo>
                  <a:lnTo>
                    <a:pt x="2810" y="2296"/>
                  </a:lnTo>
                  <a:lnTo>
                    <a:pt x="2315" y="2691"/>
                  </a:lnTo>
                  <a:lnTo>
                    <a:pt x="1821" y="3107"/>
                  </a:lnTo>
                  <a:lnTo>
                    <a:pt x="1365" y="3542"/>
                  </a:lnTo>
                  <a:lnTo>
                    <a:pt x="910" y="4017"/>
                  </a:lnTo>
                  <a:lnTo>
                    <a:pt x="475" y="4511"/>
                  </a:lnTo>
                  <a:lnTo>
                    <a:pt x="80" y="5026"/>
                  </a:lnTo>
                  <a:lnTo>
                    <a:pt x="20" y="5105"/>
                  </a:lnTo>
                  <a:lnTo>
                    <a:pt x="0" y="5184"/>
                  </a:lnTo>
                  <a:lnTo>
                    <a:pt x="20" y="5243"/>
                  </a:lnTo>
                  <a:lnTo>
                    <a:pt x="60" y="5303"/>
                  </a:lnTo>
                  <a:lnTo>
                    <a:pt x="139" y="5342"/>
                  </a:lnTo>
                  <a:lnTo>
                    <a:pt x="218" y="5362"/>
                  </a:lnTo>
                  <a:lnTo>
                    <a:pt x="337" y="5382"/>
                  </a:lnTo>
                  <a:lnTo>
                    <a:pt x="455" y="5402"/>
                  </a:lnTo>
                  <a:lnTo>
                    <a:pt x="713" y="5382"/>
                  </a:lnTo>
                  <a:lnTo>
                    <a:pt x="970" y="5322"/>
                  </a:lnTo>
                  <a:lnTo>
                    <a:pt x="1089" y="5283"/>
                  </a:lnTo>
                  <a:lnTo>
                    <a:pt x="1187" y="5224"/>
                  </a:lnTo>
                  <a:lnTo>
                    <a:pt x="1267" y="5184"/>
                  </a:lnTo>
                  <a:lnTo>
                    <a:pt x="1346" y="5105"/>
                  </a:lnTo>
                  <a:lnTo>
                    <a:pt x="1642" y="4729"/>
                  </a:lnTo>
                  <a:lnTo>
                    <a:pt x="1939" y="4373"/>
                  </a:lnTo>
                  <a:lnTo>
                    <a:pt x="2256" y="4017"/>
                  </a:lnTo>
                  <a:lnTo>
                    <a:pt x="2592" y="3680"/>
                  </a:lnTo>
                  <a:lnTo>
                    <a:pt x="2928" y="3364"/>
                  </a:lnTo>
                  <a:lnTo>
                    <a:pt x="3265" y="3067"/>
                  </a:lnTo>
                  <a:lnTo>
                    <a:pt x="3621" y="2790"/>
                  </a:lnTo>
                  <a:lnTo>
                    <a:pt x="3977" y="2533"/>
                  </a:lnTo>
                  <a:lnTo>
                    <a:pt x="4353" y="2276"/>
                  </a:lnTo>
                  <a:lnTo>
                    <a:pt x="4749" y="2058"/>
                  </a:lnTo>
                  <a:lnTo>
                    <a:pt x="5144" y="1841"/>
                  </a:lnTo>
                  <a:lnTo>
                    <a:pt x="5560" y="1643"/>
                  </a:lnTo>
                  <a:lnTo>
                    <a:pt x="5975" y="1465"/>
                  </a:lnTo>
                  <a:lnTo>
                    <a:pt x="6410" y="1306"/>
                  </a:lnTo>
                  <a:lnTo>
                    <a:pt x="6865" y="1168"/>
                  </a:lnTo>
                  <a:lnTo>
                    <a:pt x="7340" y="1029"/>
                  </a:lnTo>
                  <a:lnTo>
                    <a:pt x="7775" y="950"/>
                  </a:lnTo>
                  <a:lnTo>
                    <a:pt x="8211" y="871"/>
                  </a:lnTo>
                  <a:lnTo>
                    <a:pt x="8666" y="812"/>
                  </a:lnTo>
                  <a:lnTo>
                    <a:pt x="9121" y="772"/>
                  </a:lnTo>
                  <a:lnTo>
                    <a:pt x="10051" y="772"/>
                  </a:lnTo>
                  <a:lnTo>
                    <a:pt x="10525" y="812"/>
                  </a:lnTo>
                  <a:lnTo>
                    <a:pt x="10980" y="891"/>
                  </a:lnTo>
                  <a:lnTo>
                    <a:pt x="11435" y="990"/>
                  </a:lnTo>
                  <a:lnTo>
                    <a:pt x="11871" y="1128"/>
                  </a:lnTo>
                  <a:lnTo>
                    <a:pt x="12286" y="1287"/>
                  </a:lnTo>
                  <a:lnTo>
                    <a:pt x="12682" y="1504"/>
                  </a:lnTo>
                  <a:lnTo>
                    <a:pt x="12880" y="1603"/>
                  </a:lnTo>
                  <a:lnTo>
                    <a:pt x="13058" y="1742"/>
                  </a:lnTo>
                  <a:lnTo>
                    <a:pt x="13236" y="1880"/>
                  </a:lnTo>
                  <a:lnTo>
                    <a:pt x="13414" y="2019"/>
                  </a:lnTo>
                  <a:lnTo>
                    <a:pt x="13572" y="2177"/>
                  </a:lnTo>
                  <a:lnTo>
                    <a:pt x="13730" y="2355"/>
                  </a:lnTo>
                  <a:lnTo>
                    <a:pt x="13869" y="2533"/>
                  </a:lnTo>
                  <a:lnTo>
                    <a:pt x="14007" y="2711"/>
                  </a:lnTo>
                  <a:lnTo>
                    <a:pt x="14106" y="2889"/>
                  </a:lnTo>
                  <a:lnTo>
                    <a:pt x="14185" y="3087"/>
                  </a:lnTo>
                  <a:lnTo>
                    <a:pt x="14245" y="3265"/>
                  </a:lnTo>
                  <a:lnTo>
                    <a:pt x="14284" y="3463"/>
                  </a:lnTo>
                  <a:lnTo>
                    <a:pt x="14284" y="3641"/>
                  </a:lnTo>
                  <a:lnTo>
                    <a:pt x="14284" y="3839"/>
                  </a:lnTo>
                  <a:lnTo>
                    <a:pt x="14264" y="4037"/>
                  </a:lnTo>
                  <a:lnTo>
                    <a:pt x="14205" y="4215"/>
                  </a:lnTo>
                  <a:lnTo>
                    <a:pt x="14146" y="4412"/>
                  </a:lnTo>
                  <a:lnTo>
                    <a:pt x="14086" y="4590"/>
                  </a:lnTo>
                  <a:lnTo>
                    <a:pt x="13988" y="4769"/>
                  </a:lnTo>
                  <a:lnTo>
                    <a:pt x="13889" y="4947"/>
                  </a:lnTo>
                  <a:lnTo>
                    <a:pt x="13790" y="5105"/>
                  </a:lnTo>
                  <a:lnTo>
                    <a:pt x="13671" y="5263"/>
                  </a:lnTo>
                  <a:lnTo>
                    <a:pt x="13414" y="5560"/>
                  </a:lnTo>
                  <a:lnTo>
                    <a:pt x="13196" y="5758"/>
                  </a:lnTo>
                  <a:lnTo>
                    <a:pt x="12979" y="5936"/>
                  </a:lnTo>
                  <a:lnTo>
                    <a:pt x="12721" y="6094"/>
                  </a:lnTo>
                  <a:lnTo>
                    <a:pt x="12484" y="6252"/>
                  </a:lnTo>
                  <a:lnTo>
                    <a:pt x="12207" y="6371"/>
                  </a:lnTo>
                  <a:lnTo>
                    <a:pt x="11930" y="6490"/>
                  </a:lnTo>
                  <a:lnTo>
                    <a:pt x="11653" y="6589"/>
                  </a:lnTo>
                  <a:lnTo>
                    <a:pt x="11376" y="6688"/>
                  </a:lnTo>
                  <a:lnTo>
                    <a:pt x="11079" y="6747"/>
                  </a:lnTo>
                  <a:lnTo>
                    <a:pt x="10783" y="6806"/>
                  </a:lnTo>
                  <a:lnTo>
                    <a:pt x="10189" y="6905"/>
                  </a:lnTo>
                  <a:lnTo>
                    <a:pt x="9596" y="6945"/>
                  </a:lnTo>
                  <a:lnTo>
                    <a:pt x="9022" y="6945"/>
                  </a:lnTo>
                  <a:lnTo>
                    <a:pt x="8646" y="6925"/>
                  </a:lnTo>
                  <a:lnTo>
                    <a:pt x="8270" y="6885"/>
                  </a:lnTo>
                  <a:lnTo>
                    <a:pt x="7874" y="6806"/>
                  </a:lnTo>
                  <a:lnTo>
                    <a:pt x="7498" y="6727"/>
                  </a:lnTo>
                  <a:lnTo>
                    <a:pt x="6687" y="6529"/>
                  </a:lnTo>
                  <a:lnTo>
                    <a:pt x="5876" y="6312"/>
                  </a:lnTo>
                  <a:lnTo>
                    <a:pt x="5481" y="6213"/>
                  </a:lnTo>
                  <a:lnTo>
                    <a:pt x="5065" y="6134"/>
                  </a:lnTo>
                  <a:lnTo>
                    <a:pt x="4669" y="6074"/>
                  </a:lnTo>
                  <a:lnTo>
                    <a:pt x="4274" y="6054"/>
                  </a:lnTo>
                  <a:lnTo>
                    <a:pt x="3878" y="6054"/>
                  </a:lnTo>
                  <a:lnTo>
                    <a:pt x="3502" y="6074"/>
                  </a:lnTo>
                  <a:lnTo>
                    <a:pt x="3126" y="6153"/>
                  </a:lnTo>
                  <a:lnTo>
                    <a:pt x="2948" y="6213"/>
                  </a:lnTo>
                  <a:lnTo>
                    <a:pt x="2750" y="6272"/>
                  </a:lnTo>
                  <a:lnTo>
                    <a:pt x="2513" y="6391"/>
                  </a:lnTo>
                  <a:lnTo>
                    <a:pt x="2295" y="6510"/>
                  </a:lnTo>
                  <a:lnTo>
                    <a:pt x="2058" y="6668"/>
                  </a:lnTo>
                  <a:lnTo>
                    <a:pt x="1860" y="6846"/>
                  </a:lnTo>
                  <a:lnTo>
                    <a:pt x="1662" y="7044"/>
                  </a:lnTo>
                  <a:lnTo>
                    <a:pt x="1464" y="7261"/>
                  </a:lnTo>
                  <a:lnTo>
                    <a:pt x="1306" y="7479"/>
                  </a:lnTo>
                  <a:lnTo>
                    <a:pt x="1168" y="7716"/>
                  </a:lnTo>
                  <a:lnTo>
                    <a:pt x="1049" y="7974"/>
                  </a:lnTo>
                  <a:lnTo>
                    <a:pt x="950" y="8231"/>
                  </a:lnTo>
                  <a:lnTo>
                    <a:pt x="891" y="8488"/>
                  </a:lnTo>
                  <a:lnTo>
                    <a:pt x="851" y="8745"/>
                  </a:lnTo>
                  <a:lnTo>
                    <a:pt x="851" y="9022"/>
                  </a:lnTo>
                  <a:lnTo>
                    <a:pt x="891" y="9299"/>
                  </a:lnTo>
                  <a:lnTo>
                    <a:pt x="970" y="9556"/>
                  </a:lnTo>
                  <a:lnTo>
                    <a:pt x="1089" y="9813"/>
                  </a:lnTo>
                  <a:lnTo>
                    <a:pt x="1267" y="10071"/>
                  </a:lnTo>
                  <a:lnTo>
                    <a:pt x="1445" y="10288"/>
                  </a:lnTo>
                  <a:lnTo>
                    <a:pt x="1662" y="10486"/>
                  </a:lnTo>
                  <a:lnTo>
                    <a:pt x="1880" y="10644"/>
                  </a:lnTo>
                  <a:lnTo>
                    <a:pt x="2117" y="10763"/>
                  </a:lnTo>
                  <a:lnTo>
                    <a:pt x="2374" y="10842"/>
                  </a:lnTo>
                  <a:lnTo>
                    <a:pt x="2651" y="10921"/>
                  </a:lnTo>
                  <a:lnTo>
                    <a:pt x="2909" y="10941"/>
                  </a:lnTo>
                  <a:lnTo>
                    <a:pt x="3205" y="10961"/>
                  </a:lnTo>
                  <a:lnTo>
                    <a:pt x="3482" y="10961"/>
                  </a:lnTo>
                  <a:lnTo>
                    <a:pt x="3759" y="10921"/>
                  </a:lnTo>
                  <a:lnTo>
                    <a:pt x="4056" y="10862"/>
                  </a:lnTo>
                  <a:lnTo>
                    <a:pt x="4333" y="10803"/>
                  </a:lnTo>
                  <a:lnTo>
                    <a:pt x="4590" y="10704"/>
                  </a:lnTo>
                  <a:lnTo>
                    <a:pt x="4867" y="10605"/>
                  </a:lnTo>
                  <a:lnTo>
                    <a:pt x="5105" y="10486"/>
                  </a:lnTo>
                  <a:lnTo>
                    <a:pt x="5322" y="10367"/>
                  </a:lnTo>
                  <a:lnTo>
                    <a:pt x="5520" y="10209"/>
                  </a:lnTo>
                  <a:lnTo>
                    <a:pt x="5698" y="10031"/>
                  </a:lnTo>
                  <a:lnTo>
                    <a:pt x="5817" y="9853"/>
                  </a:lnTo>
                  <a:lnTo>
                    <a:pt x="5936" y="9635"/>
                  </a:lnTo>
                  <a:lnTo>
                    <a:pt x="6015" y="9438"/>
                  </a:lnTo>
                  <a:lnTo>
                    <a:pt x="6054" y="9220"/>
                  </a:lnTo>
                  <a:lnTo>
                    <a:pt x="6074" y="9002"/>
                  </a:lnTo>
                  <a:lnTo>
                    <a:pt x="6054" y="8804"/>
                  </a:lnTo>
                  <a:lnTo>
                    <a:pt x="6015" y="8587"/>
                  </a:lnTo>
                  <a:lnTo>
                    <a:pt x="5936" y="8409"/>
                  </a:lnTo>
                  <a:lnTo>
                    <a:pt x="5817" y="8211"/>
                  </a:lnTo>
                  <a:lnTo>
                    <a:pt x="5678" y="8053"/>
                  </a:lnTo>
                  <a:lnTo>
                    <a:pt x="5500" y="7914"/>
                  </a:lnTo>
                  <a:lnTo>
                    <a:pt x="5283" y="7795"/>
                  </a:lnTo>
                  <a:lnTo>
                    <a:pt x="5045" y="7697"/>
                  </a:lnTo>
                  <a:lnTo>
                    <a:pt x="4847" y="7657"/>
                  </a:lnTo>
                  <a:lnTo>
                    <a:pt x="4630" y="7637"/>
                  </a:lnTo>
                  <a:lnTo>
                    <a:pt x="4412" y="7657"/>
                  </a:lnTo>
                  <a:lnTo>
                    <a:pt x="4155" y="7677"/>
                  </a:lnTo>
                  <a:lnTo>
                    <a:pt x="3918" y="7736"/>
                  </a:lnTo>
                  <a:lnTo>
                    <a:pt x="3660" y="7795"/>
                  </a:lnTo>
                  <a:lnTo>
                    <a:pt x="3423" y="7894"/>
                  </a:lnTo>
                  <a:lnTo>
                    <a:pt x="3205" y="8013"/>
                  </a:lnTo>
                  <a:lnTo>
                    <a:pt x="2988" y="8132"/>
                  </a:lnTo>
                  <a:lnTo>
                    <a:pt x="2810" y="8270"/>
                  </a:lnTo>
                  <a:lnTo>
                    <a:pt x="2651" y="8448"/>
                  </a:lnTo>
                  <a:lnTo>
                    <a:pt x="2553" y="8626"/>
                  </a:lnTo>
                  <a:lnTo>
                    <a:pt x="2513" y="8706"/>
                  </a:lnTo>
                  <a:lnTo>
                    <a:pt x="2473" y="8804"/>
                  </a:lnTo>
                  <a:lnTo>
                    <a:pt x="2454" y="8903"/>
                  </a:lnTo>
                  <a:lnTo>
                    <a:pt x="2454" y="9022"/>
                  </a:lnTo>
                  <a:lnTo>
                    <a:pt x="2473" y="9121"/>
                  </a:lnTo>
                  <a:lnTo>
                    <a:pt x="2493" y="9240"/>
                  </a:lnTo>
                  <a:lnTo>
                    <a:pt x="2533" y="9339"/>
                  </a:lnTo>
                  <a:lnTo>
                    <a:pt x="2592" y="9457"/>
                  </a:lnTo>
                  <a:lnTo>
                    <a:pt x="2651" y="9536"/>
                  </a:lnTo>
                  <a:lnTo>
                    <a:pt x="2731" y="9576"/>
                  </a:lnTo>
                  <a:lnTo>
                    <a:pt x="2829" y="9616"/>
                  </a:lnTo>
                  <a:lnTo>
                    <a:pt x="2948" y="9635"/>
                  </a:lnTo>
                  <a:lnTo>
                    <a:pt x="3067" y="9635"/>
                  </a:lnTo>
                  <a:lnTo>
                    <a:pt x="3186" y="9616"/>
                  </a:lnTo>
                  <a:lnTo>
                    <a:pt x="3304" y="9596"/>
                  </a:lnTo>
                  <a:lnTo>
                    <a:pt x="3443" y="9556"/>
                  </a:lnTo>
                  <a:lnTo>
                    <a:pt x="3561" y="9517"/>
                  </a:lnTo>
                  <a:lnTo>
                    <a:pt x="3660" y="9457"/>
                  </a:lnTo>
                  <a:lnTo>
                    <a:pt x="3759" y="9378"/>
                  </a:lnTo>
                  <a:lnTo>
                    <a:pt x="3838" y="9319"/>
                  </a:lnTo>
                  <a:lnTo>
                    <a:pt x="3878" y="9220"/>
                  </a:lnTo>
                  <a:lnTo>
                    <a:pt x="3918" y="9141"/>
                  </a:lnTo>
                  <a:lnTo>
                    <a:pt x="3918" y="9042"/>
                  </a:lnTo>
                  <a:lnTo>
                    <a:pt x="3878" y="8963"/>
                  </a:lnTo>
                  <a:lnTo>
                    <a:pt x="3838" y="8864"/>
                  </a:lnTo>
                  <a:lnTo>
                    <a:pt x="3819" y="8785"/>
                  </a:lnTo>
                  <a:lnTo>
                    <a:pt x="3819" y="8706"/>
                  </a:lnTo>
                  <a:lnTo>
                    <a:pt x="3838" y="8646"/>
                  </a:lnTo>
                  <a:lnTo>
                    <a:pt x="3898" y="8607"/>
                  </a:lnTo>
                  <a:lnTo>
                    <a:pt x="3957" y="8587"/>
                  </a:lnTo>
                  <a:lnTo>
                    <a:pt x="4017" y="8567"/>
                  </a:lnTo>
                  <a:lnTo>
                    <a:pt x="4096" y="8547"/>
                  </a:lnTo>
                  <a:lnTo>
                    <a:pt x="4274" y="8567"/>
                  </a:lnTo>
                  <a:lnTo>
                    <a:pt x="4452" y="8626"/>
                  </a:lnTo>
                  <a:lnTo>
                    <a:pt x="4511" y="8666"/>
                  </a:lnTo>
                  <a:lnTo>
                    <a:pt x="4590" y="8725"/>
                  </a:lnTo>
                  <a:lnTo>
                    <a:pt x="4650" y="8804"/>
                  </a:lnTo>
                  <a:lnTo>
                    <a:pt x="4689" y="8884"/>
                  </a:lnTo>
                  <a:lnTo>
                    <a:pt x="4729" y="9002"/>
                  </a:lnTo>
                  <a:lnTo>
                    <a:pt x="4749" y="9121"/>
                  </a:lnTo>
                  <a:lnTo>
                    <a:pt x="4749" y="9220"/>
                  </a:lnTo>
                  <a:lnTo>
                    <a:pt x="4749" y="9339"/>
                  </a:lnTo>
                  <a:lnTo>
                    <a:pt x="4709" y="9438"/>
                  </a:lnTo>
                  <a:lnTo>
                    <a:pt x="4669" y="9556"/>
                  </a:lnTo>
                  <a:lnTo>
                    <a:pt x="4630" y="9635"/>
                  </a:lnTo>
                  <a:lnTo>
                    <a:pt x="4551" y="9734"/>
                  </a:lnTo>
                  <a:lnTo>
                    <a:pt x="4412" y="9893"/>
                  </a:lnTo>
                  <a:lnTo>
                    <a:pt x="4214" y="10011"/>
                  </a:lnTo>
                  <a:lnTo>
                    <a:pt x="4017" y="10110"/>
                  </a:lnTo>
                  <a:lnTo>
                    <a:pt x="3799" y="10170"/>
                  </a:lnTo>
                  <a:lnTo>
                    <a:pt x="3581" y="10189"/>
                  </a:lnTo>
                  <a:lnTo>
                    <a:pt x="3403" y="10170"/>
                  </a:lnTo>
                  <a:lnTo>
                    <a:pt x="3225" y="10130"/>
                  </a:lnTo>
                  <a:lnTo>
                    <a:pt x="3067" y="10071"/>
                  </a:lnTo>
                  <a:lnTo>
                    <a:pt x="2909" y="9991"/>
                  </a:lnTo>
                  <a:lnTo>
                    <a:pt x="2790" y="9873"/>
                  </a:lnTo>
                  <a:lnTo>
                    <a:pt x="2671" y="9754"/>
                  </a:lnTo>
                  <a:lnTo>
                    <a:pt x="2572" y="9616"/>
                  </a:lnTo>
                  <a:lnTo>
                    <a:pt x="2493" y="9477"/>
                  </a:lnTo>
                  <a:lnTo>
                    <a:pt x="2414" y="9319"/>
                  </a:lnTo>
                  <a:lnTo>
                    <a:pt x="2355" y="9141"/>
                  </a:lnTo>
                  <a:lnTo>
                    <a:pt x="2315" y="8963"/>
                  </a:lnTo>
                  <a:lnTo>
                    <a:pt x="2295" y="8804"/>
                  </a:lnTo>
                  <a:lnTo>
                    <a:pt x="2276" y="8626"/>
                  </a:lnTo>
                  <a:lnTo>
                    <a:pt x="2295" y="8448"/>
                  </a:lnTo>
                  <a:lnTo>
                    <a:pt x="2295" y="8270"/>
                  </a:lnTo>
                  <a:lnTo>
                    <a:pt x="2355" y="8013"/>
                  </a:lnTo>
                  <a:lnTo>
                    <a:pt x="2434" y="7776"/>
                  </a:lnTo>
                  <a:lnTo>
                    <a:pt x="2533" y="7598"/>
                  </a:lnTo>
                  <a:lnTo>
                    <a:pt x="2651" y="7420"/>
                  </a:lnTo>
                  <a:lnTo>
                    <a:pt x="2810" y="7281"/>
                  </a:lnTo>
                  <a:lnTo>
                    <a:pt x="2968" y="7182"/>
                  </a:lnTo>
                  <a:lnTo>
                    <a:pt x="3126" y="7103"/>
                  </a:lnTo>
                  <a:lnTo>
                    <a:pt x="3324" y="7044"/>
                  </a:lnTo>
                  <a:lnTo>
                    <a:pt x="3502" y="7004"/>
                  </a:lnTo>
                  <a:lnTo>
                    <a:pt x="3720" y="6984"/>
                  </a:lnTo>
                  <a:lnTo>
                    <a:pt x="3918" y="6965"/>
                  </a:lnTo>
                  <a:lnTo>
                    <a:pt x="4135" y="6984"/>
                  </a:lnTo>
                  <a:lnTo>
                    <a:pt x="4353" y="7004"/>
                  </a:lnTo>
                  <a:lnTo>
                    <a:pt x="4570" y="7044"/>
                  </a:lnTo>
                  <a:lnTo>
                    <a:pt x="5006" y="7143"/>
                  </a:lnTo>
                  <a:lnTo>
                    <a:pt x="5678" y="7321"/>
                  </a:lnTo>
                  <a:lnTo>
                    <a:pt x="6351" y="7479"/>
                  </a:lnTo>
                  <a:lnTo>
                    <a:pt x="7024" y="7598"/>
                  </a:lnTo>
                  <a:lnTo>
                    <a:pt x="7716" y="7697"/>
                  </a:lnTo>
                  <a:lnTo>
                    <a:pt x="8250" y="7736"/>
                  </a:lnTo>
                  <a:lnTo>
                    <a:pt x="8824" y="7756"/>
                  </a:lnTo>
                  <a:lnTo>
                    <a:pt x="9437" y="7736"/>
                  </a:lnTo>
                  <a:lnTo>
                    <a:pt x="10051" y="7677"/>
                  </a:lnTo>
                  <a:lnTo>
                    <a:pt x="10684" y="7598"/>
                  </a:lnTo>
                  <a:lnTo>
                    <a:pt x="11336" y="7459"/>
                  </a:lnTo>
                  <a:lnTo>
                    <a:pt x="11950" y="7301"/>
                  </a:lnTo>
                  <a:lnTo>
                    <a:pt x="12266" y="7202"/>
                  </a:lnTo>
                  <a:lnTo>
                    <a:pt x="12563" y="7083"/>
                  </a:lnTo>
                  <a:lnTo>
                    <a:pt x="12860" y="6965"/>
                  </a:lnTo>
                  <a:lnTo>
                    <a:pt x="13157" y="6826"/>
                  </a:lnTo>
                  <a:lnTo>
                    <a:pt x="13434" y="6688"/>
                  </a:lnTo>
                  <a:lnTo>
                    <a:pt x="13691" y="6529"/>
                  </a:lnTo>
                  <a:lnTo>
                    <a:pt x="13948" y="6371"/>
                  </a:lnTo>
                  <a:lnTo>
                    <a:pt x="14205" y="6193"/>
                  </a:lnTo>
                  <a:lnTo>
                    <a:pt x="14423" y="5995"/>
                  </a:lnTo>
                  <a:lnTo>
                    <a:pt x="14640" y="5797"/>
                  </a:lnTo>
                  <a:lnTo>
                    <a:pt x="14838" y="5580"/>
                  </a:lnTo>
                  <a:lnTo>
                    <a:pt x="15016" y="5342"/>
                  </a:lnTo>
                  <a:lnTo>
                    <a:pt x="15175" y="5105"/>
                  </a:lnTo>
                  <a:lnTo>
                    <a:pt x="15313" y="4848"/>
                  </a:lnTo>
                  <a:lnTo>
                    <a:pt x="15432" y="4571"/>
                  </a:lnTo>
                  <a:lnTo>
                    <a:pt x="15531" y="4294"/>
                  </a:lnTo>
                  <a:lnTo>
                    <a:pt x="15610" y="3997"/>
                  </a:lnTo>
                  <a:lnTo>
                    <a:pt x="15649" y="3680"/>
                  </a:lnTo>
                  <a:lnTo>
                    <a:pt x="15669" y="3384"/>
                  </a:lnTo>
                  <a:lnTo>
                    <a:pt x="15649" y="3107"/>
                  </a:lnTo>
                  <a:lnTo>
                    <a:pt x="15610" y="2830"/>
                  </a:lnTo>
                  <a:lnTo>
                    <a:pt x="15550" y="2573"/>
                  </a:lnTo>
                  <a:lnTo>
                    <a:pt x="15452" y="2335"/>
                  </a:lnTo>
                  <a:lnTo>
                    <a:pt x="15333" y="2098"/>
                  </a:lnTo>
                  <a:lnTo>
                    <a:pt x="15194" y="1900"/>
                  </a:lnTo>
                  <a:lnTo>
                    <a:pt x="15036" y="1702"/>
                  </a:lnTo>
                  <a:lnTo>
                    <a:pt x="14838" y="1504"/>
                  </a:lnTo>
                  <a:lnTo>
                    <a:pt x="14640" y="1326"/>
                  </a:lnTo>
                  <a:lnTo>
                    <a:pt x="14423" y="1168"/>
                  </a:lnTo>
                  <a:lnTo>
                    <a:pt x="14205" y="1029"/>
                  </a:lnTo>
                  <a:lnTo>
                    <a:pt x="13948" y="891"/>
                  </a:lnTo>
                  <a:lnTo>
                    <a:pt x="13691" y="772"/>
                  </a:lnTo>
                  <a:lnTo>
                    <a:pt x="13434" y="654"/>
                  </a:lnTo>
                  <a:lnTo>
                    <a:pt x="13157" y="535"/>
                  </a:lnTo>
                  <a:lnTo>
                    <a:pt x="12583" y="377"/>
                  </a:lnTo>
                  <a:lnTo>
                    <a:pt x="11989" y="238"/>
                  </a:lnTo>
                  <a:lnTo>
                    <a:pt x="11396" y="119"/>
                  </a:lnTo>
                  <a:lnTo>
                    <a:pt x="10802" y="60"/>
                  </a:lnTo>
                  <a:lnTo>
                    <a:pt x="10229" y="20"/>
                  </a:lnTo>
                  <a:lnTo>
                    <a:pt x="9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9"/>
            <p:cNvSpPr/>
            <p:nvPr/>
          </p:nvSpPr>
          <p:spPr>
            <a:xfrm>
              <a:off x="3693025" y="4761675"/>
              <a:ext cx="782475" cy="449125"/>
            </a:xfrm>
            <a:custGeom>
              <a:avLst/>
              <a:gdLst/>
              <a:ahLst/>
              <a:cxnLst/>
              <a:rect l="l" t="t" r="r" b="b"/>
              <a:pathLst>
                <a:path w="31299" h="17965" extrusionOk="0">
                  <a:moveTo>
                    <a:pt x="14462" y="1"/>
                  </a:moveTo>
                  <a:lnTo>
                    <a:pt x="13829" y="20"/>
                  </a:lnTo>
                  <a:lnTo>
                    <a:pt x="13196" y="60"/>
                  </a:lnTo>
                  <a:lnTo>
                    <a:pt x="12583" y="100"/>
                  </a:lnTo>
                  <a:lnTo>
                    <a:pt x="11989" y="159"/>
                  </a:lnTo>
                  <a:lnTo>
                    <a:pt x="11396" y="218"/>
                  </a:lnTo>
                  <a:lnTo>
                    <a:pt x="10822" y="297"/>
                  </a:lnTo>
                  <a:lnTo>
                    <a:pt x="9714" y="495"/>
                  </a:lnTo>
                  <a:lnTo>
                    <a:pt x="8665" y="713"/>
                  </a:lnTo>
                  <a:lnTo>
                    <a:pt x="7656" y="970"/>
                  </a:lnTo>
                  <a:lnTo>
                    <a:pt x="6707" y="1247"/>
                  </a:lnTo>
                  <a:lnTo>
                    <a:pt x="5817" y="1544"/>
                  </a:lnTo>
                  <a:lnTo>
                    <a:pt x="4986" y="1841"/>
                  </a:lnTo>
                  <a:lnTo>
                    <a:pt x="4214" y="2157"/>
                  </a:lnTo>
                  <a:lnTo>
                    <a:pt x="3502" y="2474"/>
                  </a:lnTo>
                  <a:lnTo>
                    <a:pt x="2849" y="2790"/>
                  </a:lnTo>
                  <a:lnTo>
                    <a:pt x="2255" y="3087"/>
                  </a:lnTo>
                  <a:lnTo>
                    <a:pt x="1741" y="3384"/>
                  </a:lnTo>
                  <a:lnTo>
                    <a:pt x="1286" y="3641"/>
                  </a:lnTo>
                  <a:lnTo>
                    <a:pt x="574" y="4096"/>
                  </a:lnTo>
                  <a:lnTo>
                    <a:pt x="139" y="4393"/>
                  </a:lnTo>
                  <a:lnTo>
                    <a:pt x="0" y="4511"/>
                  </a:lnTo>
                  <a:lnTo>
                    <a:pt x="1603" y="5204"/>
                  </a:lnTo>
                  <a:lnTo>
                    <a:pt x="1603" y="5362"/>
                  </a:lnTo>
                  <a:lnTo>
                    <a:pt x="1583" y="5797"/>
                  </a:lnTo>
                  <a:lnTo>
                    <a:pt x="1603" y="6450"/>
                  </a:lnTo>
                  <a:lnTo>
                    <a:pt x="1642" y="6866"/>
                  </a:lnTo>
                  <a:lnTo>
                    <a:pt x="1682" y="7321"/>
                  </a:lnTo>
                  <a:lnTo>
                    <a:pt x="1761" y="7815"/>
                  </a:lnTo>
                  <a:lnTo>
                    <a:pt x="1840" y="8330"/>
                  </a:lnTo>
                  <a:lnTo>
                    <a:pt x="1959" y="8884"/>
                  </a:lnTo>
                  <a:lnTo>
                    <a:pt x="2117" y="9457"/>
                  </a:lnTo>
                  <a:lnTo>
                    <a:pt x="2295" y="10051"/>
                  </a:lnTo>
                  <a:lnTo>
                    <a:pt x="2513" y="10664"/>
                  </a:lnTo>
                  <a:lnTo>
                    <a:pt x="2770" y="11277"/>
                  </a:lnTo>
                  <a:lnTo>
                    <a:pt x="3067" y="11891"/>
                  </a:lnTo>
                  <a:lnTo>
                    <a:pt x="3423" y="12504"/>
                  </a:lnTo>
                  <a:lnTo>
                    <a:pt x="3601" y="12821"/>
                  </a:lnTo>
                  <a:lnTo>
                    <a:pt x="3818" y="13117"/>
                  </a:lnTo>
                  <a:lnTo>
                    <a:pt x="4036" y="13414"/>
                  </a:lnTo>
                  <a:lnTo>
                    <a:pt x="4254" y="13711"/>
                  </a:lnTo>
                  <a:lnTo>
                    <a:pt x="4511" y="14008"/>
                  </a:lnTo>
                  <a:lnTo>
                    <a:pt x="4768" y="14285"/>
                  </a:lnTo>
                  <a:lnTo>
                    <a:pt x="5045" y="14562"/>
                  </a:lnTo>
                  <a:lnTo>
                    <a:pt x="5322" y="14838"/>
                  </a:lnTo>
                  <a:lnTo>
                    <a:pt x="5639" y="15115"/>
                  </a:lnTo>
                  <a:lnTo>
                    <a:pt x="5955" y="15373"/>
                  </a:lnTo>
                  <a:lnTo>
                    <a:pt x="6291" y="15610"/>
                  </a:lnTo>
                  <a:lnTo>
                    <a:pt x="6647" y="15847"/>
                  </a:lnTo>
                  <a:lnTo>
                    <a:pt x="7004" y="16085"/>
                  </a:lnTo>
                  <a:lnTo>
                    <a:pt x="7399" y="16302"/>
                  </a:lnTo>
                  <a:lnTo>
                    <a:pt x="7815" y="16520"/>
                  </a:lnTo>
                  <a:lnTo>
                    <a:pt x="8230" y="16718"/>
                  </a:lnTo>
                  <a:lnTo>
                    <a:pt x="8685" y="16896"/>
                  </a:lnTo>
                  <a:lnTo>
                    <a:pt x="9140" y="17074"/>
                  </a:lnTo>
                  <a:lnTo>
                    <a:pt x="9635" y="17232"/>
                  </a:lnTo>
                  <a:lnTo>
                    <a:pt x="10129" y="17391"/>
                  </a:lnTo>
                  <a:lnTo>
                    <a:pt x="10644" y="17509"/>
                  </a:lnTo>
                  <a:lnTo>
                    <a:pt x="11198" y="17628"/>
                  </a:lnTo>
                  <a:lnTo>
                    <a:pt x="11771" y="17727"/>
                  </a:lnTo>
                  <a:lnTo>
                    <a:pt x="12345" y="17806"/>
                  </a:lnTo>
                  <a:lnTo>
                    <a:pt x="12959" y="17885"/>
                  </a:lnTo>
                  <a:lnTo>
                    <a:pt x="13592" y="17925"/>
                  </a:lnTo>
                  <a:lnTo>
                    <a:pt x="14244" y="17945"/>
                  </a:lnTo>
                  <a:lnTo>
                    <a:pt x="14917" y="17964"/>
                  </a:lnTo>
                  <a:lnTo>
                    <a:pt x="15629" y="17945"/>
                  </a:lnTo>
                  <a:lnTo>
                    <a:pt x="16361" y="17925"/>
                  </a:lnTo>
                  <a:lnTo>
                    <a:pt x="16895" y="17885"/>
                  </a:lnTo>
                  <a:lnTo>
                    <a:pt x="17449" y="17826"/>
                  </a:lnTo>
                  <a:lnTo>
                    <a:pt x="17964" y="17747"/>
                  </a:lnTo>
                  <a:lnTo>
                    <a:pt x="18458" y="17668"/>
                  </a:lnTo>
                  <a:lnTo>
                    <a:pt x="18953" y="17569"/>
                  </a:lnTo>
                  <a:lnTo>
                    <a:pt x="19428" y="17470"/>
                  </a:lnTo>
                  <a:lnTo>
                    <a:pt x="19883" y="17331"/>
                  </a:lnTo>
                  <a:lnTo>
                    <a:pt x="20338" y="17213"/>
                  </a:lnTo>
                  <a:lnTo>
                    <a:pt x="20773" y="17054"/>
                  </a:lnTo>
                  <a:lnTo>
                    <a:pt x="21189" y="16896"/>
                  </a:lnTo>
                  <a:lnTo>
                    <a:pt x="21604" y="16738"/>
                  </a:lnTo>
                  <a:lnTo>
                    <a:pt x="21980" y="16560"/>
                  </a:lnTo>
                  <a:lnTo>
                    <a:pt x="22376" y="16362"/>
                  </a:lnTo>
                  <a:lnTo>
                    <a:pt x="22732" y="16164"/>
                  </a:lnTo>
                  <a:lnTo>
                    <a:pt x="23088" y="15966"/>
                  </a:lnTo>
                  <a:lnTo>
                    <a:pt x="23424" y="15749"/>
                  </a:lnTo>
                  <a:lnTo>
                    <a:pt x="23760" y="15531"/>
                  </a:lnTo>
                  <a:lnTo>
                    <a:pt x="24077" y="15294"/>
                  </a:lnTo>
                  <a:lnTo>
                    <a:pt x="24374" y="15056"/>
                  </a:lnTo>
                  <a:lnTo>
                    <a:pt x="24670" y="14819"/>
                  </a:lnTo>
                  <a:lnTo>
                    <a:pt x="25224" y="14324"/>
                  </a:lnTo>
                  <a:lnTo>
                    <a:pt x="25739" y="13790"/>
                  </a:lnTo>
                  <a:lnTo>
                    <a:pt x="26214" y="13256"/>
                  </a:lnTo>
                  <a:lnTo>
                    <a:pt x="26629" y="12722"/>
                  </a:lnTo>
                  <a:lnTo>
                    <a:pt x="27025" y="12168"/>
                  </a:lnTo>
                  <a:lnTo>
                    <a:pt x="27381" y="11614"/>
                  </a:lnTo>
                  <a:lnTo>
                    <a:pt x="27697" y="11080"/>
                  </a:lnTo>
                  <a:lnTo>
                    <a:pt x="27974" y="10526"/>
                  </a:lnTo>
                  <a:lnTo>
                    <a:pt x="28232" y="9991"/>
                  </a:lnTo>
                  <a:lnTo>
                    <a:pt x="28449" y="9477"/>
                  </a:lnTo>
                  <a:lnTo>
                    <a:pt x="28647" y="8982"/>
                  </a:lnTo>
                  <a:lnTo>
                    <a:pt x="28825" y="8508"/>
                  </a:lnTo>
                  <a:lnTo>
                    <a:pt x="28964" y="8053"/>
                  </a:lnTo>
                  <a:lnTo>
                    <a:pt x="29082" y="7617"/>
                  </a:lnTo>
                  <a:lnTo>
                    <a:pt x="29280" y="6885"/>
                  </a:lnTo>
                  <a:lnTo>
                    <a:pt x="29379" y="6331"/>
                  </a:lnTo>
                  <a:lnTo>
                    <a:pt x="29438" y="5956"/>
                  </a:lnTo>
                  <a:lnTo>
                    <a:pt x="29458" y="5837"/>
                  </a:lnTo>
                  <a:lnTo>
                    <a:pt x="31298" y="4353"/>
                  </a:lnTo>
                  <a:lnTo>
                    <a:pt x="30428" y="3898"/>
                  </a:lnTo>
                  <a:lnTo>
                    <a:pt x="29557" y="3483"/>
                  </a:lnTo>
                  <a:lnTo>
                    <a:pt x="28706" y="3087"/>
                  </a:lnTo>
                  <a:lnTo>
                    <a:pt x="27875" y="2711"/>
                  </a:lnTo>
                  <a:lnTo>
                    <a:pt x="27045" y="2375"/>
                  </a:lnTo>
                  <a:lnTo>
                    <a:pt x="26214" y="2058"/>
                  </a:lnTo>
                  <a:lnTo>
                    <a:pt x="25402" y="1781"/>
                  </a:lnTo>
                  <a:lnTo>
                    <a:pt x="24591" y="1504"/>
                  </a:lnTo>
                  <a:lnTo>
                    <a:pt x="23800" y="1267"/>
                  </a:lnTo>
                  <a:lnTo>
                    <a:pt x="23028" y="1049"/>
                  </a:lnTo>
                  <a:lnTo>
                    <a:pt x="22257" y="871"/>
                  </a:lnTo>
                  <a:lnTo>
                    <a:pt x="21485" y="693"/>
                  </a:lnTo>
                  <a:lnTo>
                    <a:pt x="20734" y="535"/>
                  </a:lnTo>
                  <a:lnTo>
                    <a:pt x="20002" y="396"/>
                  </a:lnTo>
                  <a:lnTo>
                    <a:pt x="19270" y="297"/>
                  </a:lnTo>
                  <a:lnTo>
                    <a:pt x="18538" y="198"/>
                  </a:lnTo>
                  <a:lnTo>
                    <a:pt x="17825" y="119"/>
                  </a:lnTo>
                  <a:lnTo>
                    <a:pt x="17133" y="60"/>
                  </a:lnTo>
                  <a:lnTo>
                    <a:pt x="16460" y="20"/>
                  </a:lnTo>
                  <a:lnTo>
                    <a:pt x="157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9"/>
            <p:cNvSpPr/>
            <p:nvPr/>
          </p:nvSpPr>
          <p:spPr>
            <a:xfrm>
              <a:off x="3954650" y="5055475"/>
              <a:ext cx="249300" cy="108325"/>
            </a:xfrm>
            <a:custGeom>
              <a:avLst/>
              <a:gdLst/>
              <a:ahLst/>
              <a:cxnLst/>
              <a:rect l="l" t="t" r="r" b="b"/>
              <a:pathLst>
                <a:path w="9972" h="4333" extrusionOk="0">
                  <a:moveTo>
                    <a:pt x="4769" y="0"/>
                  </a:moveTo>
                  <a:lnTo>
                    <a:pt x="4393" y="79"/>
                  </a:lnTo>
                  <a:lnTo>
                    <a:pt x="4017" y="178"/>
                  </a:lnTo>
                  <a:lnTo>
                    <a:pt x="3700" y="317"/>
                  </a:lnTo>
                  <a:lnTo>
                    <a:pt x="3384" y="495"/>
                  </a:lnTo>
                  <a:lnTo>
                    <a:pt x="3107" y="673"/>
                  </a:lnTo>
                  <a:lnTo>
                    <a:pt x="2850" y="890"/>
                  </a:lnTo>
                  <a:lnTo>
                    <a:pt x="2612" y="1108"/>
                  </a:lnTo>
                  <a:lnTo>
                    <a:pt x="2375" y="1346"/>
                  </a:lnTo>
                  <a:lnTo>
                    <a:pt x="1999" y="1781"/>
                  </a:lnTo>
                  <a:lnTo>
                    <a:pt x="1643" y="2216"/>
                  </a:lnTo>
                  <a:lnTo>
                    <a:pt x="1346" y="2552"/>
                  </a:lnTo>
                  <a:lnTo>
                    <a:pt x="1208" y="2691"/>
                  </a:lnTo>
                  <a:lnTo>
                    <a:pt x="1089" y="2770"/>
                  </a:lnTo>
                  <a:lnTo>
                    <a:pt x="950" y="2849"/>
                  </a:lnTo>
                  <a:lnTo>
                    <a:pt x="832" y="2869"/>
                  </a:lnTo>
                  <a:lnTo>
                    <a:pt x="733" y="2889"/>
                  </a:lnTo>
                  <a:lnTo>
                    <a:pt x="634" y="2869"/>
                  </a:lnTo>
                  <a:lnTo>
                    <a:pt x="555" y="2829"/>
                  </a:lnTo>
                  <a:lnTo>
                    <a:pt x="476" y="2790"/>
                  </a:lnTo>
                  <a:lnTo>
                    <a:pt x="416" y="2730"/>
                  </a:lnTo>
                  <a:lnTo>
                    <a:pt x="357" y="2651"/>
                  </a:lnTo>
                  <a:lnTo>
                    <a:pt x="258" y="2513"/>
                  </a:lnTo>
                  <a:lnTo>
                    <a:pt x="199" y="2374"/>
                  </a:lnTo>
                  <a:lnTo>
                    <a:pt x="159" y="2236"/>
                  </a:lnTo>
                  <a:lnTo>
                    <a:pt x="119" y="2315"/>
                  </a:lnTo>
                  <a:lnTo>
                    <a:pt x="80" y="2552"/>
                  </a:lnTo>
                  <a:lnTo>
                    <a:pt x="21" y="2869"/>
                  </a:lnTo>
                  <a:lnTo>
                    <a:pt x="1" y="3067"/>
                  </a:lnTo>
                  <a:lnTo>
                    <a:pt x="1" y="3245"/>
                  </a:lnTo>
                  <a:lnTo>
                    <a:pt x="21" y="3443"/>
                  </a:lnTo>
                  <a:lnTo>
                    <a:pt x="60" y="3640"/>
                  </a:lnTo>
                  <a:lnTo>
                    <a:pt x="139" y="3818"/>
                  </a:lnTo>
                  <a:lnTo>
                    <a:pt x="238" y="3977"/>
                  </a:lnTo>
                  <a:lnTo>
                    <a:pt x="357" y="4115"/>
                  </a:lnTo>
                  <a:lnTo>
                    <a:pt x="436" y="4175"/>
                  </a:lnTo>
                  <a:lnTo>
                    <a:pt x="535" y="4234"/>
                  </a:lnTo>
                  <a:lnTo>
                    <a:pt x="634" y="4274"/>
                  </a:lnTo>
                  <a:lnTo>
                    <a:pt x="753" y="4313"/>
                  </a:lnTo>
                  <a:lnTo>
                    <a:pt x="871" y="4333"/>
                  </a:lnTo>
                  <a:lnTo>
                    <a:pt x="1287" y="4333"/>
                  </a:lnTo>
                  <a:lnTo>
                    <a:pt x="1445" y="4293"/>
                  </a:lnTo>
                  <a:lnTo>
                    <a:pt x="1603" y="4254"/>
                  </a:lnTo>
                  <a:lnTo>
                    <a:pt x="1920" y="4115"/>
                  </a:lnTo>
                  <a:lnTo>
                    <a:pt x="2217" y="3957"/>
                  </a:lnTo>
                  <a:lnTo>
                    <a:pt x="2533" y="3739"/>
                  </a:lnTo>
                  <a:lnTo>
                    <a:pt x="2850" y="3502"/>
                  </a:lnTo>
                  <a:lnTo>
                    <a:pt x="3146" y="3265"/>
                  </a:lnTo>
                  <a:lnTo>
                    <a:pt x="3423" y="3007"/>
                  </a:lnTo>
                  <a:lnTo>
                    <a:pt x="3938" y="2473"/>
                  </a:lnTo>
                  <a:lnTo>
                    <a:pt x="4353" y="2038"/>
                  </a:lnTo>
                  <a:lnTo>
                    <a:pt x="4709" y="1583"/>
                  </a:lnTo>
                  <a:lnTo>
                    <a:pt x="4788" y="1721"/>
                  </a:lnTo>
                  <a:lnTo>
                    <a:pt x="4986" y="2038"/>
                  </a:lnTo>
                  <a:lnTo>
                    <a:pt x="5145" y="2256"/>
                  </a:lnTo>
                  <a:lnTo>
                    <a:pt x="5323" y="2493"/>
                  </a:lnTo>
                  <a:lnTo>
                    <a:pt x="5520" y="2750"/>
                  </a:lnTo>
                  <a:lnTo>
                    <a:pt x="5758" y="3007"/>
                  </a:lnTo>
                  <a:lnTo>
                    <a:pt x="6015" y="3245"/>
                  </a:lnTo>
                  <a:lnTo>
                    <a:pt x="6312" y="3482"/>
                  </a:lnTo>
                  <a:lnTo>
                    <a:pt x="6628" y="3700"/>
                  </a:lnTo>
                  <a:lnTo>
                    <a:pt x="6965" y="3878"/>
                  </a:lnTo>
                  <a:lnTo>
                    <a:pt x="7123" y="3937"/>
                  </a:lnTo>
                  <a:lnTo>
                    <a:pt x="7321" y="3997"/>
                  </a:lnTo>
                  <a:lnTo>
                    <a:pt x="7499" y="4036"/>
                  </a:lnTo>
                  <a:lnTo>
                    <a:pt x="7697" y="4076"/>
                  </a:lnTo>
                  <a:lnTo>
                    <a:pt x="7894" y="4095"/>
                  </a:lnTo>
                  <a:lnTo>
                    <a:pt x="8092" y="4095"/>
                  </a:lnTo>
                  <a:lnTo>
                    <a:pt x="8290" y="4076"/>
                  </a:lnTo>
                  <a:lnTo>
                    <a:pt x="8508" y="4036"/>
                  </a:lnTo>
                  <a:lnTo>
                    <a:pt x="8785" y="3957"/>
                  </a:lnTo>
                  <a:lnTo>
                    <a:pt x="9002" y="3858"/>
                  </a:lnTo>
                  <a:lnTo>
                    <a:pt x="9220" y="3759"/>
                  </a:lnTo>
                  <a:lnTo>
                    <a:pt x="9398" y="3640"/>
                  </a:lnTo>
                  <a:lnTo>
                    <a:pt x="9537" y="3502"/>
                  </a:lnTo>
                  <a:lnTo>
                    <a:pt x="9655" y="3363"/>
                  </a:lnTo>
                  <a:lnTo>
                    <a:pt x="9754" y="3205"/>
                  </a:lnTo>
                  <a:lnTo>
                    <a:pt x="9833" y="3047"/>
                  </a:lnTo>
                  <a:lnTo>
                    <a:pt x="9893" y="2869"/>
                  </a:lnTo>
                  <a:lnTo>
                    <a:pt x="9932" y="2711"/>
                  </a:lnTo>
                  <a:lnTo>
                    <a:pt x="9952" y="2533"/>
                  </a:lnTo>
                  <a:lnTo>
                    <a:pt x="9972" y="2354"/>
                  </a:lnTo>
                  <a:lnTo>
                    <a:pt x="9952" y="2038"/>
                  </a:lnTo>
                  <a:lnTo>
                    <a:pt x="9912" y="1721"/>
                  </a:lnTo>
                  <a:lnTo>
                    <a:pt x="9873" y="1899"/>
                  </a:lnTo>
                  <a:lnTo>
                    <a:pt x="9833" y="2058"/>
                  </a:lnTo>
                  <a:lnTo>
                    <a:pt x="9774" y="2196"/>
                  </a:lnTo>
                  <a:lnTo>
                    <a:pt x="9695" y="2354"/>
                  </a:lnTo>
                  <a:lnTo>
                    <a:pt x="9596" y="2473"/>
                  </a:lnTo>
                  <a:lnTo>
                    <a:pt x="9477" y="2572"/>
                  </a:lnTo>
                  <a:lnTo>
                    <a:pt x="9339" y="2631"/>
                  </a:lnTo>
                  <a:lnTo>
                    <a:pt x="9161" y="2671"/>
                  </a:lnTo>
                  <a:lnTo>
                    <a:pt x="9062" y="2651"/>
                  </a:lnTo>
                  <a:lnTo>
                    <a:pt x="8983" y="2631"/>
                  </a:lnTo>
                  <a:lnTo>
                    <a:pt x="8805" y="2552"/>
                  </a:lnTo>
                  <a:lnTo>
                    <a:pt x="8607" y="2414"/>
                  </a:lnTo>
                  <a:lnTo>
                    <a:pt x="8389" y="2216"/>
                  </a:lnTo>
                  <a:lnTo>
                    <a:pt x="7934" y="1761"/>
                  </a:lnTo>
                  <a:lnTo>
                    <a:pt x="7439" y="1247"/>
                  </a:lnTo>
                  <a:lnTo>
                    <a:pt x="7162" y="989"/>
                  </a:lnTo>
                  <a:lnTo>
                    <a:pt x="6866" y="752"/>
                  </a:lnTo>
                  <a:lnTo>
                    <a:pt x="6569" y="515"/>
                  </a:lnTo>
                  <a:lnTo>
                    <a:pt x="6252" y="317"/>
                  </a:lnTo>
                  <a:lnTo>
                    <a:pt x="6074" y="238"/>
                  </a:lnTo>
                  <a:lnTo>
                    <a:pt x="5896" y="158"/>
                  </a:lnTo>
                  <a:lnTo>
                    <a:pt x="5718" y="99"/>
                  </a:lnTo>
                  <a:lnTo>
                    <a:pt x="5540" y="40"/>
                  </a:lnTo>
                  <a:lnTo>
                    <a:pt x="5362" y="20"/>
                  </a:lnTo>
                  <a:lnTo>
                    <a:pt x="5164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9"/>
            <p:cNvSpPr/>
            <p:nvPr/>
          </p:nvSpPr>
          <p:spPr>
            <a:xfrm>
              <a:off x="3964550" y="5013925"/>
              <a:ext cx="59375" cy="63325"/>
            </a:xfrm>
            <a:custGeom>
              <a:avLst/>
              <a:gdLst/>
              <a:ahLst/>
              <a:cxnLst/>
              <a:rect l="l" t="t" r="r" b="b"/>
              <a:pathLst>
                <a:path w="2375" h="2533" extrusionOk="0">
                  <a:moveTo>
                    <a:pt x="2216" y="0"/>
                  </a:moveTo>
                  <a:lnTo>
                    <a:pt x="2137" y="20"/>
                  </a:lnTo>
                  <a:lnTo>
                    <a:pt x="2078" y="40"/>
                  </a:lnTo>
                  <a:lnTo>
                    <a:pt x="2038" y="99"/>
                  </a:lnTo>
                  <a:lnTo>
                    <a:pt x="2018" y="139"/>
                  </a:lnTo>
                  <a:lnTo>
                    <a:pt x="1999" y="356"/>
                  </a:lnTo>
                  <a:lnTo>
                    <a:pt x="1939" y="673"/>
                  </a:lnTo>
                  <a:lnTo>
                    <a:pt x="1860" y="1049"/>
                  </a:lnTo>
                  <a:lnTo>
                    <a:pt x="1761" y="1445"/>
                  </a:lnTo>
                  <a:lnTo>
                    <a:pt x="1682" y="1623"/>
                  </a:lnTo>
                  <a:lnTo>
                    <a:pt x="1623" y="1801"/>
                  </a:lnTo>
                  <a:lnTo>
                    <a:pt x="1544" y="1959"/>
                  </a:lnTo>
                  <a:lnTo>
                    <a:pt x="1445" y="2078"/>
                  </a:lnTo>
                  <a:lnTo>
                    <a:pt x="1346" y="2177"/>
                  </a:lnTo>
                  <a:lnTo>
                    <a:pt x="1247" y="2236"/>
                  </a:lnTo>
                  <a:lnTo>
                    <a:pt x="1148" y="2276"/>
                  </a:lnTo>
                  <a:lnTo>
                    <a:pt x="1089" y="2256"/>
                  </a:lnTo>
                  <a:lnTo>
                    <a:pt x="1029" y="2236"/>
                  </a:lnTo>
                  <a:lnTo>
                    <a:pt x="950" y="2216"/>
                  </a:lnTo>
                  <a:lnTo>
                    <a:pt x="891" y="2157"/>
                  </a:lnTo>
                  <a:lnTo>
                    <a:pt x="792" y="2038"/>
                  </a:lnTo>
                  <a:lnTo>
                    <a:pt x="713" y="1880"/>
                  </a:lnTo>
                  <a:lnTo>
                    <a:pt x="634" y="1702"/>
                  </a:lnTo>
                  <a:lnTo>
                    <a:pt x="574" y="1524"/>
                  </a:lnTo>
                  <a:lnTo>
                    <a:pt x="535" y="1326"/>
                  </a:lnTo>
                  <a:lnTo>
                    <a:pt x="475" y="1029"/>
                  </a:lnTo>
                  <a:lnTo>
                    <a:pt x="396" y="614"/>
                  </a:lnTo>
                  <a:lnTo>
                    <a:pt x="337" y="178"/>
                  </a:lnTo>
                  <a:lnTo>
                    <a:pt x="317" y="139"/>
                  </a:lnTo>
                  <a:lnTo>
                    <a:pt x="277" y="99"/>
                  </a:lnTo>
                  <a:lnTo>
                    <a:pt x="159" y="99"/>
                  </a:lnTo>
                  <a:lnTo>
                    <a:pt x="99" y="119"/>
                  </a:lnTo>
                  <a:lnTo>
                    <a:pt x="40" y="159"/>
                  </a:lnTo>
                  <a:lnTo>
                    <a:pt x="20" y="218"/>
                  </a:lnTo>
                  <a:lnTo>
                    <a:pt x="0" y="277"/>
                  </a:lnTo>
                  <a:lnTo>
                    <a:pt x="60" y="871"/>
                  </a:lnTo>
                  <a:lnTo>
                    <a:pt x="119" y="1227"/>
                  </a:lnTo>
                  <a:lnTo>
                    <a:pt x="218" y="1603"/>
                  </a:lnTo>
                  <a:lnTo>
                    <a:pt x="277" y="1781"/>
                  </a:lnTo>
                  <a:lnTo>
                    <a:pt x="337" y="1939"/>
                  </a:lnTo>
                  <a:lnTo>
                    <a:pt x="416" y="2097"/>
                  </a:lnTo>
                  <a:lnTo>
                    <a:pt x="515" y="2236"/>
                  </a:lnTo>
                  <a:lnTo>
                    <a:pt x="614" y="2335"/>
                  </a:lnTo>
                  <a:lnTo>
                    <a:pt x="732" y="2434"/>
                  </a:lnTo>
                  <a:lnTo>
                    <a:pt x="871" y="2493"/>
                  </a:lnTo>
                  <a:lnTo>
                    <a:pt x="1009" y="2533"/>
                  </a:lnTo>
                  <a:lnTo>
                    <a:pt x="1187" y="2513"/>
                  </a:lnTo>
                  <a:lnTo>
                    <a:pt x="1366" y="2473"/>
                  </a:lnTo>
                  <a:lnTo>
                    <a:pt x="1504" y="2394"/>
                  </a:lnTo>
                  <a:lnTo>
                    <a:pt x="1642" y="2295"/>
                  </a:lnTo>
                  <a:lnTo>
                    <a:pt x="1761" y="2157"/>
                  </a:lnTo>
                  <a:lnTo>
                    <a:pt x="1860" y="1999"/>
                  </a:lnTo>
                  <a:lnTo>
                    <a:pt x="1959" y="1820"/>
                  </a:lnTo>
                  <a:lnTo>
                    <a:pt x="2038" y="1623"/>
                  </a:lnTo>
                  <a:lnTo>
                    <a:pt x="2117" y="1425"/>
                  </a:lnTo>
                  <a:lnTo>
                    <a:pt x="2177" y="1227"/>
                  </a:lnTo>
                  <a:lnTo>
                    <a:pt x="2276" y="812"/>
                  </a:lnTo>
                  <a:lnTo>
                    <a:pt x="2335" y="436"/>
                  </a:lnTo>
                  <a:lnTo>
                    <a:pt x="2374" y="139"/>
                  </a:lnTo>
                  <a:lnTo>
                    <a:pt x="2355" y="80"/>
                  </a:lnTo>
                  <a:lnTo>
                    <a:pt x="2315" y="40"/>
                  </a:lnTo>
                  <a:lnTo>
                    <a:pt x="2276" y="20"/>
                  </a:lnTo>
                  <a:lnTo>
                    <a:pt x="2216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9"/>
            <p:cNvSpPr/>
            <p:nvPr/>
          </p:nvSpPr>
          <p:spPr>
            <a:xfrm>
              <a:off x="4108475" y="5009475"/>
              <a:ext cx="58875" cy="59375"/>
            </a:xfrm>
            <a:custGeom>
              <a:avLst/>
              <a:gdLst/>
              <a:ahLst/>
              <a:cxnLst/>
              <a:rect l="l" t="t" r="r" b="b"/>
              <a:pathLst>
                <a:path w="2355" h="2375" extrusionOk="0">
                  <a:moveTo>
                    <a:pt x="2315" y="0"/>
                  </a:moveTo>
                  <a:lnTo>
                    <a:pt x="2196" y="20"/>
                  </a:lnTo>
                  <a:lnTo>
                    <a:pt x="2078" y="60"/>
                  </a:lnTo>
                  <a:lnTo>
                    <a:pt x="2038" y="79"/>
                  </a:lnTo>
                  <a:lnTo>
                    <a:pt x="2018" y="119"/>
                  </a:lnTo>
                  <a:lnTo>
                    <a:pt x="2018" y="653"/>
                  </a:lnTo>
                  <a:lnTo>
                    <a:pt x="2018" y="950"/>
                  </a:lnTo>
                  <a:lnTo>
                    <a:pt x="1979" y="1247"/>
                  </a:lnTo>
                  <a:lnTo>
                    <a:pt x="1920" y="1543"/>
                  </a:lnTo>
                  <a:lnTo>
                    <a:pt x="1840" y="1820"/>
                  </a:lnTo>
                  <a:lnTo>
                    <a:pt x="1781" y="1939"/>
                  </a:lnTo>
                  <a:lnTo>
                    <a:pt x="1722" y="2058"/>
                  </a:lnTo>
                  <a:lnTo>
                    <a:pt x="1643" y="2157"/>
                  </a:lnTo>
                  <a:lnTo>
                    <a:pt x="1544" y="2256"/>
                  </a:lnTo>
                  <a:lnTo>
                    <a:pt x="1524" y="2256"/>
                  </a:lnTo>
                  <a:lnTo>
                    <a:pt x="1484" y="2275"/>
                  </a:lnTo>
                  <a:lnTo>
                    <a:pt x="1405" y="2236"/>
                  </a:lnTo>
                  <a:lnTo>
                    <a:pt x="1326" y="2177"/>
                  </a:lnTo>
                  <a:lnTo>
                    <a:pt x="1227" y="2097"/>
                  </a:lnTo>
                  <a:lnTo>
                    <a:pt x="1069" y="1939"/>
                  </a:lnTo>
                  <a:lnTo>
                    <a:pt x="970" y="1820"/>
                  </a:lnTo>
                  <a:lnTo>
                    <a:pt x="871" y="1642"/>
                  </a:lnTo>
                  <a:lnTo>
                    <a:pt x="772" y="1464"/>
                  </a:lnTo>
                  <a:lnTo>
                    <a:pt x="614" y="1069"/>
                  </a:lnTo>
                  <a:lnTo>
                    <a:pt x="456" y="614"/>
                  </a:lnTo>
                  <a:lnTo>
                    <a:pt x="337" y="139"/>
                  </a:lnTo>
                  <a:lnTo>
                    <a:pt x="317" y="119"/>
                  </a:lnTo>
                  <a:lnTo>
                    <a:pt x="159" y="119"/>
                  </a:lnTo>
                  <a:lnTo>
                    <a:pt x="40" y="178"/>
                  </a:lnTo>
                  <a:lnTo>
                    <a:pt x="20" y="198"/>
                  </a:lnTo>
                  <a:lnTo>
                    <a:pt x="1" y="218"/>
                  </a:lnTo>
                  <a:lnTo>
                    <a:pt x="80" y="534"/>
                  </a:lnTo>
                  <a:lnTo>
                    <a:pt x="159" y="910"/>
                  </a:lnTo>
                  <a:lnTo>
                    <a:pt x="297" y="1286"/>
                  </a:lnTo>
                  <a:lnTo>
                    <a:pt x="376" y="1464"/>
                  </a:lnTo>
                  <a:lnTo>
                    <a:pt x="456" y="1642"/>
                  </a:lnTo>
                  <a:lnTo>
                    <a:pt x="554" y="1820"/>
                  </a:lnTo>
                  <a:lnTo>
                    <a:pt x="673" y="1979"/>
                  </a:lnTo>
                  <a:lnTo>
                    <a:pt x="792" y="2117"/>
                  </a:lnTo>
                  <a:lnTo>
                    <a:pt x="911" y="2216"/>
                  </a:lnTo>
                  <a:lnTo>
                    <a:pt x="1069" y="2315"/>
                  </a:lnTo>
                  <a:lnTo>
                    <a:pt x="1227" y="2355"/>
                  </a:lnTo>
                  <a:lnTo>
                    <a:pt x="1385" y="2374"/>
                  </a:lnTo>
                  <a:lnTo>
                    <a:pt x="1583" y="2374"/>
                  </a:lnTo>
                  <a:lnTo>
                    <a:pt x="1722" y="2315"/>
                  </a:lnTo>
                  <a:lnTo>
                    <a:pt x="1840" y="2256"/>
                  </a:lnTo>
                  <a:lnTo>
                    <a:pt x="1959" y="2137"/>
                  </a:lnTo>
                  <a:lnTo>
                    <a:pt x="2058" y="2018"/>
                  </a:lnTo>
                  <a:lnTo>
                    <a:pt x="2137" y="1880"/>
                  </a:lnTo>
                  <a:lnTo>
                    <a:pt x="2196" y="1722"/>
                  </a:lnTo>
                  <a:lnTo>
                    <a:pt x="2236" y="1563"/>
                  </a:lnTo>
                  <a:lnTo>
                    <a:pt x="2276" y="1385"/>
                  </a:lnTo>
                  <a:lnTo>
                    <a:pt x="2335" y="1009"/>
                  </a:lnTo>
                  <a:lnTo>
                    <a:pt x="2355" y="633"/>
                  </a:lnTo>
                  <a:lnTo>
                    <a:pt x="2355" y="40"/>
                  </a:lnTo>
                  <a:lnTo>
                    <a:pt x="2355" y="20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9"/>
            <p:cNvSpPr/>
            <p:nvPr/>
          </p:nvSpPr>
          <p:spPr>
            <a:xfrm>
              <a:off x="3948725" y="5039150"/>
              <a:ext cx="66800" cy="66300"/>
            </a:xfrm>
            <a:custGeom>
              <a:avLst/>
              <a:gdLst/>
              <a:ahLst/>
              <a:cxnLst/>
              <a:rect l="l" t="t" r="r" b="b"/>
              <a:pathLst>
                <a:path w="2672" h="2652" extrusionOk="0">
                  <a:moveTo>
                    <a:pt x="1365" y="297"/>
                  </a:moveTo>
                  <a:lnTo>
                    <a:pt x="1445" y="317"/>
                  </a:lnTo>
                  <a:lnTo>
                    <a:pt x="1642" y="356"/>
                  </a:lnTo>
                  <a:lnTo>
                    <a:pt x="1820" y="436"/>
                  </a:lnTo>
                  <a:lnTo>
                    <a:pt x="1999" y="535"/>
                  </a:lnTo>
                  <a:lnTo>
                    <a:pt x="2117" y="673"/>
                  </a:lnTo>
                  <a:lnTo>
                    <a:pt x="2236" y="851"/>
                  </a:lnTo>
                  <a:lnTo>
                    <a:pt x="2315" y="1029"/>
                  </a:lnTo>
                  <a:lnTo>
                    <a:pt x="2355" y="1227"/>
                  </a:lnTo>
                  <a:lnTo>
                    <a:pt x="2355" y="1425"/>
                  </a:lnTo>
                  <a:lnTo>
                    <a:pt x="2315" y="1623"/>
                  </a:lnTo>
                  <a:lnTo>
                    <a:pt x="2236" y="1820"/>
                  </a:lnTo>
                  <a:lnTo>
                    <a:pt x="2117" y="1979"/>
                  </a:lnTo>
                  <a:lnTo>
                    <a:pt x="1979" y="2117"/>
                  </a:lnTo>
                  <a:lnTo>
                    <a:pt x="1820" y="2216"/>
                  </a:lnTo>
                  <a:lnTo>
                    <a:pt x="1642" y="2295"/>
                  </a:lnTo>
                  <a:lnTo>
                    <a:pt x="1445" y="2335"/>
                  </a:lnTo>
                  <a:lnTo>
                    <a:pt x="1227" y="2335"/>
                  </a:lnTo>
                  <a:lnTo>
                    <a:pt x="1029" y="2295"/>
                  </a:lnTo>
                  <a:lnTo>
                    <a:pt x="851" y="2216"/>
                  </a:lnTo>
                  <a:lnTo>
                    <a:pt x="693" y="2097"/>
                  </a:lnTo>
                  <a:lnTo>
                    <a:pt x="554" y="1959"/>
                  </a:lnTo>
                  <a:lnTo>
                    <a:pt x="436" y="1801"/>
                  </a:lnTo>
                  <a:lnTo>
                    <a:pt x="356" y="1603"/>
                  </a:lnTo>
                  <a:lnTo>
                    <a:pt x="317" y="1425"/>
                  </a:lnTo>
                  <a:lnTo>
                    <a:pt x="317" y="1207"/>
                  </a:lnTo>
                  <a:lnTo>
                    <a:pt x="356" y="1029"/>
                  </a:lnTo>
                  <a:lnTo>
                    <a:pt x="436" y="851"/>
                  </a:lnTo>
                  <a:lnTo>
                    <a:pt x="535" y="693"/>
                  </a:lnTo>
                  <a:lnTo>
                    <a:pt x="673" y="554"/>
                  </a:lnTo>
                  <a:lnTo>
                    <a:pt x="811" y="455"/>
                  </a:lnTo>
                  <a:lnTo>
                    <a:pt x="990" y="356"/>
                  </a:lnTo>
                  <a:lnTo>
                    <a:pt x="1168" y="317"/>
                  </a:lnTo>
                  <a:lnTo>
                    <a:pt x="1365" y="297"/>
                  </a:lnTo>
                  <a:close/>
                  <a:moveTo>
                    <a:pt x="1207" y="0"/>
                  </a:moveTo>
                  <a:lnTo>
                    <a:pt x="1069" y="20"/>
                  </a:lnTo>
                  <a:lnTo>
                    <a:pt x="950" y="60"/>
                  </a:lnTo>
                  <a:lnTo>
                    <a:pt x="831" y="99"/>
                  </a:lnTo>
                  <a:lnTo>
                    <a:pt x="713" y="159"/>
                  </a:lnTo>
                  <a:lnTo>
                    <a:pt x="594" y="218"/>
                  </a:lnTo>
                  <a:lnTo>
                    <a:pt x="495" y="297"/>
                  </a:lnTo>
                  <a:lnTo>
                    <a:pt x="396" y="376"/>
                  </a:lnTo>
                  <a:lnTo>
                    <a:pt x="317" y="475"/>
                  </a:lnTo>
                  <a:lnTo>
                    <a:pt x="238" y="574"/>
                  </a:lnTo>
                  <a:lnTo>
                    <a:pt x="178" y="673"/>
                  </a:lnTo>
                  <a:lnTo>
                    <a:pt x="119" y="792"/>
                  </a:lnTo>
                  <a:lnTo>
                    <a:pt x="60" y="930"/>
                  </a:lnTo>
                  <a:lnTo>
                    <a:pt x="40" y="1049"/>
                  </a:lnTo>
                  <a:lnTo>
                    <a:pt x="20" y="1187"/>
                  </a:lnTo>
                  <a:lnTo>
                    <a:pt x="0" y="1306"/>
                  </a:lnTo>
                  <a:lnTo>
                    <a:pt x="20" y="1445"/>
                  </a:lnTo>
                  <a:lnTo>
                    <a:pt x="20" y="1583"/>
                  </a:lnTo>
                  <a:lnTo>
                    <a:pt x="60" y="1702"/>
                  </a:lnTo>
                  <a:lnTo>
                    <a:pt x="99" y="1820"/>
                  </a:lnTo>
                  <a:lnTo>
                    <a:pt x="159" y="1939"/>
                  </a:lnTo>
                  <a:lnTo>
                    <a:pt x="218" y="2058"/>
                  </a:lnTo>
                  <a:lnTo>
                    <a:pt x="297" y="2157"/>
                  </a:lnTo>
                  <a:lnTo>
                    <a:pt x="396" y="2256"/>
                  </a:lnTo>
                  <a:lnTo>
                    <a:pt x="495" y="2355"/>
                  </a:lnTo>
                  <a:lnTo>
                    <a:pt x="594" y="2434"/>
                  </a:lnTo>
                  <a:lnTo>
                    <a:pt x="693" y="2493"/>
                  </a:lnTo>
                  <a:lnTo>
                    <a:pt x="811" y="2552"/>
                  </a:lnTo>
                  <a:lnTo>
                    <a:pt x="930" y="2592"/>
                  </a:lnTo>
                  <a:lnTo>
                    <a:pt x="1069" y="2632"/>
                  </a:lnTo>
                  <a:lnTo>
                    <a:pt x="1187" y="2651"/>
                  </a:lnTo>
                  <a:lnTo>
                    <a:pt x="1425" y="2651"/>
                  </a:lnTo>
                  <a:lnTo>
                    <a:pt x="1543" y="2632"/>
                  </a:lnTo>
                  <a:lnTo>
                    <a:pt x="1801" y="2572"/>
                  </a:lnTo>
                  <a:lnTo>
                    <a:pt x="2018" y="2473"/>
                  </a:lnTo>
                  <a:lnTo>
                    <a:pt x="2216" y="2315"/>
                  </a:lnTo>
                  <a:lnTo>
                    <a:pt x="2374" y="2137"/>
                  </a:lnTo>
                  <a:lnTo>
                    <a:pt x="2513" y="1939"/>
                  </a:lnTo>
                  <a:lnTo>
                    <a:pt x="2612" y="1702"/>
                  </a:lnTo>
                  <a:lnTo>
                    <a:pt x="2632" y="1583"/>
                  </a:lnTo>
                  <a:lnTo>
                    <a:pt x="2651" y="1464"/>
                  </a:lnTo>
                  <a:lnTo>
                    <a:pt x="2671" y="1326"/>
                  </a:lnTo>
                  <a:lnTo>
                    <a:pt x="2651" y="1187"/>
                  </a:lnTo>
                  <a:lnTo>
                    <a:pt x="2632" y="1069"/>
                  </a:lnTo>
                  <a:lnTo>
                    <a:pt x="2612" y="930"/>
                  </a:lnTo>
                  <a:lnTo>
                    <a:pt x="2572" y="811"/>
                  </a:lnTo>
                  <a:lnTo>
                    <a:pt x="2513" y="693"/>
                  </a:lnTo>
                  <a:lnTo>
                    <a:pt x="2454" y="594"/>
                  </a:lnTo>
                  <a:lnTo>
                    <a:pt x="2374" y="495"/>
                  </a:lnTo>
                  <a:lnTo>
                    <a:pt x="2275" y="396"/>
                  </a:lnTo>
                  <a:lnTo>
                    <a:pt x="2196" y="297"/>
                  </a:lnTo>
                  <a:lnTo>
                    <a:pt x="2097" y="218"/>
                  </a:lnTo>
                  <a:lnTo>
                    <a:pt x="1979" y="159"/>
                  </a:lnTo>
                  <a:lnTo>
                    <a:pt x="1860" y="99"/>
                  </a:lnTo>
                  <a:lnTo>
                    <a:pt x="1741" y="60"/>
                  </a:lnTo>
                  <a:lnTo>
                    <a:pt x="1603" y="20"/>
                  </a:lnTo>
                  <a:lnTo>
                    <a:pt x="14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9"/>
            <p:cNvSpPr/>
            <p:nvPr/>
          </p:nvSpPr>
          <p:spPr>
            <a:xfrm>
              <a:off x="3732575" y="4895225"/>
              <a:ext cx="695925" cy="90025"/>
            </a:xfrm>
            <a:custGeom>
              <a:avLst/>
              <a:gdLst/>
              <a:ahLst/>
              <a:cxnLst/>
              <a:rect l="l" t="t" r="r" b="b"/>
              <a:pathLst>
                <a:path w="27837" h="3601" extrusionOk="0">
                  <a:moveTo>
                    <a:pt x="258" y="0"/>
                  </a:moveTo>
                  <a:lnTo>
                    <a:pt x="1" y="396"/>
                  </a:lnTo>
                  <a:lnTo>
                    <a:pt x="238" y="534"/>
                  </a:lnTo>
                  <a:lnTo>
                    <a:pt x="871" y="891"/>
                  </a:lnTo>
                  <a:lnTo>
                    <a:pt x="1326" y="1128"/>
                  </a:lnTo>
                  <a:lnTo>
                    <a:pt x="1880" y="1385"/>
                  </a:lnTo>
                  <a:lnTo>
                    <a:pt x="2513" y="1642"/>
                  </a:lnTo>
                  <a:lnTo>
                    <a:pt x="3226" y="1939"/>
                  </a:lnTo>
                  <a:lnTo>
                    <a:pt x="4017" y="2216"/>
                  </a:lnTo>
                  <a:lnTo>
                    <a:pt x="4868" y="2513"/>
                  </a:lnTo>
                  <a:lnTo>
                    <a:pt x="5797" y="2770"/>
                  </a:lnTo>
                  <a:lnTo>
                    <a:pt x="6787" y="3007"/>
                  </a:lnTo>
                  <a:lnTo>
                    <a:pt x="7835" y="3225"/>
                  </a:lnTo>
                  <a:lnTo>
                    <a:pt x="8369" y="3324"/>
                  </a:lnTo>
                  <a:lnTo>
                    <a:pt x="8923" y="3403"/>
                  </a:lnTo>
                  <a:lnTo>
                    <a:pt x="9497" y="3462"/>
                  </a:lnTo>
                  <a:lnTo>
                    <a:pt x="10071" y="3522"/>
                  </a:lnTo>
                  <a:lnTo>
                    <a:pt x="10664" y="3561"/>
                  </a:lnTo>
                  <a:lnTo>
                    <a:pt x="11278" y="3581"/>
                  </a:lnTo>
                  <a:lnTo>
                    <a:pt x="11832" y="3601"/>
                  </a:lnTo>
                  <a:lnTo>
                    <a:pt x="12405" y="3601"/>
                  </a:lnTo>
                  <a:lnTo>
                    <a:pt x="12979" y="3581"/>
                  </a:lnTo>
                  <a:lnTo>
                    <a:pt x="13553" y="3542"/>
                  </a:lnTo>
                  <a:lnTo>
                    <a:pt x="14957" y="3423"/>
                  </a:lnTo>
                  <a:lnTo>
                    <a:pt x="16342" y="3265"/>
                  </a:lnTo>
                  <a:lnTo>
                    <a:pt x="17688" y="3067"/>
                  </a:lnTo>
                  <a:lnTo>
                    <a:pt x="18973" y="2869"/>
                  </a:lnTo>
                  <a:lnTo>
                    <a:pt x="20220" y="2651"/>
                  </a:lnTo>
                  <a:lnTo>
                    <a:pt x="21387" y="2414"/>
                  </a:lnTo>
                  <a:lnTo>
                    <a:pt x="22495" y="2176"/>
                  </a:lnTo>
                  <a:lnTo>
                    <a:pt x="23504" y="1939"/>
                  </a:lnTo>
                  <a:lnTo>
                    <a:pt x="24454" y="1721"/>
                  </a:lnTo>
                  <a:lnTo>
                    <a:pt x="25284" y="1504"/>
                  </a:lnTo>
                  <a:lnTo>
                    <a:pt x="26650" y="1128"/>
                  </a:lnTo>
                  <a:lnTo>
                    <a:pt x="27520" y="851"/>
                  </a:lnTo>
                  <a:lnTo>
                    <a:pt x="27837" y="752"/>
                  </a:lnTo>
                  <a:lnTo>
                    <a:pt x="27678" y="317"/>
                  </a:lnTo>
                  <a:lnTo>
                    <a:pt x="27362" y="416"/>
                  </a:lnTo>
                  <a:lnTo>
                    <a:pt x="26511" y="673"/>
                  </a:lnTo>
                  <a:lnTo>
                    <a:pt x="25166" y="1049"/>
                  </a:lnTo>
                  <a:lnTo>
                    <a:pt x="24315" y="1266"/>
                  </a:lnTo>
                  <a:lnTo>
                    <a:pt x="23405" y="1484"/>
                  </a:lnTo>
                  <a:lnTo>
                    <a:pt x="22376" y="1721"/>
                  </a:lnTo>
                  <a:lnTo>
                    <a:pt x="21288" y="1959"/>
                  </a:lnTo>
                  <a:lnTo>
                    <a:pt x="20121" y="2196"/>
                  </a:lnTo>
                  <a:lnTo>
                    <a:pt x="18894" y="2414"/>
                  </a:lnTo>
                  <a:lnTo>
                    <a:pt x="17608" y="2612"/>
                  </a:lnTo>
                  <a:lnTo>
                    <a:pt x="16283" y="2790"/>
                  </a:lnTo>
                  <a:lnTo>
                    <a:pt x="14918" y="2948"/>
                  </a:lnTo>
                  <a:lnTo>
                    <a:pt x="13533" y="3067"/>
                  </a:lnTo>
                  <a:lnTo>
                    <a:pt x="12821" y="3106"/>
                  </a:lnTo>
                  <a:lnTo>
                    <a:pt x="12148" y="3126"/>
                  </a:lnTo>
                  <a:lnTo>
                    <a:pt x="11475" y="3126"/>
                  </a:lnTo>
                  <a:lnTo>
                    <a:pt x="10823" y="3106"/>
                  </a:lnTo>
                  <a:lnTo>
                    <a:pt x="10170" y="3067"/>
                  </a:lnTo>
                  <a:lnTo>
                    <a:pt x="9537" y="3007"/>
                  </a:lnTo>
                  <a:lnTo>
                    <a:pt x="8923" y="2928"/>
                  </a:lnTo>
                  <a:lnTo>
                    <a:pt x="8310" y="2829"/>
                  </a:lnTo>
                  <a:lnTo>
                    <a:pt x="7717" y="2730"/>
                  </a:lnTo>
                  <a:lnTo>
                    <a:pt x="7143" y="2612"/>
                  </a:lnTo>
                  <a:lnTo>
                    <a:pt x="6589" y="2493"/>
                  </a:lnTo>
                  <a:lnTo>
                    <a:pt x="6055" y="2355"/>
                  </a:lnTo>
                  <a:lnTo>
                    <a:pt x="5046" y="2078"/>
                  </a:lnTo>
                  <a:lnTo>
                    <a:pt x="4116" y="1761"/>
                  </a:lnTo>
                  <a:lnTo>
                    <a:pt x="3265" y="1444"/>
                  </a:lnTo>
                  <a:lnTo>
                    <a:pt x="2513" y="1148"/>
                  </a:lnTo>
                  <a:lnTo>
                    <a:pt x="1861" y="851"/>
                  </a:lnTo>
                  <a:lnTo>
                    <a:pt x="1307" y="574"/>
                  </a:lnTo>
                  <a:lnTo>
                    <a:pt x="852" y="356"/>
                  </a:lnTo>
                  <a:lnTo>
                    <a:pt x="535" y="178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9"/>
            <p:cNvSpPr/>
            <p:nvPr/>
          </p:nvSpPr>
          <p:spPr>
            <a:xfrm>
              <a:off x="3725650" y="4798275"/>
              <a:ext cx="727075" cy="153350"/>
            </a:xfrm>
            <a:custGeom>
              <a:avLst/>
              <a:gdLst/>
              <a:ahLst/>
              <a:cxnLst/>
              <a:rect l="l" t="t" r="r" b="b"/>
              <a:pathLst>
                <a:path w="29083" h="6134" extrusionOk="0">
                  <a:moveTo>
                    <a:pt x="13394" y="1"/>
                  </a:moveTo>
                  <a:lnTo>
                    <a:pt x="12227" y="40"/>
                  </a:lnTo>
                  <a:lnTo>
                    <a:pt x="11100" y="100"/>
                  </a:lnTo>
                  <a:lnTo>
                    <a:pt x="10011" y="198"/>
                  </a:lnTo>
                  <a:lnTo>
                    <a:pt x="8983" y="337"/>
                  </a:lnTo>
                  <a:lnTo>
                    <a:pt x="8013" y="495"/>
                  </a:lnTo>
                  <a:lnTo>
                    <a:pt x="7083" y="673"/>
                  </a:lnTo>
                  <a:lnTo>
                    <a:pt x="6193" y="851"/>
                  </a:lnTo>
                  <a:lnTo>
                    <a:pt x="5382" y="1069"/>
                  </a:lnTo>
                  <a:lnTo>
                    <a:pt x="4610" y="1267"/>
                  </a:lnTo>
                  <a:lnTo>
                    <a:pt x="3898" y="1504"/>
                  </a:lnTo>
                  <a:lnTo>
                    <a:pt x="3226" y="1722"/>
                  </a:lnTo>
                  <a:lnTo>
                    <a:pt x="2632" y="1939"/>
                  </a:lnTo>
                  <a:lnTo>
                    <a:pt x="2098" y="2137"/>
                  </a:lnTo>
                  <a:lnTo>
                    <a:pt x="1603" y="2355"/>
                  </a:lnTo>
                  <a:lnTo>
                    <a:pt x="1188" y="2533"/>
                  </a:lnTo>
                  <a:lnTo>
                    <a:pt x="535" y="2850"/>
                  </a:lnTo>
                  <a:lnTo>
                    <a:pt x="139" y="3067"/>
                  </a:lnTo>
                  <a:lnTo>
                    <a:pt x="1" y="3126"/>
                  </a:lnTo>
                  <a:lnTo>
                    <a:pt x="515" y="3443"/>
                  </a:lnTo>
                  <a:lnTo>
                    <a:pt x="1049" y="3740"/>
                  </a:lnTo>
                  <a:lnTo>
                    <a:pt x="1584" y="3997"/>
                  </a:lnTo>
                  <a:lnTo>
                    <a:pt x="2138" y="4254"/>
                  </a:lnTo>
                  <a:lnTo>
                    <a:pt x="2691" y="4492"/>
                  </a:lnTo>
                  <a:lnTo>
                    <a:pt x="3245" y="4709"/>
                  </a:lnTo>
                  <a:lnTo>
                    <a:pt x="3819" y="4907"/>
                  </a:lnTo>
                  <a:lnTo>
                    <a:pt x="4393" y="5085"/>
                  </a:lnTo>
                  <a:lnTo>
                    <a:pt x="4967" y="5243"/>
                  </a:lnTo>
                  <a:lnTo>
                    <a:pt x="5560" y="5402"/>
                  </a:lnTo>
                  <a:lnTo>
                    <a:pt x="6154" y="5520"/>
                  </a:lnTo>
                  <a:lnTo>
                    <a:pt x="6747" y="5659"/>
                  </a:lnTo>
                  <a:lnTo>
                    <a:pt x="7341" y="5758"/>
                  </a:lnTo>
                  <a:lnTo>
                    <a:pt x="7954" y="5857"/>
                  </a:lnTo>
                  <a:lnTo>
                    <a:pt x="8547" y="5916"/>
                  </a:lnTo>
                  <a:lnTo>
                    <a:pt x="9161" y="5995"/>
                  </a:lnTo>
                  <a:lnTo>
                    <a:pt x="9774" y="6035"/>
                  </a:lnTo>
                  <a:lnTo>
                    <a:pt x="10368" y="6094"/>
                  </a:lnTo>
                  <a:lnTo>
                    <a:pt x="11594" y="6134"/>
                  </a:lnTo>
                  <a:lnTo>
                    <a:pt x="12801" y="6134"/>
                  </a:lnTo>
                  <a:lnTo>
                    <a:pt x="14008" y="6114"/>
                  </a:lnTo>
                  <a:lnTo>
                    <a:pt x="15195" y="6035"/>
                  </a:lnTo>
                  <a:lnTo>
                    <a:pt x="16382" y="5936"/>
                  </a:lnTo>
                  <a:lnTo>
                    <a:pt x="17529" y="5817"/>
                  </a:lnTo>
                  <a:lnTo>
                    <a:pt x="18637" y="5659"/>
                  </a:lnTo>
                  <a:lnTo>
                    <a:pt x="19745" y="5501"/>
                  </a:lnTo>
                  <a:lnTo>
                    <a:pt x="20794" y="5322"/>
                  </a:lnTo>
                  <a:lnTo>
                    <a:pt x="21803" y="5125"/>
                  </a:lnTo>
                  <a:lnTo>
                    <a:pt x="22772" y="4907"/>
                  </a:lnTo>
                  <a:lnTo>
                    <a:pt x="23682" y="4689"/>
                  </a:lnTo>
                  <a:lnTo>
                    <a:pt x="24553" y="4492"/>
                  </a:lnTo>
                  <a:lnTo>
                    <a:pt x="26076" y="4076"/>
                  </a:lnTo>
                  <a:lnTo>
                    <a:pt x="27342" y="3700"/>
                  </a:lnTo>
                  <a:lnTo>
                    <a:pt x="28292" y="3403"/>
                  </a:lnTo>
                  <a:lnTo>
                    <a:pt x="29083" y="3126"/>
                  </a:lnTo>
                  <a:lnTo>
                    <a:pt x="28272" y="2790"/>
                  </a:lnTo>
                  <a:lnTo>
                    <a:pt x="27481" y="2493"/>
                  </a:lnTo>
                  <a:lnTo>
                    <a:pt x="26669" y="2216"/>
                  </a:lnTo>
                  <a:lnTo>
                    <a:pt x="25898" y="1959"/>
                  </a:lnTo>
                  <a:lnTo>
                    <a:pt x="25106" y="1722"/>
                  </a:lnTo>
                  <a:lnTo>
                    <a:pt x="24335" y="1484"/>
                  </a:lnTo>
                  <a:lnTo>
                    <a:pt x="23583" y="1287"/>
                  </a:lnTo>
                  <a:lnTo>
                    <a:pt x="22831" y="1109"/>
                  </a:lnTo>
                  <a:lnTo>
                    <a:pt x="22099" y="930"/>
                  </a:lnTo>
                  <a:lnTo>
                    <a:pt x="21367" y="772"/>
                  </a:lnTo>
                  <a:lnTo>
                    <a:pt x="20635" y="634"/>
                  </a:lnTo>
                  <a:lnTo>
                    <a:pt x="19923" y="515"/>
                  </a:lnTo>
                  <a:lnTo>
                    <a:pt x="19231" y="396"/>
                  </a:lnTo>
                  <a:lnTo>
                    <a:pt x="18538" y="297"/>
                  </a:lnTo>
                  <a:lnTo>
                    <a:pt x="17866" y="218"/>
                  </a:lnTo>
                  <a:lnTo>
                    <a:pt x="17193" y="159"/>
                  </a:lnTo>
                  <a:lnTo>
                    <a:pt x="15887" y="60"/>
                  </a:lnTo>
                  <a:lnTo>
                    <a:pt x="146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9"/>
            <p:cNvSpPr/>
            <p:nvPr/>
          </p:nvSpPr>
          <p:spPr>
            <a:xfrm>
              <a:off x="3810725" y="4876925"/>
              <a:ext cx="31200" cy="35125"/>
            </a:xfrm>
            <a:custGeom>
              <a:avLst/>
              <a:gdLst/>
              <a:ahLst/>
              <a:cxnLst/>
              <a:rect l="l" t="t" r="r" b="b"/>
              <a:pathLst>
                <a:path w="1248" h="1405" extrusionOk="0">
                  <a:moveTo>
                    <a:pt x="119" y="0"/>
                  </a:moveTo>
                  <a:lnTo>
                    <a:pt x="40" y="20"/>
                  </a:lnTo>
                  <a:lnTo>
                    <a:pt x="1" y="79"/>
                  </a:lnTo>
                  <a:lnTo>
                    <a:pt x="1" y="99"/>
                  </a:lnTo>
                  <a:lnTo>
                    <a:pt x="20" y="119"/>
                  </a:lnTo>
                  <a:lnTo>
                    <a:pt x="40" y="139"/>
                  </a:lnTo>
                  <a:lnTo>
                    <a:pt x="218" y="139"/>
                  </a:lnTo>
                  <a:lnTo>
                    <a:pt x="377" y="159"/>
                  </a:lnTo>
                  <a:lnTo>
                    <a:pt x="535" y="178"/>
                  </a:lnTo>
                  <a:lnTo>
                    <a:pt x="693" y="238"/>
                  </a:lnTo>
                  <a:lnTo>
                    <a:pt x="832" y="297"/>
                  </a:lnTo>
                  <a:lnTo>
                    <a:pt x="950" y="396"/>
                  </a:lnTo>
                  <a:lnTo>
                    <a:pt x="990" y="455"/>
                  </a:lnTo>
                  <a:lnTo>
                    <a:pt x="1010" y="515"/>
                  </a:lnTo>
                  <a:lnTo>
                    <a:pt x="1029" y="594"/>
                  </a:lnTo>
                  <a:lnTo>
                    <a:pt x="1010" y="653"/>
                  </a:lnTo>
                  <a:lnTo>
                    <a:pt x="990" y="772"/>
                  </a:lnTo>
                  <a:lnTo>
                    <a:pt x="911" y="871"/>
                  </a:lnTo>
                  <a:lnTo>
                    <a:pt x="812" y="970"/>
                  </a:lnTo>
                  <a:lnTo>
                    <a:pt x="693" y="1049"/>
                  </a:lnTo>
                  <a:lnTo>
                    <a:pt x="456" y="1207"/>
                  </a:lnTo>
                  <a:lnTo>
                    <a:pt x="238" y="1326"/>
                  </a:lnTo>
                  <a:lnTo>
                    <a:pt x="218" y="1346"/>
                  </a:lnTo>
                  <a:lnTo>
                    <a:pt x="218" y="1365"/>
                  </a:lnTo>
                  <a:lnTo>
                    <a:pt x="258" y="1405"/>
                  </a:lnTo>
                  <a:lnTo>
                    <a:pt x="357" y="1405"/>
                  </a:lnTo>
                  <a:lnTo>
                    <a:pt x="416" y="1385"/>
                  </a:lnTo>
                  <a:lnTo>
                    <a:pt x="673" y="1207"/>
                  </a:lnTo>
                  <a:lnTo>
                    <a:pt x="950" y="1029"/>
                  </a:lnTo>
                  <a:lnTo>
                    <a:pt x="1069" y="930"/>
                  </a:lnTo>
                  <a:lnTo>
                    <a:pt x="1168" y="811"/>
                  </a:lnTo>
                  <a:lnTo>
                    <a:pt x="1227" y="693"/>
                  </a:lnTo>
                  <a:lnTo>
                    <a:pt x="1247" y="614"/>
                  </a:lnTo>
                  <a:lnTo>
                    <a:pt x="1247" y="534"/>
                  </a:lnTo>
                  <a:lnTo>
                    <a:pt x="1247" y="455"/>
                  </a:lnTo>
                  <a:lnTo>
                    <a:pt x="1207" y="376"/>
                  </a:lnTo>
                  <a:lnTo>
                    <a:pt x="1168" y="317"/>
                  </a:lnTo>
                  <a:lnTo>
                    <a:pt x="1109" y="257"/>
                  </a:lnTo>
                  <a:lnTo>
                    <a:pt x="970" y="159"/>
                  </a:lnTo>
                  <a:lnTo>
                    <a:pt x="812" y="99"/>
                  </a:lnTo>
                  <a:lnTo>
                    <a:pt x="614" y="40"/>
                  </a:lnTo>
                  <a:lnTo>
                    <a:pt x="436" y="2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9"/>
            <p:cNvSpPr/>
            <p:nvPr/>
          </p:nvSpPr>
          <p:spPr>
            <a:xfrm>
              <a:off x="3838925" y="4864550"/>
              <a:ext cx="36125" cy="49000"/>
            </a:xfrm>
            <a:custGeom>
              <a:avLst/>
              <a:gdLst/>
              <a:ahLst/>
              <a:cxnLst/>
              <a:rect l="l" t="t" r="r" b="b"/>
              <a:pathLst>
                <a:path w="1445" h="1960" extrusionOk="0">
                  <a:moveTo>
                    <a:pt x="79" y="1"/>
                  </a:moveTo>
                  <a:lnTo>
                    <a:pt x="40" y="20"/>
                  </a:lnTo>
                  <a:lnTo>
                    <a:pt x="20" y="60"/>
                  </a:lnTo>
                  <a:lnTo>
                    <a:pt x="0" y="80"/>
                  </a:lnTo>
                  <a:lnTo>
                    <a:pt x="0" y="119"/>
                  </a:lnTo>
                  <a:lnTo>
                    <a:pt x="20" y="139"/>
                  </a:lnTo>
                  <a:lnTo>
                    <a:pt x="60" y="159"/>
                  </a:lnTo>
                  <a:lnTo>
                    <a:pt x="277" y="159"/>
                  </a:lnTo>
                  <a:lnTo>
                    <a:pt x="436" y="199"/>
                  </a:lnTo>
                  <a:lnTo>
                    <a:pt x="594" y="258"/>
                  </a:lnTo>
                  <a:lnTo>
                    <a:pt x="732" y="317"/>
                  </a:lnTo>
                  <a:lnTo>
                    <a:pt x="851" y="416"/>
                  </a:lnTo>
                  <a:lnTo>
                    <a:pt x="950" y="515"/>
                  </a:lnTo>
                  <a:lnTo>
                    <a:pt x="1049" y="634"/>
                  </a:lnTo>
                  <a:lnTo>
                    <a:pt x="1108" y="752"/>
                  </a:lnTo>
                  <a:lnTo>
                    <a:pt x="1168" y="891"/>
                  </a:lnTo>
                  <a:lnTo>
                    <a:pt x="1187" y="1029"/>
                  </a:lnTo>
                  <a:lnTo>
                    <a:pt x="1207" y="1168"/>
                  </a:lnTo>
                  <a:lnTo>
                    <a:pt x="1187" y="1306"/>
                  </a:lnTo>
                  <a:lnTo>
                    <a:pt x="1148" y="1465"/>
                  </a:lnTo>
                  <a:lnTo>
                    <a:pt x="1069" y="1603"/>
                  </a:lnTo>
                  <a:lnTo>
                    <a:pt x="970" y="1742"/>
                  </a:lnTo>
                  <a:lnTo>
                    <a:pt x="851" y="1860"/>
                  </a:lnTo>
                  <a:lnTo>
                    <a:pt x="831" y="1900"/>
                  </a:lnTo>
                  <a:lnTo>
                    <a:pt x="831" y="1920"/>
                  </a:lnTo>
                  <a:lnTo>
                    <a:pt x="851" y="1939"/>
                  </a:lnTo>
                  <a:lnTo>
                    <a:pt x="871" y="1959"/>
                  </a:lnTo>
                  <a:lnTo>
                    <a:pt x="1009" y="1959"/>
                  </a:lnTo>
                  <a:lnTo>
                    <a:pt x="1029" y="1939"/>
                  </a:lnTo>
                  <a:lnTo>
                    <a:pt x="1187" y="1781"/>
                  </a:lnTo>
                  <a:lnTo>
                    <a:pt x="1306" y="1623"/>
                  </a:lnTo>
                  <a:lnTo>
                    <a:pt x="1385" y="1465"/>
                  </a:lnTo>
                  <a:lnTo>
                    <a:pt x="1425" y="1287"/>
                  </a:lnTo>
                  <a:lnTo>
                    <a:pt x="1445" y="1128"/>
                  </a:lnTo>
                  <a:lnTo>
                    <a:pt x="1425" y="970"/>
                  </a:lnTo>
                  <a:lnTo>
                    <a:pt x="1385" y="812"/>
                  </a:lnTo>
                  <a:lnTo>
                    <a:pt x="1326" y="654"/>
                  </a:lnTo>
                  <a:lnTo>
                    <a:pt x="1227" y="515"/>
                  </a:lnTo>
                  <a:lnTo>
                    <a:pt x="1128" y="396"/>
                  </a:lnTo>
                  <a:lnTo>
                    <a:pt x="990" y="278"/>
                  </a:lnTo>
                  <a:lnTo>
                    <a:pt x="851" y="179"/>
                  </a:lnTo>
                  <a:lnTo>
                    <a:pt x="693" y="100"/>
                  </a:lnTo>
                  <a:lnTo>
                    <a:pt x="515" y="40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9"/>
            <p:cNvSpPr/>
            <p:nvPr/>
          </p:nvSpPr>
          <p:spPr>
            <a:xfrm>
              <a:off x="3917550" y="4819550"/>
              <a:ext cx="433300" cy="98950"/>
            </a:xfrm>
            <a:custGeom>
              <a:avLst/>
              <a:gdLst/>
              <a:ahLst/>
              <a:cxnLst/>
              <a:rect l="l" t="t" r="r" b="b"/>
              <a:pathLst>
                <a:path w="17332" h="3958" extrusionOk="0">
                  <a:moveTo>
                    <a:pt x="7697" y="0"/>
                  </a:moveTo>
                  <a:lnTo>
                    <a:pt x="6371" y="40"/>
                  </a:lnTo>
                  <a:lnTo>
                    <a:pt x="5066" y="99"/>
                  </a:lnTo>
                  <a:lnTo>
                    <a:pt x="3819" y="198"/>
                  </a:lnTo>
                  <a:lnTo>
                    <a:pt x="3186" y="258"/>
                  </a:lnTo>
                  <a:lnTo>
                    <a:pt x="2573" y="337"/>
                  </a:lnTo>
                  <a:lnTo>
                    <a:pt x="1940" y="436"/>
                  </a:lnTo>
                  <a:lnTo>
                    <a:pt x="1307" y="535"/>
                  </a:lnTo>
                  <a:lnTo>
                    <a:pt x="693" y="653"/>
                  </a:lnTo>
                  <a:lnTo>
                    <a:pt x="80" y="792"/>
                  </a:lnTo>
                  <a:lnTo>
                    <a:pt x="41" y="792"/>
                  </a:lnTo>
                  <a:lnTo>
                    <a:pt x="1" y="831"/>
                  </a:lnTo>
                  <a:lnTo>
                    <a:pt x="1" y="851"/>
                  </a:lnTo>
                  <a:lnTo>
                    <a:pt x="1" y="871"/>
                  </a:lnTo>
                  <a:lnTo>
                    <a:pt x="1" y="910"/>
                  </a:lnTo>
                  <a:lnTo>
                    <a:pt x="41" y="930"/>
                  </a:lnTo>
                  <a:lnTo>
                    <a:pt x="120" y="930"/>
                  </a:lnTo>
                  <a:lnTo>
                    <a:pt x="852" y="772"/>
                  </a:lnTo>
                  <a:lnTo>
                    <a:pt x="1584" y="614"/>
                  </a:lnTo>
                  <a:lnTo>
                    <a:pt x="2335" y="495"/>
                  </a:lnTo>
                  <a:lnTo>
                    <a:pt x="3087" y="396"/>
                  </a:lnTo>
                  <a:lnTo>
                    <a:pt x="3839" y="317"/>
                  </a:lnTo>
                  <a:lnTo>
                    <a:pt x="4591" y="238"/>
                  </a:lnTo>
                  <a:lnTo>
                    <a:pt x="5343" y="198"/>
                  </a:lnTo>
                  <a:lnTo>
                    <a:pt x="6114" y="159"/>
                  </a:lnTo>
                  <a:lnTo>
                    <a:pt x="6866" y="139"/>
                  </a:lnTo>
                  <a:lnTo>
                    <a:pt x="8389" y="139"/>
                  </a:lnTo>
                  <a:lnTo>
                    <a:pt x="9141" y="178"/>
                  </a:lnTo>
                  <a:lnTo>
                    <a:pt x="9893" y="218"/>
                  </a:lnTo>
                  <a:lnTo>
                    <a:pt x="10645" y="258"/>
                  </a:lnTo>
                  <a:lnTo>
                    <a:pt x="11396" y="337"/>
                  </a:lnTo>
                  <a:lnTo>
                    <a:pt x="12148" y="416"/>
                  </a:lnTo>
                  <a:lnTo>
                    <a:pt x="12623" y="475"/>
                  </a:lnTo>
                  <a:lnTo>
                    <a:pt x="13454" y="594"/>
                  </a:lnTo>
                  <a:lnTo>
                    <a:pt x="13949" y="673"/>
                  </a:lnTo>
                  <a:lnTo>
                    <a:pt x="14463" y="792"/>
                  </a:lnTo>
                  <a:lnTo>
                    <a:pt x="14977" y="910"/>
                  </a:lnTo>
                  <a:lnTo>
                    <a:pt x="15472" y="1049"/>
                  </a:lnTo>
                  <a:lnTo>
                    <a:pt x="15927" y="1187"/>
                  </a:lnTo>
                  <a:lnTo>
                    <a:pt x="16342" y="1365"/>
                  </a:lnTo>
                  <a:lnTo>
                    <a:pt x="16520" y="1464"/>
                  </a:lnTo>
                  <a:lnTo>
                    <a:pt x="16679" y="1543"/>
                  </a:lnTo>
                  <a:lnTo>
                    <a:pt x="16817" y="1642"/>
                  </a:lnTo>
                  <a:lnTo>
                    <a:pt x="16916" y="1761"/>
                  </a:lnTo>
                  <a:lnTo>
                    <a:pt x="16995" y="1860"/>
                  </a:lnTo>
                  <a:lnTo>
                    <a:pt x="17035" y="1979"/>
                  </a:lnTo>
                  <a:lnTo>
                    <a:pt x="17055" y="2097"/>
                  </a:lnTo>
                  <a:lnTo>
                    <a:pt x="17035" y="2216"/>
                  </a:lnTo>
                  <a:lnTo>
                    <a:pt x="16975" y="2335"/>
                  </a:lnTo>
                  <a:lnTo>
                    <a:pt x="16877" y="2473"/>
                  </a:lnTo>
                  <a:lnTo>
                    <a:pt x="16718" y="2612"/>
                  </a:lnTo>
                  <a:lnTo>
                    <a:pt x="16520" y="2750"/>
                  </a:lnTo>
                  <a:lnTo>
                    <a:pt x="16224" y="2928"/>
                  </a:lnTo>
                  <a:lnTo>
                    <a:pt x="15907" y="3106"/>
                  </a:lnTo>
                  <a:lnTo>
                    <a:pt x="15571" y="3245"/>
                  </a:lnTo>
                  <a:lnTo>
                    <a:pt x="15234" y="3383"/>
                  </a:lnTo>
                  <a:lnTo>
                    <a:pt x="14898" y="3502"/>
                  </a:lnTo>
                  <a:lnTo>
                    <a:pt x="14542" y="3601"/>
                  </a:lnTo>
                  <a:lnTo>
                    <a:pt x="13869" y="3799"/>
                  </a:lnTo>
                  <a:lnTo>
                    <a:pt x="13830" y="3819"/>
                  </a:lnTo>
                  <a:lnTo>
                    <a:pt x="13790" y="3838"/>
                  </a:lnTo>
                  <a:lnTo>
                    <a:pt x="13770" y="3878"/>
                  </a:lnTo>
                  <a:lnTo>
                    <a:pt x="13770" y="3898"/>
                  </a:lnTo>
                  <a:lnTo>
                    <a:pt x="13790" y="3918"/>
                  </a:lnTo>
                  <a:lnTo>
                    <a:pt x="13810" y="3937"/>
                  </a:lnTo>
                  <a:lnTo>
                    <a:pt x="13850" y="3957"/>
                  </a:lnTo>
                  <a:lnTo>
                    <a:pt x="13909" y="3937"/>
                  </a:lnTo>
                  <a:lnTo>
                    <a:pt x="14641" y="3720"/>
                  </a:lnTo>
                  <a:lnTo>
                    <a:pt x="15017" y="3601"/>
                  </a:lnTo>
                  <a:lnTo>
                    <a:pt x="15393" y="3463"/>
                  </a:lnTo>
                  <a:lnTo>
                    <a:pt x="15749" y="3324"/>
                  </a:lnTo>
                  <a:lnTo>
                    <a:pt x="16105" y="3146"/>
                  </a:lnTo>
                  <a:lnTo>
                    <a:pt x="16461" y="2968"/>
                  </a:lnTo>
                  <a:lnTo>
                    <a:pt x="16797" y="2770"/>
                  </a:lnTo>
                  <a:lnTo>
                    <a:pt x="17015" y="2592"/>
                  </a:lnTo>
                  <a:lnTo>
                    <a:pt x="17193" y="2434"/>
                  </a:lnTo>
                  <a:lnTo>
                    <a:pt x="17252" y="2335"/>
                  </a:lnTo>
                  <a:lnTo>
                    <a:pt x="17292" y="2256"/>
                  </a:lnTo>
                  <a:lnTo>
                    <a:pt x="17312" y="2177"/>
                  </a:lnTo>
                  <a:lnTo>
                    <a:pt x="17332" y="2097"/>
                  </a:lnTo>
                  <a:lnTo>
                    <a:pt x="17332" y="2038"/>
                  </a:lnTo>
                  <a:lnTo>
                    <a:pt x="17332" y="1959"/>
                  </a:lnTo>
                  <a:lnTo>
                    <a:pt x="17272" y="1820"/>
                  </a:lnTo>
                  <a:lnTo>
                    <a:pt x="17173" y="1682"/>
                  </a:lnTo>
                  <a:lnTo>
                    <a:pt x="17055" y="1543"/>
                  </a:lnTo>
                  <a:lnTo>
                    <a:pt x="16896" y="1425"/>
                  </a:lnTo>
                  <a:lnTo>
                    <a:pt x="16738" y="1326"/>
                  </a:lnTo>
                  <a:lnTo>
                    <a:pt x="16540" y="1227"/>
                  </a:lnTo>
                  <a:lnTo>
                    <a:pt x="16342" y="1128"/>
                  </a:lnTo>
                  <a:lnTo>
                    <a:pt x="15927" y="970"/>
                  </a:lnTo>
                  <a:lnTo>
                    <a:pt x="15551" y="851"/>
                  </a:lnTo>
                  <a:lnTo>
                    <a:pt x="14938" y="693"/>
                  </a:lnTo>
                  <a:lnTo>
                    <a:pt x="14285" y="535"/>
                  </a:lnTo>
                  <a:lnTo>
                    <a:pt x="13652" y="416"/>
                  </a:lnTo>
                  <a:lnTo>
                    <a:pt x="12999" y="297"/>
                  </a:lnTo>
                  <a:lnTo>
                    <a:pt x="12346" y="218"/>
                  </a:lnTo>
                  <a:lnTo>
                    <a:pt x="11673" y="139"/>
                  </a:lnTo>
                  <a:lnTo>
                    <a:pt x="11021" y="79"/>
                  </a:lnTo>
                  <a:lnTo>
                    <a:pt x="10348" y="40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9"/>
            <p:cNvSpPr/>
            <p:nvPr/>
          </p:nvSpPr>
          <p:spPr>
            <a:xfrm>
              <a:off x="3966025" y="4844275"/>
              <a:ext cx="282950" cy="63325"/>
            </a:xfrm>
            <a:custGeom>
              <a:avLst/>
              <a:gdLst/>
              <a:ahLst/>
              <a:cxnLst/>
              <a:rect l="l" t="t" r="r" b="b"/>
              <a:pathLst>
                <a:path w="11318" h="2533" extrusionOk="0">
                  <a:moveTo>
                    <a:pt x="3799" y="1"/>
                  </a:moveTo>
                  <a:lnTo>
                    <a:pt x="2889" y="20"/>
                  </a:lnTo>
                  <a:lnTo>
                    <a:pt x="1979" y="60"/>
                  </a:lnTo>
                  <a:lnTo>
                    <a:pt x="159" y="139"/>
                  </a:lnTo>
                  <a:lnTo>
                    <a:pt x="21" y="198"/>
                  </a:lnTo>
                  <a:lnTo>
                    <a:pt x="1" y="218"/>
                  </a:lnTo>
                  <a:lnTo>
                    <a:pt x="60" y="218"/>
                  </a:lnTo>
                  <a:lnTo>
                    <a:pt x="1663" y="139"/>
                  </a:lnTo>
                  <a:lnTo>
                    <a:pt x="3285" y="99"/>
                  </a:lnTo>
                  <a:lnTo>
                    <a:pt x="4927" y="99"/>
                  </a:lnTo>
                  <a:lnTo>
                    <a:pt x="6529" y="139"/>
                  </a:lnTo>
                  <a:lnTo>
                    <a:pt x="7162" y="179"/>
                  </a:lnTo>
                  <a:lnTo>
                    <a:pt x="8013" y="258"/>
                  </a:lnTo>
                  <a:lnTo>
                    <a:pt x="8508" y="317"/>
                  </a:lnTo>
                  <a:lnTo>
                    <a:pt x="8983" y="396"/>
                  </a:lnTo>
                  <a:lnTo>
                    <a:pt x="9457" y="475"/>
                  </a:lnTo>
                  <a:lnTo>
                    <a:pt x="9912" y="594"/>
                  </a:lnTo>
                  <a:lnTo>
                    <a:pt x="10308" y="733"/>
                  </a:lnTo>
                  <a:lnTo>
                    <a:pt x="10486" y="812"/>
                  </a:lnTo>
                  <a:lnTo>
                    <a:pt x="10644" y="891"/>
                  </a:lnTo>
                  <a:lnTo>
                    <a:pt x="10783" y="990"/>
                  </a:lnTo>
                  <a:lnTo>
                    <a:pt x="10902" y="1089"/>
                  </a:lnTo>
                  <a:lnTo>
                    <a:pt x="11001" y="1188"/>
                  </a:lnTo>
                  <a:lnTo>
                    <a:pt x="11060" y="1306"/>
                  </a:lnTo>
                  <a:lnTo>
                    <a:pt x="11099" y="1425"/>
                  </a:lnTo>
                  <a:lnTo>
                    <a:pt x="11099" y="1563"/>
                  </a:lnTo>
                  <a:lnTo>
                    <a:pt x="11060" y="1682"/>
                  </a:lnTo>
                  <a:lnTo>
                    <a:pt x="10981" y="1840"/>
                  </a:lnTo>
                  <a:lnTo>
                    <a:pt x="10882" y="1999"/>
                  </a:lnTo>
                  <a:lnTo>
                    <a:pt x="10724" y="2157"/>
                  </a:lnTo>
                  <a:lnTo>
                    <a:pt x="10526" y="2335"/>
                  </a:lnTo>
                  <a:lnTo>
                    <a:pt x="10288" y="2513"/>
                  </a:lnTo>
                  <a:lnTo>
                    <a:pt x="10288" y="2533"/>
                  </a:lnTo>
                  <a:lnTo>
                    <a:pt x="10447" y="2533"/>
                  </a:lnTo>
                  <a:lnTo>
                    <a:pt x="10486" y="2513"/>
                  </a:lnTo>
                  <a:lnTo>
                    <a:pt x="10724" y="2335"/>
                  </a:lnTo>
                  <a:lnTo>
                    <a:pt x="10902" y="2157"/>
                  </a:lnTo>
                  <a:lnTo>
                    <a:pt x="11060" y="2018"/>
                  </a:lnTo>
                  <a:lnTo>
                    <a:pt x="11179" y="1860"/>
                  </a:lnTo>
                  <a:lnTo>
                    <a:pt x="11258" y="1722"/>
                  </a:lnTo>
                  <a:lnTo>
                    <a:pt x="11297" y="1583"/>
                  </a:lnTo>
                  <a:lnTo>
                    <a:pt x="11317" y="1465"/>
                  </a:lnTo>
                  <a:lnTo>
                    <a:pt x="11317" y="1346"/>
                  </a:lnTo>
                  <a:lnTo>
                    <a:pt x="11278" y="1227"/>
                  </a:lnTo>
                  <a:lnTo>
                    <a:pt x="11218" y="1128"/>
                  </a:lnTo>
                  <a:lnTo>
                    <a:pt x="11139" y="1029"/>
                  </a:lnTo>
                  <a:lnTo>
                    <a:pt x="11040" y="950"/>
                  </a:lnTo>
                  <a:lnTo>
                    <a:pt x="10921" y="851"/>
                  </a:lnTo>
                  <a:lnTo>
                    <a:pt x="10783" y="772"/>
                  </a:lnTo>
                  <a:lnTo>
                    <a:pt x="10466" y="634"/>
                  </a:lnTo>
                  <a:lnTo>
                    <a:pt x="10090" y="515"/>
                  </a:lnTo>
                  <a:lnTo>
                    <a:pt x="9695" y="416"/>
                  </a:lnTo>
                  <a:lnTo>
                    <a:pt x="9279" y="317"/>
                  </a:lnTo>
                  <a:lnTo>
                    <a:pt x="8864" y="258"/>
                  </a:lnTo>
                  <a:lnTo>
                    <a:pt x="8073" y="159"/>
                  </a:lnTo>
                  <a:lnTo>
                    <a:pt x="7459" y="99"/>
                  </a:lnTo>
                  <a:lnTo>
                    <a:pt x="6549" y="60"/>
                  </a:lnTo>
                  <a:lnTo>
                    <a:pt x="5639" y="20"/>
                  </a:lnTo>
                  <a:lnTo>
                    <a:pt x="47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9"/>
            <p:cNvSpPr/>
            <p:nvPr/>
          </p:nvSpPr>
          <p:spPr>
            <a:xfrm>
              <a:off x="3547100" y="4664250"/>
              <a:ext cx="257225" cy="233475"/>
            </a:xfrm>
            <a:custGeom>
              <a:avLst/>
              <a:gdLst/>
              <a:ahLst/>
              <a:cxnLst/>
              <a:rect l="l" t="t" r="r" b="b"/>
              <a:pathLst>
                <a:path w="10289" h="9339" extrusionOk="0">
                  <a:moveTo>
                    <a:pt x="3067" y="0"/>
                  </a:moveTo>
                  <a:lnTo>
                    <a:pt x="2870" y="40"/>
                  </a:lnTo>
                  <a:lnTo>
                    <a:pt x="2672" y="99"/>
                  </a:lnTo>
                  <a:lnTo>
                    <a:pt x="2494" y="178"/>
                  </a:lnTo>
                  <a:lnTo>
                    <a:pt x="2316" y="277"/>
                  </a:lnTo>
                  <a:lnTo>
                    <a:pt x="2157" y="396"/>
                  </a:lnTo>
                  <a:lnTo>
                    <a:pt x="2019" y="534"/>
                  </a:lnTo>
                  <a:lnTo>
                    <a:pt x="1880" y="693"/>
                  </a:lnTo>
                  <a:lnTo>
                    <a:pt x="1762" y="851"/>
                  </a:lnTo>
                  <a:lnTo>
                    <a:pt x="1643" y="1029"/>
                  </a:lnTo>
                  <a:lnTo>
                    <a:pt x="1544" y="1207"/>
                  </a:lnTo>
                  <a:lnTo>
                    <a:pt x="1366" y="1167"/>
                  </a:lnTo>
                  <a:lnTo>
                    <a:pt x="1188" y="1128"/>
                  </a:lnTo>
                  <a:lnTo>
                    <a:pt x="951" y="1108"/>
                  </a:lnTo>
                  <a:lnTo>
                    <a:pt x="733" y="1128"/>
                  </a:lnTo>
                  <a:lnTo>
                    <a:pt x="535" y="1187"/>
                  </a:lnTo>
                  <a:lnTo>
                    <a:pt x="357" y="1286"/>
                  </a:lnTo>
                  <a:lnTo>
                    <a:pt x="278" y="1365"/>
                  </a:lnTo>
                  <a:lnTo>
                    <a:pt x="199" y="1425"/>
                  </a:lnTo>
                  <a:lnTo>
                    <a:pt x="139" y="1504"/>
                  </a:lnTo>
                  <a:lnTo>
                    <a:pt x="100" y="1603"/>
                  </a:lnTo>
                  <a:lnTo>
                    <a:pt x="41" y="1702"/>
                  </a:lnTo>
                  <a:lnTo>
                    <a:pt x="21" y="1801"/>
                  </a:lnTo>
                  <a:lnTo>
                    <a:pt x="1" y="1919"/>
                  </a:lnTo>
                  <a:lnTo>
                    <a:pt x="1" y="2038"/>
                  </a:lnTo>
                  <a:lnTo>
                    <a:pt x="21" y="2295"/>
                  </a:lnTo>
                  <a:lnTo>
                    <a:pt x="100" y="2572"/>
                  </a:lnTo>
                  <a:lnTo>
                    <a:pt x="219" y="2869"/>
                  </a:lnTo>
                  <a:lnTo>
                    <a:pt x="357" y="3166"/>
                  </a:lnTo>
                  <a:lnTo>
                    <a:pt x="258" y="3482"/>
                  </a:lnTo>
                  <a:lnTo>
                    <a:pt x="199" y="3799"/>
                  </a:lnTo>
                  <a:lnTo>
                    <a:pt x="159" y="4115"/>
                  </a:lnTo>
                  <a:lnTo>
                    <a:pt x="139" y="4452"/>
                  </a:lnTo>
                  <a:lnTo>
                    <a:pt x="139" y="4748"/>
                  </a:lnTo>
                  <a:lnTo>
                    <a:pt x="159" y="5045"/>
                  </a:lnTo>
                  <a:lnTo>
                    <a:pt x="219" y="5302"/>
                  </a:lnTo>
                  <a:lnTo>
                    <a:pt x="298" y="5520"/>
                  </a:lnTo>
                  <a:lnTo>
                    <a:pt x="357" y="5678"/>
                  </a:lnTo>
                  <a:lnTo>
                    <a:pt x="436" y="5797"/>
                  </a:lnTo>
                  <a:lnTo>
                    <a:pt x="535" y="5896"/>
                  </a:lnTo>
                  <a:lnTo>
                    <a:pt x="654" y="5995"/>
                  </a:lnTo>
                  <a:lnTo>
                    <a:pt x="773" y="6054"/>
                  </a:lnTo>
                  <a:lnTo>
                    <a:pt x="911" y="6094"/>
                  </a:lnTo>
                  <a:lnTo>
                    <a:pt x="1049" y="6133"/>
                  </a:lnTo>
                  <a:lnTo>
                    <a:pt x="1188" y="6153"/>
                  </a:lnTo>
                  <a:lnTo>
                    <a:pt x="1326" y="6153"/>
                  </a:lnTo>
                  <a:lnTo>
                    <a:pt x="1485" y="6133"/>
                  </a:lnTo>
                  <a:lnTo>
                    <a:pt x="1643" y="6094"/>
                  </a:lnTo>
                  <a:lnTo>
                    <a:pt x="1801" y="6054"/>
                  </a:lnTo>
                  <a:lnTo>
                    <a:pt x="2098" y="5935"/>
                  </a:lnTo>
                  <a:lnTo>
                    <a:pt x="2395" y="5777"/>
                  </a:lnTo>
                  <a:lnTo>
                    <a:pt x="2434" y="5896"/>
                  </a:lnTo>
                  <a:lnTo>
                    <a:pt x="2494" y="5995"/>
                  </a:lnTo>
                  <a:lnTo>
                    <a:pt x="2573" y="6074"/>
                  </a:lnTo>
                  <a:lnTo>
                    <a:pt x="2652" y="6133"/>
                  </a:lnTo>
                  <a:lnTo>
                    <a:pt x="2751" y="6173"/>
                  </a:lnTo>
                  <a:lnTo>
                    <a:pt x="2889" y="6193"/>
                  </a:lnTo>
                  <a:lnTo>
                    <a:pt x="3028" y="6193"/>
                  </a:lnTo>
                  <a:lnTo>
                    <a:pt x="3186" y="6153"/>
                  </a:lnTo>
                  <a:lnTo>
                    <a:pt x="3384" y="6074"/>
                  </a:lnTo>
                  <a:lnTo>
                    <a:pt x="3661" y="5896"/>
                  </a:lnTo>
                  <a:lnTo>
                    <a:pt x="3799" y="5797"/>
                  </a:lnTo>
                  <a:lnTo>
                    <a:pt x="3918" y="5698"/>
                  </a:lnTo>
                  <a:lnTo>
                    <a:pt x="4017" y="5579"/>
                  </a:lnTo>
                  <a:lnTo>
                    <a:pt x="4096" y="5480"/>
                  </a:lnTo>
                  <a:lnTo>
                    <a:pt x="4709" y="5777"/>
                  </a:lnTo>
                  <a:lnTo>
                    <a:pt x="5283" y="6094"/>
                  </a:lnTo>
                  <a:lnTo>
                    <a:pt x="5837" y="6430"/>
                  </a:lnTo>
                  <a:lnTo>
                    <a:pt x="6371" y="6747"/>
                  </a:lnTo>
                  <a:lnTo>
                    <a:pt x="6866" y="7083"/>
                  </a:lnTo>
                  <a:lnTo>
                    <a:pt x="7341" y="7399"/>
                  </a:lnTo>
                  <a:lnTo>
                    <a:pt x="8172" y="8013"/>
                  </a:lnTo>
                  <a:lnTo>
                    <a:pt x="8824" y="8527"/>
                  </a:lnTo>
                  <a:lnTo>
                    <a:pt x="9339" y="8962"/>
                  </a:lnTo>
                  <a:lnTo>
                    <a:pt x="9754" y="9338"/>
                  </a:lnTo>
                  <a:lnTo>
                    <a:pt x="10288" y="9160"/>
                  </a:lnTo>
                  <a:lnTo>
                    <a:pt x="9952" y="8586"/>
                  </a:lnTo>
                  <a:lnTo>
                    <a:pt x="9596" y="8052"/>
                  </a:lnTo>
                  <a:lnTo>
                    <a:pt x="9260" y="7558"/>
                  </a:lnTo>
                  <a:lnTo>
                    <a:pt x="8904" y="7083"/>
                  </a:lnTo>
                  <a:lnTo>
                    <a:pt x="8548" y="6648"/>
                  </a:lnTo>
                  <a:lnTo>
                    <a:pt x="8191" y="6232"/>
                  </a:lnTo>
                  <a:lnTo>
                    <a:pt x="7835" y="5856"/>
                  </a:lnTo>
                  <a:lnTo>
                    <a:pt x="7479" y="5520"/>
                  </a:lnTo>
                  <a:lnTo>
                    <a:pt x="7143" y="5203"/>
                  </a:lnTo>
                  <a:lnTo>
                    <a:pt x="6807" y="4907"/>
                  </a:lnTo>
                  <a:lnTo>
                    <a:pt x="6470" y="4649"/>
                  </a:lnTo>
                  <a:lnTo>
                    <a:pt x="6154" y="4412"/>
                  </a:lnTo>
                  <a:lnTo>
                    <a:pt x="5857" y="4194"/>
                  </a:lnTo>
                  <a:lnTo>
                    <a:pt x="5560" y="3997"/>
                  </a:lnTo>
                  <a:lnTo>
                    <a:pt x="5026" y="3680"/>
                  </a:lnTo>
                  <a:lnTo>
                    <a:pt x="5066" y="3383"/>
                  </a:lnTo>
                  <a:lnTo>
                    <a:pt x="5085" y="3245"/>
                  </a:lnTo>
                  <a:lnTo>
                    <a:pt x="5066" y="3106"/>
                  </a:lnTo>
                  <a:lnTo>
                    <a:pt x="5046" y="2948"/>
                  </a:lnTo>
                  <a:lnTo>
                    <a:pt x="5006" y="2810"/>
                  </a:lnTo>
                  <a:lnTo>
                    <a:pt x="4947" y="2671"/>
                  </a:lnTo>
                  <a:lnTo>
                    <a:pt x="4888" y="2552"/>
                  </a:lnTo>
                  <a:lnTo>
                    <a:pt x="4808" y="2453"/>
                  </a:lnTo>
                  <a:lnTo>
                    <a:pt x="4690" y="2374"/>
                  </a:lnTo>
                  <a:lnTo>
                    <a:pt x="4571" y="2315"/>
                  </a:lnTo>
                  <a:lnTo>
                    <a:pt x="4413" y="2275"/>
                  </a:lnTo>
                  <a:lnTo>
                    <a:pt x="4472" y="1860"/>
                  </a:lnTo>
                  <a:lnTo>
                    <a:pt x="4512" y="1524"/>
                  </a:lnTo>
                  <a:lnTo>
                    <a:pt x="4512" y="1326"/>
                  </a:lnTo>
                  <a:lnTo>
                    <a:pt x="4492" y="1148"/>
                  </a:lnTo>
                  <a:lnTo>
                    <a:pt x="4452" y="970"/>
                  </a:lnTo>
                  <a:lnTo>
                    <a:pt x="4393" y="792"/>
                  </a:lnTo>
                  <a:lnTo>
                    <a:pt x="4314" y="633"/>
                  </a:lnTo>
                  <a:lnTo>
                    <a:pt x="4235" y="495"/>
                  </a:lnTo>
                  <a:lnTo>
                    <a:pt x="4136" y="376"/>
                  </a:lnTo>
                  <a:lnTo>
                    <a:pt x="4017" y="257"/>
                  </a:lnTo>
                  <a:lnTo>
                    <a:pt x="3898" y="178"/>
                  </a:lnTo>
                  <a:lnTo>
                    <a:pt x="3760" y="99"/>
                  </a:lnTo>
                  <a:lnTo>
                    <a:pt x="3602" y="40"/>
                  </a:lnTo>
                  <a:lnTo>
                    <a:pt x="3443" y="20"/>
                  </a:lnTo>
                  <a:lnTo>
                    <a:pt x="3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9"/>
            <p:cNvSpPr/>
            <p:nvPr/>
          </p:nvSpPr>
          <p:spPr>
            <a:xfrm>
              <a:off x="3602500" y="4763150"/>
              <a:ext cx="46525" cy="55425"/>
            </a:xfrm>
            <a:custGeom>
              <a:avLst/>
              <a:gdLst/>
              <a:ahLst/>
              <a:cxnLst/>
              <a:rect l="l" t="t" r="r" b="b"/>
              <a:pathLst>
                <a:path w="1861" h="2217" extrusionOk="0">
                  <a:moveTo>
                    <a:pt x="990" y="1"/>
                  </a:moveTo>
                  <a:lnTo>
                    <a:pt x="911" y="21"/>
                  </a:lnTo>
                  <a:lnTo>
                    <a:pt x="753" y="60"/>
                  </a:lnTo>
                  <a:lnTo>
                    <a:pt x="614" y="139"/>
                  </a:lnTo>
                  <a:lnTo>
                    <a:pt x="476" y="238"/>
                  </a:lnTo>
                  <a:lnTo>
                    <a:pt x="357" y="337"/>
                  </a:lnTo>
                  <a:lnTo>
                    <a:pt x="199" y="535"/>
                  </a:lnTo>
                  <a:lnTo>
                    <a:pt x="100" y="773"/>
                  </a:lnTo>
                  <a:lnTo>
                    <a:pt x="21" y="1010"/>
                  </a:lnTo>
                  <a:lnTo>
                    <a:pt x="1" y="1247"/>
                  </a:lnTo>
                  <a:lnTo>
                    <a:pt x="1" y="1386"/>
                  </a:lnTo>
                  <a:lnTo>
                    <a:pt x="21" y="1505"/>
                  </a:lnTo>
                  <a:lnTo>
                    <a:pt x="60" y="1623"/>
                  </a:lnTo>
                  <a:lnTo>
                    <a:pt x="100" y="1722"/>
                  </a:lnTo>
                  <a:lnTo>
                    <a:pt x="159" y="1841"/>
                  </a:lnTo>
                  <a:lnTo>
                    <a:pt x="238" y="1940"/>
                  </a:lnTo>
                  <a:lnTo>
                    <a:pt x="317" y="2039"/>
                  </a:lnTo>
                  <a:lnTo>
                    <a:pt x="416" y="2118"/>
                  </a:lnTo>
                  <a:lnTo>
                    <a:pt x="515" y="2177"/>
                  </a:lnTo>
                  <a:lnTo>
                    <a:pt x="614" y="2197"/>
                  </a:lnTo>
                  <a:lnTo>
                    <a:pt x="713" y="2217"/>
                  </a:lnTo>
                  <a:lnTo>
                    <a:pt x="832" y="2217"/>
                  </a:lnTo>
                  <a:lnTo>
                    <a:pt x="931" y="2197"/>
                  </a:lnTo>
                  <a:lnTo>
                    <a:pt x="1029" y="2177"/>
                  </a:lnTo>
                  <a:lnTo>
                    <a:pt x="1247" y="2078"/>
                  </a:lnTo>
                  <a:lnTo>
                    <a:pt x="1445" y="1960"/>
                  </a:lnTo>
                  <a:lnTo>
                    <a:pt x="1623" y="1801"/>
                  </a:lnTo>
                  <a:lnTo>
                    <a:pt x="1761" y="1623"/>
                  </a:lnTo>
                  <a:lnTo>
                    <a:pt x="1860" y="1465"/>
                  </a:lnTo>
                  <a:lnTo>
                    <a:pt x="1841" y="1445"/>
                  </a:lnTo>
                  <a:lnTo>
                    <a:pt x="1761" y="1445"/>
                  </a:lnTo>
                  <a:lnTo>
                    <a:pt x="1742" y="1465"/>
                  </a:lnTo>
                  <a:lnTo>
                    <a:pt x="1643" y="1643"/>
                  </a:lnTo>
                  <a:lnTo>
                    <a:pt x="1504" y="1821"/>
                  </a:lnTo>
                  <a:lnTo>
                    <a:pt x="1326" y="1960"/>
                  </a:lnTo>
                  <a:lnTo>
                    <a:pt x="1128" y="2059"/>
                  </a:lnTo>
                  <a:lnTo>
                    <a:pt x="1029" y="2098"/>
                  </a:lnTo>
                  <a:lnTo>
                    <a:pt x="931" y="2118"/>
                  </a:lnTo>
                  <a:lnTo>
                    <a:pt x="832" y="2138"/>
                  </a:lnTo>
                  <a:lnTo>
                    <a:pt x="733" y="2118"/>
                  </a:lnTo>
                  <a:lnTo>
                    <a:pt x="634" y="2098"/>
                  </a:lnTo>
                  <a:lnTo>
                    <a:pt x="535" y="2059"/>
                  </a:lnTo>
                  <a:lnTo>
                    <a:pt x="436" y="1999"/>
                  </a:lnTo>
                  <a:lnTo>
                    <a:pt x="357" y="1920"/>
                  </a:lnTo>
                  <a:lnTo>
                    <a:pt x="278" y="1821"/>
                  </a:lnTo>
                  <a:lnTo>
                    <a:pt x="218" y="1702"/>
                  </a:lnTo>
                  <a:lnTo>
                    <a:pt x="159" y="1564"/>
                  </a:lnTo>
                  <a:lnTo>
                    <a:pt x="119" y="1425"/>
                  </a:lnTo>
                  <a:lnTo>
                    <a:pt x="100" y="1287"/>
                  </a:lnTo>
                  <a:lnTo>
                    <a:pt x="100" y="1148"/>
                  </a:lnTo>
                  <a:lnTo>
                    <a:pt x="119" y="1010"/>
                  </a:lnTo>
                  <a:lnTo>
                    <a:pt x="139" y="871"/>
                  </a:lnTo>
                  <a:lnTo>
                    <a:pt x="238" y="654"/>
                  </a:lnTo>
                  <a:lnTo>
                    <a:pt x="357" y="456"/>
                  </a:lnTo>
                  <a:lnTo>
                    <a:pt x="515" y="258"/>
                  </a:lnTo>
                  <a:lnTo>
                    <a:pt x="693" y="120"/>
                  </a:lnTo>
                  <a:lnTo>
                    <a:pt x="812" y="60"/>
                  </a:lnTo>
                  <a:lnTo>
                    <a:pt x="891" y="41"/>
                  </a:lnTo>
                  <a:lnTo>
                    <a:pt x="970" y="80"/>
                  </a:lnTo>
                  <a:lnTo>
                    <a:pt x="1049" y="120"/>
                  </a:lnTo>
                  <a:lnTo>
                    <a:pt x="1089" y="199"/>
                  </a:lnTo>
                  <a:lnTo>
                    <a:pt x="1128" y="298"/>
                  </a:lnTo>
                  <a:lnTo>
                    <a:pt x="1188" y="456"/>
                  </a:lnTo>
                  <a:lnTo>
                    <a:pt x="1188" y="575"/>
                  </a:lnTo>
                  <a:lnTo>
                    <a:pt x="1148" y="693"/>
                  </a:lnTo>
                  <a:lnTo>
                    <a:pt x="1089" y="792"/>
                  </a:lnTo>
                  <a:lnTo>
                    <a:pt x="1029" y="871"/>
                  </a:lnTo>
                  <a:lnTo>
                    <a:pt x="950" y="911"/>
                  </a:lnTo>
                  <a:lnTo>
                    <a:pt x="891" y="911"/>
                  </a:lnTo>
                  <a:lnTo>
                    <a:pt x="851" y="891"/>
                  </a:lnTo>
                  <a:lnTo>
                    <a:pt x="812" y="871"/>
                  </a:lnTo>
                  <a:lnTo>
                    <a:pt x="772" y="832"/>
                  </a:lnTo>
                  <a:lnTo>
                    <a:pt x="733" y="792"/>
                  </a:lnTo>
                  <a:lnTo>
                    <a:pt x="713" y="713"/>
                  </a:lnTo>
                  <a:lnTo>
                    <a:pt x="693" y="693"/>
                  </a:lnTo>
                  <a:lnTo>
                    <a:pt x="654" y="713"/>
                  </a:lnTo>
                  <a:lnTo>
                    <a:pt x="614" y="713"/>
                  </a:lnTo>
                  <a:lnTo>
                    <a:pt x="594" y="733"/>
                  </a:lnTo>
                  <a:lnTo>
                    <a:pt x="634" y="832"/>
                  </a:lnTo>
                  <a:lnTo>
                    <a:pt x="693" y="911"/>
                  </a:lnTo>
                  <a:lnTo>
                    <a:pt x="733" y="951"/>
                  </a:lnTo>
                  <a:lnTo>
                    <a:pt x="792" y="990"/>
                  </a:lnTo>
                  <a:lnTo>
                    <a:pt x="851" y="1010"/>
                  </a:lnTo>
                  <a:lnTo>
                    <a:pt x="911" y="1010"/>
                  </a:lnTo>
                  <a:lnTo>
                    <a:pt x="970" y="990"/>
                  </a:lnTo>
                  <a:lnTo>
                    <a:pt x="1029" y="951"/>
                  </a:lnTo>
                  <a:lnTo>
                    <a:pt x="1128" y="871"/>
                  </a:lnTo>
                  <a:lnTo>
                    <a:pt x="1227" y="733"/>
                  </a:lnTo>
                  <a:lnTo>
                    <a:pt x="1287" y="594"/>
                  </a:lnTo>
                  <a:lnTo>
                    <a:pt x="1306" y="436"/>
                  </a:lnTo>
                  <a:lnTo>
                    <a:pt x="1287" y="318"/>
                  </a:lnTo>
                  <a:lnTo>
                    <a:pt x="1267" y="219"/>
                  </a:lnTo>
                  <a:lnTo>
                    <a:pt x="1227" y="139"/>
                  </a:lnTo>
                  <a:lnTo>
                    <a:pt x="1188" y="80"/>
                  </a:lnTo>
                  <a:lnTo>
                    <a:pt x="1128" y="41"/>
                  </a:lnTo>
                  <a:lnTo>
                    <a:pt x="1069" y="21"/>
                  </a:lnTo>
                  <a:lnTo>
                    <a:pt x="990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9"/>
            <p:cNvSpPr/>
            <p:nvPr/>
          </p:nvSpPr>
          <p:spPr>
            <a:xfrm>
              <a:off x="3640600" y="4719150"/>
              <a:ext cx="35125" cy="41075"/>
            </a:xfrm>
            <a:custGeom>
              <a:avLst/>
              <a:gdLst/>
              <a:ahLst/>
              <a:cxnLst/>
              <a:rect l="l" t="t" r="r" b="b"/>
              <a:pathLst>
                <a:path w="1405" h="1643" extrusionOk="0">
                  <a:moveTo>
                    <a:pt x="673" y="0"/>
                  </a:moveTo>
                  <a:lnTo>
                    <a:pt x="594" y="20"/>
                  </a:lnTo>
                  <a:lnTo>
                    <a:pt x="534" y="40"/>
                  </a:lnTo>
                  <a:lnTo>
                    <a:pt x="455" y="79"/>
                  </a:lnTo>
                  <a:lnTo>
                    <a:pt x="336" y="178"/>
                  </a:lnTo>
                  <a:lnTo>
                    <a:pt x="218" y="317"/>
                  </a:lnTo>
                  <a:lnTo>
                    <a:pt x="119" y="475"/>
                  </a:lnTo>
                  <a:lnTo>
                    <a:pt x="59" y="633"/>
                  </a:lnTo>
                  <a:lnTo>
                    <a:pt x="20" y="792"/>
                  </a:lnTo>
                  <a:lnTo>
                    <a:pt x="0" y="930"/>
                  </a:lnTo>
                  <a:lnTo>
                    <a:pt x="0" y="1088"/>
                  </a:lnTo>
                  <a:lnTo>
                    <a:pt x="20" y="1247"/>
                  </a:lnTo>
                  <a:lnTo>
                    <a:pt x="59" y="1385"/>
                  </a:lnTo>
                  <a:lnTo>
                    <a:pt x="139" y="1504"/>
                  </a:lnTo>
                  <a:lnTo>
                    <a:pt x="178" y="1543"/>
                  </a:lnTo>
                  <a:lnTo>
                    <a:pt x="237" y="1563"/>
                  </a:lnTo>
                  <a:lnTo>
                    <a:pt x="297" y="1583"/>
                  </a:lnTo>
                  <a:lnTo>
                    <a:pt x="376" y="1563"/>
                  </a:lnTo>
                  <a:lnTo>
                    <a:pt x="455" y="1543"/>
                  </a:lnTo>
                  <a:lnTo>
                    <a:pt x="534" y="1504"/>
                  </a:lnTo>
                  <a:lnTo>
                    <a:pt x="613" y="1444"/>
                  </a:lnTo>
                  <a:lnTo>
                    <a:pt x="693" y="1365"/>
                  </a:lnTo>
                  <a:lnTo>
                    <a:pt x="752" y="1286"/>
                  </a:lnTo>
                  <a:lnTo>
                    <a:pt x="772" y="1207"/>
                  </a:lnTo>
                  <a:lnTo>
                    <a:pt x="811" y="1128"/>
                  </a:lnTo>
                  <a:lnTo>
                    <a:pt x="811" y="1029"/>
                  </a:lnTo>
                  <a:lnTo>
                    <a:pt x="811" y="930"/>
                  </a:lnTo>
                  <a:lnTo>
                    <a:pt x="772" y="831"/>
                  </a:lnTo>
                  <a:lnTo>
                    <a:pt x="752" y="772"/>
                  </a:lnTo>
                  <a:lnTo>
                    <a:pt x="712" y="732"/>
                  </a:lnTo>
                  <a:lnTo>
                    <a:pt x="673" y="712"/>
                  </a:lnTo>
                  <a:lnTo>
                    <a:pt x="633" y="693"/>
                  </a:lnTo>
                  <a:lnTo>
                    <a:pt x="574" y="693"/>
                  </a:lnTo>
                  <a:lnTo>
                    <a:pt x="534" y="712"/>
                  </a:lnTo>
                  <a:lnTo>
                    <a:pt x="435" y="792"/>
                  </a:lnTo>
                  <a:lnTo>
                    <a:pt x="475" y="811"/>
                  </a:lnTo>
                  <a:lnTo>
                    <a:pt x="534" y="792"/>
                  </a:lnTo>
                  <a:lnTo>
                    <a:pt x="574" y="752"/>
                  </a:lnTo>
                  <a:lnTo>
                    <a:pt x="594" y="752"/>
                  </a:lnTo>
                  <a:lnTo>
                    <a:pt x="613" y="772"/>
                  </a:lnTo>
                  <a:lnTo>
                    <a:pt x="633" y="792"/>
                  </a:lnTo>
                  <a:lnTo>
                    <a:pt x="673" y="871"/>
                  </a:lnTo>
                  <a:lnTo>
                    <a:pt x="693" y="930"/>
                  </a:lnTo>
                  <a:lnTo>
                    <a:pt x="693" y="1088"/>
                  </a:lnTo>
                  <a:lnTo>
                    <a:pt x="673" y="1227"/>
                  </a:lnTo>
                  <a:lnTo>
                    <a:pt x="633" y="1306"/>
                  </a:lnTo>
                  <a:lnTo>
                    <a:pt x="594" y="1385"/>
                  </a:lnTo>
                  <a:lnTo>
                    <a:pt x="514" y="1444"/>
                  </a:lnTo>
                  <a:lnTo>
                    <a:pt x="435" y="1484"/>
                  </a:lnTo>
                  <a:lnTo>
                    <a:pt x="356" y="1504"/>
                  </a:lnTo>
                  <a:lnTo>
                    <a:pt x="297" y="1504"/>
                  </a:lnTo>
                  <a:lnTo>
                    <a:pt x="218" y="1464"/>
                  </a:lnTo>
                  <a:lnTo>
                    <a:pt x="158" y="1365"/>
                  </a:lnTo>
                  <a:lnTo>
                    <a:pt x="119" y="1266"/>
                  </a:lnTo>
                  <a:lnTo>
                    <a:pt x="99" y="1167"/>
                  </a:lnTo>
                  <a:lnTo>
                    <a:pt x="99" y="1049"/>
                  </a:lnTo>
                  <a:lnTo>
                    <a:pt x="99" y="930"/>
                  </a:lnTo>
                  <a:lnTo>
                    <a:pt x="139" y="693"/>
                  </a:lnTo>
                  <a:lnTo>
                    <a:pt x="218" y="475"/>
                  </a:lnTo>
                  <a:lnTo>
                    <a:pt x="317" y="297"/>
                  </a:lnTo>
                  <a:lnTo>
                    <a:pt x="376" y="218"/>
                  </a:lnTo>
                  <a:lnTo>
                    <a:pt x="455" y="158"/>
                  </a:lnTo>
                  <a:lnTo>
                    <a:pt x="534" y="99"/>
                  </a:lnTo>
                  <a:lnTo>
                    <a:pt x="613" y="79"/>
                  </a:lnTo>
                  <a:lnTo>
                    <a:pt x="712" y="79"/>
                  </a:lnTo>
                  <a:lnTo>
                    <a:pt x="811" y="119"/>
                  </a:lnTo>
                  <a:lnTo>
                    <a:pt x="910" y="198"/>
                  </a:lnTo>
                  <a:lnTo>
                    <a:pt x="1009" y="277"/>
                  </a:lnTo>
                  <a:lnTo>
                    <a:pt x="1068" y="396"/>
                  </a:lnTo>
                  <a:lnTo>
                    <a:pt x="1128" y="495"/>
                  </a:lnTo>
                  <a:lnTo>
                    <a:pt x="1187" y="633"/>
                  </a:lnTo>
                  <a:lnTo>
                    <a:pt x="1227" y="772"/>
                  </a:lnTo>
                  <a:lnTo>
                    <a:pt x="1266" y="910"/>
                  </a:lnTo>
                  <a:lnTo>
                    <a:pt x="1286" y="1069"/>
                  </a:lnTo>
                  <a:lnTo>
                    <a:pt x="1286" y="1207"/>
                  </a:lnTo>
                  <a:lnTo>
                    <a:pt x="1286" y="1365"/>
                  </a:lnTo>
                  <a:lnTo>
                    <a:pt x="1246" y="1504"/>
                  </a:lnTo>
                  <a:lnTo>
                    <a:pt x="1207" y="1642"/>
                  </a:lnTo>
                  <a:lnTo>
                    <a:pt x="1286" y="1642"/>
                  </a:lnTo>
                  <a:lnTo>
                    <a:pt x="1306" y="1622"/>
                  </a:lnTo>
                  <a:lnTo>
                    <a:pt x="1385" y="1425"/>
                  </a:lnTo>
                  <a:lnTo>
                    <a:pt x="1405" y="1227"/>
                  </a:lnTo>
                  <a:lnTo>
                    <a:pt x="1405" y="1009"/>
                  </a:lnTo>
                  <a:lnTo>
                    <a:pt x="1365" y="792"/>
                  </a:lnTo>
                  <a:lnTo>
                    <a:pt x="1306" y="574"/>
                  </a:lnTo>
                  <a:lnTo>
                    <a:pt x="1207" y="376"/>
                  </a:lnTo>
                  <a:lnTo>
                    <a:pt x="1068" y="198"/>
                  </a:lnTo>
                  <a:lnTo>
                    <a:pt x="1009" y="139"/>
                  </a:lnTo>
                  <a:lnTo>
                    <a:pt x="930" y="79"/>
                  </a:lnTo>
                  <a:lnTo>
                    <a:pt x="831" y="40"/>
                  </a:lnTo>
                  <a:lnTo>
                    <a:pt x="752" y="20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9"/>
            <p:cNvSpPr/>
            <p:nvPr/>
          </p:nvSpPr>
          <p:spPr>
            <a:xfrm>
              <a:off x="3562450" y="4747325"/>
              <a:ext cx="42550" cy="50000"/>
            </a:xfrm>
            <a:custGeom>
              <a:avLst/>
              <a:gdLst/>
              <a:ahLst/>
              <a:cxnLst/>
              <a:rect l="l" t="t" r="r" b="b"/>
              <a:pathLst>
                <a:path w="1702" h="2000" extrusionOk="0">
                  <a:moveTo>
                    <a:pt x="811" y="1"/>
                  </a:moveTo>
                  <a:lnTo>
                    <a:pt x="653" y="21"/>
                  </a:lnTo>
                  <a:lnTo>
                    <a:pt x="515" y="60"/>
                  </a:lnTo>
                  <a:lnTo>
                    <a:pt x="396" y="120"/>
                  </a:lnTo>
                  <a:lnTo>
                    <a:pt x="317" y="179"/>
                  </a:lnTo>
                  <a:lnTo>
                    <a:pt x="238" y="258"/>
                  </a:lnTo>
                  <a:lnTo>
                    <a:pt x="159" y="337"/>
                  </a:lnTo>
                  <a:lnTo>
                    <a:pt x="119" y="416"/>
                  </a:lnTo>
                  <a:lnTo>
                    <a:pt x="40" y="594"/>
                  </a:lnTo>
                  <a:lnTo>
                    <a:pt x="0" y="772"/>
                  </a:lnTo>
                  <a:lnTo>
                    <a:pt x="0" y="970"/>
                  </a:lnTo>
                  <a:lnTo>
                    <a:pt x="40" y="1168"/>
                  </a:lnTo>
                  <a:lnTo>
                    <a:pt x="99" y="1366"/>
                  </a:lnTo>
                  <a:lnTo>
                    <a:pt x="198" y="1544"/>
                  </a:lnTo>
                  <a:lnTo>
                    <a:pt x="257" y="1643"/>
                  </a:lnTo>
                  <a:lnTo>
                    <a:pt x="337" y="1742"/>
                  </a:lnTo>
                  <a:lnTo>
                    <a:pt x="416" y="1801"/>
                  </a:lnTo>
                  <a:lnTo>
                    <a:pt x="495" y="1861"/>
                  </a:lnTo>
                  <a:lnTo>
                    <a:pt x="574" y="1920"/>
                  </a:lnTo>
                  <a:lnTo>
                    <a:pt x="673" y="1960"/>
                  </a:lnTo>
                  <a:lnTo>
                    <a:pt x="851" y="1999"/>
                  </a:lnTo>
                  <a:lnTo>
                    <a:pt x="1049" y="1999"/>
                  </a:lnTo>
                  <a:lnTo>
                    <a:pt x="1247" y="1979"/>
                  </a:lnTo>
                  <a:lnTo>
                    <a:pt x="1464" y="1940"/>
                  </a:lnTo>
                  <a:lnTo>
                    <a:pt x="1662" y="1880"/>
                  </a:lnTo>
                  <a:lnTo>
                    <a:pt x="1702" y="1841"/>
                  </a:lnTo>
                  <a:lnTo>
                    <a:pt x="1682" y="1821"/>
                  </a:lnTo>
                  <a:lnTo>
                    <a:pt x="1623" y="1821"/>
                  </a:lnTo>
                  <a:lnTo>
                    <a:pt x="1444" y="1880"/>
                  </a:lnTo>
                  <a:lnTo>
                    <a:pt x="1286" y="1920"/>
                  </a:lnTo>
                  <a:lnTo>
                    <a:pt x="1128" y="1940"/>
                  </a:lnTo>
                  <a:lnTo>
                    <a:pt x="989" y="1940"/>
                  </a:lnTo>
                  <a:lnTo>
                    <a:pt x="831" y="1920"/>
                  </a:lnTo>
                  <a:lnTo>
                    <a:pt x="693" y="1861"/>
                  </a:lnTo>
                  <a:lnTo>
                    <a:pt x="554" y="1781"/>
                  </a:lnTo>
                  <a:lnTo>
                    <a:pt x="416" y="1663"/>
                  </a:lnTo>
                  <a:lnTo>
                    <a:pt x="337" y="1564"/>
                  </a:lnTo>
                  <a:lnTo>
                    <a:pt x="277" y="1465"/>
                  </a:lnTo>
                  <a:lnTo>
                    <a:pt x="218" y="1366"/>
                  </a:lnTo>
                  <a:lnTo>
                    <a:pt x="178" y="1247"/>
                  </a:lnTo>
                  <a:lnTo>
                    <a:pt x="119" y="1010"/>
                  </a:lnTo>
                  <a:lnTo>
                    <a:pt x="119" y="772"/>
                  </a:lnTo>
                  <a:lnTo>
                    <a:pt x="119" y="634"/>
                  </a:lnTo>
                  <a:lnTo>
                    <a:pt x="178" y="495"/>
                  </a:lnTo>
                  <a:lnTo>
                    <a:pt x="238" y="377"/>
                  </a:lnTo>
                  <a:lnTo>
                    <a:pt x="337" y="278"/>
                  </a:lnTo>
                  <a:lnTo>
                    <a:pt x="435" y="199"/>
                  </a:lnTo>
                  <a:lnTo>
                    <a:pt x="554" y="139"/>
                  </a:lnTo>
                  <a:lnTo>
                    <a:pt x="693" y="100"/>
                  </a:lnTo>
                  <a:lnTo>
                    <a:pt x="831" y="80"/>
                  </a:lnTo>
                  <a:lnTo>
                    <a:pt x="950" y="80"/>
                  </a:lnTo>
                  <a:lnTo>
                    <a:pt x="1049" y="100"/>
                  </a:lnTo>
                  <a:lnTo>
                    <a:pt x="1128" y="139"/>
                  </a:lnTo>
                  <a:lnTo>
                    <a:pt x="1187" y="179"/>
                  </a:lnTo>
                  <a:lnTo>
                    <a:pt x="1227" y="238"/>
                  </a:lnTo>
                  <a:lnTo>
                    <a:pt x="1247" y="317"/>
                  </a:lnTo>
                  <a:lnTo>
                    <a:pt x="1266" y="397"/>
                  </a:lnTo>
                  <a:lnTo>
                    <a:pt x="1266" y="476"/>
                  </a:lnTo>
                  <a:lnTo>
                    <a:pt x="1266" y="555"/>
                  </a:lnTo>
                  <a:lnTo>
                    <a:pt x="1247" y="654"/>
                  </a:lnTo>
                  <a:lnTo>
                    <a:pt x="1207" y="713"/>
                  </a:lnTo>
                  <a:lnTo>
                    <a:pt x="1167" y="792"/>
                  </a:lnTo>
                  <a:lnTo>
                    <a:pt x="1108" y="832"/>
                  </a:lnTo>
                  <a:lnTo>
                    <a:pt x="1049" y="871"/>
                  </a:lnTo>
                  <a:lnTo>
                    <a:pt x="970" y="911"/>
                  </a:lnTo>
                  <a:lnTo>
                    <a:pt x="851" y="911"/>
                  </a:lnTo>
                  <a:lnTo>
                    <a:pt x="811" y="931"/>
                  </a:lnTo>
                  <a:lnTo>
                    <a:pt x="811" y="970"/>
                  </a:lnTo>
                  <a:lnTo>
                    <a:pt x="970" y="970"/>
                  </a:lnTo>
                  <a:lnTo>
                    <a:pt x="1088" y="931"/>
                  </a:lnTo>
                  <a:lnTo>
                    <a:pt x="1187" y="871"/>
                  </a:lnTo>
                  <a:lnTo>
                    <a:pt x="1266" y="772"/>
                  </a:lnTo>
                  <a:lnTo>
                    <a:pt x="1326" y="674"/>
                  </a:lnTo>
                  <a:lnTo>
                    <a:pt x="1365" y="555"/>
                  </a:lnTo>
                  <a:lnTo>
                    <a:pt x="1385" y="436"/>
                  </a:lnTo>
                  <a:lnTo>
                    <a:pt x="1385" y="317"/>
                  </a:lnTo>
                  <a:lnTo>
                    <a:pt x="1365" y="238"/>
                  </a:lnTo>
                  <a:lnTo>
                    <a:pt x="1346" y="179"/>
                  </a:lnTo>
                  <a:lnTo>
                    <a:pt x="1306" y="120"/>
                  </a:lnTo>
                  <a:lnTo>
                    <a:pt x="1247" y="80"/>
                  </a:lnTo>
                  <a:lnTo>
                    <a:pt x="1128" y="21"/>
                  </a:lnTo>
                  <a:lnTo>
                    <a:pt x="970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9"/>
            <p:cNvSpPr/>
            <p:nvPr/>
          </p:nvSpPr>
          <p:spPr>
            <a:xfrm>
              <a:off x="3606950" y="4689950"/>
              <a:ext cx="42075" cy="37125"/>
            </a:xfrm>
            <a:custGeom>
              <a:avLst/>
              <a:gdLst/>
              <a:ahLst/>
              <a:cxnLst/>
              <a:rect l="l" t="t" r="r" b="b"/>
              <a:pathLst>
                <a:path w="1683" h="1485" extrusionOk="0">
                  <a:moveTo>
                    <a:pt x="634" y="1"/>
                  </a:moveTo>
                  <a:lnTo>
                    <a:pt x="535" y="21"/>
                  </a:lnTo>
                  <a:lnTo>
                    <a:pt x="456" y="60"/>
                  </a:lnTo>
                  <a:lnTo>
                    <a:pt x="396" y="100"/>
                  </a:lnTo>
                  <a:lnTo>
                    <a:pt x="278" y="199"/>
                  </a:lnTo>
                  <a:lnTo>
                    <a:pt x="179" y="318"/>
                  </a:lnTo>
                  <a:lnTo>
                    <a:pt x="100" y="476"/>
                  </a:lnTo>
                  <a:lnTo>
                    <a:pt x="40" y="634"/>
                  </a:lnTo>
                  <a:lnTo>
                    <a:pt x="21" y="812"/>
                  </a:lnTo>
                  <a:lnTo>
                    <a:pt x="1" y="970"/>
                  </a:lnTo>
                  <a:lnTo>
                    <a:pt x="1" y="1050"/>
                  </a:lnTo>
                  <a:lnTo>
                    <a:pt x="21" y="1109"/>
                  </a:lnTo>
                  <a:lnTo>
                    <a:pt x="100" y="1247"/>
                  </a:lnTo>
                  <a:lnTo>
                    <a:pt x="199" y="1366"/>
                  </a:lnTo>
                  <a:lnTo>
                    <a:pt x="317" y="1445"/>
                  </a:lnTo>
                  <a:lnTo>
                    <a:pt x="456" y="1485"/>
                  </a:lnTo>
                  <a:lnTo>
                    <a:pt x="594" y="1485"/>
                  </a:lnTo>
                  <a:lnTo>
                    <a:pt x="673" y="1465"/>
                  </a:lnTo>
                  <a:lnTo>
                    <a:pt x="733" y="1425"/>
                  </a:lnTo>
                  <a:lnTo>
                    <a:pt x="792" y="1386"/>
                  </a:lnTo>
                  <a:lnTo>
                    <a:pt x="851" y="1326"/>
                  </a:lnTo>
                  <a:lnTo>
                    <a:pt x="891" y="1247"/>
                  </a:lnTo>
                  <a:lnTo>
                    <a:pt x="911" y="1168"/>
                  </a:lnTo>
                  <a:lnTo>
                    <a:pt x="931" y="1089"/>
                  </a:lnTo>
                  <a:lnTo>
                    <a:pt x="931" y="1010"/>
                  </a:lnTo>
                  <a:lnTo>
                    <a:pt x="911" y="931"/>
                  </a:lnTo>
                  <a:lnTo>
                    <a:pt x="851" y="871"/>
                  </a:lnTo>
                  <a:lnTo>
                    <a:pt x="792" y="832"/>
                  </a:lnTo>
                  <a:lnTo>
                    <a:pt x="713" y="812"/>
                  </a:lnTo>
                  <a:lnTo>
                    <a:pt x="614" y="812"/>
                  </a:lnTo>
                  <a:lnTo>
                    <a:pt x="555" y="852"/>
                  </a:lnTo>
                  <a:lnTo>
                    <a:pt x="515" y="871"/>
                  </a:lnTo>
                  <a:lnTo>
                    <a:pt x="515" y="891"/>
                  </a:lnTo>
                  <a:lnTo>
                    <a:pt x="495" y="931"/>
                  </a:lnTo>
                  <a:lnTo>
                    <a:pt x="515" y="990"/>
                  </a:lnTo>
                  <a:lnTo>
                    <a:pt x="575" y="990"/>
                  </a:lnTo>
                  <a:lnTo>
                    <a:pt x="614" y="970"/>
                  </a:lnTo>
                  <a:lnTo>
                    <a:pt x="634" y="951"/>
                  </a:lnTo>
                  <a:lnTo>
                    <a:pt x="693" y="911"/>
                  </a:lnTo>
                  <a:lnTo>
                    <a:pt x="733" y="891"/>
                  </a:lnTo>
                  <a:lnTo>
                    <a:pt x="772" y="931"/>
                  </a:lnTo>
                  <a:lnTo>
                    <a:pt x="812" y="1010"/>
                  </a:lnTo>
                  <a:lnTo>
                    <a:pt x="832" y="1069"/>
                  </a:lnTo>
                  <a:lnTo>
                    <a:pt x="812" y="1148"/>
                  </a:lnTo>
                  <a:lnTo>
                    <a:pt x="772" y="1287"/>
                  </a:lnTo>
                  <a:lnTo>
                    <a:pt x="753" y="1346"/>
                  </a:lnTo>
                  <a:lnTo>
                    <a:pt x="693" y="1406"/>
                  </a:lnTo>
                  <a:lnTo>
                    <a:pt x="654" y="1445"/>
                  </a:lnTo>
                  <a:lnTo>
                    <a:pt x="614" y="1465"/>
                  </a:lnTo>
                  <a:lnTo>
                    <a:pt x="515" y="1465"/>
                  </a:lnTo>
                  <a:lnTo>
                    <a:pt x="416" y="1425"/>
                  </a:lnTo>
                  <a:lnTo>
                    <a:pt x="317" y="1346"/>
                  </a:lnTo>
                  <a:lnTo>
                    <a:pt x="238" y="1267"/>
                  </a:lnTo>
                  <a:lnTo>
                    <a:pt x="179" y="1168"/>
                  </a:lnTo>
                  <a:lnTo>
                    <a:pt x="139" y="1089"/>
                  </a:lnTo>
                  <a:lnTo>
                    <a:pt x="119" y="990"/>
                  </a:lnTo>
                  <a:lnTo>
                    <a:pt x="100" y="891"/>
                  </a:lnTo>
                  <a:lnTo>
                    <a:pt x="119" y="773"/>
                  </a:lnTo>
                  <a:lnTo>
                    <a:pt x="139" y="654"/>
                  </a:lnTo>
                  <a:lnTo>
                    <a:pt x="218" y="436"/>
                  </a:lnTo>
                  <a:lnTo>
                    <a:pt x="317" y="258"/>
                  </a:lnTo>
                  <a:lnTo>
                    <a:pt x="377" y="179"/>
                  </a:lnTo>
                  <a:lnTo>
                    <a:pt x="436" y="120"/>
                  </a:lnTo>
                  <a:lnTo>
                    <a:pt x="495" y="80"/>
                  </a:lnTo>
                  <a:lnTo>
                    <a:pt x="555" y="60"/>
                  </a:lnTo>
                  <a:lnTo>
                    <a:pt x="614" y="41"/>
                  </a:lnTo>
                  <a:lnTo>
                    <a:pt x="693" y="41"/>
                  </a:lnTo>
                  <a:lnTo>
                    <a:pt x="812" y="80"/>
                  </a:lnTo>
                  <a:lnTo>
                    <a:pt x="950" y="139"/>
                  </a:lnTo>
                  <a:lnTo>
                    <a:pt x="1069" y="238"/>
                  </a:lnTo>
                  <a:lnTo>
                    <a:pt x="1168" y="337"/>
                  </a:lnTo>
                  <a:lnTo>
                    <a:pt x="1247" y="456"/>
                  </a:lnTo>
                  <a:lnTo>
                    <a:pt x="1386" y="654"/>
                  </a:lnTo>
                  <a:lnTo>
                    <a:pt x="1485" y="891"/>
                  </a:lnTo>
                  <a:lnTo>
                    <a:pt x="1544" y="1148"/>
                  </a:lnTo>
                  <a:lnTo>
                    <a:pt x="1564" y="1267"/>
                  </a:lnTo>
                  <a:lnTo>
                    <a:pt x="1583" y="1386"/>
                  </a:lnTo>
                  <a:lnTo>
                    <a:pt x="1663" y="1386"/>
                  </a:lnTo>
                  <a:lnTo>
                    <a:pt x="1682" y="1366"/>
                  </a:lnTo>
                  <a:lnTo>
                    <a:pt x="1663" y="1148"/>
                  </a:lnTo>
                  <a:lnTo>
                    <a:pt x="1623" y="931"/>
                  </a:lnTo>
                  <a:lnTo>
                    <a:pt x="1544" y="713"/>
                  </a:lnTo>
                  <a:lnTo>
                    <a:pt x="1425" y="496"/>
                  </a:lnTo>
                  <a:lnTo>
                    <a:pt x="1287" y="298"/>
                  </a:lnTo>
                  <a:lnTo>
                    <a:pt x="1208" y="219"/>
                  </a:lnTo>
                  <a:lnTo>
                    <a:pt x="1128" y="159"/>
                  </a:lnTo>
                  <a:lnTo>
                    <a:pt x="1030" y="100"/>
                  </a:lnTo>
                  <a:lnTo>
                    <a:pt x="931" y="41"/>
                  </a:lnTo>
                  <a:lnTo>
                    <a:pt x="832" y="21"/>
                  </a:lnTo>
                  <a:lnTo>
                    <a:pt x="713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9"/>
            <p:cNvSpPr/>
            <p:nvPr/>
          </p:nvSpPr>
          <p:spPr>
            <a:xfrm>
              <a:off x="3544650" y="4692425"/>
              <a:ext cx="46500" cy="47025"/>
            </a:xfrm>
            <a:custGeom>
              <a:avLst/>
              <a:gdLst/>
              <a:ahLst/>
              <a:cxnLst/>
              <a:rect l="l" t="t" r="r" b="b"/>
              <a:pathLst>
                <a:path w="1860" h="1881" extrusionOk="0">
                  <a:moveTo>
                    <a:pt x="1326" y="1"/>
                  </a:moveTo>
                  <a:lnTo>
                    <a:pt x="1246" y="21"/>
                  </a:lnTo>
                  <a:lnTo>
                    <a:pt x="1068" y="100"/>
                  </a:lnTo>
                  <a:lnTo>
                    <a:pt x="910" y="199"/>
                  </a:lnTo>
                  <a:lnTo>
                    <a:pt x="772" y="337"/>
                  </a:lnTo>
                  <a:lnTo>
                    <a:pt x="732" y="416"/>
                  </a:lnTo>
                  <a:lnTo>
                    <a:pt x="692" y="495"/>
                  </a:lnTo>
                  <a:lnTo>
                    <a:pt x="673" y="575"/>
                  </a:lnTo>
                  <a:lnTo>
                    <a:pt x="653" y="654"/>
                  </a:lnTo>
                  <a:lnTo>
                    <a:pt x="669" y="717"/>
                  </a:lnTo>
                  <a:lnTo>
                    <a:pt x="653" y="713"/>
                  </a:lnTo>
                  <a:lnTo>
                    <a:pt x="495" y="713"/>
                  </a:lnTo>
                  <a:lnTo>
                    <a:pt x="336" y="733"/>
                  </a:lnTo>
                  <a:lnTo>
                    <a:pt x="257" y="772"/>
                  </a:lnTo>
                  <a:lnTo>
                    <a:pt x="198" y="812"/>
                  </a:lnTo>
                  <a:lnTo>
                    <a:pt x="139" y="871"/>
                  </a:lnTo>
                  <a:lnTo>
                    <a:pt x="99" y="931"/>
                  </a:lnTo>
                  <a:lnTo>
                    <a:pt x="59" y="1010"/>
                  </a:lnTo>
                  <a:lnTo>
                    <a:pt x="20" y="1089"/>
                  </a:lnTo>
                  <a:lnTo>
                    <a:pt x="20" y="1188"/>
                  </a:lnTo>
                  <a:lnTo>
                    <a:pt x="0" y="1287"/>
                  </a:lnTo>
                  <a:lnTo>
                    <a:pt x="20" y="1386"/>
                  </a:lnTo>
                  <a:lnTo>
                    <a:pt x="40" y="1485"/>
                  </a:lnTo>
                  <a:lnTo>
                    <a:pt x="79" y="1584"/>
                  </a:lnTo>
                  <a:lnTo>
                    <a:pt x="139" y="1663"/>
                  </a:lnTo>
                  <a:lnTo>
                    <a:pt x="198" y="1722"/>
                  </a:lnTo>
                  <a:lnTo>
                    <a:pt x="257" y="1781"/>
                  </a:lnTo>
                  <a:lnTo>
                    <a:pt x="336" y="1821"/>
                  </a:lnTo>
                  <a:lnTo>
                    <a:pt x="435" y="1861"/>
                  </a:lnTo>
                  <a:lnTo>
                    <a:pt x="514" y="1880"/>
                  </a:lnTo>
                  <a:lnTo>
                    <a:pt x="712" y="1880"/>
                  </a:lnTo>
                  <a:lnTo>
                    <a:pt x="791" y="1861"/>
                  </a:lnTo>
                  <a:lnTo>
                    <a:pt x="890" y="1841"/>
                  </a:lnTo>
                  <a:lnTo>
                    <a:pt x="969" y="1801"/>
                  </a:lnTo>
                  <a:lnTo>
                    <a:pt x="1068" y="1742"/>
                  </a:lnTo>
                  <a:lnTo>
                    <a:pt x="1128" y="1683"/>
                  </a:lnTo>
                  <a:lnTo>
                    <a:pt x="1207" y="1603"/>
                  </a:lnTo>
                  <a:lnTo>
                    <a:pt x="1266" y="1504"/>
                  </a:lnTo>
                  <a:lnTo>
                    <a:pt x="1306" y="1425"/>
                  </a:lnTo>
                  <a:lnTo>
                    <a:pt x="1306" y="1346"/>
                  </a:lnTo>
                  <a:lnTo>
                    <a:pt x="1306" y="1267"/>
                  </a:lnTo>
                  <a:lnTo>
                    <a:pt x="1266" y="1208"/>
                  </a:lnTo>
                  <a:lnTo>
                    <a:pt x="1227" y="1148"/>
                  </a:lnTo>
                  <a:lnTo>
                    <a:pt x="1187" y="1089"/>
                  </a:lnTo>
                  <a:lnTo>
                    <a:pt x="1128" y="1049"/>
                  </a:lnTo>
                  <a:lnTo>
                    <a:pt x="1049" y="1030"/>
                  </a:lnTo>
                  <a:lnTo>
                    <a:pt x="910" y="1030"/>
                  </a:lnTo>
                  <a:lnTo>
                    <a:pt x="831" y="1049"/>
                  </a:lnTo>
                  <a:lnTo>
                    <a:pt x="752" y="1109"/>
                  </a:lnTo>
                  <a:lnTo>
                    <a:pt x="673" y="1168"/>
                  </a:lnTo>
                  <a:lnTo>
                    <a:pt x="613" y="1247"/>
                  </a:lnTo>
                  <a:lnTo>
                    <a:pt x="594" y="1287"/>
                  </a:lnTo>
                  <a:lnTo>
                    <a:pt x="594" y="1326"/>
                  </a:lnTo>
                  <a:lnTo>
                    <a:pt x="633" y="1386"/>
                  </a:lnTo>
                  <a:lnTo>
                    <a:pt x="692" y="1425"/>
                  </a:lnTo>
                  <a:lnTo>
                    <a:pt x="772" y="1445"/>
                  </a:lnTo>
                  <a:lnTo>
                    <a:pt x="950" y="1445"/>
                  </a:lnTo>
                  <a:lnTo>
                    <a:pt x="989" y="1386"/>
                  </a:lnTo>
                  <a:lnTo>
                    <a:pt x="1009" y="1366"/>
                  </a:lnTo>
                  <a:lnTo>
                    <a:pt x="1009" y="1326"/>
                  </a:lnTo>
                  <a:lnTo>
                    <a:pt x="910" y="1326"/>
                  </a:lnTo>
                  <a:lnTo>
                    <a:pt x="890" y="1346"/>
                  </a:lnTo>
                  <a:lnTo>
                    <a:pt x="890" y="1386"/>
                  </a:lnTo>
                  <a:lnTo>
                    <a:pt x="871" y="1406"/>
                  </a:lnTo>
                  <a:lnTo>
                    <a:pt x="811" y="1386"/>
                  </a:lnTo>
                  <a:lnTo>
                    <a:pt x="752" y="1346"/>
                  </a:lnTo>
                  <a:lnTo>
                    <a:pt x="712" y="1307"/>
                  </a:lnTo>
                  <a:lnTo>
                    <a:pt x="712" y="1267"/>
                  </a:lnTo>
                  <a:lnTo>
                    <a:pt x="712" y="1227"/>
                  </a:lnTo>
                  <a:lnTo>
                    <a:pt x="712" y="1208"/>
                  </a:lnTo>
                  <a:lnTo>
                    <a:pt x="752" y="1188"/>
                  </a:lnTo>
                  <a:lnTo>
                    <a:pt x="811" y="1148"/>
                  </a:lnTo>
                  <a:lnTo>
                    <a:pt x="890" y="1148"/>
                  </a:lnTo>
                  <a:lnTo>
                    <a:pt x="1068" y="1168"/>
                  </a:lnTo>
                  <a:lnTo>
                    <a:pt x="1147" y="1188"/>
                  </a:lnTo>
                  <a:lnTo>
                    <a:pt x="1187" y="1208"/>
                  </a:lnTo>
                  <a:lnTo>
                    <a:pt x="1207" y="1287"/>
                  </a:lnTo>
                  <a:lnTo>
                    <a:pt x="1207" y="1346"/>
                  </a:lnTo>
                  <a:lnTo>
                    <a:pt x="1207" y="1406"/>
                  </a:lnTo>
                  <a:lnTo>
                    <a:pt x="1187" y="1465"/>
                  </a:lnTo>
                  <a:lnTo>
                    <a:pt x="1108" y="1584"/>
                  </a:lnTo>
                  <a:lnTo>
                    <a:pt x="1029" y="1683"/>
                  </a:lnTo>
                  <a:lnTo>
                    <a:pt x="950" y="1781"/>
                  </a:lnTo>
                  <a:lnTo>
                    <a:pt x="851" y="1841"/>
                  </a:lnTo>
                  <a:lnTo>
                    <a:pt x="772" y="1861"/>
                  </a:lnTo>
                  <a:lnTo>
                    <a:pt x="673" y="1861"/>
                  </a:lnTo>
                  <a:lnTo>
                    <a:pt x="574" y="1841"/>
                  </a:lnTo>
                  <a:lnTo>
                    <a:pt x="495" y="1801"/>
                  </a:lnTo>
                  <a:lnTo>
                    <a:pt x="336" y="1702"/>
                  </a:lnTo>
                  <a:lnTo>
                    <a:pt x="277" y="1643"/>
                  </a:lnTo>
                  <a:lnTo>
                    <a:pt x="237" y="1584"/>
                  </a:lnTo>
                  <a:lnTo>
                    <a:pt x="158" y="1465"/>
                  </a:lnTo>
                  <a:lnTo>
                    <a:pt x="139" y="1307"/>
                  </a:lnTo>
                  <a:lnTo>
                    <a:pt x="119" y="1168"/>
                  </a:lnTo>
                  <a:lnTo>
                    <a:pt x="139" y="1030"/>
                  </a:lnTo>
                  <a:lnTo>
                    <a:pt x="198" y="931"/>
                  </a:lnTo>
                  <a:lnTo>
                    <a:pt x="277" y="852"/>
                  </a:lnTo>
                  <a:lnTo>
                    <a:pt x="396" y="812"/>
                  </a:lnTo>
                  <a:lnTo>
                    <a:pt x="514" y="792"/>
                  </a:lnTo>
                  <a:lnTo>
                    <a:pt x="633" y="812"/>
                  </a:lnTo>
                  <a:lnTo>
                    <a:pt x="752" y="852"/>
                  </a:lnTo>
                  <a:lnTo>
                    <a:pt x="772" y="871"/>
                  </a:lnTo>
                  <a:lnTo>
                    <a:pt x="851" y="931"/>
                  </a:lnTo>
                  <a:lnTo>
                    <a:pt x="930" y="931"/>
                  </a:lnTo>
                  <a:lnTo>
                    <a:pt x="950" y="911"/>
                  </a:lnTo>
                  <a:lnTo>
                    <a:pt x="950" y="891"/>
                  </a:lnTo>
                  <a:lnTo>
                    <a:pt x="890" y="832"/>
                  </a:lnTo>
                  <a:lnTo>
                    <a:pt x="845" y="798"/>
                  </a:lnTo>
                  <a:lnTo>
                    <a:pt x="811" y="753"/>
                  </a:lnTo>
                  <a:lnTo>
                    <a:pt x="791" y="654"/>
                  </a:lnTo>
                  <a:lnTo>
                    <a:pt x="791" y="555"/>
                  </a:lnTo>
                  <a:lnTo>
                    <a:pt x="811" y="456"/>
                  </a:lnTo>
                  <a:lnTo>
                    <a:pt x="871" y="377"/>
                  </a:lnTo>
                  <a:lnTo>
                    <a:pt x="930" y="278"/>
                  </a:lnTo>
                  <a:lnTo>
                    <a:pt x="1009" y="219"/>
                  </a:lnTo>
                  <a:lnTo>
                    <a:pt x="1108" y="139"/>
                  </a:lnTo>
                  <a:lnTo>
                    <a:pt x="1207" y="100"/>
                  </a:lnTo>
                  <a:lnTo>
                    <a:pt x="1306" y="80"/>
                  </a:lnTo>
                  <a:lnTo>
                    <a:pt x="1405" y="80"/>
                  </a:lnTo>
                  <a:lnTo>
                    <a:pt x="1504" y="120"/>
                  </a:lnTo>
                  <a:lnTo>
                    <a:pt x="1583" y="179"/>
                  </a:lnTo>
                  <a:lnTo>
                    <a:pt x="1662" y="278"/>
                  </a:lnTo>
                  <a:lnTo>
                    <a:pt x="1721" y="436"/>
                  </a:lnTo>
                  <a:lnTo>
                    <a:pt x="1741" y="515"/>
                  </a:lnTo>
                  <a:lnTo>
                    <a:pt x="1741" y="594"/>
                  </a:lnTo>
                  <a:lnTo>
                    <a:pt x="1721" y="753"/>
                  </a:lnTo>
                  <a:lnTo>
                    <a:pt x="1682" y="832"/>
                  </a:lnTo>
                  <a:lnTo>
                    <a:pt x="1622" y="871"/>
                  </a:lnTo>
                  <a:lnTo>
                    <a:pt x="1563" y="891"/>
                  </a:lnTo>
                  <a:lnTo>
                    <a:pt x="1484" y="911"/>
                  </a:lnTo>
                  <a:lnTo>
                    <a:pt x="1424" y="891"/>
                  </a:lnTo>
                  <a:lnTo>
                    <a:pt x="1345" y="852"/>
                  </a:lnTo>
                  <a:lnTo>
                    <a:pt x="1306" y="812"/>
                  </a:lnTo>
                  <a:lnTo>
                    <a:pt x="1246" y="753"/>
                  </a:lnTo>
                  <a:lnTo>
                    <a:pt x="1227" y="693"/>
                  </a:lnTo>
                  <a:lnTo>
                    <a:pt x="1227" y="634"/>
                  </a:lnTo>
                  <a:lnTo>
                    <a:pt x="1246" y="495"/>
                  </a:lnTo>
                  <a:lnTo>
                    <a:pt x="1365" y="416"/>
                  </a:lnTo>
                  <a:lnTo>
                    <a:pt x="1464" y="377"/>
                  </a:lnTo>
                  <a:lnTo>
                    <a:pt x="1504" y="377"/>
                  </a:lnTo>
                  <a:lnTo>
                    <a:pt x="1543" y="397"/>
                  </a:lnTo>
                  <a:lnTo>
                    <a:pt x="1583" y="476"/>
                  </a:lnTo>
                  <a:lnTo>
                    <a:pt x="1583" y="515"/>
                  </a:lnTo>
                  <a:lnTo>
                    <a:pt x="1583" y="555"/>
                  </a:lnTo>
                  <a:lnTo>
                    <a:pt x="1563" y="575"/>
                  </a:lnTo>
                  <a:lnTo>
                    <a:pt x="1523" y="614"/>
                  </a:lnTo>
                  <a:lnTo>
                    <a:pt x="1464" y="634"/>
                  </a:lnTo>
                  <a:lnTo>
                    <a:pt x="1464" y="654"/>
                  </a:lnTo>
                  <a:lnTo>
                    <a:pt x="1484" y="654"/>
                  </a:lnTo>
                  <a:lnTo>
                    <a:pt x="1603" y="634"/>
                  </a:lnTo>
                  <a:lnTo>
                    <a:pt x="1662" y="594"/>
                  </a:lnTo>
                  <a:lnTo>
                    <a:pt x="1682" y="515"/>
                  </a:lnTo>
                  <a:lnTo>
                    <a:pt x="1682" y="456"/>
                  </a:lnTo>
                  <a:lnTo>
                    <a:pt x="1642" y="397"/>
                  </a:lnTo>
                  <a:lnTo>
                    <a:pt x="1563" y="337"/>
                  </a:lnTo>
                  <a:lnTo>
                    <a:pt x="1484" y="317"/>
                  </a:lnTo>
                  <a:lnTo>
                    <a:pt x="1365" y="337"/>
                  </a:lnTo>
                  <a:lnTo>
                    <a:pt x="1306" y="357"/>
                  </a:lnTo>
                  <a:lnTo>
                    <a:pt x="1246" y="397"/>
                  </a:lnTo>
                  <a:lnTo>
                    <a:pt x="1187" y="456"/>
                  </a:lnTo>
                  <a:lnTo>
                    <a:pt x="1167" y="515"/>
                  </a:lnTo>
                  <a:lnTo>
                    <a:pt x="1128" y="614"/>
                  </a:lnTo>
                  <a:lnTo>
                    <a:pt x="1128" y="733"/>
                  </a:lnTo>
                  <a:lnTo>
                    <a:pt x="1187" y="852"/>
                  </a:lnTo>
                  <a:lnTo>
                    <a:pt x="1227" y="891"/>
                  </a:lnTo>
                  <a:lnTo>
                    <a:pt x="1266" y="931"/>
                  </a:lnTo>
                  <a:lnTo>
                    <a:pt x="1326" y="951"/>
                  </a:lnTo>
                  <a:lnTo>
                    <a:pt x="1385" y="970"/>
                  </a:lnTo>
                  <a:lnTo>
                    <a:pt x="1523" y="970"/>
                  </a:lnTo>
                  <a:lnTo>
                    <a:pt x="1622" y="931"/>
                  </a:lnTo>
                  <a:lnTo>
                    <a:pt x="1701" y="891"/>
                  </a:lnTo>
                  <a:lnTo>
                    <a:pt x="1761" y="832"/>
                  </a:lnTo>
                  <a:lnTo>
                    <a:pt x="1800" y="772"/>
                  </a:lnTo>
                  <a:lnTo>
                    <a:pt x="1820" y="693"/>
                  </a:lnTo>
                  <a:lnTo>
                    <a:pt x="1840" y="614"/>
                  </a:lnTo>
                  <a:lnTo>
                    <a:pt x="1860" y="535"/>
                  </a:lnTo>
                  <a:lnTo>
                    <a:pt x="1840" y="456"/>
                  </a:lnTo>
                  <a:lnTo>
                    <a:pt x="1800" y="298"/>
                  </a:lnTo>
                  <a:lnTo>
                    <a:pt x="1761" y="219"/>
                  </a:lnTo>
                  <a:lnTo>
                    <a:pt x="1701" y="159"/>
                  </a:lnTo>
                  <a:lnTo>
                    <a:pt x="1642" y="100"/>
                  </a:lnTo>
                  <a:lnTo>
                    <a:pt x="1583" y="60"/>
                  </a:lnTo>
                  <a:lnTo>
                    <a:pt x="1504" y="21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9"/>
            <p:cNvSpPr/>
            <p:nvPr/>
          </p:nvSpPr>
          <p:spPr>
            <a:xfrm>
              <a:off x="3947725" y="4420400"/>
              <a:ext cx="151875" cy="366025"/>
            </a:xfrm>
            <a:custGeom>
              <a:avLst/>
              <a:gdLst/>
              <a:ahLst/>
              <a:cxnLst/>
              <a:rect l="l" t="t" r="r" b="b"/>
              <a:pathLst>
                <a:path w="6075" h="14641" extrusionOk="0">
                  <a:moveTo>
                    <a:pt x="1663" y="1"/>
                  </a:moveTo>
                  <a:lnTo>
                    <a:pt x="1524" y="21"/>
                  </a:lnTo>
                  <a:lnTo>
                    <a:pt x="1386" y="40"/>
                  </a:lnTo>
                  <a:lnTo>
                    <a:pt x="1267" y="100"/>
                  </a:lnTo>
                  <a:lnTo>
                    <a:pt x="1208" y="179"/>
                  </a:lnTo>
                  <a:lnTo>
                    <a:pt x="990" y="555"/>
                  </a:lnTo>
                  <a:lnTo>
                    <a:pt x="772" y="950"/>
                  </a:lnTo>
                  <a:lnTo>
                    <a:pt x="594" y="1326"/>
                  </a:lnTo>
                  <a:lnTo>
                    <a:pt x="436" y="1722"/>
                  </a:lnTo>
                  <a:lnTo>
                    <a:pt x="298" y="2118"/>
                  </a:lnTo>
                  <a:lnTo>
                    <a:pt x="199" y="2513"/>
                  </a:lnTo>
                  <a:lnTo>
                    <a:pt x="100" y="2909"/>
                  </a:lnTo>
                  <a:lnTo>
                    <a:pt x="40" y="3305"/>
                  </a:lnTo>
                  <a:lnTo>
                    <a:pt x="1" y="3700"/>
                  </a:lnTo>
                  <a:lnTo>
                    <a:pt x="1" y="4096"/>
                  </a:lnTo>
                  <a:lnTo>
                    <a:pt x="21" y="4512"/>
                  </a:lnTo>
                  <a:lnTo>
                    <a:pt x="60" y="4907"/>
                  </a:lnTo>
                  <a:lnTo>
                    <a:pt x="139" y="5323"/>
                  </a:lnTo>
                  <a:lnTo>
                    <a:pt x="258" y="5738"/>
                  </a:lnTo>
                  <a:lnTo>
                    <a:pt x="396" y="6134"/>
                  </a:lnTo>
                  <a:lnTo>
                    <a:pt x="575" y="6549"/>
                  </a:lnTo>
                  <a:lnTo>
                    <a:pt x="673" y="6747"/>
                  </a:lnTo>
                  <a:lnTo>
                    <a:pt x="812" y="6945"/>
                  </a:lnTo>
                  <a:lnTo>
                    <a:pt x="990" y="7163"/>
                  </a:lnTo>
                  <a:lnTo>
                    <a:pt x="1188" y="7380"/>
                  </a:lnTo>
                  <a:lnTo>
                    <a:pt x="1663" y="7835"/>
                  </a:lnTo>
                  <a:lnTo>
                    <a:pt x="2197" y="8290"/>
                  </a:lnTo>
                  <a:lnTo>
                    <a:pt x="3364" y="9279"/>
                  </a:lnTo>
                  <a:lnTo>
                    <a:pt x="3938" y="9774"/>
                  </a:lnTo>
                  <a:lnTo>
                    <a:pt x="4195" y="10031"/>
                  </a:lnTo>
                  <a:lnTo>
                    <a:pt x="4452" y="10308"/>
                  </a:lnTo>
                  <a:lnTo>
                    <a:pt x="4690" y="10565"/>
                  </a:lnTo>
                  <a:lnTo>
                    <a:pt x="4887" y="10823"/>
                  </a:lnTo>
                  <a:lnTo>
                    <a:pt x="5065" y="11080"/>
                  </a:lnTo>
                  <a:lnTo>
                    <a:pt x="5224" y="11337"/>
                  </a:lnTo>
                  <a:lnTo>
                    <a:pt x="5342" y="11594"/>
                  </a:lnTo>
                  <a:lnTo>
                    <a:pt x="5422" y="11851"/>
                  </a:lnTo>
                  <a:lnTo>
                    <a:pt x="5461" y="12108"/>
                  </a:lnTo>
                  <a:lnTo>
                    <a:pt x="5461" y="12366"/>
                  </a:lnTo>
                  <a:lnTo>
                    <a:pt x="5441" y="12504"/>
                  </a:lnTo>
                  <a:lnTo>
                    <a:pt x="5402" y="12623"/>
                  </a:lnTo>
                  <a:lnTo>
                    <a:pt x="5362" y="12742"/>
                  </a:lnTo>
                  <a:lnTo>
                    <a:pt x="5303" y="12880"/>
                  </a:lnTo>
                  <a:lnTo>
                    <a:pt x="5224" y="12999"/>
                  </a:lnTo>
                  <a:lnTo>
                    <a:pt x="5145" y="13117"/>
                  </a:lnTo>
                  <a:lnTo>
                    <a:pt x="5046" y="13236"/>
                  </a:lnTo>
                  <a:lnTo>
                    <a:pt x="4927" y="13375"/>
                  </a:lnTo>
                  <a:lnTo>
                    <a:pt x="4630" y="13612"/>
                  </a:lnTo>
                  <a:lnTo>
                    <a:pt x="4294" y="13849"/>
                  </a:lnTo>
                  <a:lnTo>
                    <a:pt x="3878" y="14087"/>
                  </a:lnTo>
                  <a:lnTo>
                    <a:pt x="3384" y="14304"/>
                  </a:lnTo>
                  <a:lnTo>
                    <a:pt x="3245" y="14384"/>
                  </a:lnTo>
                  <a:lnTo>
                    <a:pt x="3206" y="14423"/>
                  </a:lnTo>
                  <a:lnTo>
                    <a:pt x="3166" y="14463"/>
                  </a:lnTo>
                  <a:lnTo>
                    <a:pt x="3166" y="14483"/>
                  </a:lnTo>
                  <a:lnTo>
                    <a:pt x="3166" y="14522"/>
                  </a:lnTo>
                  <a:lnTo>
                    <a:pt x="3226" y="14581"/>
                  </a:lnTo>
                  <a:lnTo>
                    <a:pt x="3305" y="14621"/>
                  </a:lnTo>
                  <a:lnTo>
                    <a:pt x="3423" y="14641"/>
                  </a:lnTo>
                  <a:lnTo>
                    <a:pt x="3542" y="14641"/>
                  </a:lnTo>
                  <a:lnTo>
                    <a:pt x="3681" y="14601"/>
                  </a:lnTo>
                  <a:lnTo>
                    <a:pt x="3977" y="14463"/>
                  </a:lnTo>
                  <a:lnTo>
                    <a:pt x="4274" y="14285"/>
                  </a:lnTo>
                  <a:lnTo>
                    <a:pt x="4551" y="14107"/>
                  </a:lnTo>
                  <a:lnTo>
                    <a:pt x="4828" y="13889"/>
                  </a:lnTo>
                  <a:lnTo>
                    <a:pt x="5105" y="13671"/>
                  </a:lnTo>
                  <a:lnTo>
                    <a:pt x="5342" y="13434"/>
                  </a:lnTo>
                  <a:lnTo>
                    <a:pt x="5540" y="13157"/>
                  </a:lnTo>
                  <a:lnTo>
                    <a:pt x="5738" y="12880"/>
                  </a:lnTo>
                  <a:lnTo>
                    <a:pt x="5877" y="12603"/>
                  </a:lnTo>
                  <a:lnTo>
                    <a:pt x="5995" y="12306"/>
                  </a:lnTo>
                  <a:lnTo>
                    <a:pt x="6015" y="12148"/>
                  </a:lnTo>
                  <a:lnTo>
                    <a:pt x="6055" y="11990"/>
                  </a:lnTo>
                  <a:lnTo>
                    <a:pt x="6055" y="11832"/>
                  </a:lnTo>
                  <a:lnTo>
                    <a:pt x="6074" y="11673"/>
                  </a:lnTo>
                  <a:lnTo>
                    <a:pt x="6055" y="11495"/>
                  </a:lnTo>
                  <a:lnTo>
                    <a:pt x="6015" y="11337"/>
                  </a:lnTo>
                  <a:lnTo>
                    <a:pt x="5975" y="11179"/>
                  </a:lnTo>
                  <a:lnTo>
                    <a:pt x="5936" y="11001"/>
                  </a:lnTo>
                  <a:lnTo>
                    <a:pt x="5857" y="10842"/>
                  </a:lnTo>
                  <a:lnTo>
                    <a:pt x="5758" y="10664"/>
                  </a:lnTo>
                  <a:lnTo>
                    <a:pt x="5659" y="10506"/>
                  </a:lnTo>
                  <a:lnTo>
                    <a:pt x="5540" y="10328"/>
                  </a:lnTo>
                  <a:lnTo>
                    <a:pt x="5323" y="10091"/>
                  </a:lnTo>
                  <a:lnTo>
                    <a:pt x="5105" y="9833"/>
                  </a:lnTo>
                  <a:lnTo>
                    <a:pt x="4650" y="9398"/>
                  </a:lnTo>
                  <a:lnTo>
                    <a:pt x="4175" y="8963"/>
                  </a:lnTo>
                  <a:lnTo>
                    <a:pt x="3681" y="8567"/>
                  </a:lnTo>
                  <a:lnTo>
                    <a:pt x="2672" y="7756"/>
                  </a:lnTo>
                  <a:lnTo>
                    <a:pt x="2177" y="7341"/>
                  </a:lnTo>
                  <a:lnTo>
                    <a:pt x="1722" y="6886"/>
                  </a:lnTo>
                  <a:lnTo>
                    <a:pt x="1564" y="6727"/>
                  </a:lnTo>
                  <a:lnTo>
                    <a:pt x="1405" y="6549"/>
                  </a:lnTo>
                  <a:lnTo>
                    <a:pt x="1287" y="6351"/>
                  </a:lnTo>
                  <a:lnTo>
                    <a:pt x="1168" y="6154"/>
                  </a:lnTo>
                  <a:lnTo>
                    <a:pt x="1049" y="5956"/>
                  </a:lnTo>
                  <a:lnTo>
                    <a:pt x="970" y="5758"/>
                  </a:lnTo>
                  <a:lnTo>
                    <a:pt x="891" y="5560"/>
                  </a:lnTo>
                  <a:lnTo>
                    <a:pt x="832" y="5342"/>
                  </a:lnTo>
                  <a:lnTo>
                    <a:pt x="772" y="5125"/>
                  </a:lnTo>
                  <a:lnTo>
                    <a:pt x="733" y="4907"/>
                  </a:lnTo>
                  <a:lnTo>
                    <a:pt x="693" y="4472"/>
                  </a:lnTo>
                  <a:lnTo>
                    <a:pt x="673" y="4017"/>
                  </a:lnTo>
                  <a:lnTo>
                    <a:pt x="713" y="3562"/>
                  </a:lnTo>
                  <a:lnTo>
                    <a:pt x="772" y="3107"/>
                  </a:lnTo>
                  <a:lnTo>
                    <a:pt x="871" y="2652"/>
                  </a:lnTo>
                  <a:lnTo>
                    <a:pt x="990" y="2197"/>
                  </a:lnTo>
                  <a:lnTo>
                    <a:pt x="1148" y="1762"/>
                  </a:lnTo>
                  <a:lnTo>
                    <a:pt x="1307" y="1346"/>
                  </a:lnTo>
                  <a:lnTo>
                    <a:pt x="1485" y="931"/>
                  </a:lnTo>
                  <a:lnTo>
                    <a:pt x="1682" y="555"/>
                  </a:lnTo>
                  <a:lnTo>
                    <a:pt x="1900" y="179"/>
                  </a:lnTo>
                  <a:lnTo>
                    <a:pt x="1920" y="139"/>
                  </a:lnTo>
                  <a:lnTo>
                    <a:pt x="1920" y="80"/>
                  </a:lnTo>
                  <a:lnTo>
                    <a:pt x="1900" y="60"/>
                  </a:lnTo>
                  <a:lnTo>
                    <a:pt x="1880" y="21"/>
                  </a:lnTo>
                  <a:lnTo>
                    <a:pt x="1781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9"/>
            <p:cNvSpPr/>
            <p:nvPr/>
          </p:nvSpPr>
          <p:spPr>
            <a:xfrm>
              <a:off x="4036275" y="4410025"/>
              <a:ext cx="133050" cy="370475"/>
            </a:xfrm>
            <a:custGeom>
              <a:avLst/>
              <a:gdLst/>
              <a:ahLst/>
              <a:cxnLst/>
              <a:rect l="l" t="t" r="r" b="b"/>
              <a:pathLst>
                <a:path w="5322" h="14819" extrusionOk="0">
                  <a:moveTo>
                    <a:pt x="1761" y="0"/>
                  </a:moveTo>
                  <a:lnTo>
                    <a:pt x="1622" y="60"/>
                  </a:lnTo>
                  <a:lnTo>
                    <a:pt x="1306" y="258"/>
                  </a:lnTo>
                  <a:lnTo>
                    <a:pt x="1029" y="475"/>
                  </a:lnTo>
                  <a:lnTo>
                    <a:pt x="791" y="713"/>
                  </a:lnTo>
                  <a:lnTo>
                    <a:pt x="574" y="970"/>
                  </a:lnTo>
                  <a:lnTo>
                    <a:pt x="416" y="1247"/>
                  </a:lnTo>
                  <a:lnTo>
                    <a:pt x="277" y="1543"/>
                  </a:lnTo>
                  <a:lnTo>
                    <a:pt x="158" y="1840"/>
                  </a:lnTo>
                  <a:lnTo>
                    <a:pt x="79" y="2157"/>
                  </a:lnTo>
                  <a:lnTo>
                    <a:pt x="40" y="2473"/>
                  </a:lnTo>
                  <a:lnTo>
                    <a:pt x="0" y="2810"/>
                  </a:lnTo>
                  <a:lnTo>
                    <a:pt x="0" y="3146"/>
                  </a:lnTo>
                  <a:lnTo>
                    <a:pt x="20" y="3502"/>
                  </a:lnTo>
                  <a:lnTo>
                    <a:pt x="40" y="3838"/>
                  </a:lnTo>
                  <a:lnTo>
                    <a:pt x="99" y="4195"/>
                  </a:lnTo>
                  <a:lnTo>
                    <a:pt x="178" y="4551"/>
                  </a:lnTo>
                  <a:lnTo>
                    <a:pt x="257" y="4887"/>
                  </a:lnTo>
                  <a:lnTo>
                    <a:pt x="376" y="5283"/>
                  </a:lnTo>
                  <a:lnTo>
                    <a:pt x="514" y="5659"/>
                  </a:lnTo>
                  <a:lnTo>
                    <a:pt x="693" y="6015"/>
                  </a:lnTo>
                  <a:lnTo>
                    <a:pt x="910" y="6351"/>
                  </a:lnTo>
                  <a:lnTo>
                    <a:pt x="1148" y="6648"/>
                  </a:lnTo>
                  <a:lnTo>
                    <a:pt x="1425" y="6944"/>
                  </a:lnTo>
                  <a:lnTo>
                    <a:pt x="1721" y="7202"/>
                  </a:lnTo>
                  <a:lnTo>
                    <a:pt x="2038" y="7459"/>
                  </a:lnTo>
                  <a:lnTo>
                    <a:pt x="2849" y="8033"/>
                  </a:lnTo>
                  <a:lnTo>
                    <a:pt x="3225" y="8329"/>
                  </a:lnTo>
                  <a:lnTo>
                    <a:pt x="3561" y="8626"/>
                  </a:lnTo>
                  <a:lnTo>
                    <a:pt x="3719" y="8784"/>
                  </a:lnTo>
                  <a:lnTo>
                    <a:pt x="3878" y="8943"/>
                  </a:lnTo>
                  <a:lnTo>
                    <a:pt x="4016" y="9121"/>
                  </a:lnTo>
                  <a:lnTo>
                    <a:pt x="4155" y="9319"/>
                  </a:lnTo>
                  <a:lnTo>
                    <a:pt x="4273" y="9516"/>
                  </a:lnTo>
                  <a:lnTo>
                    <a:pt x="4392" y="9734"/>
                  </a:lnTo>
                  <a:lnTo>
                    <a:pt x="4511" y="9971"/>
                  </a:lnTo>
                  <a:lnTo>
                    <a:pt x="4590" y="10229"/>
                  </a:lnTo>
                  <a:lnTo>
                    <a:pt x="4649" y="10387"/>
                  </a:lnTo>
                  <a:lnTo>
                    <a:pt x="4669" y="10545"/>
                  </a:lnTo>
                  <a:lnTo>
                    <a:pt x="4689" y="10842"/>
                  </a:lnTo>
                  <a:lnTo>
                    <a:pt x="4689" y="11139"/>
                  </a:lnTo>
                  <a:lnTo>
                    <a:pt x="4629" y="11435"/>
                  </a:lnTo>
                  <a:lnTo>
                    <a:pt x="4550" y="11732"/>
                  </a:lnTo>
                  <a:lnTo>
                    <a:pt x="4432" y="12029"/>
                  </a:lnTo>
                  <a:lnTo>
                    <a:pt x="4293" y="12306"/>
                  </a:lnTo>
                  <a:lnTo>
                    <a:pt x="4115" y="12603"/>
                  </a:lnTo>
                  <a:lnTo>
                    <a:pt x="3937" y="12860"/>
                  </a:lnTo>
                  <a:lnTo>
                    <a:pt x="3739" y="13137"/>
                  </a:lnTo>
                  <a:lnTo>
                    <a:pt x="3324" y="13631"/>
                  </a:lnTo>
                  <a:lnTo>
                    <a:pt x="2908" y="14106"/>
                  </a:lnTo>
                  <a:lnTo>
                    <a:pt x="2513" y="14522"/>
                  </a:lnTo>
                  <a:lnTo>
                    <a:pt x="2473" y="14581"/>
                  </a:lnTo>
                  <a:lnTo>
                    <a:pt x="2433" y="14621"/>
                  </a:lnTo>
                  <a:lnTo>
                    <a:pt x="2433" y="14680"/>
                  </a:lnTo>
                  <a:lnTo>
                    <a:pt x="2433" y="14719"/>
                  </a:lnTo>
                  <a:lnTo>
                    <a:pt x="2473" y="14759"/>
                  </a:lnTo>
                  <a:lnTo>
                    <a:pt x="2513" y="14779"/>
                  </a:lnTo>
                  <a:lnTo>
                    <a:pt x="2612" y="14818"/>
                  </a:lnTo>
                  <a:lnTo>
                    <a:pt x="2889" y="14818"/>
                  </a:lnTo>
                  <a:lnTo>
                    <a:pt x="3027" y="14779"/>
                  </a:lnTo>
                  <a:lnTo>
                    <a:pt x="3126" y="14700"/>
                  </a:lnTo>
                  <a:lnTo>
                    <a:pt x="3462" y="14344"/>
                  </a:lnTo>
                  <a:lnTo>
                    <a:pt x="3779" y="13987"/>
                  </a:lnTo>
                  <a:lnTo>
                    <a:pt x="4076" y="13612"/>
                  </a:lnTo>
                  <a:lnTo>
                    <a:pt x="4372" y="13216"/>
                  </a:lnTo>
                  <a:lnTo>
                    <a:pt x="4610" y="12840"/>
                  </a:lnTo>
                  <a:lnTo>
                    <a:pt x="4847" y="12425"/>
                  </a:lnTo>
                  <a:lnTo>
                    <a:pt x="5025" y="12029"/>
                  </a:lnTo>
                  <a:lnTo>
                    <a:pt x="5164" y="11613"/>
                  </a:lnTo>
                  <a:lnTo>
                    <a:pt x="5223" y="11416"/>
                  </a:lnTo>
                  <a:lnTo>
                    <a:pt x="5282" y="11218"/>
                  </a:lnTo>
                  <a:lnTo>
                    <a:pt x="5302" y="11000"/>
                  </a:lnTo>
                  <a:lnTo>
                    <a:pt x="5322" y="10783"/>
                  </a:lnTo>
                  <a:lnTo>
                    <a:pt x="5322" y="10585"/>
                  </a:lnTo>
                  <a:lnTo>
                    <a:pt x="5322" y="10367"/>
                  </a:lnTo>
                  <a:lnTo>
                    <a:pt x="5282" y="10169"/>
                  </a:lnTo>
                  <a:lnTo>
                    <a:pt x="5243" y="9952"/>
                  </a:lnTo>
                  <a:lnTo>
                    <a:pt x="5203" y="9734"/>
                  </a:lnTo>
                  <a:lnTo>
                    <a:pt x="5124" y="9536"/>
                  </a:lnTo>
                  <a:lnTo>
                    <a:pt x="5025" y="9319"/>
                  </a:lnTo>
                  <a:lnTo>
                    <a:pt x="4926" y="9101"/>
                  </a:lnTo>
                  <a:lnTo>
                    <a:pt x="4788" y="8903"/>
                  </a:lnTo>
                  <a:lnTo>
                    <a:pt x="4649" y="8685"/>
                  </a:lnTo>
                  <a:lnTo>
                    <a:pt x="4491" y="8488"/>
                  </a:lnTo>
                  <a:lnTo>
                    <a:pt x="4293" y="8270"/>
                  </a:lnTo>
                  <a:lnTo>
                    <a:pt x="4095" y="8052"/>
                  </a:lnTo>
                  <a:lnTo>
                    <a:pt x="3878" y="7874"/>
                  </a:lnTo>
                  <a:lnTo>
                    <a:pt x="3442" y="7518"/>
                  </a:lnTo>
                  <a:lnTo>
                    <a:pt x="2572" y="6885"/>
                  </a:lnTo>
                  <a:lnTo>
                    <a:pt x="2176" y="6549"/>
                  </a:lnTo>
                  <a:lnTo>
                    <a:pt x="1978" y="6371"/>
                  </a:lnTo>
                  <a:lnTo>
                    <a:pt x="1800" y="6173"/>
                  </a:lnTo>
                  <a:lnTo>
                    <a:pt x="1622" y="5975"/>
                  </a:lnTo>
                  <a:lnTo>
                    <a:pt x="1464" y="5738"/>
                  </a:lnTo>
                  <a:lnTo>
                    <a:pt x="1306" y="5480"/>
                  </a:lnTo>
                  <a:lnTo>
                    <a:pt x="1167" y="5203"/>
                  </a:lnTo>
                  <a:lnTo>
                    <a:pt x="1049" y="4927"/>
                  </a:lnTo>
                  <a:lnTo>
                    <a:pt x="950" y="4610"/>
                  </a:lnTo>
                  <a:lnTo>
                    <a:pt x="871" y="4293"/>
                  </a:lnTo>
                  <a:lnTo>
                    <a:pt x="791" y="3977"/>
                  </a:lnTo>
                  <a:lnTo>
                    <a:pt x="752" y="3641"/>
                  </a:lnTo>
                  <a:lnTo>
                    <a:pt x="712" y="3304"/>
                  </a:lnTo>
                  <a:lnTo>
                    <a:pt x="693" y="2948"/>
                  </a:lnTo>
                  <a:lnTo>
                    <a:pt x="712" y="2612"/>
                  </a:lnTo>
                  <a:lnTo>
                    <a:pt x="752" y="2275"/>
                  </a:lnTo>
                  <a:lnTo>
                    <a:pt x="831" y="1959"/>
                  </a:lnTo>
                  <a:lnTo>
                    <a:pt x="930" y="1662"/>
                  </a:lnTo>
                  <a:lnTo>
                    <a:pt x="1049" y="1365"/>
                  </a:lnTo>
                  <a:lnTo>
                    <a:pt x="1227" y="1088"/>
                  </a:lnTo>
                  <a:lnTo>
                    <a:pt x="1425" y="851"/>
                  </a:lnTo>
                  <a:lnTo>
                    <a:pt x="1543" y="732"/>
                  </a:lnTo>
                  <a:lnTo>
                    <a:pt x="1662" y="633"/>
                  </a:lnTo>
                  <a:lnTo>
                    <a:pt x="1800" y="535"/>
                  </a:lnTo>
                  <a:lnTo>
                    <a:pt x="1939" y="455"/>
                  </a:lnTo>
                  <a:lnTo>
                    <a:pt x="2018" y="396"/>
                  </a:lnTo>
                  <a:lnTo>
                    <a:pt x="2077" y="356"/>
                  </a:lnTo>
                  <a:lnTo>
                    <a:pt x="2117" y="297"/>
                  </a:lnTo>
                  <a:lnTo>
                    <a:pt x="2137" y="258"/>
                  </a:lnTo>
                  <a:lnTo>
                    <a:pt x="2137" y="198"/>
                  </a:lnTo>
                  <a:lnTo>
                    <a:pt x="2137" y="159"/>
                  </a:lnTo>
                  <a:lnTo>
                    <a:pt x="2097" y="79"/>
                  </a:lnTo>
                  <a:lnTo>
                    <a:pt x="1998" y="20"/>
                  </a:lnTo>
                  <a:lnTo>
                    <a:pt x="189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825B36E7-10E2-E040-4E6A-F442F4A980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663"/>
          <a:stretch/>
        </p:blipFill>
        <p:spPr>
          <a:xfrm>
            <a:off x="136520" y="575823"/>
            <a:ext cx="6179922" cy="174361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8278002-55C4-5969-12A8-1E4A33F78A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483"/>
          <a:stretch/>
        </p:blipFill>
        <p:spPr>
          <a:xfrm>
            <a:off x="5741323" y="163189"/>
            <a:ext cx="3305369" cy="394076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6F90B01-9ECE-551C-0969-86E50C1DDF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931" y="4153315"/>
            <a:ext cx="3580291" cy="89625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D8B487B-3517-6B90-A759-578D61D9B4E4}"/>
              </a:ext>
            </a:extLst>
          </p:cNvPr>
          <p:cNvSpPr/>
          <p:nvPr/>
        </p:nvSpPr>
        <p:spPr>
          <a:xfrm>
            <a:off x="5624616" y="4204895"/>
            <a:ext cx="747831" cy="2607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7BCB0ED-87E9-B768-1D32-4DD98966A6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76B77-C7E9-4009-AEE1-02471F71AEAD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0553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39"/>
          <p:cNvSpPr/>
          <p:nvPr/>
        </p:nvSpPr>
        <p:spPr>
          <a:xfrm>
            <a:off x="163249" y="70277"/>
            <a:ext cx="4332551" cy="548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dist="95250" dir="30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39"/>
          <p:cNvSpPr txBox="1">
            <a:spLocks noGrp="1"/>
          </p:cNvSpPr>
          <p:nvPr>
            <p:ph type="title"/>
          </p:nvPr>
        </p:nvSpPr>
        <p:spPr>
          <a:xfrm>
            <a:off x="-402780" y="122875"/>
            <a:ext cx="5415481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dirty="0">
                <a:solidFill>
                  <a:schemeClr val="dk2"/>
                </a:solidFill>
              </a:rPr>
              <a:t>主要功能介紹  登入驗證功能  管理者</a:t>
            </a:r>
            <a:endParaRPr lang="en-US" sz="2000" b="1" dirty="0">
              <a:solidFill>
                <a:schemeClr val="dk2"/>
              </a:solidFill>
            </a:endParaRPr>
          </a:p>
        </p:txBody>
      </p:sp>
      <p:grpSp>
        <p:nvGrpSpPr>
          <p:cNvPr id="1271" name="Google Shape;1271;p39"/>
          <p:cNvGrpSpPr/>
          <p:nvPr/>
        </p:nvGrpSpPr>
        <p:grpSpPr>
          <a:xfrm>
            <a:off x="7671432" y="-235185"/>
            <a:ext cx="1502711" cy="1206271"/>
            <a:chOff x="3544650" y="4410025"/>
            <a:chExt cx="1195950" cy="960025"/>
          </a:xfrm>
        </p:grpSpPr>
        <p:sp>
          <p:nvSpPr>
            <p:cNvPr id="1272" name="Google Shape;1272;p39"/>
            <p:cNvSpPr/>
            <p:nvPr/>
          </p:nvSpPr>
          <p:spPr>
            <a:xfrm>
              <a:off x="3571850" y="5042600"/>
              <a:ext cx="1051025" cy="323500"/>
            </a:xfrm>
            <a:custGeom>
              <a:avLst/>
              <a:gdLst/>
              <a:ahLst/>
              <a:cxnLst/>
              <a:rect l="l" t="t" r="r" b="b"/>
              <a:pathLst>
                <a:path w="42041" h="12940" extrusionOk="0">
                  <a:moveTo>
                    <a:pt x="21881" y="1"/>
                  </a:moveTo>
                  <a:lnTo>
                    <a:pt x="20793" y="40"/>
                  </a:lnTo>
                  <a:lnTo>
                    <a:pt x="19705" y="80"/>
                  </a:lnTo>
                  <a:lnTo>
                    <a:pt x="18636" y="139"/>
                  </a:lnTo>
                  <a:lnTo>
                    <a:pt x="17588" y="218"/>
                  </a:lnTo>
                  <a:lnTo>
                    <a:pt x="16559" y="317"/>
                  </a:lnTo>
                  <a:lnTo>
                    <a:pt x="15550" y="436"/>
                  </a:lnTo>
                  <a:lnTo>
                    <a:pt x="14561" y="555"/>
                  </a:lnTo>
                  <a:lnTo>
                    <a:pt x="13572" y="693"/>
                  </a:lnTo>
                  <a:lnTo>
                    <a:pt x="12622" y="832"/>
                  </a:lnTo>
                  <a:lnTo>
                    <a:pt x="11692" y="990"/>
                  </a:lnTo>
                  <a:lnTo>
                    <a:pt x="10802" y="1168"/>
                  </a:lnTo>
                  <a:lnTo>
                    <a:pt x="9932" y="1366"/>
                  </a:lnTo>
                  <a:lnTo>
                    <a:pt x="9081" y="1544"/>
                  </a:lnTo>
                  <a:lnTo>
                    <a:pt x="8270" y="1762"/>
                  </a:lnTo>
                  <a:lnTo>
                    <a:pt x="7478" y="1979"/>
                  </a:lnTo>
                  <a:lnTo>
                    <a:pt x="6727" y="2217"/>
                  </a:lnTo>
                  <a:lnTo>
                    <a:pt x="5995" y="2454"/>
                  </a:lnTo>
                  <a:lnTo>
                    <a:pt x="5302" y="2691"/>
                  </a:lnTo>
                  <a:lnTo>
                    <a:pt x="4649" y="2949"/>
                  </a:lnTo>
                  <a:lnTo>
                    <a:pt x="4036" y="3226"/>
                  </a:lnTo>
                  <a:lnTo>
                    <a:pt x="3462" y="3483"/>
                  </a:lnTo>
                  <a:lnTo>
                    <a:pt x="2928" y="3780"/>
                  </a:lnTo>
                  <a:lnTo>
                    <a:pt x="2434" y="4057"/>
                  </a:lnTo>
                  <a:lnTo>
                    <a:pt x="1979" y="4353"/>
                  </a:lnTo>
                  <a:lnTo>
                    <a:pt x="1563" y="4650"/>
                  </a:lnTo>
                  <a:lnTo>
                    <a:pt x="1207" y="4967"/>
                  </a:lnTo>
                  <a:lnTo>
                    <a:pt x="871" y="5263"/>
                  </a:lnTo>
                  <a:lnTo>
                    <a:pt x="613" y="5580"/>
                  </a:lnTo>
                  <a:lnTo>
                    <a:pt x="376" y="5896"/>
                  </a:lnTo>
                  <a:lnTo>
                    <a:pt x="218" y="6233"/>
                  </a:lnTo>
                  <a:lnTo>
                    <a:pt x="139" y="6391"/>
                  </a:lnTo>
                  <a:lnTo>
                    <a:pt x="79" y="6549"/>
                  </a:lnTo>
                  <a:lnTo>
                    <a:pt x="40" y="6708"/>
                  </a:lnTo>
                  <a:lnTo>
                    <a:pt x="20" y="6886"/>
                  </a:lnTo>
                  <a:lnTo>
                    <a:pt x="0" y="7044"/>
                  </a:lnTo>
                  <a:lnTo>
                    <a:pt x="0" y="7222"/>
                  </a:lnTo>
                  <a:lnTo>
                    <a:pt x="20" y="7380"/>
                  </a:lnTo>
                  <a:lnTo>
                    <a:pt x="40" y="7538"/>
                  </a:lnTo>
                  <a:lnTo>
                    <a:pt x="79" y="7697"/>
                  </a:lnTo>
                  <a:lnTo>
                    <a:pt x="139" y="7875"/>
                  </a:lnTo>
                  <a:lnTo>
                    <a:pt x="198" y="8033"/>
                  </a:lnTo>
                  <a:lnTo>
                    <a:pt x="277" y="8191"/>
                  </a:lnTo>
                  <a:lnTo>
                    <a:pt x="475" y="8488"/>
                  </a:lnTo>
                  <a:lnTo>
                    <a:pt x="712" y="8805"/>
                  </a:lnTo>
                  <a:lnTo>
                    <a:pt x="1009" y="9082"/>
                  </a:lnTo>
                  <a:lnTo>
                    <a:pt x="1365" y="9378"/>
                  </a:lnTo>
                  <a:lnTo>
                    <a:pt x="1741" y="9655"/>
                  </a:lnTo>
                  <a:lnTo>
                    <a:pt x="2176" y="9932"/>
                  </a:lnTo>
                  <a:lnTo>
                    <a:pt x="2651" y="10189"/>
                  </a:lnTo>
                  <a:lnTo>
                    <a:pt x="3166" y="10447"/>
                  </a:lnTo>
                  <a:lnTo>
                    <a:pt x="3719" y="10684"/>
                  </a:lnTo>
                  <a:lnTo>
                    <a:pt x="4313" y="10902"/>
                  </a:lnTo>
                  <a:lnTo>
                    <a:pt x="4946" y="11139"/>
                  </a:lnTo>
                  <a:lnTo>
                    <a:pt x="5619" y="11337"/>
                  </a:lnTo>
                  <a:lnTo>
                    <a:pt x="6331" y="11535"/>
                  </a:lnTo>
                  <a:lnTo>
                    <a:pt x="7063" y="11733"/>
                  </a:lnTo>
                  <a:lnTo>
                    <a:pt x="7834" y="11891"/>
                  </a:lnTo>
                  <a:lnTo>
                    <a:pt x="8626" y="12069"/>
                  </a:lnTo>
                  <a:lnTo>
                    <a:pt x="9457" y="12207"/>
                  </a:lnTo>
                  <a:lnTo>
                    <a:pt x="10327" y="12346"/>
                  </a:lnTo>
                  <a:lnTo>
                    <a:pt x="11198" y="12465"/>
                  </a:lnTo>
                  <a:lnTo>
                    <a:pt x="12108" y="12583"/>
                  </a:lnTo>
                  <a:lnTo>
                    <a:pt x="13057" y="12682"/>
                  </a:lnTo>
                  <a:lnTo>
                    <a:pt x="14007" y="12761"/>
                  </a:lnTo>
                  <a:lnTo>
                    <a:pt x="14996" y="12821"/>
                  </a:lnTo>
                  <a:lnTo>
                    <a:pt x="15985" y="12880"/>
                  </a:lnTo>
                  <a:lnTo>
                    <a:pt x="17014" y="12920"/>
                  </a:lnTo>
                  <a:lnTo>
                    <a:pt x="18043" y="12939"/>
                  </a:lnTo>
                  <a:lnTo>
                    <a:pt x="19091" y="12939"/>
                  </a:lnTo>
                  <a:lnTo>
                    <a:pt x="20160" y="12920"/>
                  </a:lnTo>
                  <a:lnTo>
                    <a:pt x="21248" y="12900"/>
                  </a:lnTo>
                  <a:lnTo>
                    <a:pt x="22336" y="12841"/>
                  </a:lnTo>
                  <a:lnTo>
                    <a:pt x="23404" y="12781"/>
                  </a:lnTo>
                  <a:lnTo>
                    <a:pt x="24453" y="12702"/>
                  </a:lnTo>
                  <a:lnTo>
                    <a:pt x="25482" y="12603"/>
                  </a:lnTo>
                  <a:lnTo>
                    <a:pt x="26491" y="12504"/>
                  </a:lnTo>
                  <a:lnTo>
                    <a:pt x="27480" y="12385"/>
                  </a:lnTo>
                  <a:lnTo>
                    <a:pt x="28469" y="12247"/>
                  </a:lnTo>
                  <a:lnTo>
                    <a:pt x="29419" y="12089"/>
                  </a:lnTo>
                  <a:lnTo>
                    <a:pt x="30348" y="11930"/>
                  </a:lnTo>
                  <a:lnTo>
                    <a:pt x="31239" y="11752"/>
                  </a:lnTo>
                  <a:lnTo>
                    <a:pt x="32109" y="11574"/>
                  </a:lnTo>
                  <a:lnTo>
                    <a:pt x="32960" y="11377"/>
                  </a:lnTo>
                  <a:lnTo>
                    <a:pt x="33771" y="11159"/>
                  </a:lnTo>
                  <a:lnTo>
                    <a:pt x="34562" y="10941"/>
                  </a:lnTo>
                  <a:lnTo>
                    <a:pt x="35314" y="10724"/>
                  </a:lnTo>
                  <a:lnTo>
                    <a:pt x="36046" y="10486"/>
                  </a:lnTo>
                  <a:lnTo>
                    <a:pt x="36739" y="10229"/>
                  </a:lnTo>
                  <a:lnTo>
                    <a:pt x="37391" y="9972"/>
                  </a:lnTo>
                  <a:lnTo>
                    <a:pt x="38005" y="9715"/>
                  </a:lnTo>
                  <a:lnTo>
                    <a:pt x="38578" y="9438"/>
                  </a:lnTo>
                  <a:lnTo>
                    <a:pt x="39113" y="9161"/>
                  </a:lnTo>
                  <a:lnTo>
                    <a:pt x="39607" y="8864"/>
                  </a:lnTo>
                  <a:lnTo>
                    <a:pt x="40062" y="8567"/>
                  </a:lnTo>
                  <a:lnTo>
                    <a:pt x="40478" y="8270"/>
                  </a:lnTo>
                  <a:lnTo>
                    <a:pt x="40834" y="7974"/>
                  </a:lnTo>
                  <a:lnTo>
                    <a:pt x="41170" y="7657"/>
                  </a:lnTo>
                  <a:lnTo>
                    <a:pt x="41427" y="7341"/>
                  </a:lnTo>
                  <a:lnTo>
                    <a:pt x="41665" y="7024"/>
                  </a:lnTo>
                  <a:lnTo>
                    <a:pt x="41823" y="6708"/>
                  </a:lnTo>
                  <a:lnTo>
                    <a:pt x="41902" y="6529"/>
                  </a:lnTo>
                  <a:lnTo>
                    <a:pt x="41961" y="6371"/>
                  </a:lnTo>
                  <a:lnTo>
                    <a:pt x="42001" y="6213"/>
                  </a:lnTo>
                  <a:lnTo>
                    <a:pt x="42021" y="6035"/>
                  </a:lnTo>
                  <a:lnTo>
                    <a:pt x="42041" y="5877"/>
                  </a:lnTo>
                  <a:lnTo>
                    <a:pt x="42041" y="5718"/>
                  </a:lnTo>
                  <a:lnTo>
                    <a:pt x="42021" y="5540"/>
                  </a:lnTo>
                  <a:lnTo>
                    <a:pt x="42001" y="5382"/>
                  </a:lnTo>
                  <a:lnTo>
                    <a:pt x="41961" y="5224"/>
                  </a:lnTo>
                  <a:lnTo>
                    <a:pt x="41902" y="5065"/>
                  </a:lnTo>
                  <a:lnTo>
                    <a:pt x="41843" y="4907"/>
                  </a:lnTo>
                  <a:lnTo>
                    <a:pt x="41764" y="4749"/>
                  </a:lnTo>
                  <a:lnTo>
                    <a:pt x="41566" y="4432"/>
                  </a:lnTo>
                  <a:lnTo>
                    <a:pt x="41328" y="4136"/>
                  </a:lnTo>
                  <a:lnTo>
                    <a:pt x="41032" y="3839"/>
                  </a:lnTo>
                  <a:lnTo>
                    <a:pt x="40676" y="3542"/>
                  </a:lnTo>
                  <a:lnTo>
                    <a:pt x="40300" y="3265"/>
                  </a:lnTo>
                  <a:lnTo>
                    <a:pt x="39864" y="3008"/>
                  </a:lnTo>
                  <a:lnTo>
                    <a:pt x="39390" y="2731"/>
                  </a:lnTo>
                  <a:lnTo>
                    <a:pt x="38875" y="2494"/>
                  </a:lnTo>
                  <a:lnTo>
                    <a:pt x="38321" y="2256"/>
                  </a:lnTo>
                  <a:lnTo>
                    <a:pt x="37728" y="2019"/>
                  </a:lnTo>
                  <a:lnTo>
                    <a:pt x="37095" y="1801"/>
                  </a:lnTo>
                  <a:lnTo>
                    <a:pt x="36422" y="1584"/>
                  </a:lnTo>
                  <a:lnTo>
                    <a:pt x="35710" y="1386"/>
                  </a:lnTo>
                  <a:lnTo>
                    <a:pt x="34978" y="1208"/>
                  </a:lnTo>
                  <a:lnTo>
                    <a:pt x="34206" y="1030"/>
                  </a:lnTo>
                  <a:lnTo>
                    <a:pt x="33415" y="871"/>
                  </a:lnTo>
                  <a:lnTo>
                    <a:pt x="32584" y="713"/>
                  </a:lnTo>
                  <a:lnTo>
                    <a:pt x="31713" y="575"/>
                  </a:lnTo>
                  <a:lnTo>
                    <a:pt x="30843" y="456"/>
                  </a:lnTo>
                  <a:lnTo>
                    <a:pt x="29933" y="337"/>
                  </a:lnTo>
                  <a:lnTo>
                    <a:pt x="28983" y="258"/>
                  </a:lnTo>
                  <a:lnTo>
                    <a:pt x="28034" y="159"/>
                  </a:lnTo>
                  <a:lnTo>
                    <a:pt x="27045" y="100"/>
                  </a:lnTo>
                  <a:lnTo>
                    <a:pt x="26055" y="60"/>
                  </a:lnTo>
                  <a:lnTo>
                    <a:pt x="25027" y="21"/>
                  </a:lnTo>
                  <a:lnTo>
                    <a:pt x="239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9"/>
            <p:cNvSpPr/>
            <p:nvPr/>
          </p:nvSpPr>
          <p:spPr>
            <a:xfrm>
              <a:off x="3566900" y="5037650"/>
              <a:ext cx="1061425" cy="332400"/>
            </a:xfrm>
            <a:custGeom>
              <a:avLst/>
              <a:gdLst/>
              <a:ahLst/>
              <a:cxnLst/>
              <a:rect l="l" t="t" r="r" b="b"/>
              <a:pathLst>
                <a:path w="42457" h="13296" extrusionOk="0">
                  <a:moveTo>
                    <a:pt x="24552" y="318"/>
                  </a:moveTo>
                  <a:lnTo>
                    <a:pt x="25719" y="357"/>
                  </a:lnTo>
                  <a:lnTo>
                    <a:pt x="26867" y="416"/>
                  </a:lnTo>
                  <a:lnTo>
                    <a:pt x="28034" y="496"/>
                  </a:lnTo>
                  <a:lnTo>
                    <a:pt x="29181" y="595"/>
                  </a:lnTo>
                  <a:lnTo>
                    <a:pt x="30329" y="733"/>
                  </a:lnTo>
                  <a:lnTo>
                    <a:pt x="31476" y="871"/>
                  </a:lnTo>
                  <a:lnTo>
                    <a:pt x="32604" y="1050"/>
                  </a:lnTo>
                  <a:lnTo>
                    <a:pt x="33474" y="1208"/>
                  </a:lnTo>
                  <a:lnTo>
                    <a:pt x="34325" y="1366"/>
                  </a:lnTo>
                  <a:lnTo>
                    <a:pt x="35176" y="1564"/>
                  </a:lnTo>
                  <a:lnTo>
                    <a:pt x="36027" y="1782"/>
                  </a:lnTo>
                  <a:lnTo>
                    <a:pt x="36857" y="2039"/>
                  </a:lnTo>
                  <a:lnTo>
                    <a:pt x="37688" y="2316"/>
                  </a:lnTo>
                  <a:lnTo>
                    <a:pt x="38499" y="2632"/>
                  </a:lnTo>
                  <a:lnTo>
                    <a:pt x="39291" y="2988"/>
                  </a:lnTo>
                  <a:lnTo>
                    <a:pt x="39746" y="3226"/>
                  </a:lnTo>
                  <a:lnTo>
                    <a:pt x="40201" y="3503"/>
                  </a:lnTo>
                  <a:lnTo>
                    <a:pt x="40636" y="3819"/>
                  </a:lnTo>
                  <a:lnTo>
                    <a:pt x="40854" y="3978"/>
                  </a:lnTo>
                  <a:lnTo>
                    <a:pt x="41052" y="4156"/>
                  </a:lnTo>
                  <a:lnTo>
                    <a:pt x="41249" y="4353"/>
                  </a:lnTo>
                  <a:lnTo>
                    <a:pt x="41408" y="4551"/>
                  </a:lnTo>
                  <a:lnTo>
                    <a:pt x="41566" y="4749"/>
                  </a:lnTo>
                  <a:lnTo>
                    <a:pt x="41704" y="4967"/>
                  </a:lnTo>
                  <a:lnTo>
                    <a:pt x="41823" y="5204"/>
                  </a:lnTo>
                  <a:lnTo>
                    <a:pt x="41902" y="5442"/>
                  </a:lnTo>
                  <a:lnTo>
                    <a:pt x="41981" y="5699"/>
                  </a:lnTo>
                  <a:lnTo>
                    <a:pt x="42000" y="5957"/>
                  </a:lnTo>
                  <a:lnTo>
                    <a:pt x="41981" y="6253"/>
                  </a:lnTo>
                  <a:lnTo>
                    <a:pt x="41922" y="6569"/>
                  </a:lnTo>
                  <a:lnTo>
                    <a:pt x="41823" y="6846"/>
                  </a:lnTo>
                  <a:lnTo>
                    <a:pt x="41685" y="7123"/>
                  </a:lnTo>
                  <a:lnTo>
                    <a:pt x="41526" y="7400"/>
                  </a:lnTo>
                  <a:lnTo>
                    <a:pt x="41329" y="7638"/>
                  </a:lnTo>
                  <a:lnTo>
                    <a:pt x="41111" y="7875"/>
                  </a:lnTo>
                  <a:lnTo>
                    <a:pt x="40874" y="8112"/>
                  </a:lnTo>
                  <a:lnTo>
                    <a:pt x="40636" y="8310"/>
                  </a:lnTo>
                  <a:lnTo>
                    <a:pt x="40379" y="8508"/>
                  </a:lnTo>
                  <a:lnTo>
                    <a:pt x="40102" y="8706"/>
                  </a:lnTo>
                  <a:lnTo>
                    <a:pt x="39825" y="8884"/>
                  </a:lnTo>
                  <a:lnTo>
                    <a:pt x="39271" y="9200"/>
                  </a:lnTo>
                  <a:lnTo>
                    <a:pt x="38737" y="9477"/>
                  </a:lnTo>
                  <a:lnTo>
                    <a:pt x="38282" y="9715"/>
                  </a:lnTo>
                  <a:lnTo>
                    <a:pt x="37807" y="9932"/>
                  </a:lnTo>
                  <a:lnTo>
                    <a:pt x="37332" y="10130"/>
                  </a:lnTo>
                  <a:lnTo>
                    <a:pt x="36857" y="10308"/>
                  </a:lnTo>
                  <a:lnTo>
                    <a:pt x="35888" y="10664"/>
                  </a:lnTo>
                  <a:lnTo>
                    <a:pt x="34899" y="10961"/>
                  </a:lnTo>
                  <a:lnTo>
                    <a:pt x="33910" y="11238"/>
                  </a:lnTo>
                  <a:lnTo>
                    <a:pt x="32901" y="11495"/>
                  </a:lnTo>
                  <a:lnTo>
                    <a:pt x="31892" y="11713"/>
                  </a:lnTo>
                  <a:lnTo>
                    <a:pt x="30903" y="11911"/>
                  </a:lnTo>
                  <a:lnTo>
                    <a:pt x="29597" y="12148"/>
                  </a:lnTo>
                  <a:lnTo>
                    <a:pt x="28311" y="12366"/>
                  </a:lnTo>
                  <a:lnTo>
                    <a:pt x="26985" y="12544"/>
                  </a:lnTo>
                  <a:lnTo>
                    <a:pt x="25680" y="12702"/>
                  </a:lnTo>
                  <a:lnTo>
                    <a:pt x="24354" y="12821"/>
                  </a:lnTo>
                  <a:lnTo>
                    <a:pt x="23029" y="12920"/>
                  </a:lnTo>
                  <a:lnTo>
                    <a:pt x="21703" y="12979"/>
                  </a:lnTo>
                  <a:lnTo>
                    <a:pt x="20378" y="13019"/>
                  </a:lnTo>
                  <a:lnTo>
                    <a:pt x="19052" y="13039"/>
                  </a:lnTo>
                  <a:lnTo>
                    <a:pt x="17707" y="12999"/>
                  </a:lnTo>
                  <a:lnTo>
                    <a:pt x="16381" y="12959"/>
                  </a:lnTo>
                  <a:lnTo>
                    <a:pt x="15056" y="12880"/>
                  </a:lnTo>
                  <a:lnTo>
                    <a:pt x="13750" y="12781"/>
                  </a:lnTo>
                  <a:lnTo>
                    <a:pt x="12424" y="12643"/>
                  </a:lnTo>
                  <a:lnTo>
                    <a:pt x="11119" y="12465"/>
                  </a:lnTo>
                  <a:lnTo>
                    <a:pt x="9833" y="12267"/>
                  </a:lnTo>
                  <a:lnTo>
                    <a:pt x="8883" y="12109"/>
                  </a:lnTo>
                  <a:lnTo>
                    <a:pt x="7953" y="11931"/>
                  </a:lnTo>
                  <a:lnTo>
                    <a:pt x="7024" y="11713"/>
                  </a:lnTo>
                  <a:lnTo>
                    <a:pt x="6094" y="11456"/>
                  </a:lnTo>
                  <a:lnTo>
                    <a:pt x="5164" y="11159"/>
                  </a:lnTo>
                  <a:lnTo>
                    <a:pt x="4729" y="11001"/>
                  </a:lnTo>
                  <a:lnTo>
                    <a:pt x="4274" y="10843"/>
                  </a:lnTo>
                  <a:lnTo>
                    <a:pt x="3838" y="10645"/>
                  </a:lnTo>
                  <a:lnTo>
                    <a:pt x="3403" y="10447"/>
                  </a:lnTo>
                  <a:lnTo>
                    <a:pt x="2988" y="10229"/>
                  </a:lnTo>
                  <a:lnTo>
                    <a:pt x="2552" y="10012"/>
                  </a:lnTo>
                  <a:lnTo>
                    <a:pt x="2097" y="9715"/>
                  </a:lnTo>
                  <a:lnTo>
                    <a:pt x="1860" y="9557"/>
                  </a:lnTo>
                  <a:lnTo>
                    <a:pt x="1642" y="9379"/>
                  </a:lnTo>
                  <a:lnTo>
                    <a:pt x="1425" y="9181"/>
                  </a:lnTo>
                  <a:lnTo>
                    <a:pt x="1227" y="8983"/>
                  </a:lnTo>
                  <a:lnTo>
                    <a:pt x="1049" y="8785"/>
                  </a:lnTo>
                  <a:lnTo>
                    <a:pt x="871" y="8567"/>
                  </a:lnTo>
                  <a:lnTo>
                    <a:pt x="732" y="8330"/>
                  </a:lnTo>
                  <a:lnTo>
                    <a:pt x="614" y="8093"/>
                  </a:lnTo>
                  <a:lnTo>
                    <a:pt x="534" y="7855"/>
                  </a:lnTo>
                  <a:lnTo>
                    <a:pt x="475" y="7598"/>
                  </a:lnTo>
                  <a:lnTo>
                    <a:pt x="436" y="7321"/>
                  </a:lnTo>
                  <a:lnTo>
                    <a:pt x="455" y="7064"/>
                  </a:lnTo>
                  <a:lnTo>
                    <a:pt x="515" y="6767"/>
                  </a:lnTo>
                  <a:lnTo>
                    <a:pt x="614" y="6490"/>
                  </a:lnTo>
                  <a:lnTo>
                    <a:pt x="752" y="6174"/>
                  </a:lnTo>
                  <a:lnTo>
                    <a:pt x="930" y="5877"/>
                  </a:lnTo>
                  <a:lnTo>
                    <a:pt x="1148" y="5600"/>
                  </a:lnTo>
                  <a:lnTo>
                    <a:pt x="1385" y="5323"/>
                  </a:lnTo>
                  <a:lnTo>
                    <a:pt x="1662" y="5085"/>
                  </a:lnTo>
                  <a:lnTo>
                    <a:pt x="1939" y="4848"/>
                  </a:lnTo>
                  <a:lnTo>
                    <a:pt x="2236" y="4630"/>
                  </a:lnTo>
                  <a:lnTo>
                    <a:pt x="2552" y="4433"/>
                  </a:lnTo>
                  <a:lnTo>
                    <a:pt x="2889" y="4235"/>
                  </a:lnTo>
                  <a:lnTo>
                    <a:pt x="3225" y="4057"/>
                  </a:lnTo>
                  <a:lnTo>
                    <a:pt x="3898" y="3720"/>
                  </a:lnTo>
                  <a:lnTo>
                    <a:pt x="4551" y="3443"/>
                  </a:lnTo>
                  <a:lnTo>
                    <a:pt x="5184" y="3186"/>
                  </a:lnTo>
                  <a:lnTo>
                    <a:pt x="5718" y="2969"/>
                  </a:lnTo>
                  <a:lnTo>
                    <a:pt x="6272" y="2771"/>
                  </a:lnTo>
                  <a:lnTo>
                    <a:pt x="6806" y="2573"/>
                  </a:lnTo>
                  <a:lnTo>
                    <a:pt x="7360" y="2415"/>
                  </a:lnTo>
                  <a:lnTo>
                    <a:pt x="8488" y="2078"/>
                  </a:lnTo>
                  <a:lnTo>
                    <a:pt x="9615" y="1801"/>
                  </a:lnTo>
                  <a:lnTo>
                    <a:pt x="10743" y="1564"/>
                  </a:lnTo>
                  <a:lnTo>
                    <a:pt x="11890" y="1346"/>
                  </a:lnTo>
                  <a:lnTo>
                    <a:pt x="13038" y="1148"/>
                  </a:lnTo>
                  <a:lnTo>
                    <a:pt x="14165" y="970"/>
                  </a:lnTo>
                  <a:lnTo>
                    <a:pt x="15313" y="812"/>
                  </a:lnTo>
                  <a:lnTo>
                    <a:pt x="16460" y="693"/>
                  </a:lnTo>
                  <a:lnTo>
                    <a:pt x="17608" y="575"/>
                  </a:lnTo>
                  <a:lnTo>
                    <a:pt x="18755" y="476"/>
                  </a:lnTo>
                  <a:lnTo>
                    <a:pt x="19923" y="397"/>
                  </a:lnTo>
                  <a:lnTo>
                    <a:pt x="21070" y="357"/>
                  </a:lnTo>
                  <a:lnTo>
                    <a:pt x="22237" y="318"/>
                  </a:lnTo>
                  <a:close/>
                  <a:moveTo>
                    <a:pt x="22435" y="1"/>
                  </a:moveTo>
                  <a:lnTo>
                    <a:pt x="21189" y="41"/>
                  </a:lnTo>
                  <a:lnTo>
                    <a:pt x="19962" y="100"/>
                  </a:lnTo>
                  <a:lnTo>
                    <a:pt x="18716" y="179"/>
                  </a:lnTo>
                  <a:lnTo>
                    <a:pt x="17489" y="298"/>
                  </a:lnTo>
                  <a:lnTo>
                    <a:pt x="16263" y="416"/>
                  </a:lnTo>
                  <a:lnTo>
                    <a:pt x="15036" y="555"/>
                  </a:lnTo>
                  <a:lnTo>
                    <a:pt x="13829" y="733"/>
                  </a:lnTo>
                  <a:lnTo>
                    <a:pt x="12800" y="891"/>
                  </a:lnTo>
                  <a:lnTo>
                    <a:pt x="11791" y="1050"/>
                  </a:lnTo>
                  <a:lnTo>
                    <a:pt x="10782" y="1247"/>
                  </a:lnTo>
                  <a:lnTo>
                    <a:pt x="9773" y="1465"/>
                  </a:lnTo>
                  <a:lnTo>
                    <a:pt x="8764" y="1722"/>
                  </a:lnTo>
                  <a:lnTo>
                    <a:pt x="7775" y="1999"/>
                  </a:lnTo>
                  <a:lnTo>
                    <a:pt x="6786" y="2296"/>
                  </a:lnTo>
                  <a:lnTo>
                    <a:pt x="5817" y="2632"/>
                  </a:lnTo>
                  <a:lnTo>
                    <a:pt x="5164" y="2870"/>
                  </a:lnTo>
                  <a:lnTo>
                    <a:pt x="4511" y="3127"/>
                  </a:lnTo>
                  <a:lnTo>
                    <a:pt x="3858" y="3424"/>
                  </a:lnTo>
                  <a:lnTo>
                    <a:pt x="3225" y="3740"/>
                  </a:lnTo>
                  <a:lnTo>
                    <a:pt x="2612" y="4076"/>
                  </a:lnTo>
                  <a:lnTo>
                    <a:pt x="2315" y="4274"/>
                  </a:lnTo>
                  <a:lnTo>
                    <a:pt x="2018" y="4472"/>
                  </a:lnTo>
                  <a:lnTo>
                    <a:pt x="1741" y="4670"/>
                  </a:lnTo>
                  <a:lnTo>
                    <a:pt x="1464" y="4888"/>
                  </a:lnTo>
                  <a:lnTo>
                    <a:pt x="1187" y="5125"/>
                  </a:lnTo>
                  <a:lnTo>
                    <a:pt x="930" y="5362"/>
                  </a:lnTo>
                  <a:lnTo>
                    <a:pt x="713" y="5600"/>
                  </a:lnTo>
                  <a:lnTo>
                    <a:pt x="534" y="5817"/>
                  </a:lnTo>
                  <a:lnTo>
                    <a:pt x="376" y="6055"/>
                  </a:lnTo>
                  <a:lnTo>
                    <a:pt x="257" y="6272"/>
                  </a:lnTo>
                  <a:lnTo>
                    <a:pt x="159" y="6490"/>
                  </a:lnTo>
                  <a:lnTo>
                    <a:pt x="79" y="6727"/>
                  </a:lnTo>
                  <a:lnTo>
                    <a:pt x="20" y="6945"/>
                  </a:lnTo>
                  <a:lnTo>
                    <a:pt x="0" y="7143"/>
                  </a:lnTo>
                  <a:lnTo>
                    <a:pt x="0" y="7361"/>
                  </a:lnTo>
                  <a:lnTo>
                    <a:pt x="20" y="7578"/>
                  </a:lnTo>
                  <a:lnTo>
                    <a:pt x="60" y="7776"/>
                  </a:lnTo>
                  <a:lnTo>
                    <a:pt x="139" y="7974"/>
                  </a:lnTo>
                  <a:lnTo>
                    <a:pt x="218" y="8172"/>
                  </a:lnTo>
                  <a:lnTo>
                    <a:pt x="317" y="8370"/>
                  </a:lnTo>
                  <a:lnTo>
                    <a:pt x="416" y="8567"/>
                  </a:lnTo>
                  <a:lnTo>
                    <a:pt x="554" y="8745"/>
                  </a:lnTo>
                  <a:lnTo>
                    <a:pt x="693" y="8923"/>
                  </a:lnTo>
                  <a:lnTo>
                    <a:pt x="851" y="9102"/>
                  </a:lnTo>
                  <a:lnTo>
                    <a:pt x="1207" y="9438"/>
                  </a:lnTo>
                  <a:lnTo>
                    <a:pt x="1583" y="9754"/>
                  </a:lnTo>
                  <a:lnTo>
                    <a:pt x="1998" y="10051"/>
                  </a:lnTo>
                  <a:lnTo>
                    <a:pt x="2414" y="10328"/>
                  </a:lnTo>
                  <a:lnTo>
                    <a:pt x="2849" y="10585"/>
                  </a:lnTo>
                  <a:lnTo>
                    <a:pt x="3304" y="10803"/>
                  </a:lnTo>
                  <a:lnTo>
                    <a:pt x="3720" y="11001"/>
                  </a:lnTo>
                  <a:lnTo>
                    <a:pt x="4333" y="11238"/>
                  </a:lnTo>
                  <a:lnTo>
                    <a:pt x="4966" y="11476"/>
                  </a:lnTo>
                  <a:lnTo>
                    <a:pt x="5599" y="11673"/>
                  </a:lnTo>
                  <a:lnTo>
                    <a:pt x="6232" y="11871"/>
                  </a:lnTo>
                  <a:lnTo>
                    <a:pt x="6885" y="12049"/>
                  </a:lnTo>
                  <a:lnTo>
                    <a:pt x="7538" y="12208"/>
                  </a:lnTo>
                  <a:lnTo>
                    <a:pt x="8191" y="12346"/>
                  </a:lnTo>
                  <a:lnTo>
                    <a:pt x="8844" y="12465"/>
                  </a:lnTo>
                  <a:lnTo>
                    <a:pt x="9516" y="12583"/>
                  </a:lnTo>
                  <a:lnTo>
                    <a:pt x="10169" y="12682"/>
                  </a:lnTo>
                  <a:lnTo>
                    <a:pt x="11514" y="12860"/>
                  </a:lnTo>
                  <a:lnTo>
                    <a:pt x="12840" y="12999"/>
                  </a:lnTo>
                  <a:lnTo>
                    <a:pt x="14146" y="13118"/>
                  </a:lnTo>
                  <a:lnTo>
                    <a:pt x="15036" y="13177"/>
                  </a:lnTo>
                  <a:lnTo>
                    <a:pt x="15906" y="13217"/>
                  </a:lnTo>
                  <a:lnTo>
                    <a:pt x="16797" y="13256"/>
                  </a:lnTo>
                  <a:lnTo>
                    <a:pt x="17667" y="13276"/>
                  </a:lnTo>
                  <a:lnTo>
                    <a:pt x="18557" y="13296"/>
                  </a:lnTo>
                  <a:lnTo>
                    <a:pt x="19428" y="13296"/>
                  </a:lnTo>
                  <a:lnTo>
                    <a:pt x="20318" y="13276"/>
                  </a:lnTo>
                  <a:lnTo>
                    <a:pt x="21189" y="13256"/>
                  </a:lnTo>
                  <a:lnTo>
                    <a:pt x="22949" y="13177"/>
                  </a:lnTo>
                  <a:lnTo>
                    <a:pt x="24710" y="13039"/>
                  </a:lnTo>
                  <a:lnTo>
                    <a:pt x="26471" y="12880"/>
                  </a:lnTo>
                  <a:lnTo>
                    <a:pt x="28212" y="12663"/>
                  </a:lnTo>
                  <a:lnTo>
                    <a:pt x="29557" y="12465"/>
                  </a:lnTo>
                  <a:lnTo>
                    <a:pt x="30903" y="12227"/>
                  </a:lnTo>
                  <a:lnTo>
                    <a:pt x="32228" y="11950"/>
                  </a:lnTo>
                  <a:lnTo>
                    <a:pt x="32901" y="11812"/>
                  </a:lnTo>
                  <a:lnTo>
                    <a:pt x="33573" y="11634"/>
                  </a:lnTo>
                  <a:lnTo>
                    <a:pt x="34226" y="11476"/>
                  </a:lnTo>
                  <a:lnTo>
                    <a:pt x="34879" y="11278"/>
                  </a:lnTo>
                  <a:lnTo>
                    <a:pt x="35532" y="11080"/>
                  </a:lnTo>
                  <a:lnTo>
                    <a:pt x="36185" y="10862"/>
                  </a:lnTo>
                  <a:lnTo>
                    <a:pt x="36818" y="10625"/>
                  </a:lnTo>
                  <a:lnTo>
                    <a:pt x="37451" y="10387"/>
                  </a:lnTo>
                  <a:lnTo>
                    <a:pt x="38084" y="10111"/>
                  </a:lnTo>
                  <a:lnTo>
                    <a:pt x="38697" y="9834"/>
                  </a:lnTo>
                  <a:lnTo>
                    <a:pt x="39291" y="9537"/>
                  </a:lnTo>
                  <a:lnTo>
                    <a:pt x="39924" y="9200"/>
                  </a:lnTo>
                  <a:lnTo>
                    <a:pt x="40240" y="9003"/>
                  </a:lnTo>
                  <a:lnTo>
                    <a:pt x="40557" y="8785"/>
                  </a:lnTo>
                  <a:lnTo>
                    <a:pt x="40874" y="8567"/>
                  </a:lnTo>
                  <a:lnTo>
                    <a:pt x="41150" y="8330"/>
                  </a:lnTo>
                  <a:lnTo>
                    <a:pt x="41427" y="8073"/>
                  </a:lnTo>
                  <a:lnTo>
                    <a:pt x="41685" y="7816"/>
                  </a:lnTo>
                  <a:lnTo>
                    <a:pt x="41902" y="7519"/>
                  </a:lnTo>
                  <a:lnTo>
                    <a:pt x="42100" y="7222"/>
                  </a:lnTo>
                  <a:lnTo>
                    <a:pt x="42239" y="6925"/>
                  </a:lnTo>
                  <a:lnTo>
                    <a:pt x="42357" y="6589"/>
                  </a:lnTo>
                  <a:lnTo>
                    <a:pt x="42417" y="6431"/>
                  </a:lnTo>
                  <a:lnTo>
                    <a:pt x="42436" y="6253"/>
                  </a:lnTo>
                  <a:lnTo>
                    <a:pt x="42456" y="6075"/>
                  </a:lnTo>
                  <a:lnTo>
                    <a:pt x="42456" y="5916"/>
                  </a:lnTo>
                  <a:lnTo>
                    <a:pt x="42456" y="5857"/>
                  </a:lnTo>
                  <a:lnTo>
                    <a:pt x="42436" y="5600"/>
                  </a:lnTo>
                  <a:lnTo>
                    <a:pt x="42377" y="5362"/>
                  </a:lnTo>
                  <a:lnTo>
                    <a:pt x="42298" y="5125"/>
                  </a:lnTo>
                  <a:lnTo>
                    <a:pt x="42199" y="4907"/>
                  </a:lnTo>
                  <a:lnTo>
                    <a:pt x="42080" y="4690"/>
                  </a:lnTo>
                  <a:lnTo>
                    <a:pt x="41942" y="4492"/>
                  </a:lnTo>
                  <a:lnTo>
                    <a:pt x="41784" y="4314"/>
                  </a:lnTo>
                  <a:lnTo>
                    <a:pt x="41625" y="4116"/>
                  </a:lnTo>
                  <a:lnTo>
                    <a:pt x="41447" y="3958"/>
                  </a:lnTo>
                  <a:lnTo>
                    <a:pt x="41269" y="3780"/>
                  </a:lnTo>
                  <a:lnTo>
                    <a:pt x="40874" y="3483"/>
                  </a:lnTo>
                  <a:lnTo>
                    <a:pt x="40458" y="3206"/>
                  </a:lnTo>
                  <a:lnTo>
                    <a:pt x="40043" y="2969"/>
                  </a:lnTo>
                  <a:lnTo>
                    <a:pt x="39667" y="2751"/>
                  </a:lnTo>
                  <a:lnTo>
                    <a:pt x="39271" y="2573"/>
                  </a:lnTo>
                  <a:lnTo>
                    <a:pt x="38895" y="2395"/>
                  </a:lnTo>
                  <a:lnTo>
                    <a:pt x="38499" y="2217"/>
                  </a:lnTo>
                  <a:lnTo>
                    <a:pt x="37688" y="1920"/>
                  </a:lnTo>
                  <a:lnTo>
                    <a:pt x="36857" y="1663"/>
                  </a:lnTo>
                  <a:lnTo>
                    <a:pt x="36027" y="1425"/>
                  </a:lnTo>
                  <a:lnTo>
                    <a:pt x="35196" y="1228"/>
                  </a:lnTo>
                  <a:lnTo>
                    <a:pt x="34345" y="1050"/>
                  </a:lnTo>
                  <a:lnTo>
                    <a:pt x="33514" y="871"/>
                  </a:lnTo>
                  <a:lnTo>
                    <a:pt x="32307" y="654"/>
                  </a:lnTo>
                  <a:lnTo>
                    <a:pt x="31081" y="476"/>
                  </a:lnTo>
                  <a:lnTo>
                    <a:pt x="29854" y="337"/>
                  </a:lnTo>
                  <a:lnTo>
                    <a:pt x="28627" y="199"/>
                  </a:lnTo>
                  <a:lnTo>
                    <a:pt x="27401" y="120"/>
                  </a:lnTo>
                  <a:lnTo>
                    <a:pt x="26154" y="41"/>
                  </a:lnTo>
                  <a:lnTo>
                    <a:pt x="249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9"/>
            <p:cNvSpPr/>
            <p:nvPr/>
          </p:nvSpPr>
          <p:spPr>
            <a:xfrm>
              <a:off x="3637125" y="5073775"/>
              <a:ext cx="940250" cy="258200"/>
            </a:xfrm>
            <a:custGeom>
              <a:avLst/>
              <a:gdLst/>
              <a:ahLst/>
              <a:cxnLst/>
              <a:rect l="l" t="t" r="r" b="b"/>
              <a:pathLst>
                <a:path w="37610" h="10328" extrusionOk="0">
                  <a:moveTo>
                    <a:pt x="22772" y="238"/>
                  </a:moveTo>
                  <a:lnTo>
                    <a:pt x="24216" y="277"/>
                  </a:lnTo>
                  <a:lnTo>
                    <a:pt x="25660" y="356"/>
                  </a:lnTo>
                  <a:lnTo>
                    <a:pt x="26669" y="416"/>
                  </a:lnTo>
                  <a:lnTo>
                    <a:pt x="27698" y="515"/>
                  </a:lnTo>
                  <a:lnTo>
                    <a:pt x="28727" y="614"/>
                  </a:lnTo>
                  <a:lnTo>
                    <a:pt x="29755" y="772"/>
                  </a:lnTo>
                  <a:lnTo>
                    <a:pt x="30764" y="930"/>
                  </a:lnTo>
                  <a:lnTo>
                    <a:pt x="31773" y="1148"/>
                  </a:lnTo>
                  <a:lnTo>
                    <a:pt x="32762" y="1385"/>
                  </a:lnTo>
                  <a:lnTo>
                    <a:pt x="33752" y="1682"/>
                  </a:lnTo>
                  <a:lnTo>
                    <a:pt x="34246" y="1840"/>
                  </a:lnTo>
                  <a:lnTo>
                    <a:pt x="34780" y="2038"/>
                  </a:lnTo>
                  <a:lnTo>
                    <a:pt x="35315" y="2275"/>
                  </a:lnTo>
                  <a:lnTo>
                    <a:pt x="35592" y="2414"/>
                  </a:lnTo>
                  <a:lnTo>
                    <a:pt x="35849" y="2552"/>
                  </a:lnTo>
                  <a:lnTo>
                    <a:pt x="36106" y="2730"/>
                  </a:lnTo>
                  <a:lnTo>
                    <a:pt x="36324" y="2908"/>
                  </a:lnTo>
                  <a:lnTo>
                    <a:pt x="36541" y="3086"/>
                  </a:lnTo>
                  <a:lnTo>
                    <a:pt x="36719" y="3304"/>
                  </a:lnTo>
                  <a:lnTo>
                    <a:pt x="36877" y="3522"/>
                  </a:lnTo>
                  <a:lnTo>
                    <a:pt x="37016" y="3759"/>
                  </a:lnTo>
                  <a:lnTo>
                    <a:pt x="37095" y="4016"/>
                  </a:lnTo>
                  <a:lnTo>
                    <a:pt x="37154" y="4293"/>
                  </a:lnTo>
                  <a:lnTo>
                    <a:pt x="37135" y="4452"/>
                  </a:lnTo>
                  <a:lnTo>
                    <a:pt x="37115" y="4610"/>
                  </a:lnTo>
                  <a:lnTo>
                    <a:pt x="37075" y="4768"/>
                  </a:lnTo>
                  <a:lnTo>
                    <a:pt x="37036" y="4926"/>
                  </a:lnTo>
                  <a:lnTo>
                    <a:pt x="36976" y="5065"/>
                  </a:lnTo>
                  <a:lnTo>
                    <a:pt x="36897" y="5203"/>
                  </a:lnTo>
                  <a:lnTo>
                    <a:pt x="36719" y="5480"/>
                  </a:lnTo>
                  <a:lnTo>
                    <a:pt x="36482" y="5738"/>
                  </a:lnTo>
                  <a:lnTo>
                    <a:pt x="36244" y="5975"/>
                  </a:lnTo>
                  <a:lnTo>
                    <a:pt x="35948" y="6193"/>
                  </a:lnTo>
                  <a:lnTo>
                    <a:pt x="35651" y="6390"/>
                  </a:lnTo>
                  <a:lnTo>
                    <a:pt x="35334" y="6588"/>
                  </a:lnTo>
                  <a:lnTo>
                    <a:pt x="34998" y="6766"/>
                  </a:lnTo>
                  <a:lnTo>
                    <a:pt x="34662" y="6925"/>
                  </a:lnTo>
                  <a:lnTo>
                    <a:pt x="34325" y="7063"/>
                  </a:lnTo>
                  <a:lnTo>
                    <a:pt x="33692" y="7320"/>
                  </a:lnTo>
                  <a:lnTo>
                    <a:pt x="33138" y="7538"/>
                  </a:lnTo>
                  <a:lnTo>
                    <a:pt x="32584" y="7736"/>
                  </a:lnTo>
                  <a:lnTo>
                    <a:pt x="32030" y="7934"/>
                  </a:lnTo>
                  <a:lnTo>
                    <a:pt x="31457" y="8112"/>
                  </a:lnTo>
                  <a:lnTo>
                    <a:pt x="30883" y="8290"/>
                  </a:lnTo>
                  <a:lnTo>
                    <a:pt x="29736" y="8586"/>
                  </a:lnTo>
                  <a:lnTo>
                    <a:pt x="28568" y="8844"/>
                  </a:lnTo>
                  <a:lnTo>
                    <a:pt x="27401" y="9061"/>
                  </a:lnTo>
                  <a:lnTo>
                    <a:pt x="26234" y="9259"/>
                  </a:lnTo>
                  <a:lnTo>
                    <a:pt x="25047" y="9437"/>
                  </a:lnTo>
                  <a:lnTo>
                    <a:pt x="23880" y="9595"/>
                  </a:lnTo>
                  <a:lnTo>
                    <a:pt x="22435" y="9754"/>
                  </a:lnTo>
                  <a:lnTo>
                    <a:pt x="20991" y="9892"/>
                  </a:lnTo>
                  <a:lnTo>
                    <a:pt x="19567" y="9991"/>
                  </a:lnTo>
                  <a:lnTo>
                    <a:pt x="18103" y="10050"/>
                  </a:lnTo>
                  <a:lnTo>
                    <a:pt x="16659" y="10090"/>
                  </a:lnTo>
                  <a:lnTo>
                    <a:pt x="15214" y="10090"/>
                  </a:lnTo>
                  <a:lnTo>
                    <a:pt x="13770" y="10050"/>
                  </a:lnTo>
                  <a:lnTo>
                    <a:pt x="12326" y="9991"/>
                  </a:lnTo>
                  <a:lnTo>
                    <a:pt x="11258" y="9932"/>
                  </a:lnTo>
                  <a:lnTo>
                    <a:pt x="10189" y="9853"/>
                  </a:lnTo>
                  <a:lnTo>
                    <a:pt x="9101" y="9734"/>
                  </a:lnTo>
                  <a:lnTo>
                    <a:pt x="8033" y="9595"/>
                  </a:lnTo>
                  <a:lnTo>
                    <a:pt x="6964" y="9417"/>
                  </a:lnTo>
                  <a:lnTo>
                    <a:pt x="5916" y="9200"/>
                  </a:lnTo>
                  <a:lnTo>
                    <a:pt x="4867" y="8942"/>
                  </a:lnTo>
                  <a:lnTo>
                    <a:pt x="4353" y="8804"/>
                  </a:lnTo>
                  <a:lnTo>
                    <a:pt x="3839" y="8646"/>
                  </a:lnTo>
                  <a:lnTo>
                    <a:pt x="3344" y="8487"/>
                  </a:lnTo>
                  <a:lnTo>
                    <a:pt x="2790" y="8290"/>
                  </a:lnTo>
                  <a:lnTo>
                    <a:pt x="2513" y="8171"/>
                  </a:lnTo>
                  <a:lnTo>
                    <a:pt x="2236" y="8032"/>
                  </a:lnTo>
                  <a:lnTo>
                    <a:pt x="1959" y="7894"/>
                  </a:lnTo>
                  <a:lnTo>
                    <a:pt x="1682" y="7736"/>
                  </a:lnTo>
                  <a:lnTo>
                    <a:pt x="1425" y="7558"/>
                  </a:lnTo>
                  <a:lnTo>
                    <a:pt x="1188" y="7380"/>
                  </a:lnTo>
                  <a:lnTo>
                    <a:pt x="990" y="7182"/>
                  </a:lnTo>
                  <a:lnTo>
                    <a:pt x="812" y="6964"/>
                  </a:lnTo>
                  <a:lnTo>
                    <a:pt x="653" y="6727"/>
                  </a:lnTo>
                  <a:lnTo>
                    <a:pt x="535" y="6470"/>
                  </a:lnTo>
                  <a:lnTo>
                    <a:pt x="495" y="6351"/>
                  </a:lnTo>
                  <a:lnTo>
                    <a:pt x="456" y="6212"/>
                  </a:lnTo>
                  <a:lnTo>
                    <a:pt x="456" y="6074"/>
                  </a:lnTo>
                  <a:lnTo>
                    <a:pt x="436" y="5916"/>
                  </a:lnTo>
                  <a:lnTo>
                    <a:pt x="456" y="5757"/>
                  </a:lnTo>
                  <a:lnTo>
                    <a:pt x="475" y="5599"/>
                  </a:lnTo>
                  <a:lnTo>
                    <a:pt x="515" y="5441"/>
                  </a:lnTo>
                  <a:lnTo>
                    <a:pt x="574" y="5302"/>
                  </a:lnTo>
                  <a:lnTo>
                    <a:pt x="634" y="5144"/>
                  </a:lnTo>
                  <a:lnTo>
                    <a:pt x="713" y="5006"/>
                  </a:lnTo>
                  <a:lnTo>
                    <a:pt x="812" y="4867"/>
                  </a:lnTo>
                  <a:lnTo>
                    <a:pt x="930" y="4729"/>
                  </a:lnTo>
                  <a:lnTo>
                    <a:pt x="1168" y="4471"/>
                  </a:lnTo>
                  <a:lnTo>
                    <a:pt x="1465" y="4234"/>
                  </a:lnTo>
                  <a:lnTo>
                    <a:pt x="1761" y="4016"/>
                  </a:lnTo>
                  <a:lnTo>
                    <a:pt x="2098" y="3818"/>
                  </a:lnTo>
                  <a:lnTo>
                    <a:pt x="2454" y="3621"/>
                  </a:lnTo>
                  <a:lnTo>
                    <a:pt x="2810" y="3443"/>
                  </a:lnTo>
                  <a:lnTo>
                    <a:pt x="3522" y="3146"/>
                  </a:lnTo>
                  <a:lnTo>
                    <a:pt x="4175" y="2889"/>
                  </a:lnTo>
                  <a:lnTo>
                    <a:pt x="4709" y="2691"/>
                  </a:lnTo>
                  <a:lnTo>
                    <a:pt x="5283" y="2493"/>
                  </a:lnTo>
                  <a:lnTo>
                    <a:pt x="5857" y="2295"/>
                  </a:lnTo>
                  <a:lnTo>
                    <a:pt x="6430" y="2117"/>
                  </a:lnTo>
                  <a:lnTo>
                    <a:pt x="7004" y="1959"/>
                  </a:lnTo>
                  <a:lnTo>
                    <a:pt x="8171" y="1662"/>
                  </a:lnTo>
                  <a:lnTo>
                    <a:pt x="9358" y="1405"/>
                  </a:lnTo>
                  <a:lnTo>
                    <a:pt x="10545" y="1187"/>
                  </a:lnTo>
                  <a:lnTo>
                    <a:pt x="11752" y="989"/>
                  </a:lnTo>
                  <a:lnTo>
                    <a:pt x="12939" y="831"/>
                  </a:lnTo>
                  <a:lnTo>
                    <a:pt x="14126" y="673"/>
                  </a:lnTo>
                  <a:lnTo>
                    <a:pt x="15570" y="534"/>
                  </a:lnTo>
                  <a:lnTo>
                    <a:pt x="16995" y="416"/>
                  </a:lnTo>
                  <a:lnTo>
                    <a:pt x="18439" y="317"/>
                  </a:lnTo>
                  <a:lnTo>
                    <a:pt x="19883" y="257"/>
                  </a:lnTo>
                  <a:lnTo>
                    <a:pt x="21327" y="238"/>
                  </a:lnTo>
                  <a:close/>
                  <a:moveTo>
                    <a:pt x="21387" y="0"/>
                  </a:moveTo>
                  <a:lnTo>
                    <a:pt x="20140" y="20"/>
                  </a:lnTo>
                  <a:lnTo>
                    <a:pt x="18914" y="60"/>
                  </a:lnTo>
                  <a:lnTo>
                    <a:pt x="17687" y="139"/>
                  </a:lnTo>
                  <a:lnTo>
                    <a:pt x="16461" y="218"/>
                  </a:lnTo>
                  <a:lnTo>
                    <a:pt x="15234" y="337"/>
                  </a:lnTo>
                  <a:lnTo>
                    <a:pt x="14027" y="475"/>
                  </a:lnTo>
                  <a:lnTo>
                    <a:pt x="12801" y="653"/>
                  </a:lnTo>
                  <a:lnTo>
                    <a:pt x="11594" y="831"/>
                  </a:lnTo>
                  <a:lnTo>
                    <a:pt x="10387" y="1049"/>
                  </a:lnTo>
                  <a:lnTo>
                    <a:pt x="9200" y="1286"/>
                  </a:lnTo>
                  <a:lnTo>
                    <a:pt x="8013" y="1563"/>
                  </a:lnTo>
                  <a:lnTo>
                    <a:pt x="7222" y="1741"/>
                  </a:lnTo>
                  <a:lnTo>
                    <a:pt x="6430" y="1939"/>
                  </a:lnTo>
                  <a:lnTo>
                    <a:pt x="5659" y="2176"/>
                  </a:lnTo>
                  <a:lnTo>
                    <a:pt x="4867" y="2414"/>
                  </a:lnTo>
                  <a:lnTo>
                    <a:pt x="4096" y="2691"/>
                  </a:lnTo>
                  <a:lnTo>
                    <a:pt x="3344" y="3007"/>
                  </a:lnTo>
                  <a:lnTo>
                    <a:pt x="2988" y="3185"/>
                  </a:lnTo>
                  <a:lnTo>
                    <a:pt x="2632" y="3363"/>
                  </a:lnTo>
                  <a:lnTo>
                    <a:pt x="2276" y="3561"/>
                  </a:lnTo>
                  <a:lnTo>
                    <a:pt x="1920" y="3759"/>
                  </a:lnTo>
                  <a:lnTo>
                    <a:pt x="1564" y="3977"/>
                  </a:lnTo>
                  <a:lnTo>
                    <a:pt x="1207" y="4234"/>
                  </a:lnTo>
                  <a:lnTo>
                    <a:pt x="851" y="4511"/>
                  </a:lnTo>
                  <a:lnTo>
                    <a:pt x="693" y="4669"/>
                  </a:lnTo>
                  <a:lnTo>
                    <a:pt x="535" y="4827"/>
                  </a:lnTo>
                  <a:lnTo>
                    <a:pt x="396" y="4986"/>
                  </a:lnTo>
                  <a:lnTo>
                    <a:pt x="278" y="5164"/>
                  </a:lnTo>
                  <a:lnTo>
                    <a:pt x="179" y="5362"/>
                  </a:lnTo>
                  <a:lnTo>
                    <a:pt x="100" y="5540"/>
                  </a:lnTo>
                  <a:lnTo>
                    <a:pt x="40" y="5757"/>
                  </a:lnTo>
                  <a:lnTo>
                    <a:pt x="1" y="5955"/>
                  </a:lnTo>
                  <a:lnTo>
                    <a:pt x="1" y="6173"/>
                  </a:lnTo>
                  <a:lnTo>
                    <a:pt x="20" y="6390"/>
                  </a:lnTo>
                  <a:lnTo>
                    <a:pt x="80" y="6648"/>
                  </a:lnTo>
                  <a:lnTo>
                    <a:pt x="179" y="6865"/>
                  </a:lnTo>
                  <a:lnTo>
                    <a:pt x="317" y="7063"/>
                  </a:lnTo>
                  <a:lnTo>
                    <a:pt x="475" y="7261"/>
                  </a:lnTo>
                  <a:lnTo>
                    <a:pt x="653" y="7459"/>
                  </a:lnTo>
                  <a:lnTo>
                    <a:pt x="851" y="7617"/>
                  </a:lnTo>
                  <a:lnTo>
                    <a:pt x="1089" y="7775"/>
                  </a:lnTo>
                  <a:lnTo>
                    <a:pt x="1306" y="7934"/>
                  </a:lnTo>
                  <a:lnTo>
                    <a:pt x="1564" y="8072"/>
                  </a:lnTo>
                  <a:lnTo>
                    <a:pt x="1801" y="8191"/>
                  </a:lnTo>
                  <a:lnTo>
                    <a:pt x="2315" y="8408"/>
                  </a:lnTo>
                  <a:lnTo>
                    <a:pt x="2790" y="8606"/>
                  </a:lnTo>
                  <a:lnTo>
                    <a:pt x="3225" y="8745"/>
                  </a:lnTo>
                  <a:lnTo>
                    <a:pt x="3680" y="8903"/>
                  </a:lnTo>
                  <a:lnTo>
                    <a:pt x="4135" y="9061"/>
                  </a:lnTo>
                  <a:lnTo>
                    <a:pt x="4610" y="9180"/>
                  </a:lnTo>
                  <a:lnTo>
                    <a:pt x="5085" y="9299"/>
                  </a:lnTo>
                  <a:lnTo>
                    <a:pt x="6035" y="9516"/>
                  </a:lnTo>
                  <a:lnTo>
                    <a:pt x="7004" y="9694"/>
                  </a:lnTo>
                  <a:lnTo>
                    <a:pt x="7973" y="9833"/>
                  </a:lnTo>
                  <a:lnTo>
                    <a:pt x="8943" y="9951"/>
                  </a:lnTo>
                  <a:lnTo>
                    <a:pt x="9912" y="10050"/>
                  </a:lnTo>
                  <a:lnTo>
                    <a:pt x="10862" y="10130"/>
                  </a:lnTo>
                  <a:lnTo>
                    <a:pt x="12029" y="10209"/>
                  </a:lnTo>
                  <a:lnTo>
                    <a:pt x="13196" y="10268"/>
                  </a:lnTo>
                  <a:lnTo>
                    <a:pt x="14383" y="10308"/>
                  </a:lnTo>
                  <a:lnTo>
                    <a:pt x="15551" y="10327"/>
                  </a:lnTo>
                  <a:lnTo>
                    <a:pt x="16738" y="10308"/>
                  </a:lnTo>
                  <a:lnTo>
                    <a:pt x="17925" y="10288"/>
                  </a:lnTo>
                  <a:lnTo>
                    <a:pt x="19092" y="10228"/>
                  </a:lnTo>
                  <a:lnTo>
                    <a:pt x="20279" y="10169"/>
                  </a:lnTo>
                  <a:lnTo>
                    <a:pt x="21446" y="10070"/>
                  </a:lnTo>
                  <a:lnTo>
                    <a:pt x="22633" y="9951"/>
                  </a:lnTo>
                  <a:lnTo>
                    <a:pt x="23800" y="9813"/>
                  </a:lnTo>
                  <a:lnTo>
                    <a:pt x="24968" y="9655"/>
                  </a:lnTo>
                  <a:lnTo>
                    <a:pt x="26135" y="9457"/>
                  </a:lnTo>
                  <a:lnTo>
                    <a:pt x="27282" y="9259"/>
                  </a:lnTo>
                  <a:lnTo>
                    <a:pt x="28450" y="9022"/>
                  </a:lnTo>
                  <a:lnTo>
                    <a:pt x="29577" y="8764"/>
                  </a:lnTo>
                  <a:lnTo>
                    <a:pt x="30369" y="8586"/>
                  </a:lnTo>
                  <a:lnTo>
                    <a:pt x="31140" y="8369"/>
                  </a:lnTo>
                  <a:lnTo>
                    <a:pt x="31912" y="8151"/>
                  </a:lnTo>
                  <a:lnTo>
                    <a:pt x="32683" y="7894"/>
                  </a:lnTo>
                  <a:lnTo>
                    <a:pt x="33435" y="7617"/>
                  </a:lnTo>
                  <a:lnTo>
                    <a:pt x="34187" y="7320"/>
                  </a:lnTo>
                  <a:lnTo>
                    <a:pt x="34919" y="6964"/>
                  </a:lnTo>
                  <a:lnTo>
                    <a:pt x="35631" y="6588"/>
                  </a:lnTo>
                  <a:lnTo>
                    <a:pt x="35967" y="6390"/>
                  </a:lnTo>
                  <a:lnTo>
                    <a:pt x="36304" y="6153"/>
                  </a:lnTo>
                  <a:lnTo>
                    <a:pt x="36640" y="5896"/>
                  </a:lnTo>
                  <a:lnTo>
                    <a:pt x="36937" y="5619"/>
                  </a:lnTo>
                  <a:lnTo>
                    <a:pt x="37075" y="5461"/>
                  </a:lnTo>
                  <a:lnTo>
                    <a:pt x="37214" y="5302"/>
                  </a:lnTo>
                  <a:lnTo>
                    <a:pt x="37333" y="5124"/>
                  </a:lnTo>
                  <a:lnTo>
                    <a:pt x="37412" y="4946"/>
                  </a:lnTo>
                  <a:lnTo>
                    <a:pt x="37491" y="4768"/>
                  </a:lnTo>
                  <a:lnTo>
                    <a:pt x="37550" y="4570"/>
                  </a:lnTo>
                  <a:lnTo>
                    <a:pt x="37590" y="4372"/>
                  </a:lnTo>
                  <a:lnTo>
                    <a:pt x="37609" y="4155"/>
                  </a:lnTo>
                  <a:lnTo>
                    <a:pt x="37570" y="3917"/>
                  </a:lnTo>
                  <a:lnTo>
                    <a:pt x="37491" y="3700"/>
                  </a:lnTo>
                  <a:lnTo>
                    <a:pt x="37392" y="3482"/>
                  </a:lnTo>
                  <a:lnTo>
                    <a:pt x="37273" y="3284"/>
                  </a:lnTo>
                  <a:lnTo>
                    <a:pt x="37115" y="3106"/>
                  </a:lnTo>
                  <a:lnTo>
                    <a:pt x="36957" y="2928"/>
                  </a:lnTo>
                  <a:lnTo>
                    <a:pt x="36759" y="2770"/>
                  </a:lnTo>
                  <a:lnTo>
                    <a:pt x="36561" y="2612"/>
                  </a:lnTo>
                  <a:lnTo>
                    <a:pt x="36363" y="2473"/>
                  </a:lnTo>
                  <a:lnTo>
                    <a:pt x="36146" y="2335"/>
                  </a:lnTo>
                  <a:lnTo>
                    <a:pt x="35690" y="2117"/>
                  </a:lnTo>
                  <a:lnTo>
                    <a:pt x="35235" y="1919"/>
                  </a:lnTo>
                  <a:lnTo>
                    <a:pt x="34820" y="1741"/>
                  </a:lnTo>
                  <a:lnTo>
                    <a:pt x="34385" y="1583"/>
                  </a:lnTo>
                  <a:lnTo>
                    <a:pt x="33950" y="1425"/>
                  </a:lnTo>
                  <a:lnTo>
                    <a:pt x="33494" y="1286"/>
                  </a:lnTo>
                  <a:lnTo>
                    <a:pt x="33039" y="1148"/>
                  </a:lnTo>
                  <a:lnTo>
                    <a:pt x="32129" y="930"/>
                  </a:lnTo>
                  <a:lnTo>
                    <a:pt x="31200" y="752"/>
                  </a:lnTo>
                  <a:lnTo>
                    <a:pt x="30270" y="594"/>
                  </a:lnTo>
                  <a:lnTo>
                    <a:pt x="29340" y="475"/>
                  </a:lnTo>
                  <a:lnTo>
                    <a:pt x="28410" y="356"/>
                  </a:lnTo>
                  <a:lnTo>
                    <a:pt x="27480" y="257"/>
                  </a:lnTo>
                  <a:lnTo>
                    <a:pt x="26273" y="158"/>
                  </a:lnTo>
                  <a:lnTo>
                    <a:pt x="25047" y="79"/>
                  </a:lnTo>
                  <a:lnTo>
                    <a:pt x="23840" y="40"/>
                  </a:lnTo>
                  <a:lnTo>
                    <a:pt x="226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9"/>
            <p:cNvSpPr/>
            <p:nvPr/>
          </p:nvSpPr>
          <p:spPr>
            <a:xfrm>
              <a:off x="3948725" y="5172675"/>
              <a:ext cx="271550" cy="89550"/>
            </a:xfrm>
            <a:custGeom>
              <a:avLst/>
              <a:gdLst/>
              <a:ahLst/>
              <a:cxnLst/>
              <a:rect l="l" t="t" r="r" b="b"/>
              <a:pathLst>
                <a:path w="10862" h="3582" extrusionOk="0">
                  <a:moveTo>
                    <a:pt x="8171" y="1"/>
                  </a:moveTo>
                  <a:lnTo>
                    <a:pt x="2533" y="159"/>
                  </a:lnTo>
                  <a:lnTo>
                    <a:pt x="0" y="2514"/>
                  </a:lnTo>
                  <a:lnTo>
                    <a:pt x="159" y="2612"/>
                  </a:lnTo>
                  <a:lnTo>
                    <a:pt x="356" y="2731"/>
                  </a:lnTo>
                  <a:lnTo>
                    <a:pt x="653" y="2870"/>
                  </a:lnTo>
                  <a:lnTo>
                    <a:pt x="1029" y="3008"/>
                  </a:lnTo>
                  <a:lnTo>
                    <a:pt x="1484" y="3166"/>
                  </a:lnTo>
                  <a:lnTo>
                    <a:pt x="2018" y="3305"/>
                  </a:lnTo>
                  <a:lnTo>
                    <a:pt x="2651" y="3443"/>
                  </a:lnTo>
                  <a:lnTo>
                    <a:pt x="2988" y="3483"/>
                  </a:lnTo>
                  <a:lnTo>
                    <a:pt x="3364" y="3522"/>
                  </a:lnTo>
                  <a:lnTo>
                    <a:pt x="3759" y="3562"/>
                  </a:lnTo>
                  <a:lnTo>
                    <a:pt x="4155" y="3582"/>
                  </a:lnTo>
                  <a:lnTo>
                    <a:pt x="5045" y="3582"/>
                  </a:lnTo>
                  <a:lnTo>
                    <a:pt x="5540" y="3542"/>
                  </a:lnTo>
                  <a:lnTo>
                    <a:pt x="6034" y="3503"/>
                  </a:lnTo>
                  <a:lnTo>
                    <a:pt x="6549" y="3443"/>
                  </a:lnTo>
                  <a:lnTo>
                    <a:pt x="7103" y="3364"/>
                  </a:lnTo>
                  <a:lnTo>
                    <a:pt x="7676" y="3246"/>
                  </a:lnTo>
                  <a:lnTo>
                    <a:pt x="8270" y="3127"/>
                  </a:lnTo>
                  <a:lnTo>
                    <a:pt x="8883" y="2969"/>
                  </a:lnTo>
                  <a:lnTo>
                    <a:pt x="9516" y="2790"/>
                  </a:lnTo>
                  <a:lnTo>
                    <a:pt x="10169" y="2573"/>
                  </a:lnTo>
                  <a:lnTo>
                    <a:pt x="10862" y="2335"/>
                  </a:lnTo>
                  <a:lnTo>
                    <a:pt x="81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9"/>
            <p:cNvSpPr/>
            <p:nvPr/>
          </p:nvSpPr>
          <p:spPr>
            <a:xfrm>
              <a:off x="3957125" y="5220175"/>
              <a:ext cx="253250" cy="31675"/>
            </a:xfrm>
            <a:custGeom>
              <a:avLst/>
              <a:gdLst/>
              <a:ahLst/>
              <a:cxnLst/>
              <a:rect l="l" t="t" r="r" b="b"/>
              <a:pathLst>
                <a:path w="10130" h="1267" extrusionOk="0">
                  <a:moveTo>
                    <a:pt x="10071" y="0"/>
                  </a:moveTo>
                  <a:lnTo>
                    <a:pt x="9576" y="218"/>
                  </a:lnTo>
                  <a:lnTo>
                    <a:pt x="9081" y="396"/>
                  </a:lnTo>
                  <a:lnTo>
                    <a:pt x="8607" y="554"/>
                  </a:lnTo>
                  <a:lnTo>
                    <a:pt x="8132" y="693"/>
                  </a:lnTo>
                  <a:lnTo>
                    <a:pt x="7657" y="811"/>
                  </a:lnTo>
                  <a:lnTo>
                    <a:pt x="7202" y="890"/>
                  </a:lnTo>
                  <a:lnTo>
                    <a:pt x="6747" y="970"/>
                  </a:lnTo>
                  <a:lnTo>
                    <a:pt x="6292" y="1029"/>
                  </a:lnTo>
                  <a:lnTo>
                    <a:pt x="5857" y="1069"/>
                  </a:lnTo>
                  <a:lnTo>
                    <a:pt x="5421" y="1088"/>
                  </a:lnTo>
                  <a:lnTo>
                    <a:pt x="5006" y="1108"/>
                  </a:lnTo>
                  <a:lnTo>
                    <a:pt x="4591" y="1108"/>
                  </a:lnTo>
                  <a:lnTo>
                    <a:pt x="3819" y="1069"/>
                  </a:lnTo>
                  <a:lnTo>
                    <a:pt x="3107" y="989"/>
                  </a:lnTo>
                  <a:lnTo>
                    <a:pt x="2454" y="890"/>
                  </a:lnTo>
                  <a:lnTo>
                    <a:pt x="1860" y="772"/>
                  </a:lnTo>
                  <a:lnTo>
                    <a:pt x="1346" y="633"/>
                  </a:lnTo>
                  <a:lnTo>
                    <a:pt x="911" y="515"/>
                  </a:lnTo>
                  <a:lnTo>
                    <a:pt x="555" y="396"/>
                  </a:lnTo>
                  <a:lnTo>
                    <a:pt x="278" y="297"/>
                  </a:lnTo>
                  <a:lnTo>
                    <a:pt x="60" y="198"/>
                  </a:lnTo>
                  <a:lnTo>
                    <a:pt x="1" y="337"/>
                  </a:lnTo>
                  <a:lnTo>
                    <a:pt x="337" y="475"/>
                  </a:lnTo>
                  <a:lnTo>
                    <a:pt x="733" y="614"/>
                  </a:lnTo>
                  <a:lnTo>
                    <a:pt x="1247" y="772"/>
                  </a:lnTo>
                  <a:lnTo>
                    <a:pt x="1900" y="930"/>
                  </a:lnTo>
                  <a:lnTo>
                    <a:pt x="2652" y="1088"/>
                  </a:lnTo>
                  <a:lnTo>
                    <a:pt x="3067" y="1148"/>
                  </a:lnTo>
                  <a:lnTo>
                    <a:pt x="3522" y="1187"/>
                  </a:lnTo>
                  <a:lnTo>
                    <a:pt x="3977" y="1227"/>
                  </a:lnTo>
                  <a:lnTo>
                    <a:pt x="4472" y="1266"/>
                  </a:lnTo>
                  <a:lnTo>
                    <a:pt x="5085" y="1266"/>
                  </a:lnTo>
                  <a:lnTo>
                    <a:pt x="5758" y="1227"/>
                  </a:lnTo>
                  <a:lnTo>
                    <a:pt x="6430" y="1167"/>
                  </a:lnTo>
                  <a:lnTo>
                    <a:pt x="7143" y="1069"/>
                  </a:lnTo>
                  <a:lnTo>
                    <a:pt x="7875" y="910"/>
                  </a:lnTo>
                  <a:lnTo>
                    <a:pt x="8607" y="712"/>
                  </a:lnTo>
                  <a:lnTo>
                    <a:pt x="8982" y="594"/>
                  </a:lnTo>
                  <a:lnTo>
                    <a:pt x="9358" y="455"/>
                  </a:lnTo>
                  <a:lnTo>
                    <a:pt x="9754" y="317"/>
                  </a:lnTo>
                  <a:lnTo>
                    <a:pt x="10130" y="158"/>
                  </a:lnTo>
                  <a:lnTo>
                    <a:pt x="100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9"/>
            <p:cNvSpPr/>
            <p:nvPr/>
          </p:nvSpPr>
          <p:spPr>
            <a:xfrm>
              <a:off x="3970000" y="5206325"/>
              <a:ext cx="224075" cy="29200"/>
            </a:xfrm>
            <a:custGeom>
              <a:avLst/>
              <a:gdLst/>
              <a:ahLst/>
              <a:cxnLst/>
              <a:rect l="l" t="t" r="r" b="b"/>
              <a:pathLst>
                <a:path w="8963" h="1168" extrusionOk="0">
                  <a:moveTo>
                    <a:pt x="8903" y="0"/>
                  </a:moveTo>
                  <a:lnTo>
                    <a:pt x="8507" y="178"/>
                  </a:lnTo>
                  <a:lnTo>
                    <a:pt x="8111" y="337"/>
                  </a:lnTo>
                  <a:lnTo>
                    <a:pt x="7735" y="495"/>
                  </a:lnTo>
                  <a:lnTo>
                    <a:pt x="7340" y="614"/>
                  </a:lnTo>
                  <a:lnTo>
                    <a:pt x="6944" y="712"/>
                  </a:lnTo>
                  <a:lnTo>
                    <a:pt x="6548" y="811"/>
                  </a:lnTo>
                  <a:lnTo>
                    <a:pt x="6173" y="871"/>
                  </a:lnTo>
                  <a:lnTo>
                    <a:pt x="5777" y="930"/>
                  </a:lnTo>
                  <a:lnTo>
                    <a:pt x="5401" y="970"/>
                  </a:lnTo>
                  <a:lnTo>
                    <a:pt x="5025" y="1009"/>
                  </a:lnTo>
                  <a:lnTo>
                    <a:pt x="4293" y="1029"/>
                  </a:lnTo>
                  <a:lnTo>
                    <a:pt x="3601" y="989"/>
                  </a:lnTo>
                  <a:lnTo>
                    <a:pt x="2948" y="930"/>
                  </a:lnTo>
                  <a:lnTo>
                    <a:pt x="2335" y="851"/>
                  </a:lnTo>
                  <a:lnTo>
                    <a:pt x="1781" y="752"/>
                  </a:lnTo>
                  <a:lnTo>
                    <a:pt x="1306" y="633"/>
                  </a:lnTo>
                  <a:lnTo>
                    <a:pt x="871" y="534"/>
                  </a:lnTo>
                  <a:lnTo>
                    <a:pt x="277" y="356"/>
                  </a:lnTo>
                  <a:lnTo>
                    <a:pt x="59" y="277"/>
                  </a:lnTo>
                  <a:lnTo>
                    <a:pt x="0" y="416"/>
                  </a:lnTo>
                  <a:lnTo>
                    <a:pt x="317" y="534"/>
                  </a:lnTo>
                  <a:lnTo>
                    <a:pt x="692" y="633"/>
                  </a:lnTo>
                  <a:lnTo>
                    <a:pt x="1167" y="772"/>
                  </a:lnTo>
                  <a:lnTo>
                    <a:pt x="1761" y="910"/>
                  </a:lnTo>
                  <a:lnTo>
                    <a:pt x="2433" y="1029"/>
                  </a:lnTo>
                  <a:lnTo>
                    <a:pt x="3205" y="1108"/>
                  </a:lnTo>
                  <a:lnTo>
                    <a:pt x="3601" y="1148"/>
                  </a:lnTo>
                  <a:lnTo>
                    <a:pt x="4016" y="1168"/>
                  </a:lnTo>
                  <a:lnTo>
                    <a:pt x="4590" y="1168"/>
                  </a:lnTo>
                  <a:lnTo>
                    <a:pt x="5203" y="1148"/>
                  </a:lnTo>
                  <a:lnTo>
                    <a:pt x="5816" y="1088"/>
                  </a:lnTo>
                  <a:lnTo>
                    <a:pt x="6430" y="989"/>
                  </a:lnTo>
                  <a:lnTo>
                    <a:pt x="7063" y="851"/>
                  </a:lnTo>
                  <a:lnTo>
                    <a:pt x="7379" y="772"/>
                  </a:lnTo>
                  <a:lnTo>
                    <a:pt x="7696" y="673"/>
                  </a:lnTo>
                  <a:lnTo>
                    <a:pt x="8012" y="554"/>
                  </a:lnTo>
                  <a:lnTo>
                    <a:pt x="8329" y="416"/>
                  </a:lnTo>
                  <a:lnTo>
                    <a:pt x="8646" y="277"/>
                  </a:lnTo>
                  <a:lnTo>
                    <a:pt x="8962" y="139"/>
                  </a:lnTo>
                  <a:lnTo>
                    <a:pt x="89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9"/>
            <p:cNvSpPr/>
            <p:nvPr/>
          </p:nvSpPr>
          <p:spPr>
            <a:xfrm>
              <a:off x="4348850" y="4871475"/>
              <a:ext cx="391750" cy="274025"/>
            </a:xfrm>
            <a:custGeom>
              <a:avLst/>
              <a:gdLst/>
              <a:ahLst/>
              <a:cxnLst/>
              <a:rect l="l" t="t" r="r" b="b"/>
              <a:pathLst>
                <a:path w="15670" h="10961" extrusionOk="0">
                  <a:moveTo>
                    <a:pt x="9180" y="1"/>
                  </a:moveTo>
                  <a:lnTo>
                    <a:pt x="8725" y="40"/>
                  </a:lnTo>
                  <a:lnTo>
                    <a:pt x="8072" y="119"/>
                  </a:lnTo>
                  <a:lnTo>
                    <a:pt x="7419" y="238"/>
                  </a:lnTo>
                  <a:lnTo>
                    <a:pt x="6786" y="377"/>
                  </a:lnTo>
                  <a:lnTo>
                    <a:pt x="6173" y="555"/>
                  </a:lnTo>
                  <a:lnTo>
                    <a:pt x="5579" y="772"/>
                  </a:lnTo>
                  <a:lnTo>
                    <a:pt x="4986" y="1010"/>
                  </a:lnTo>
                  <a:lnTo>
                    <a:pt x="4412" y="1287"/>
                  </a:lnTo>
                  <a:lnTo>
                    <a:pt x="3858" y="1603"/>
                  </a:lnTo>
                  <a:lnTo>
                    <a:pt x="3324" y="1939"/>
                  </a:lnTo>
                  <a:lnTo>
                    <a:pt x="2810" y="2296"/>
                  </a:lnTo>
                  <a:lnTo>
                    <a:pt x="2315" y="2691"/>
                  </a:lnTo>
                  <a:lnTo>
                    <a:pt x="1821" y="3107"/>
                  </a:lnTo>
                  <a:lnTo>
                    <a:pt x="1365" y="3542"/>
                  </a:lnTo>
                  <a:lnTo>
                    <a:pt x="910" y="4017"/>
                  </a:lnTo>
                  <a:lnTo>
                    <a:pt x="475" y="4511"/>
                  </a:lnTo>
                  <a:lnTo>
                    <a:pt x="80" y="5026"/>
                  </a:lnTo>
                  <a:lnTo>
                    <a:pt x="20" y="5105"/>
                  </a:lnTo>
                  <a:lnTo>
                    <a:pt x="0" y="5184"/>
                  </a:lnTo>
                  <a:lnTo>
                    <a:pt x="20" y="5243"/>
                  </a:lnTo>
                  <a:lnTo>
                    <a:pt x="60" y="5303"/>
                  </a:lnTo>
                  <a:lnTo>
                    <a:pt x="139" y="5342"/>
                  </a:lnTo>
                  <a:lnTo>
                    <a:pt x="218" y="5362"/>
                  </a:lnTo>
                  <a:lnTo>
                    <a:pt x="337" y="5382"/>
                  </a:lnTo>
                  <a:lnTo>
                    <a:pt x="455" y="5402"/>
                  </a:lnTo>
                  <a:lnTo>
                    <a:pt x="713" y="5382"/>
                  </a:lnTo>
                  <a:lnTo>
                    <a:pt x="970" y="5322"/>
                  </a:lnTo>
                  <a:lnTo>
                    <a:pt x="1089" y="5283"/>
                  </a:lnTo>
                  <a:lnTo>
                    <a:pt x="1187" y="5224"/>
                  </a:lnTo>
                  <a:lnTo>
                    <a:pt x="1267" y="5184"/>
                  </a:lnTo>
                  <a:lnTo>
                    <a:pt x="1346" y="5105"/>
                  </a:lnTo>
                  <a:lnTo>
                    <a:pt x="1642" y="4729"/>
                  </a:lnTo>
                  <a:lnTo>
                    <a:pt x="1939" y="4373"/>
                  </a:lnTo>
                  <a:lnTo>
                    <a:pt x="2256" y="4017"/>
                  </a:lnTo>
                  <a:lnTo>
                    <a:pt x="2592" y="3680"/>
                  </a:lnTo>
                  <a:lnTo>
                    <a:pt x="2928" y="3364"/>
                  </a:lnTo>
                  <a:lnTo>
                    <a:pt x="3265" y="3067"/>
                  </a:lnTo>
                  <a:lnTo>
                    <a:pt x="3621" y="2790"/>
                  </a:lnTo>
                  <a:lnTo>
                    <a:pt x="3977" y="2533"/>
                  </a:lnTo>
                  <a:lnTo>
                    <a:pt x="4353" y="2276"/>
                  </a:lnTo>
                  <a:lnTo>
                    <a:pt x="4749" y="2058"/>
                  </a:lnTo>
                  <a:lnTo>
                    <a:pt x="5144" y="1841"/>
                  </a:lnTo>
                  <a:lnTo>
                    <a:pt x="5560" y="1643"/>
                  </a:lnTo>
                  <a:lnTo>
                    <a:pt x="5975" y="1465"/>
                  </a:lnTo>
                  <a:lnTo>
                    <a:pt x="6410" y="1306"/>
                  </a:lnTo>
                  <a:lnTo>
                    <a:pt x="6865" y="1168"/>
                  </a:lnTo>
                  <a:lnTo>
                    <a:pt x="7340" y="1029"/>
                  </a:lnTo>
                  <a:lnTo>
                    <a:pt x="7775" y="950"/>
                  </a:lnTo>
                  <a:lnTo>
                    <a:pt x="8211" y="871"/>
                  </a:lnTo>
                  <a:lnTo>
                    <a:pt x="8666" y="812"/>
                  </a:lnTo>
                  <a:lnTo>
                    <a:pt x="9121" y="772"/>
                  </a:lnTo>
                  <a:lnTo>
                    <a:pt x="10051" y="772"/>
                  </a:lnTo>
                  <a:lnTo>
                    <a:pt x="10525" y="812"/>
                  </a:lnTo>
                  <a:lnTo>
                    <a:pt x="10980" y="891"/>
                  </a:lnTo>
                  <a:lnTo>
                    <a:pt x="11435" y="990"/>
                  </a:lnTo>
                  <a:lnTo>
                    <a:pt x="11871" y="1128"/>
                  </a:lnTo>
                  <a:lnTo>
                    <a:pt x="12286" y="1287"/>
                  </a:lnTo>
                  <a:lnTo>
                    <a:pt x="12682" y="1504"/>
                  </a:lnTo>
                  <a:lnTo>
                    <a:pt x="12880" y="1603"/>
                  </a:lnTo>
                  <a:lnTo>
                    <a:pt x="13058" y="1742"/>
                  </a:lnTo>
                  <a:lnTo>
                    <a:pt x="13236" y="1880"/>
                  </a:lnTo>
                  <a:lnTo>
                    <a:pt x="13414" y="2019"/>
                  </a:lnTo>
                  <a:lnTo>
                    <a:pt x="13572" y="2177"/>
                  </a:lnTo>
                  <a:lnTo>
                    <a:pt x="13730" y="2355"/>
                  </a:lnTo>
                  <a:lnTo>
                    <a:pt x="13869" y="2533"/>
                  </a:lnTo>
                  <a:lnTo>
                    <a:pt x="14007" y="2711"/>
                  </a:lnTo>
                  <a:lnTo>
                    <a:pt x="14106" y="2889"/>
                  </a:lnTo>
                  <a:lnTo>
                    <a:pt x="14185" y="3087"/>
                  </a:lnTo>
                  <a:lnTo>
                    <a:pt x="14245" y="3265"/>
                  </a:lnTo>
                  <a:lnTo>
                    <a:pt x="14284" y="3463"/>
                  </a:lnTo>
                  <a:lnTo>
                    <a:pt x="14284" y="3641"/>
                  </a:lnTo>
                  <a:lnTo>
                    <a:pt x="14284" y="3839"/>
                  </a:lnTo>
                  <a:lnTo>
                    <a:pt x="14264" y="4037"/>
                  </a:lnTo>
                  <a:lnTo>
                    <a:pt x="14205" y="4215"/>
                  </a:lnTo>
                  <a:lnTo>
                    <a:pt x="14146" y="4412"/>
                  </a:lnTo>
                  <a:lnTo>
                    <a:pt x="14086" y="4590"/>
                  </a:lnTo>
                  <a:lnTo>
                    <a:pt x="13988" y="4769"/>
                  </a:lnTo>
                  <a:lnTo>
                    <a:pt x="13889" y="4947"/>
                  </a:lnTo>
                  <a:lnTo>
                    <a:pt x="13790" y="5105"/>
                  </a:lnTo>
                  <a:lnTo>
                    <a:pt x="13671" y="5263"/>
                  </a:lnTo>
                  <a:lnTo>
                    <a:pt x="13414" y="5560"/>
                  </a:lnTo>
                  <a:lnTo>
                    <a:pt x="13196" y="5758"/>
                  </a:lnTo>
                  <a:lnTo>
                    <a:pt x="12979" y="5936"/>
                  </a:lnTo>
                  <a:lnTo>
                    <a:pt x="12721" y="6094"/>
                  </a:lnTo>
                  <a:lnTo>
                    <a:pt x="12484" y="6252"/>
                  </a:lnTo>
                  <a:lnTo>
                    <a:pt x="12207" y="6371"/>
                  </a:lnTo>
                  <a:lnTo>
                    <a:pt x="11930" y="6490"/>
                  </a:lnTo>
                  <a:lnTo>
                    <a:pt x="11653" y="6589"/>
                  </a:lnTo>
                  <a:lnTo>
                    <a:pt x="11376" y="6688"/>
                  </a:lnTo>
                  <a:lnTo>
                    <a:pt x="11079" y="6747"/>
                  </a:lnTo>
                  <a:lnTo>
                    <a:pt x="10783" y="6806"/>
                  </a:lnTo>
                  <a:lnTo>
                    <a:pt x="10189" y="6905"/>
                  </a:lnTo>
                  <a:lnTo>
                    <a:pt x="9596" y="6945"/>
                  </a:lnTo>
                  <a:lnTo>
                    <a:pt x="9022" y="6945"/>
                  </a:lnTo>
                  <a:lnTo>
                    <a:pt x="8646" y="6925"/>
                  </a:lnTo>
                  <a:lnTo>
                    <a:pt x="8270" y="6885"/>
                  </a:lnTo>
                  <a:lnTo>
                    <a:pt x="7874" y="6806"/>
                  </a:lnTo>
                  <a:lnTo>
                    <a:pt x="7498" y="6727"/>
                  </a:lnTo>
                  <a:lnTo>
                    <a:pt x="6687" y="6529"/>
                  </a:lnTo>
                  <a:lnTo>
                    <a:pt x="5876" y="6312"/>
                  </a:lnTo>
                  <a:lnTo>
                    <a:pt x="5481" y="6213"/>
                  </a:lnTo>
                  <a:lnTo>
                    <a:pt x="5065" y="6134"/>
                  </a:lnTo>
                  <a:lnTo>
                    <a:pt x="4669" y="6074"/>
                  </a:lnTo>
                  <a:lnTo>
                    <a:pt x="4274" y="6054"/>
                  </a:lnTo>
                  <a:lnTo>
                    <a:pt x="3878" y="6054"/>
                  </a:lnTo>
                  <a:lnTo>
                    <a:pt x="3502" y="6074"/>
                  </a:lnTo>
                  <a:lnTo>
                    <a:pt x="3126" y="6153"/>
                  </a:lnTo>
                  <a:lnTo>
                    <a:pt x="2948" y="6213"/>
                  </a:lnTo>
                  <a:lnTo>
                    <a:pt x="2750" y="6272"/>
                  </a:lnTo>
                  <a:lnTo>
                    <a:pt x="2513" y="6391"/>
                  </a:lnTo>
                  <a:lnTo>
                    <a:pt x="2295" y="6510"/>
                  </a:lnTo>
                  <a:lnTo>
                    <a:pt x="2058" y="6668"/>
                  </a:lnTo>
                  <a:lnTo>
                    <a:pt x="1860" y="6846"/>
                  </a:lnTo>
                  <a:lnTo>
                    <a:pt x="1662" y="7044"/>
                  </a:lnTo>
                  <a:lnTo>
                    <a:pt x="1464" y="7261"/>
                  </a:lnTo>
                  <a:lnTo>
                    <a:pt x="1306" y="7479"/>
                  </a:lnTo>
                  <a:lnTo>
                    <a:pt x="1168" y="7716"/>
                  </a:lnTo>
                  <a:lnTo>
                    <a:pt x="1049" y="7974"/>
                  </a:lnTo>
                  <a:lnTo>
                    <a:pt x="950" y="8231"/>
                  </a:lnTo>
                  <a:lnTo>
                    <a:pt x="891" y="8488"/>
                  </a:lnTo>
                  <a:lnTo>
                    <a:pt x="851" y="8745"/>
                  </a:lnTo>
                  <a:lnTo>
                    <a:pt x="851" y="9022"/>
                  </a:lnTo>
                  <a:lnTo>
                    <a:pt x="891" y="9299"/>
                  </a:lnTo>
                  <a:lnTo>
                    <a:pt x="970" y="9556"/>
                  </a:lnTo>
                  <a:lnTo>
                    <a:pt x="1089" y="9813"/>
                  </a:lnTo>
                  <a:lnTo>
                    <a:pt x="1267" y="10071"/>
                  </a:lnTo>
                  <a:lnTo>
                    <a:pt x="1445" y="10288"/>
                  </a:lnTo>
                  <a:lnTo>
                    <a:pt x="1662" y="10486"/>
                  </a:lnTo>
                  <a:lnTo>
                    <a:pt x="1880" y="10644"/>
                  </a:lnTo>
                  <a:lnTo>
                    <a:pt x="2117" y="10763"/>
                  </a:lnTo>
                  <a:lnTo>
                    <a:pt x="2374" y="10842"/>
                  </a:lnTo>
                  <a:lnTo>
                    <a:pt x="2651" y="10921"/>
                  </a:lnTo>
                  <a:lnTo>
                    <a:pt x="2909" y="10941"/>
                  </a:lnTo>
                  <a:lnTo>
                    <a:pt x="3205" y="10961"/>
                  </a:lnTo>
                  <a:lnTo>
                    <a:pt x="3482" y="10961"/>
                  </a:lnTo>
                  <a:lnTo>
                    <a:pt x="3759" y="10921"/>
                  </a:lnTo>
                  <a:lnTo>
                    <a:pt x="4056" y="10862"/>
                  </a:lnTo>
                  <a:lnTo>
                    <a:pt x="4333" y="10803"/>
                  </a:lnTo>
                  <a:lnTo>
                    <a:pt x="4590" y="10704"/>
                  </a:lnTo>
                  <a:lnTo>
                    <a:pt x="4867" y="10605"/>
                  </a:lnTo>
                  <a:lnTo>
                    <a:pt x="5105" y="10486"/>
                  </a:lnTo>
                  <a:lnTo>
                    <a:pt x="5322" y="10367"/>
                  </a:lnTo>
                  <a:lnTo>
                    <a:pt x="5520" y="10209"/>
                  </a:lnTo>
                  <a:lnTo>
                    <a:pt x="5698" y="10031"/>
                  </a:lnTo>
                  <a:lnTo>
                    <a:pt x="5817" y="9853"/>
                  </a:lnTo>
                  <a:lnTo>
                    <a:pt x="5936" y="9635"/>
                  </a:lnTo>
                  <a:lnTo>
                    <a:pt x="6015" y="9438"/>
                  </a:lnTo>
                  <a:lnTo>
                    <a:pt x="6054" y="9220"/>
                  </a:lnTo>
                  <a:lnTo>
                    <a:pt x="6074" y="9002"/>
                  </a:lnTo>
                  <a:lnTo>
                    <a:pt x="6054" y="8804"/>
                  </a:lnTo>
                  <a:lnTo>
                    <a:pt x="6015" y="8587"/>
                  </a:lnTo>
                  <a:lnTo>
                    <a:pt x="5936" y="8409"/>
                  </a:lnTo>
                  <a:lnTo>
                    <a:pt x="5817" y="8211"/>
                  </a:lnTo>
                  <a:lnTo>
                    <a:pt x="5678" y="8053"/>
                  </a:lnTo>
                  <a:lnTo>
                    <a:pt x="5500" y="7914"/>
                  </a:lnTo>
                  <a:lnTo>
                    <a:pt x="5283" y="7795"/>
                  </a:lnTo>
                  <a:lnTo>
                    <a:pt x="5045" y="7697"/>
                  </a:lnTo>
                  <a:lnTo>
                    <a:pt x="4847" y="7657"/>
                  </a:lnTo>
                  <a:lnTo>
                    <a:pt x="4630" y="7637"/>
                  </a:lnTo>
                  <a:lnTo>
                    <a:pt x="4412" y="7657"/>
                  </a:lnTo>
                  <a:lnTo>
                    <a:pt x="4155" y="7677"/>
                  </a:lnTo>
                  <a:lnTo>
                    <a:pt x="3918" y="7736"/>
                  </a:lnTo>
                  <a:lnTo>
                    <a:pt x="3660" y="7795"/>
                  </a:lnTo>
                  <a:lnTo>
                    <a:pt x="3423" y="7894"/>
                  </a:lnTo>
                  <a:lnTo>
                    <a:pt x="3205" y="8013"/>
                  </a:lnTo>
                  <a:lnTo>
                    <a:pt x="2988" y="8132"/>
                  </a:lnTo>
                  <a:lnTo>
                    <a:pt x="2810" y="8270"/>
                  </a:lnTo>
                  <a:lnTo>
                    <a:pt x="2651" y="8448"/>
                  </a:lnTo>
                  <a:lnTo>
                    <a:pt x="2553" y="8626"/>
                  </a:lnTo>
                  <a:lnTo>
                    <a:pt x="2513" y="8706"/>
                  </a:lnTo>
                  <a:lnTo>
                    <a:pt x="2473" y="8804"/>
                  </a:lnTo>
                  <a:lnTo>
                    <a:pt x="2454" y="8903"/>
                  </a:lnTo>
                  <a:lnTo>
                    <a:pt x="2454" y="9022"/>
                  </a:lnTo>
                  <a:lnTo>
                    <a:pt x="2473" y="9121"/>
                  </a:lnTo>
                  <a:lnTo>
                    <a:pt x="2493" y="9240"/>
                  </a:lnTo>
                  <a:lnTo>
                    <a:pt x="2533" y="9339"/>
                  </a:lnTo>
                  <a:lnTo>
                    <a:pt x="2592" y="9457"/>
                  </a:lnTo>
                  <a:lnTo>
                    <a:pt x="2651" y="9536"/>
                  </a:lnTo>
                  <a:lnTo>
                    <a:pt x="2731" y="9576"/>
                  </a:lnTo>
                  <a:lnTo>
                    <a:pt x="2829" y="9616"/>
                  </a:lnTo>
                  <a:lnTo>
                    <a:pt x="2948" y="9635"/>
                  </a:lnTo>
                  <a:lnTo>
                    <a:pt x="3067" y="9635"/>
                  </a:lnTo>
                  <a:lnTo>
                    <a:pt x="3186" y="9616"/>
                  </a:lnTo>
                  <a:lnTo>
                    <a:pt x="3304" y="9596"/>
                  </a:lnTo>
                  <a:lnTo>
                    <a:pt x="3443" y="9556"/>
                  </a:lnTo>
                  <a:lnTo>
                    <a:pt x="3561" y="9517"/>
                  </a:lnTo>
                  <a:lnTo>
                    <a:pt x="3660" y="9457"/>
                  </a:lnTo>
                  <a:lnTo>
                    <a:pt x="3759" y="9378"/>
                  </a:lnTo>
                  <a:lnTo>
                    <a:pt x="3838" y="9319"/>
                  </a:lnTo>
                  <a:lnTo>
                    <a:pt x="3878" y="9220"/>
                  </a:lnTo>
                  <a:lnTo>
                    <a:pt x="3918" y="9141"/>
                  </a:lnTo>
                  <a:lnTo>
                    <a:pt x="3918" y="9042"/>
                  </a:lnTo>
                  <a:lnTo>
                    <a:pt x="3878" y="8963"/>
                  </a:lnTo>
                  <a:lnTo>
                    <a:pt x="3838" y="8864"/>
                  </a:lnTo>
                  <a:lnTo>
                    <a:pt x="3819" y="8785"/>
                  </a:lnTo>
                  <a:lnTo>
                    <a:pt x="3819" y="8706"/>
                  </a:lnTo>
                  <a:lnTo>
                    <a:pt x="3838" y="8646"/>
                  </a:lnTo>
                  <a:lnTo>
                    <a:pt x="3898" y="8607"/>
                  </a:lnTo>
                  <a:lnTo>
                    <a:pt x="3957" y="8587"/>
                  </a:lnTo>
                  <a:lnTo>
                    <a:pt x="4017" y="8567"/>
                  </a:lnTo>
                  <a:lnTo>
                    <a:pt x="4096" y="8547"/>
                  </a:lnTo>
                  <a:lnTo>
                    <a:pt x="4274" y="8567"/>
                  </a:lnTo>
                  <a:lnTo>
                    <a:pt x="4452" y="8626"/>
                  </a:lnTo>
                  <a:lnTo>
                    <a:pt x="4511" y="8666"/>
                  </a:lnTo>
                  <a:lnTo>
                    <a:pt x="4590" y="8725"/>
                  </a:lnTo>
                  <a:lnTo>
                    <a:pt x="4650" y="8804"/>
                  </a:lnTo>
                  <a:lnTo>
                    <a:pt x="4689" y="8884"/>
                  </a:lnTo>
                  <a:lnTo>
                    <a:pt x="4729" y="9002"/>
                  </a:lnTo>
                  <a:lnTo>
                    <a:pt x="4749" y="9121"/>
                  </a:lnTo>
                  <a:lnTo>
                    <a:pt x="4749" y="9220"/>
                  </a:lnTo>
                  <a:lnTo>
                    <a:pt x="4749" y="9339"/>
                  </a:lnTo>
                  <a:lnTo>
                    <a:pt x="4709" y="9438"/>
                  </a:lnTo>
                  <a:lnTo>
                    <a:pt x="4669" y="9556"/>
                  </a:lnTo>
                  <a:lnTo>
                    <a:pt x="4630" y="9635"/>
                  </a:lnTo>
                  <a:lnTo>
                    <a:pt x="4551" y="9734"/>
                  </a:lnTo>
                  <a:lnTo>
                    <a:pt x="4412" y="9893"/>
                  </a:lnTo>
                  <a:lnTo>
                    <a:pt x="4214" y="10011"/>
                  </a:lnTo>
                  <a:lnTo>
                    <a:pt x="4017" y="10110"/>
                  </a:lnTo>
                  <a:lnTo>
                    <a:pt x="3799" y="10170"/>
                  </a:lnTo>
                  <a:lnTo>
                    <a:pt x="3581" y="10189"/>
                  </a:lnTo>
                  <a:lnTo>
                    <a:pt x="3403" y="10170"/>
                  </a:lnTo>
                  <a:lnTo>
                    <a:pt x="3225" y="10130"/>
                  </a:lnTo>
                  <a:lnTo>
                    <a:pt x="3067" y="10071"/>
                  </a:lnTo>
                  <a:lnTo>
                    <a:pt x="2909" y="9991"/>
                  </a:lnTo>
                  <a:lnTo>
                    <a:pt x="2790" y="9873"/>
                  </a:lnTo>
                  <a:lnTo>
                    <a:pt x="2671" y="9754"/>
                  </a:lnTo>
                  <a:lnTo>
                    <a:pt x="2572" y="9616"/>
                  </a:lnTo>
                  <a:lnTo>
                    <a:pt x="2493" y="9477"/>
                  </a:lnTo>
                  <a:lnTo>
                    <a:pt x="2414" y="9319"/>
                  </a:lnTo>
                  <a:lnTo>
                    <a:pt x="2355" y="9141"/>
                  </a:lnTo>
                  <a:lnTo>
                    <a:pt x="2315" y="8963"/>
                  </a:lnTo>
                  <a:lnTo>
                    <a:pt x="2295" y="8804"/>
                  </a:lnTo>
                  <a:lnTo>
                    <a:pt x="2276" y="8626"/>
                  </a:lnTo>
                  <a:lnTo>
                    <a:pt x="2295" y="8448"/>
                  </a:lnTo>
                  <a:lnTo>
                    <a:pt x="2295" y="8270"/>
                  </a:lnTo>
                  <a:lnTo>
                    <a:pt x="2355" y="8013"/>
                  </a:lnTo>
                  <a:lnTo>
                    <a:pt x="2434" y="7776"/>
                  </a:lnTo>
                  <a:lnTo>
                    <a:pt x="2533" y="7598"/>
                  </a:lnTo>
                  <a:lnTo>
                    <a:pt x="2651" y="7420"/>
                  </a:lnTo>
                  <a:lnTo>
                    <a:pt x="2810" y="7281"/>
                  </a:lnTo>
                  <a:lnTo>
                    <a:pt x="2968" y="7182"/>
                  </a:lnTo>
                  <a:lnTo>
                    <a:pt x="3126" y="7103"/>
                  </a:lnTo>
                  <a:lnTo>
                    <a:pt x="3324" y="7044"/>
                  </a:lnTo>
                  <a:lnTo>
                    <a:pt x="3502" y="7004"/>
                  </a:lnTo>
                  <a:lnTo>
                    <a:pt x="3720" y="6984"/>
                  </a:lnTo>
                  <a:lnTo>
                    <a:pt x="3918" y="6965"/>
                  </a:lnTo>
                  <a:lnTo>
                    <a:pt x="4135" y="6984"/>
                  </a:lnTo>
                  <a:lnTo>
                    <a:pt x="4353" y="7004"/>
                  </a:lnTo>
                  <a:lnTo>
                    <a:pt x="4570" y="7044"/>
                  </a:lnTo>
                  <a:lnTo>
                    <a:pt x="5006" y="7143"/>
                  </a:lnTo>
                  <a:lnTo>
                    <a:pt x="5678" y="7321"/>
                  </a:lnTo>
                  <a:lnTo>
                    <a:pt x="6351" y="7479"/>
                  </a:lnTo>
                  <a:lnTo>
                    <a:pt x="7024" y="7598"/>
                  </a:lnTo>
                  <a:lnTo>
                    <a:pt x="7716" y="7697"/>
                  </a:lnTo>
                  <a:lnTo>
                    <a:pt x="8250" y="7736"/>
                  </a:lnTo>
                  <a:lnTo>
                    <a:pt x="8824" y="7756"/>
                  </a:lnTo>
                  <a:lnTo>
                    <a:pt x="9437" y="7736"/>
                  </a:lnTo>
                  <a:lnTo>
                    <a:pt x="10051" y="7677"/>
                  </a:lnTo>
                  <a:lnTo>
                    <a:pt x="10684" y="7598"/>
                  </a:lnTo>
                  <a:lnTo>
                    <a:pt x="11336" y="7459"/>
                  </a:lnTo>
                  <a:lnTo>
                    <a:pt x="11950" y="7301"/>
                  </a:lnTo>
                  <a:lnTo>
                    <a:pt x="12266" y="7202"/>
                  </a:lnTo>
                  <a:lnTo>
                    <a:pt x="12563" y="7083"/>
                  </a:lnTo>
                  <a:lnTo>
                    <a:pt x="12860" y="6965"/>
                  </a:lnTo>
                  <a:lnTo>
                    <a:pt x="13157" y="6826"/>
                  </a:lnTo>
                  <a:lnTo>
                    <a:pt x="13434" y="6688"/>
                  </a:lnTo>
                  <a:lnTo>
                    <a:pt x="13691" y="6529"/>
                  </a:lnTo>
                  <a:lnTo>
                    <a:pt x="13948" y="6371"/>
                  </a:lnTo>
                  <a:lnTo>
                    <a:pt x="14205" y="6193"/>
                  </a:lnTo>
                  <a:lnTo>
                    <a:pt x="14423" y="5995"/>
                  </a:lnTo>
                  <a:lnTo>
                    <a:pt x="14640" y="5797"/>
                  </a:lnTo>
                  <a:lnTo>
                    <a:pt x="14838" y="5580"/>
                  </a:lnTo>
                  <a:lnTo>
                    <a:pt x="15016" y="5342"/>
                  </a:lnTo>
                  <a:lnTo>
                    <a:pt x="15175" y="5105"/>
                  </a:lnTo>
                  <a:lnTo>
                    <a:pt x="15313" y="4848"/>
                  </a:lnTo>
                  <a:lnTo>
                    <a:pt x="15432" y="4571"/>
                  </a:lnTo>
                  <a:lnTo>
                    <a:pt x="15531" y="4294"/>
                  </a:lnTo>
                  <a:lnTo>
                    <a:pt x="15610" y="3997"/>
                  </a:lnTo>
                  <a:lnTo>
                    <a:pt x="15649" y="3680"/>
                  </a:lnTo>
                  <a:lnTo>
                    <a:pt x="15669" y="3384"/>
                  </a:lnTo>
                  <a:lnTo>
                    <a:pt x="15649" y="3107"/>
                  </a:lnTo>
                  <a:lnTo>
                    <a:pt x="15610" y="2830"/>
                  </a:lnTo>
                  <a:lnTo>
                    <a:pt x="15550" y="2573"/>
                  </a:lnTo>
                  <a:lnTo>
                    <a:pt x="15452" y="2335"/>
                  </a:lnTo>
                  <a:lnTo>
                    <a:pt x="15333" y="2098"/>
                  </a:lnTo>
                  <a:lnTo>
                    <a:pt x="15194" y="1900"/>
                  </a:lnTo>
                  <a:lnTo>
                    <a:pt x="15036" y="1702"/>
                  </a:lnTo>
                  <a:lnTo>
                    <a:pt x="14838" y="1504"/>
                  </a:lnTo>
                  <a:lnTo>
                    <a:pt x="14640" y="1326"/>
                  </a:lnTo>
                  <a:lnTo>
                    <a:pt x="14423" y="1168"/>
                  </a:lnTo>
                  <a:lnTo>
                    <a:pt x="14205" y="1029"/>
                  </a:lnTo>
                  <a:lnTo>
                    <a:pt x="13948" y="891"/>
                  </a:lnTo>
                  <a:lnTo>
                    <a:pt x="13691" y="772"/>
                  </a:lnTo>
                  <a:lnTo>
                    <a:pt x="13434" y="654"/>
                  </a:lnTo>
                  <a:lnTo>
                    <a:pt x="13157" y="535"/>
                  </a:lnTo>
                  <a:lnTo>
                    <a:pt x="12583" y="377"/>
                  </a:lnTo>
                  <a:lnTo>
                    <a:pt x="11989" y="238"/>
                  </a:lnTo>
                  <a:lnTo>
                    <a:pt x="11396" y="119"/>
                  </a:lnTo>
                  <a:lnTo>
                    <a:pt x="10802" y="60"/>
                  </a:lnTo>
                  <a:lnTo>
                    <a:pt x="10229" y="20"/>
                  </a:lnTo>
                  <a:lnTo>
                    <a:pt x="9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9"/>
            <p:cNvSpPr/>
            <p:nvPr/>
          </p:nvSpPr>
          <p:spPr>
            <a:xfrm>
              <a:off x="3693025" y="4761675"/>
              <a:ext cx="782475" cy="449125"/>
            </a:xfrm>
            <a:custGeom>
              <a:avLst/>
              <a:gdLst/>
              <a:ahLst/>
              <a:cxnLst/>
              <a:rect l="l" t="t" r="r" b="b"/>
              <a:pathLst>
                <a:path w="31299" h="17965" extrusionOk="0">
                  <a:moveTo>
                    <a:pt x="14462" y="1"/>
                  </a:moveTo>
                  <a:lnTo>
                    <a:pt x="13829" y="20"/>
                  </a:lnTo>
                  <a:lnTo>
                    <a:pt x="13196" y="60"/>
                  </a:lnTo>
                  <a:lnTo>
                    <a:pt x="12583" y="100"/>
                  </a:lnTo>
                  <a:lnTo>
                    <a:pt x="11989" y="159"/>
                  </a:lnTo>
                  <a:lnTo>
                    <a:pt x="11396" y="218"/>
                  </a:lnTo>
                  <a:lnTo>
                    <a:pt x="10822" y="297"/>
                  </a:lnTo>
                  <a:lnTo>
                    <a:pt x="9714" y="495"/>
                  </a:lnTo>
                  <a:lnTo>
                    <a:pt x="8665" y="713"/>
                  </a:lnTo>
                  <a:lnTo>
                    <a:pt x="7656" y="970"/>
                  </a:lnTo>
                  <a:lnTo>
                    <a:pt x="6707" y="1247"/>
                  </a:lnTo>
                  <a:lnTo>
                    <a:pt x="5817" y="1544"/>
                  </a:lnTo>
                  <a:lnTo>
                    <a:pt x="4986" y="1841"/>
                  </a:lnTo>
                  <a:lnTo>
                    <a:pt x="4214" y="2157"/>
                  </a:lnTo>
                  <a:lnTo>
                    <a:pt x="3502" y="2474"/>
                  </a:lnTo>
                  <a:lnTo>
                    <a:pt x="2849" y="2790"/>
                  </a:lnTo>
                  <a:lnTo>
                    <a:pt x="2255" y="3087"/>
                  </a:lnTo>
                  <a:lnTo>
                    <a:pt x="1741" y="3384"/>
                  </a:lnTo>
                  <a:lnTo>
                    <a:pt x="1286" y="3641"/>
                  </a:lnTo>
                  <a:lnTo>
                    <a:pt x="574" y="4096"/>
                  </a:lnTo>
                  <a:lnTo>
                    <a:pt x="139" y="4393"/>
                  </a:lnTo>
                  <a:lnTo>
                    <a:pt x="0" y="4511"/>
                  </a:lnTo>
                  <a:lnTo>
                    <a:pt x="1603" y="5204"/>
                  </a:lnTo>
                  <a:lnTo>
                    <a:pt x="1603" y="5362"/>
                  </a:lnTo>
                  <a:lnTo>
                    <a:pt x="1583" y="5797"/>
                  </a:lnTo>
                  <a:lnTo>
                    <a:pt x="1603" y="6450"/>
                  </a:lnTo>
                  <a:lnTo>
                    <a:pt x="1642" y="6866"/>
                  </a:lnTo>
                  <a:lnTo>
                    <a:pt x="1682" y="7321"/>
                  </a:lnTo>
                  <a:lnTo>
                    <a:pt x="1761" y="7815"/>
                  </a:lnTo>
                  <a:lnTo>
                    <a:pt x="1840" y="8330"/>
                  </a:lnTo>
                  <a:lnTo>
                    <a:pt x="1959" y="8884"/>
                  </a:lnTo>
                  <a:lnTo>
                    <a:pt x="2117" y="9457"/>
                  </a:lnTo>
                  <a:lnTo>
                    <a:pt x="2295" y="10051"/>
                  </a:lnTo>
                  <a:lnTo>
                    <a:pt x="2513" y="10664"/>
                  </a:lnTo>
                  <a:lnTo>
                    <a:pt x="2770" y="11277"/>
                  </a:lnTo>
                  <a:lnTo>
                    <a:pt x="3067" y="11891"/>
                  </a:lnTo>
                  <a:lnTo>
                    <a:pt x="3423" y="12504"/>
                  </a:lnTo>
                  <a:lnTo>
                    <a:pt x="3601" y="12821"/>
                  </a:lnTo>
                  <a:lnTo>
                    <a:pt x="3818" y="13117"/>
                  </a:lnTo>
                  <a:lnTo>
                    <a:pt x="4036" y="13414"/>
                  </a:lnTo>
                  <a:lnTo>
                    <a:pt x="4254" y="13711"/>
                  </a:lnTo>
                  <a:lnTo>
                    <a:pt x="4511" y="14008"/>
                  </a:lnTo>
                  <a:lnTo>
                    <a:pt x="4768" y="14285"/>
                  </a:lnTo>
                  <a:lnTo>
                    <a:pt x="5045" y="14562"/>
                  </a:lnTo>
                  <a:lnTo>
                    <a:pt x="5322" y="14838"/>
                  </a:lnTo>
                  <a:lnTo>
                    <a:pt x="5639" y="15115"/>
                  </a:lnTo>
                  <a:lnTo>
                    <a:pt x="5955" y="15373"/>
                  </a:lnTo>
                  <a:lnTo>
                    <a:pt x="6291" y="15610"/>
                  </a:lnTo>
                  <a:lnTo>
                    <a:pt x="6647" y="15847"/>
                  </a:lnTo>
                  <a:lnTo>
                    <a:pt x="7004" y="16085"/>
                  </a:lnTo>
                  <a:lnTo>
                    <a:pt x="7399" y="16302"/>
                  </a:lnTo>
                  <a:lnTo>
                    <a:pt x="7815" y="16520"/>
                  </a:lnTo>
                  <a:lnTo>
                    <a:pt x="8230" y="16718"/>
                  </a:lnTo>
                  <a:lnTo>
                    <a:pt x="8685" y="16896"/>
                  </a:lnTo>
                  <a:lnTo>
                    <a:pt x="9140" y="17074"/>
                  </a:lnTo>
                  <a:lnTo>
                    <a:pt x="9635" y="17232"/>
                  </a:lnTo>
                  <a:lnTo>
                    <a:pt x="10129" y="17391"/>
                  </a:lnTo>
                  <a:lnTo>
                    <a:pt x="10644" y="17509"/>
                  </a:lnTo>
                  <a:lnTo>
                    <a:pt x="11198" y="17628"/>
                  </a:lnTo>
                  <a:lnTo>
                    <a:pt x="11771" y="17727"/>
                  </a:lnTo>
                  <a:lnTo>
                    <a:pt x="12345" y="17806"/>
                  </a:lnTo>
                  <a:lnTo>
                    <a:pt x="12959" y="17885"/>
                  </a:lnTo>
                  <a:lnTo>
                    <a:pt x="13592" y="17925"/>
                  </a:lnTo>
                  <a:lnTo>
                    <a:pt x="14244" y="17945"/>
                  </a:lnTo>
                  <a:lnTo>
                    <a:pt x="14917" y="17964"/>
                  </a:lnTo>
                  <a:lnTo>
                    <a:pt x="15629" y="17945"/>
                  </a:lnTo>
                  <a:lnTo>
                    <a:pt x="16361" y="17925"/>
                  </a:lnTo>
                  <a:lnTo>
                    <a:pt x="16895" y="17885"/>
                  </a:lnTo>
                  <a:lnTo>
                    <a:pt x="17449" y="17826"/>
                  </a:lnTo>
                  <a:lnTo>
                    <a:pt x="17964" y="17747"/>
                  </a:lnTo>
                  <a:lnTo>
                    <a:pt x="18458" y="17668"/>
                  </a:lnTo>
                  <a:lnTo>
                    <a:pt x="18953" y="17569"/>
                  </a:lnTo>
                  <a:lnTo>
                    <a:pt x="19428" y="17470"/>
                  </a:lnTo>
                  <a:lnTo>
                    <a:pt x="19883" y="17331"/>
                  </a:lnTo>
                  <a:lnTo>
                    <a:pt x="20338" y="17213"/>
                  </a:lnTo>
                  <a:lnTo>
                    <a:pt x="20773" y="17054"/>
                  </a:lnTo>
                  <a:lnTo>
                    <a:pt x="21189" y="16896"/>
                  </a:lnTo>
                  <a:lnTo>
                    <a:pt x="21604" y="16738"/>
                  </a:lnTo>
                  <a:lnTo>
                    <a:pt x="21980" y="16560"/>
                  </a:lnTo>
                  <a:lnTo>
                    <a:pt x="22376" y="16362"/>
                  </a:lnTo>
                  <a:lnTo>
                    <a:pt x="22732" y="16164"/>
                  </a:lnTo>
                  <a:lnTo>
                    <a:pt x="23088" y="15966"/>
                  </a:lnTo>
                  <a:lnTo>
                    <a:pt x="23424" y="15749"/>
                  </a:lnTo>
                  <a:lnTo>
                    <a:pt x="23760" y="15531"/>
                  </a:lnTo>
                  <a:lnTo>
                    <a:pt x="24077" y="15294"/>
                  </a:lnTo>
                  <a:lnTo>
                    <a:pt x="24374" y="15056"/>
                  </a:lnTo>
                  <a:lnTo>
                    <a:pt x="24670" y="14819"/>
                  </a:lnTo>
                  <a:lnTo>
                    <a:pt x="25224" y="14324"/>
                  </a:lnTo>
                  <a:lnTo>
                    <a:pt x="25739" y="13790"/>
                  </a:lnTo>
                  <a:lnTo>
                    <a:pt x="26214" y="13256"/>
                  </a:lnTo>
                  <a:lnTo>
                    <a:pt x="26629" y="12722"/>
                  </a:lnTo>
                  <a:lnTo>
                    <a:pt x="27025" y="12168"/>
                  </a:lnTo>
                  <a:lnTo>
                    <a:pt x="27381" y="11614"/>
                  </a:lnTo>
                  <a:lnTo>
                    <a:pt x="27697" y="11080"/>
                  </a:lnTo>
                  <a:lnTo>
                    <a:pt x="27974" y="10526"/>
                  </a:lnTo>
                  <a:lnTo>
                    <a:pt x="28232" y="9991"/>
                  </a:lnTo>
                  <a:lnTo>
                    <a:pt x="28449" y="9477"/>
                  </a:lnTo>
                  <a:lnTo>
                    <a:pt x="28647" y="8982"/>
                  </a:lnTo>
                  <a:lnTo>
                    <a:pt x="28825" y="8508"/>
                  </a:lnTo>
                  <a:lnTo>
                    <a:pt x="28964" y="8053"/>
                  </a:lnTo>
                  <a:lnTo>
                    <a:pt x="29082" y="7617"/>
                  </a:lnTo>
                  <a:lnTo>
                    <a:pt x="29280" y="6885"/>
                  </a:lnTo>
                  <a:lnTo>
                    <a:pt x="29379" y="6331"/>
                  </a:lnTo>
                  <a:lnTo>
                    <a:pt x="29438" y="5956"/>
                  </a:lnTo>
                  <a:lnTo>
                    <a:pt x="29458" y="5837"/>
                  </a:lnTo>
                  <a:lnTo>
                    <a:pt x="31298" y="4353"/>
                  </a:lnTo>
                  <a:lnTo>
                    <a:pt x="30428" y="3898"/>
                  </a:lnTo>
                  <a:lnTo>
                    <a:pt x="29557" y="3483"/>
                  </a:lnTo>
                  <a:lnTo>
                    <a:pt x="28706" y="3087"/>
                  </a:lnTo>
                  <a:lnTo>
                    <a:pt x="27875" y="2711"/>
                  </a:lnTo>
                  <a:lnTo>
                    <a:pt x="27045" y="2375"/>
                  </a:lnTo>
                  <a:lnTo>
                    <a:pt x="26214" y="2058"/>
                  </a:lnTo>
                  <a:lnTo>
                    <a:pt x="25402" y="1781"/>
                  </a:lnTo>
                  <a:lnTo>
                    <a:pt x="24591" y="1504"/>
                  </a:lnTo>
                  <a:lnTo>
                    <a:pt x="23800" y="1267"/>
                  </a:lnTo>
                  <a:lnTo>
                    <a:pt x="23028" y="1049"/>
                  </a:lnTo>
                  <a:lnTo>
                    <a:pt x="22257" y="871"/>
                  </a:lnTo>
                  <a:lnTo>
                    <a:pt x="21485" y="693"/>
                  </a:lnTo>
                  <a:lnTo>
                    <a:pt x="20734" y="535"/>
                  </a:lnTo>
                  <a:lnTo>
                    <a:pt x="20002" y="396"/>
                  </a:lnTo>
                  <a:lnTo>
                    <a:pt x="19270" y="297"/>
                  </a:lnTo>
                  <a:lnTo>
                    <a:pt x="18538" y="198"/>
                  </a:lnTo>
                  <a:lnTo>
                    <a:pt x="17825" y="119"/>
                  </a:lnTo>
                  <a:lnTo>
                    <a:pt x="17133" y="60"/>
                  </a:lnTo>
                  <a:lnTo>
                    <a:pt x="16460" y="20"/>
                  </a:lnTo>
                  <a:lnTo>
                    <a:pt x="157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9"/>
            <p:cNvSpPr/>
            <p:nvPr/>
          </p:nvSpPr>
          <p:spPr>
            <a:xfrm>
              <a:off x="3954650" y="5055475"/>
              <a:ext cx="249300" cy="108325"/>
            </a:xfrm>
            <a:custGeom>
              <a:avLst/>
              <a:gdLst/>
              <a:ahLst/>
              <a:cxnLst/>
              <a:rect l="l" t="t" r="r" b="b"/>
              <a:pathLst>
                <a:path w="9972" h="4333" extrusionOk="0">
                  <a:moveTo>
                    <a:pt x="4769" y="0"/>
                  </a:moveTo>
                  <a:lnTo>
                    <a:pt x="4393" y="79"/>
                  </a:lnTo>
                  <a:lnTo>
                    <a:pt x="4017" y="178"/>
                  </a:lnTo>
                  <a:lnTo>
                    <a:pt x="3700" y="317"/>
                  </a:lnTo>
                  <a:lnTo>
                    <a:pt x="3384" y="495"/>
                  </a:lnTo>
                  <a:lnTo>
                    <a:pt x="3107" y="673"/>
                  </a:lnTo>
                  <a:lnTo>
                    <a:pt x="2850" y="890"/>
                  </a:lnTo>
                  <a:lnTo>
                    <a:pt x="2612" y="1108"/>
                  </a:lnTo>
                  <a:lnTo>
                    <a:pt x="2375" y="1346"/>
                  </a:lnTo>
                  <a:lnTo>
                    <a:pt x="1999" y="1781"/>
                  </a:lnTo>
                  <a:lnTo>
                    <a:pt x="1643" y="2216"/>
                  </a:lnTo>
                  <a:lnTo>
                    <a:pt x="1346" y="2552"/>
                  </a:lnTo>
                  <a:lnTo>
                    <a:pt x="1208" y="2691"/>
                  </a:lnTo>
                  <a:lnTo>
                    <a:pt x="1089" y="2770"/>
                  </a:lnTo>
                  <a:lnTo>
                    <a:pt x="950" y="2849"/>
                  </a:lnTo>
                  <a:lnTo>
                    <a:pt x="832" y="2869"/>
                  </a:lnTo>
                  <a:lnTo>
                    <a:pt x="733" y="2889"/>
                  </a:lnTo>
                  <a:lnTo>
                    <a:pt x="634" y="2869"/>
                  </a:lnTo>
                  <a:lnTo>
                    <a:pt x="555" y="2829"/>
                  </a:lnTo>
                  <a:lnTo>
                    <a:pt x="476" y="2790"/>
                  </a:lnTo>
                  <a:lnTo>
                    <a:pt x="416" y="2730"/>
                  </a:lnTo>
                  <a:lnTo>
                    <a:pt x="357" y="2651"/>
                  </a:lnTo>
                  <a:lnTo>
                    <a:pt x="258" y="2513"/>
                  </a:lnTo>
                  <a:lnTo>
                    <a:pt x="199" y="2374"/>
                  </a:lnTo>
                  <a:lnTo>
                    <a:pt x="159" y="2236"/>
                  </a:lnTo>
                  <a:lnTo>
                    <a:pt x="119" y="2315"/>
                  </a:lnTo>
                  <a:lnTo>
                    <a:pt x="80" y="2552"/>
                  </a:lnTo>
                  <a:lnTo>
                    <a:pt x="21" y="2869"/>
                  </a:lnTo>
                  <a:lnTo>
                    <a:pt x="1" y="3067"/>
                  </a:lnTo>
                  <a:lnTo>
                    <a:pt x="1" y="3245"/>
                  </a:lnTo>
                  <a:lnTo>
                    <a:pt x="21" y="3443"/>
                  </a:lnTo>
                  <a:lnTo>
                    <a:pt x="60" y="3640"/>
                  </a:lnTo>
                  <a:lnTo>
                    <a:pt x="139" y="3818"/>
                  </a:lnTo>
                  <a:lnTo>
                    <a:pt x="238" y="3977"/>
                  </a:lnTo>
                  <a:lnTo>
                    <a:pt x="357" y="4115"/>
                  </a:lnTo>
                  <a:lnTo>
                    <a:pt x="436" y="4175"/>
                  </a:lnTo>
                  <a:lnTo>
                    <a:pt x="535" y="4234"/>
                  </a:lnTo>
                  <a:lnTo>
                    <a:pt x="634" y="4274"/>
                  </a:lnTo>
                  <a:lnTo>
                    <a:pt x="753" y="4313"/>
                  </a:lnTo>
                  <a:lnTo>
                    <a:pt x="871" y="4333"/>
                  </a:lnTo>
                  <a:lnTo>
                    <a:pt x="1287" y="4333"/>
                  </a:lnTo>
                  <a:lnTo>
                    <a:pt x="1445" y="4293"/>
                  </a:lnTo>
                  <a:lnTo>
                    <a:pt x="1603" y="4254"/>
                  </a:lnTo>
                  <a:lnTo>
                    <a:pt x="1920" y="4115"/>
                  </a:lnTo>
                  <a:lnTo>
                    <a:pt x="2217" y="3957"/>
                  </a:lnTo>
                  <a:lnTo>
                    <a:pt x="2533" y="3739"/>
                  </a:lnTo>
                  <a:lnTo>
                    <a:pt x="2850" y="3502"/>
                  </a:lnTo>
                  <a:lnTo>
                    <a:pt x="3146" y="3265"/>
                  </a:lnTo>
                  <a:lnTo>
                    <a:pt x="3423" y="3007"/>
                  </a:lnTo>
                  <a:lnTo>
                    <a:pt x="3938" y="2473"/>
                  </a:lnTo>
                  <a:lnTo>
                    <a:pt x="4353" y="2038"/>
                  </a:lnTo>
                  <a:lnTo>
                    <a:pt x="4709" y="1583"/>
                  </a:lnTo>
                  <a:lnTo>
                    <a:pt x="4788" y="1721"/>
                  </a:lnTo>
                  <a:lnTo>
                    <a:pt x="4986" y="2038"/>
                  </a:lnTo>
                  <a:lnTo>
                    <a:pt x="5145" y="2256"/>
                  </a:lnTo>
                  <a:lnTo>
                    <a:pt x="5323" y="2493"/>
                  </a:lnTo>
                  <a:lnTo>
                    <a:pt x="5520" y="2750"/>
                  </a:lnTo>
                  <a:lnTo>
                    <a:pt x="5758" y="3007"/>
                  </a:lnTo>
                  <a:lnTo>
                    <a:pt x="6015" y="3245"/>
                  </a:lnTo>
                  <a:lnTo>
                    <a:pt x="6312" y="3482"/>
                  </a:lnTo>
                  <a:lnTo>
                    <a:pt x="6628" y="3700"/>
                  </a:lnTo>
                  <a:lnTo>
                    <a:pt x="6965" y="3878"/>
                  </a:lnTo>
                  <a:lnTo>
                    <a:pt x="7123" y="3937"/>
                  </a:lnTo>
                  <a:lnTo>
                    <a:pt x="7321" y="3997"/>
                  </a:lnTo>
                  <a:lnTo>
                    <a:pt x="7499" y="4036"/>
                  </a:lnTo>
                  <a:lnTo>
                    <a:pt x="7697" y="4076"/>
                  </a:lnTo>
                  <a:lnTo>
                    <a:pt x="7894" y="4095"/>
                  </a:lnTo>
                  <a:lnTo>
                    <a:pt x="8092" y="4095"/>
                  </a:lnTo>
                  <a:lnTo>
                    <a:pt x="8290" y="4076"/>
                  </a:lnTo>
                  <a:lnTo>
                    <a:pt x="8508" y="4036"/>
                  </a:lnTo>
                  <a:lnTo>
                    <a:pt x="8785" y="3957"/>
                  </a:lnTo>
                  <a:lnTo>
                    <a:pt x="9002" y="3858"/>
                  </a:lnTo>
                  <a:lnTo>
                    <a:pt x="9220" y="3759"/>
                  </a:lnTo>
                  <a:lnTo>
                    <a:pt x="9398" y="3640"/>
                  </a:lnTo>
                  <a:lnTo>
                    <a:pt x="9537" y="3502"/>
                  </a:lnTo>
                  <a:lnTo>
                    <a:pt x="9655" y="3363"/>
                  </a:lnTo>
                  <a:lnTo>
                    <a:pt x="9754" y="3205"/>
                  </a:lnTo>
                  <a:lnTo>
                    <a:pt x="9833" y="3047"/>
                  </a:lnTo>
                  <a:lnTo>
                    <a:pt x="9893" y="2869"/>
                  </a:lnTo>
                  <a:lnTo>
                    <a:pt x="9932" y="2711"/>
                  </a:lnTo>
                  <a:lnTo>
                    <a:pt x="9952" y="2533"/>
                  </a:lnTo>
                  <a:lnTo>
                    <a:pt x="9972" y="2354"/>
                  </a:lnTo>
                  <a:lnTo>
                    <a:pt x="9952" y="2038"/>
                  </a:lnTo>
                  <a:lnTo>
                    <a:pt x="9912" y="1721"/>
                  </a:lnTo>
                  <a:lnTo>
                    <a:pt x="9873" y="1899"/>
                  </a:lnTo>
                  <a:lnTo>
                    <a:pt x="9833" y="2058"/>
                  </a:lnTo>
                  <a:lnTo>
                    <a:pt x="9774" y="2196"/>
                  </a:lnTo>
                  <a:lnTo>
                    <a:pt x="9695" y="2354"/>
                  </a:lnTo>
                  <a:lnTo>
                    <a:pt x="9596" y="2473"/>
                  </a:lnTo>
                  <a:lnTo>
                    <a:pt x="9477" y="2572"/>
                  </a:lnTo>
                  <a:lnTo>
                    <a:pt x="9339" y="2631"/>
                  </a:lnTo>
                  <a:lnTo>
                    <a:pt x="9161" y="2671"/>
                  </a:lnTo>
                  <a:lnTo>
                    <a:pt x="9062" y="2651"/>
                  </a:lnTo>
                  <a:lnTo>
                    <a:pt x="8983" y="2631"/>
                  </a:lnTo>
                  <a:lnTo>
                    <a:pt x="8805" y="2552"/>
                  </a:lnTo>
                  <a:lnTo>
                    <a:pt x="8607" y="2414"/>
                  </a:lnTo>
                  <a:lnTo>
                    <a:pt x="8389" y="2216"/>
                  </a:lnTo>
                  <a:lnTo>
                    <a:pt x="7934" y="1761"/>
                  </a:lnTo>
                  <a:lnTo>
                    <a:pt x="7439" y="1247"/>
                  </a:lnTo>
                  <a:lnTo>
                    <a:pt x="7162" y="989"/>
                  </a:lnTo>
                  <a:lnTo>
                    <a:pt x="6866" y="752"/>
                  </a:lnTo>
                  <a:lnTo>
                    <a:pt x="6569" y="515"/>
                  </a:lnTo>
                  <a:lnTo>
                    <a:pt x="6252" y="317"/>
                  </a:lnTo>
                  <a:lnTo>
                    <a:pt x="6074" y="238"/>
                  </a:lnTo>
                  <a:lnTo>
                    <a:pt x="5896" y="158"/>
                  </a:lnTo>
                  <a:lnTo>
                    <a:pt x="5718" y="99"/>
                  </a:lnTo>
                  <a:lnTo>
                    <a:pt x="5540" y="40"/>
                  </a:lnTo>
                  <a:lnTo>
                    <a:pt x="5362" y="20"/>
                  </a:lnTo>
                  <a:lnTo>
                    <a:pt x="5164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9"/>
            <p:cNvSpPr/>
            <p:nvPr/>
          </p:nvSpPr>
          <p:spPr>
            <a:xfrm>
              <a:off x="3964550" y="5013925"/>
              <a:ext cx="59375" cy="63325"/>
            </a:xfrm>
            <a:custGeom>
              <a:avLst/>
              <a:gdLst/>
              <a:ahLst/>
              <a:cxnLst/>
              <a:rect l="l" t="t" r="r" b="b"/>
              <a:pathLst>
                <a:path w="2375" h="2533" extrusionOk="0">
                  <a:moveTo>
                    <a:pt x="2216" y="0"/>
                  </a:moveTo>
                  <a:lnTo>
                    <a:pt x="2137" y="20"/>
                  </a:lnTo>
                  <a:lnTo>
                    <a:pt x="2078" y="40"/>
                  </a:lnTo>
                  <a:lnTo>
                    <a:pt x="2038" y="99"/>
                  </a:lnTo>
                  <a:lnTo>
                    <a:pt x="2018" y="139"/>
                  </a:lnTo>
                  <a:lnTo>
                    <a:pt x="1999" y="356"/>
                  </a:lnTo>
                  <a:lnTo>
                    <a:pt x="1939" y="673"/>
                  </a:lnTo>
                  <a:lnTo>
                    <a:pt x="1860" y="1049"/>
                  </a:lnTo>
                  <a:lnTo>
                    <a:pt x="1761" y="1445"/>
                  </a:lnTo>
                  <a:lnTo>
                    <a:pt x="1682" y="1623"/>
                  </a:lnTo>
                  <a:lnTo>
                    <a:pt x="1623" y="1801"/>
                  </a:lnTo>
                  <a:lnTo>
                    <a:pt x="1544" y="1959"/>
                  </a:lnTo>
                  <a:lnTo>
                    <a:pt x="1445" y="2078"/>
                  </a:lnTo>
                  <a:lnTo>
                    <a:pt x="1346" y="2177"/>
                  </a:lnTo>
                  <a:lnTo>
                    <a:pt x="1247" y="2236"/>
                  </a:lnTo>
                  <a:lnTo>
                    <a:pt x="1148" y="2276"/>
                  </a:lnTo>
                  <a:lnTo>
                    <a:pt x="1089" y="2256"/>
                  </a:lnTo>
                  <a:lnTo>
                    <a:pt x="1029" y="2236"/>
                  </a:lnTo>
                  <a:lnTo>
                    <a:pt x="950" y="2216"/>
                  </a:lnTo>
                  <a:lnTo>
                    <a:pt x="891" y="2157"/>
                  </a:lnTo>
                  <a:lnTo>
                    <a:pt x="792" y="2038"/>
                  </a:lnTo>
                  <a:lnTo>
                    <a:pt x="713" y="1880"/>
                  </a:lnTo>
                  <a:lnTo>
                    <a:pt x="634" y="1702"/>
                  </a:lnTo>
                  <a:lnTo>
                    <a:pt x="574" y="1524"/>
                  </a:lnTo>
                  <a:lnTo>
                    <a:pt x="535" y="1326"/>
                  </a:lnTo>
                  <a:lnTo>
                    <a:pt x="475" y="1029"/>
                  </a:lnTo>
                  <a:lnTo>
                    <a:pt x="396" y="614"/>
                  </a:lnTo>
                  <a:lnTo>
                    <a:pt x="337" y="178"/>
                  </a:lnTo>
                  <a:lnTo>
                    <a:pt x="317" y="139"/>
                  </a:lnTo>
                  <a:lnTo>
                    <a:pt x="277" y="99"/>
                  </a:lnTo>
                  <a:lnTo>
                    <a:pt x="159" y="99"/>
                  </a:lnTo>
                  <a:lnTo>
                    <a:pt x="99" y="119"/>
                  </a:lnTo>
                  <a:lnTo>
                    <a:pt x="40" y="159"/>
                  </a:lnTo>
                  <a:lnTo>
                    <a:pt x="20" y="218"/>
                  </a:lnTo>
                  <a:lnTo>
                    <a:pt x="0" y="277"/>
                  </a:lnTo>
                  <a:lnTo>
                    <a:pt x="60" y="871"/>
                  </a:lnTo>
                  <a:lnTo>
                    <a:pt x="119" y="1227"/>
                  </a:lnTo>
                  <a:lnTo>
                    <a:pt x="218" y="1603"/>
                  </a:lnTo>
                  <a:lnTo>
                    <a:pt x="277" y="1781"/>
                  </a:lnTo>
                  <a:lnTo>
                    <a:pt x="337" y="1939"/>
                  </a:lnTo>
                  <a:lnTo>
                    <a:pt x="416" y="2097"/>
                  </a:lnTo>
                  <a:lnTo>
                    <a:pt x="515" y="2236"/>
                  </a:lnTo>
                  <a:lnTo>
                    <a:pt x="614" y="2335"/>
                  </a:lnTo>
                  <a:lnTo>
                    <a:pt x="732" y="2434"/>
                  </a:lnTo>
                  <a:lnTo>
                    <a:pt x="871" y="2493"/>
                  </a:lnTo>
                  <a:lnTo>
                    <a:pt x="1009" y="2533"/>
                  </a:lnTo>
                  <a:lnTo>
                    <a:pt x="1187" y="2513"/>
                  </a:lnTo>
                  <a:lnTo>
                    <a:pt x="1366" y="2473"/>
                  </a:lnTo>
                  <a:lnTo>
                    <a:pt x="1504" y="2394"/>
                  </a:lnTo>
                  <a:lnTo>
                    <a:pt x="1642" y="2295"/>
                  </a:lnTo>
                  <a:lnTo>
                    <a:pt x="1761" y="2157"/>
                  </a:lnTo>
                  <a:lnTo>
                    <a:pt x="1860" y="1999"/>
                  </a:lnTo>
                  <a:lnTo>
                    <a:pt x="1959" y="1820"/>
                  </a:lnTo>
                  <a:lnTo>
                    <a:pt x="2038" y="1623"/>
                  </a:lnTo>
                  <a:lnTo>
                    <a:pt x="2117" y="1425"/>
                  </a:lnTo>
                  <a:lnTo>
                    <a:pt x="2177" y="1227"/>
                  </a:lnTo>
                  <a:lnTo>
                    <a:pt x="2276" y="812"/>
                  </a:lnTo>
                  <a:lnTo>
                    <a:pt x="2335" y="436"/>
                  </a:lnTo>
                  <a:lnTo>
                    <a:pt x="2374" y="139"/>
                  </a:lnTo>
                  <a:lnTo>
                    <a:pt x="2355" y="80"/>
                  </a:lnTo>
                  <a:lnTo>
                    <a:pt x="2315" y="40"/>
                  </a:lnTo>
                  <a:lnTo>
                    <a:pt x="2276" y="20"/>
                  </a:lnTo>
                  <a:lnTo>
                    <a:pt x="2216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9"/>
            <p:cNvSpPr/>
            <p:nvPr/>
          </p:nvSpPr>
          <p:spPr>
            <a:xfrm>
              <a:off x="4108475" y="5009475"/>
              <a:ext cx="58875" cy="59375"/>
            </a:xfrm>
            <a:custGeom>
              <a:avLst/>
              <a:gdLst/>
              <a:ahLst/>
              <a:cxnLst/>
              <a:rect l="l" t="t" r="r" b="b"/>
              <a:pathLst>
                <a:path w="2355" h="2375" extrusionOk="0">
                  <a:moveTo>
                    <a:pt x="2315" y="0"/>
                  </a:moveTo>
                  <a:lnTo>
                    <a:pt x="2196" y="20"/>
                  </a:lnTo>
                  <a:lnTo>
                    <a:pt x="2078" y="60"/>
                  </a:lnTo>
                  <a:lnTo>
                    <a:pt x="2038" y="79"/>
                  </a:lnTo>
                  <a:lnTo>
                    <a:pt x="2018" y="119"/>
                  </a:lnTo>
                  <a:lnTo>
                    <a:pt x="2018" y="653"/>
                  </a:lnTo>
                  <a:lnTo>
                    <a:pt x="2018" y="950"/>
                  </a:lnTo>
                  <a:lnTo>
                    <a:pt x="1979" y="1247"/>
                  </a:lnTo>
                  <a:lnTo>
                    <a:pt x="1920" y="1543"/>
                  </a:lnTo>
                  <a:lnTo>
                    <a:pt x="1840" y="1820"/>
                  </a:lnTo>
                  <a:lnTo>
                    <a:pt x="1781" y="1939"/>
                  </a:lnTo>
                  <a:lnTo>
                    <a:pt x="1722" y="2058"/>
                  </a:lnTo>
                  <a:lnTo>
                    <a:pt x="1643" y="2157"/>
                  </a:lnTo>
                  <a:lnTo>
                    <a:pt x="1544" y="2256"/>
                  </a:lnTo>
                  <a:lnTo>
                    <a:pt x="1524" y="2256"/>
                  </a:lnTo>
                  <a:lnTo>
                    <a:pt x="1484" y="2275"/>
                  </a:lnTo>
                  <a:lnTo>
                    <a:pt x="1405" y="2236"/>
                  </a:lnTo>
                  <a:lnTo>
                    <a:pt x="1326" y="2177"/>
                  </a:lnTo>
                  <a:lnTo>
                    <a:pt x="1227" y="2097"/>
                  </a:lnTo>
                  <a:lnTo>
                    <a:pt x="1069" y="1939"/>
                  </a:lnTo>
                  <a:lnTo>
                    <a:pt x="970" y="1820"/>
                  </a:lnTo>
                  <a:lnTo>
                    <a:pt x="871" y="1642"/>
                  </a:lnTo>
                  <a:lnTo>
                    <a:pt x="772" y="1464"/>
                  </a:lnTo>
                  <a:lnTo>
                    <a:pt x="614" y="1069"/>
                  </a:lnTo>
                  <a:lnTo>
                    <a:pt x="456" y="614"/>
                  </a:lnTo>
                  <a:lnTo>
                    <a:pt x="337" y="139"/>
                  </a:lnTo>
                  <a:lnTo>
                    <a:pt x="317" y="119"/>
                  </a:lnTo>
                  <a:lnTo>
                    <a:pt x="159" y="119"/>
                  </a:lnTo>
                  <a:lnTo>
                    <a:pt x="40" y="178"/>
                  </a:lnTo>
                  <a:lnTo>
                    <a:pt x="20" y="198"/>
                  </a:lnTo>
                  <a:lnTo>
                    <a:pt x="1" y="218"/>
                  </a:lnTo>
                  <a:lnTo>
                    <a:pt x="80" y="534"/>
                  </a:lnTo>
                  <a:lnTo>
                    <a:pt x="159" y="910"/>
                  </a:lnTo>
                  <a:lnTo>
                    <a:pt x="297" y="1286"/>
                  </a:lnTo>
                  <a:lnTo>
                    <a:pt x="376" y="1464"/>
                  </a:lnTo>
                  <a:lnTo>
                    <a:pt x="456" y="1642"/>
                  </a:lnTo>
                  <a:lnTo>
                    <a:pt x="554" y="1820"/>
                  </a:lnTo>
                  <a:lnTo>
                    <a:pt x="673" y="1979"/>
                  </a:lnTo>
                  <a:lnTo>
                    <a:pt x="792" y="2117"/>
                  </a:lnTo>
                  <a:lnTo>
                    <a:pt x="911" y="2216"/>
                  </a:lnTo>
                  <a:lnTo>
                    <a:pt x="1069" y="2315"/>
                  </a:lnTo>
                  <a:lnTo>
                    <a:pt x="1227" y="2355"/>
                  </a:lnTo>
                  <a:lnTo>
                    <a:pt x="1385" y="2374"/>
                  </a:lnTo>
                  <a:lnTo>
                    <a:pt x="1583" y="2374"/>
                  </a:lnTo>
                  <a:lnTo>
                    <a:pt x="1722" y="2315"/>
                  </a:lnTo>
                  <a:lnTo>
                    <a:pt x="1840" y="2256"/>
                  </a:lnTo>
                  <a:lnTo>
                    <a:pt x="1959" y="2137"/>
                  </a:lnTo>
                  <a:lnTo>
                    <a:pt x="2058" y="2018"/>
                  </a:lnTo>
                  <a:lnTo>
                    <a:pt x="2137" y="1880"/>
                  </a:lnTo>
                  <a:lnTo>
                    <a:pt x="2196" y="1722"/>
                  </a:lnTo>
                  <a:lnTo>
                    <a:pt x="2236" y="1563"/>
                  </a:lnTo>
                  <a:lnTo>
                    <a:pt x="2276" y="1385"/>
                  </a:lnTo>
                  <a:lnTo>
                    <a:pt x="2335" y="1009"/>
                  </a:lnTo>
                  <a:lnTo>
                    <a:pt x="2355" y="633"/>
                  </a:lnTo>
                  <a:lnTo>
                    <a:pt x="2355" y="40"/>
                  </a:lnTo>
                  <a:lnTo>
                    <a:pt x="2355" y="20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9"/>
            <p:cNvSpPr/>
            <p:nvPr/>
          </p:nvSpPr>
          <p:spPr>
            <a:xfrm>
              <a:off x="3948725" y="5039150"/>
              <a:ext cx="66800" cy="66300"/>
            </a:xfrm>
            <a:custGeom>
              <a:avLst/>
              <a:gdLst/>
              <a:ahLst/>
              <a:cxnLst/>
              <a:rect l="l" t="t" r="r" b="b"/>
              <a:pathLst>
                <a:path w="2672" h="2652" extrusionOk="0">
                  <a:moveTo>
                    <a:pt x="1365" y="297"/>
                  </a:moveTo>
                  <a:lnTo>
                    <a:pt x="1445" y="317"/>
                  </a:lnTo>
                  <a:lnTo>
                    <a:pt x="1642" y="356"/>
                  </a:lnTo>
                  <a:lnTo>
                    <a:pt x="1820" y="436"/>
                  </a:lnTo>
                  <a:lnTo>
                    <a:pt x="1999" y="535"/>
                  </a:lnTo>
                  <a:lnTo>
                    <a:pt x="2117" y="673"/>
                  </a:lnTo>
                  <a:lnTo>
                    <a:pt x="2236" y="851"/>
                  </a:lnTo>
                  <a:lnTo>
                    <a:pt x="2315" y="1029"/>
                  </a:lnTo>
                  <a:lnTo>
                    <a:pt x="2355" y="1227"/>
                  </a:lnTo>
                  <a:lnTo>
                    <a:pt x="2355" y="1425"/>
                  </a:lnTo>
                  <a:lnTo>
                    <a:pt x="2315" y="1623"/>
                  </a:lnTo>
                  <a:lnTo>
                    <a:pt x="2236" y="1820"/>
                  </a:lnTo>
                  <a:lnTo>
                    <a:pt x="2117" y="1979"/>
                  </a:lnTo>
                  <a:lnTo>
                    <a:pt x="1979" y="2117"/>
                  </a:lnTo>
                  <a:lnTo>
                    <a:pt x="1820" y="2216"/>
                  </a:lnTo>
                  <a:lnTo>
                    <a:pt x="1642" y="2295"/>
                  </a:lnTo>
                  <a:lnTo>
                    <a:pt x="1445" y="2335"/>
                  </a:lnTo>
                  <a:lnTo>
                    <a:pt x="1227" y="2335"/>
                  </a:lnTo>
                  <a:lnTo>
                    <a:pt x="1029" y="2295"/>
                  </a:lnTo>
                  <a:lnTo>
                    <a:pt x="851" y="2216"/>
                  </a:lnTo>
                  <a:lnTo>
                    <a:pt x="693" y="2097"/>
                  </a:lnTo>
                  <a:lnTo>
                    <a:pt x="554" y="1959"/>
                  </a:lnTo>
                  <a:lnTo>
                    <a:pt x="436" y="1801"/>
                  </a:lnTo>
                  <a:lnTo>
                    <a:pt x="356" y="1603"/>
                  </a:lnTo>
                  <a:lnTo>
                    <a:pt x="317" y="1425"/>
                  </a:lnTo>
                  <a:lnTo>
                    <a:pt x="317" y="1207"/>
                  </a:lnTo>
                  <a:lnTo>
                    <a:pt x="356" y="1029"/>
                  </a:lnTo>
                  <a:lnTo>
                    <a:pt x="436" y="851"/>
                  </a:lnTo>
                  <a:lnTo>
                    <a:pt x="535" y="693"/>
                  </a:lnTo>
                  <a:lnTo>
                    <a:pt x="673" y="554"/>
                  </a:lnTo>
                  <a:lnTo>
                    <a:pt x="811" y="455"/>
                  </a:lnTo>
                  <a:lnTo>
                    <a:pt x="990" y="356"/>
                  </a:lnTo>
                  <a:lnTo>
                    <a:pt x="1168" y="317"/>
                  </a:lnTo>
                  <a:lnTo>
                    <a:pt x="1365" y="297"/>
                  </a:lnTo>
                  <a:close/>
                  <a:moveTo>
                    <a:pt x="1207" y="0"/>
                  </a:moveTo>
                  <a:lnTo>
                    <a:pt x="1069" y="20"/>
                  </a:lnTo>
                  <a:lnTo>
                    <a:pt x="950" y="60"/>
                  </a:lnTo>
                  <a:lnTo>
                    <a:pt x="831" y="99"/>
                  </a:lnTo>
                  <a:lnTo>
                    <a:pt x="713" y="159"/>
                  </a:lnTo>
                  <a:lnTo>
                    <a:pt x="594" y="218"/>
                  </a:lnTo>
                  <a:lnTo>
                    <a:pt x="495" y="297"/>
                  </a:lnTo>
                  <a:lnTo>
                    <a:pt x="396" y="376"/>
                  </a:lnTo>
                  <a:lnTo>
                    <a:pt x="317" y="475"/>
                  </a:lnTo>
                  <a:lnTo>
                    <a:pt x="238" y="574"/>
                  </a:lnTo>
                  <a:lnTo>
                    <a:pt x="178" y="673"/>
                  </a:lnTo>
                  <a:lnTo>
                    <a:pt x="119" y="792"/>
                  </a:lnTo>
                  <a:lnTo>
                    <a:pt x="60" y="930"/>
                  </a:lnTo>
                  <a:lnTo>
                    <a:pt x="40" y="1049"/>
                  </a:lnTo>
                  <a:lnTo>
                    <a:pt x="20" y="1187"/>
                  </a:lnTo>
                  <a:lnTo>
                    <a:pt x="0" y="1306"/>
                  </a:lnTo>
                  <a:lnTo>
                    <a:pt x="20" y="1445"/>
                  </a:lnTo>
                  <a:lnTo>
                    <a:pt x="20" y="1583"/>
                  </a:lnTo>
                  <a:lnTo>
                    <a:pt x="60" y="1702"/>
                  </a:lnTo>
                  <a:lnTo>
                    <a:pt x="99" y="1820"/>
                  </a:lnTo>
                  <a:lnTo>
                    <a:pt x="159" y="1939"/>
                  </a:lnTo>
                  <a:lnTo>
                    <a:pt x="218" y="2058"/>
                  </a:lnTo>
                  <a:lnTo>
                    <a:pt x="297" y="2157"/>
                  </a:lnTo>
                  <a:lnTo>
                    <a:pt x="396" y="2256"/>
                  </a:lnTo>
                  <a:lnTo>
                    <a:pt x="495" y="2355"/>
                  </a:lnTo>
                  <a:lnTo>
                    <a:pt x="594" y="2434"/>
                  </a:lnTo>
                  <a:lnTo>
                    <a:pt x="693" y="2493"/>
                  </a:lnTo>
                  <a:lnTo>
                    <a:pt x="811" y="2552"/>
                  </a:lnTo>
                  <a:lnTo>
                    <a:pt x="930" y="2592"/>
                  </a:lnTo>
                  <a:lnTo>
                    <a:pt x="1069" y="2632"/>
                  </a:lnTo>
                  <a:lnTo>
                    <a:pt x="1187" y="2651"/>
                  </a:lnTo>
                  <a:lnTo>
                    <a:pt x="1425" y="2651"/>
                  </a:lnTo>
                  <a:lnTo>
                    <a:pt x="1543" y="2632"/>
                  </a:lnTo>
                  <a:lnTo>
                    <a:pt x="1801" y="2572"/>
                  </a:lnTo>
                  <a:lnTo>
                    <a:pt x="2018" y="2473"/>
                  </a:lnTo>
                  <a:lnTo>
                    <a:pt x="2216" y="2315"/>
                  </a:lnTo>
                  <a:lnTo>
                    <a:pt x="2374" y="2137"/>
                  </a:lnTo>
                  <a:lnTo>
                    <a:pt x="2513" y="1939"/>
                  </a:lnTo>
                  <a:lnTo>
                    <a:pt x="2612" y="1702"/>
                  </a:lnTo>
                  <a:lnTo>
                    <a:pt x="2632" y="1583"/>
                  </a:lnTo>
                  <a:lnTo>
                    <a:pt x="2651" y="1464"/>
                  </a:lnTo>
                  <a:lnTo>
                    <a:pt x="2671" y="1326"/>
                  </a:lnTo>
                  <a:lnTo>
                    <a:pt x="2651" y="1187"/>
                  </a:lnTo>
                  <a:lnTo>
                    <a:pt x="2632" y="1069"/>
                  </a:lnTo>
                  <a:lnTo>
                    <a:pt x="2612" y="930"/>
                  </a:lnTo>
                  <a:lnTo>
                    <a:pt x="2572" y="811"/>
                  </a:lnTo>
                  <a:lnTo>
                    <a:pt x="2513" y="693"/>
                  </a:lnTo>
                  <a:lnTo>
                    <a:pt x="2454" y="594"/>
                  </a:lnTo>
                  <a:lnTo>
                    <a:pt x="2374" y="495"/>
                  </a:lnTo>
                  <a:lnTo>
                    <a:pt x="2275" y="396"/>
                  </a:lnTo>
                  <a:lnTo>
                    <a:pt x="2196" y="297"/>
                  </a:lnTo>
                  <a:lnTo>
                    <a:pt x="2097" y="218"/>
                  </a:lnTo>
                  <a:lnTo>
                    <a:pt x="1979" y="159"/>
                  </a:lnTo>
                  <a:lnTo>
                    <a:pt x="1860" y="99"/>
                  </a:lnTo>
                  <a:lnTo>
                    <a:pt x="1741" y="60"/>
                  </a:lnTo>
                  <a:lnTo>
                    <a:pt x="1603" y="20"/>
                  </a:lnTo>
                  <a:lnTo>
                    <a:pt x="14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9"/>
            <p:cNvSpPr/>
            <p:nvPr/>
          </p:nvSpPr>
          <p:spPr>
            <a:xfrm>
              <a:off x="3732575" y="4895225"/>
              <a:ext cx="695925" cy="90025"/>
            </a:xfrm>
            <a:custGeom>
              <a:avLst/>
              <a:gdLst/>
              <a:ahLst/>
              <a:cxnLst/>
              <a:rect l="l" t="t" r="r" b="b"/>
              <a:pathLst>
                <a:path w="27837" h="3601" extrusionOk="0">
                  <a:moveTo>
                    <a:pt x="258" y="0"/>
                  </a:moveTo>
                  <a:lnTo>
                    <a:pt x="1" y="396"/>
                  </a:lnTo>
                  <a:lnTo>
                    <a:pt x="238" y="534"/>
                  </a:lnTo>
                  <a:lnTo>
                    <a:pt x="871" y="891"/>
                  </a:lnTo>
                  <a:lnTo>
                    <a:pt x="1326" y="1128"/>
                  </a:lnTo>
                  <a:lnTo>
                    <a:pt x="1880" y="1385"/>
                  </a:lnTo>
                  <a:lnTo>
                    <a:pt x="2513" y="1642"/>
                  </a:lnTo>
                  <a:lnTo>
                    <a:pt x="3226" y="1939"/>
                  </a:lnTo>
                  <a:lnTo>
                    <a:pt x="4017" y="2216"/>
                  </a:lnTo>
                  <a:lnTo>
                    <a:pt x="4868" y="2513"/>
                  </a:lnTo>
                  <a:lnTo>
                    <a:pt x="5797" y="2770"/>
                  </a:lnTo>
                  <a:lnTo>
                    <a:pt x="6787" y="3007"/>
                  </a:lnTo>
                  <a:lnTo>
                    <a:pt x="7835" y="3225"/>
                  </a:lnTo>
                  <a:lnTo>
                    <a:pt x="8369" y="3324"/>
                  </a:lnTo>
                  <a:lnTo>
                    <a:pt x="8923" y="3403"/>
                  </a:lnTo>
                  <a:lnTo>
                    <a:pt x="9497" y="3462"/>
                  </a:lnTo>
                  <a:lnTo>
                    <a:pt x="10071" y="3522"/>
                  </a:lnTo>
                  <a:lnTo>
                    <a:pt x="10664" y="3561"/>
                  </a:lnTo>
                  <a:lnTo>
                    <a:pt x="11278" y="3581"/>
                  </a:lnTo>
                  <a:lnTo>
                    <a:pt x="11832" y="3601"/>
                  </a:lnTo>
                  <a:lnTo>
                    <a:pt x="12405" y="3601"/>
                  </a:lnTo>
                  <a:lnTo>
                    <a:pt x="12979" y="3581"/>
                  </a:lnTo>
                  <a:lnTo>
                    <a:pt x="13553" y="3542"/>
                  </a:lnTo>
                  <a:lnTo>
                    <a:pt x="14957" y="3423"/>
                  </a:lnTo>
                  <a:lnTo>
                    <a:pt x="16342" y="3265"/>
                  </a:lnTo>
                  <a:lnTo>
                    <a:pt x="17688" y="3067"/>
                  </a:lnTo>
                  <a:lnTo>
                    <a:pt x="18973" y="2869"/>
                  </a:lnTo>
                  <a:lnTo>
                    <a:pt x="20220" y="2651"/>
                  </a:lnTo>
                  <a:lnTo>
                    <a:pt x="21387" y="2414"/>
                  </a:lnTo>
                  <a:lnTo>
                    <a:pt x="22495" y="2176"/>
                  </a:lnTo>
                  <a:lnTo>
                    <a:pt x="23504" y="1939"/>
                  </a:lnTo>
                  <a:lnTo>
                    <a:pt x="24454" y="1721"/>
                  </a:lnTo>
                  <a:lnTo>
                    <a:pt x="25284" y="1504"/>
                  </a:lnTo>
                  <a:lnTo>
                    <a:pt x="26650" y="1128"/>
                  </a:lnTo>
                  <a:lnTo>
                    <a:pt x="27520" y="851"/>
                  </a:lnTo>
                  <a:lnTo>
                    <a:pt x="27837" y="752"/>
                  </a:lnTo>
                  <a:lnTo>
                    <a:pt x="27678" y="317"/>
                  </a:lnTo>
                  <a:lnTo>
                    <a:pt x="27362" y="416"/>
                  </a:lnTo>
                  <a:lnTo>
                    <a:pt x="26511" y="673"/>
                  </a:lnTo>
                  <a:lnTo>
                    <a:pt x="25166" y="1049"/>
                  </a:lnTo>
                  <a:lnTo>
                    <a:pt x="24315" y="1266"/>
                  </a:lnTo>
                  <a:lnTo>
                    <a:pt x="23405" y="1484"/>
                  </a:lnTo>
                  <a:lnTo>
                    <a:pt x="22376" y="1721"/>
                  </a:lnTo>
                  <a:lnTo>
                    <a:pt x="21288" y="1959"/>
                  </a:lnTo>
                  <a:lnTo>
                    <a:pt x="20121" y="2196"/>
                  </a:lnTo>
                  <a:lnTo>
                    <a:pt x="18894" y="2414"/>
                  </a:lnTo>
                  <a:lnTo>
                    <a:pt x="17608" y="2612"/>
                  </a:lnTo>
                  <a:lnTo>
                    <a:pt x="16283" y="2790"/>
                  </a:lnTo>
                  <a:lnTo>
                    <a:pt x="14918" y="2948"/>
                  </a:lnTo>
                  <a:lnTo>
                    <a:pt x="13533" y="3067"/>
                  </a:lnTo>
                  <a:lnTo>
                    <a:pt x="12821" y="3106"/>
                  </a:lnTo>
                  <a:lnTo>
                    <a:pt x="12148" y="3126"/>
                  </a:lnTo>
                  <a:lnTo>
                    <a:pt x="11475" y="3126"/>
                  </a:lnTo>
                  <a:lnTo>
                    <a:pt x="10823" y="3106"/>
                  </a:lnTo>
                  <a:lnTo>
                    <a:pt x="10170" y="3067"/>
                  </a:lnTo>
                  <a:lnTo>
                    <a:pt x="9537" y="3007"/>
                  </a:lnTo>
                  <a:lnTo>
                    <a:pt x="8923" y="2928"/>
                  </a:lnTo>
                  <a:lnTo>
                    <a:pt x="8310" y="2829"/>
                  </a:lnTo>
                  <a:lnTo>
                    <a:pt x="7717" y="2730"/>
                  </a:lnTo>
                  <a:lnTo>
                    <a:pt x="7143" y="2612"/>
                  </a:lnTo>
                  <a:lnTo>
                    <a:pt x="6589" y="2493"/>
                  </a:lnTo>
                  <a:lnTo>
                    <a:pt x="6055" y="2355"/>
                  </a:lnTo>
                  <a:lnTo>
                    <a:pt x="5046" y="2078"/>
                  </a:lnTo>
                  <a:lnTo>
                    <a:pt x="4116" y="1761"/>
                  </a:lnTo>
                  <a:lnTo>
                    <a:pt x="3265" y="1444"/>
                  </a:lnTo>
                  <a:lnTo>
                    <a:pt x="2513" y="1148"/>
                  </a:lnTo>
                  <a:lnTo>
                    <a:pt x="1861" y="851"/>
                  </a:lnTo>
                  <a:lnTo>
                    <a:pt x="1307" y="574"/>
                  </a:lnTo>
                  <a:lnTo>
                    <a:pt x="852" y="356"/>
                  </a:lnTo>
                  <a:lnTo>
                    <a:pt x="535" y="178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9"/>
            <p:cNvSpPr/>
            <p:nvPr/>
          </p:nvSpPr>
          <p:spPr>
            <a:xfrm>
              <a:off x="3725650" y="4798275"/>
              <a:ext cx="727075" cy="153350"/>
            </a:xfrm>
            <a:custGeom>
              <a:avLst/>
              <a:gdLst/>
              <a:ahLst/>
              <a:cxnLst/>
              <a:rect l="l" t="t" r="r" b="b"/>
              <a:pathLst>
                <a:path w="29083" h="6134" extrusionOk="0">
                  <a:moveTo>
                    <a:pt x="13394" y="1"/>
                  </a:moveTo>
                  <a:lnTo>
                    <a:pt x="12227" y="40"/>
                  </a:lnTo>
                  <a:lnTo>
                    <a:pt x="11100" y="100"/>
                  </a:lnTo>
                  <a:lnTo>
                    <a:pt x="10011" y="198"/>
                  </a:lnTo>
                  <a:lnTo>
                    <a:pt x="8983" y="337"/>
                  </a:lnTo>
                  <a:lnTo>
                    <a:pt x="8013" y="495"/>
                  </a:lnTo>
                  <a:lnTo>
                    <a:pt x="7083" y="673"/>
                  </a:lnTo>
                  <a:lnTo>
                    <a:pt x="6193" y="851"/>
                  </a:lnTo>
                  <a:lnTo>
                    <a:pt x="5382" y="1069"/>
                  </a:lnTo>
                  <a:lnTo>
                    <a:pt x="4610" y="1267"/>
                  </a:lnTo>
                  <a:lnTo>
                    <a:pt x="3898" y="1504"/>
                  </a:lnTo>
                  <a:lnTo>
                    <a:pt x="3226" y="1722"/>
                  </a:lnTo>
                  <a:lnTo>
                    <a:pt x="2632" y="1939"/>
                  </a:lnTo>
                  <a:lnTo>
                    <a:pt x="2098" y="2137"/>
                  </a:lnTo>
                  <a:lnTo>
                    <a:pt x="1603" y="2355"/>
                  </a:lnTo>
                  <a:lnTo>
                    <a:pt x="1188" y="2533"/>
                  </a:lnTo>
                  <a:lnTo>
                    <a:pt x="535" y="2850"/>
                  </a:lnTo>
                  <a:lnTo>
                    <a:pt x="139" y="3067"/>
                  </a:lnTo>
                  <a:lnTo>
                    <a:pt x="1" y="3126"/>
                  </a:lnTo>
                  <a:lnTo>
                    <a:pt x="515" y="3443"/>
                  </a:lnTo>
                  <a:lnTo>
                    <a:pt x="1049" y="3740"/>
                  </a:lnTo>
                  <a:lnTo>
                    <a:pt x="1584" y="3997"/>
                  </a:lnTo>
                  <a:lnTo>
                    <a:pt x="2138" y="4254"/>
                  </a:lnTo>
                  <a:lnTo>
                    <a:pt x="2691" y="4492"/>
                  </a:lnTo>
                  <a:lnTo>
                    <a:pt x="3245" y="4709"/>
                  </a:lnTo>
                  <a:lnTo>
                    <a:pt x="3819" y="4907"/>
                  </a:lnTo>
                  <a:lnTo>
                    <a:pt x="4393" y="5085"/>
                  </a:lnTo>
                  <a:lnTo>
                    <a:pt x="4967" y="5243"/>
                  </a:lnTo>
                  <a:lnTo>
                    <a:pt x="5560" y="5402"/>
                  </a:lnTo>
                  <a:lnTo>
                    <a:pt x="6154" y="5520"/>
                  </a:lnTo>
                  <a:lnTo>
                    <a:pt x="6747" y="5659"/>
                  </a:lnTo>
                  <a:lnTo>
                    <a:pt x="7341" y="5758"/>
                  </a:lnTo>
                  <a:lnTo>
                    <a:pt x="7954" y="5857"/>
                  </a:lnTo>
                  <a:lnTo>
                    <a:pt x="8547" y="5916"/>
                  </a:lnTo>
                  <a:lnTo>
                    <a:pt x="9161" y="5995"/>
                  </a:lnTo>
                  <a:lnTo>
                    <a:pt x="9774" y="6035"/>
                  </a:lnTo>
                  <a:lnTo>
                    <a:pt x="10368" y="6094"/>
                  </a:lnTo>
                  <a:lnTo>
                    <a:pt x="11594" y="6134"/>
                  </a:lnTo>
                  <a:lnTo>
                    <a:pt x="12801" y="6134"/>
                  </a:lnTo>
                  <a:lnTo>
                    <a:pt x="14008" y="6114"/>
                  </a:lnTo>
                  <a:lnTo>
                    <a:pt x="15195" y="6035"/>
                  </a:lnTo>
                  <a:lnTo>
                    <a:pt x="16382" y="5936"/>
                  </a:lnTo>
                  <a:lnTo>
                    <a:pt x="17529" y="5817"/>
                  </a:lnTo>
                  <a:lnTo>
                    <a:pt x="18637" y="5659"/>
                  </a:lnTo>
                  <a:lnTo>
                    <a:pt x="19745" y="5501"/>
                  </a:lnTo>
                  <a:lnTo>
                    <a:pt x="20794" y="5322"/>
                  </a:lnTo>
                  <a:lnTo>
                    <a:pt x="21803" y="5125"/>
                  </a:lnTo>
                  <a:lnTo>
                    <a:pt x="22772" y="4907"/>
                  </a:lnTo>
                  <a:lnTo>
                    <a:pt x="23682" y="4689"/>
                  </a:lnTo>
                  <a:lnTo>
                    <a:pt x="24553" y="4492"/>
                  </a:lnTo>
                  <a:lnTo>
                    <a:pt x="26076" y="4076"/>
                  </a:lnTo>
                  <a:lnTo>
                    <a:pt x="27342" y="3700"/>
                  </a:lnTo>
                  <a:lnTo>
                    <a:pt x="28292" y="3403"/>
                  </a:lnTo>
                  <a:lnTo>
                    <a:pt x="29083" y="3126"/>
                  </a:lnTo>
                  <a:lnTo>
                    <a:pt x="28272" y="2790"/>
                  </a:lnTo>
                  <a:lnTo>
                    <a:pt x="27481" y="2493"/>
                  </a:lnTo>
                  <a:lnTo>
                    <a:pt x="26669" y="2216"/>
                  </a:lnTo>
                  <a:lnTo>
                    <a:pt x="25898" y="1959"/>
                  </a:lnTo>
                  <a:lnTo>
                    <a:pt x="25106" y="1722"/>
                  </a:lnTo>
                  <a:lnTo>
                    <a:pt x="24335" y="1484"/>
                  </a:lnTo>
                  <a:lnTo>
                    <a:pt x="23583" y="1287"/>
                  </a:lnTo>
                  <a:lnTo>
                    <a:pt x="22831" y="1109"/>
                  </a:lnTo>
                  <a:lnTo>
                    <a:pt x="22099" y="930"/>
                  </a:lnTo>
                  <a:lnTo>
                    <a:pt x="21367" y="772"/>
                  </a:lnTo>
                  <a:lnTo>
                    <a:pt x="20635" y="634"/>
                  </a:lnTo>
                  <a:lnTo>
                    <a:pt x="19923" y="515"/>
                  </a:lnTo>
                  <a:lnTo>
                    <a:pt x="19231" y="396"/>
                  </a:lnTo>
                  <a:lnTo>
                    <a:pt x="18538" y="297"/>
                  </a:lnTo>
                  <a:lnTo>
                    <a:pt x="17866" y="218"/>
                  </a:lnTo>
                  <a:lnTo>
                    <a:pt x="17193" y="159"/>
                  </a:lnTo>
                  <a:lnTo>
                    <a:pt x="15887" y="60"/>
                  </a:lnTo>
                  <a:lnTo>
                    <a:pt x="146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9"/>
            <p:cNvSpPr/>
            <p:nvPr/>
          </p:nvSpPr>
          <p:spPr>
            <a:xfrm>
              <a:off x="3810725" y="4876925"/>
              <a:ext cx="31200" cy="35125"/>
            </a:xfrm>
            <a:custGeom>
              <a:avLst/>
              <a:gdLst/>
              <a:ahLst/>
              <a:cxnLst/>
              <a:rect l="l" t="t" r="r" b="b"/>
              <a:pathLst>
                <a:path w="1248" h="1405" extrusionOk="0">
                  <a:moveTo>
                    <a:pt x="119" y="0"/>
                  </a:moveTo>
                  <a:lnTo>
                    <a:pt x="40" y="20"/>
                  </a:lnTo>
                  <a:lnTo>
                    <a:pt x="1" y="79"/>
                  </a:lnTo>
                  <a:lnTo>
                    <a:pt x="1" y="99"/>
                  </a:lnTo>
                  <a:lnTo>
                    <a:pt x="20" y="119"/>
                  </a:lnTo>
                  <a:lnTo>
                    <a:pt x="40" y="139"/>
                  </a:lnTo>
                  <a:lnTo>
                    <a:pt x="218" y="139"/>
                  </a:lnTo>
                  <a:lnTo>
                    <a:pt x="377" y="159"/>
                  </a:lnTo>
                  <a:lnTo>
                    <a:pt x="535" y="178"/>
                  </a:lnTo>
                  <a:lnTo>
                    <a:pt x="693" y="238"/>
                  </a:lnTo>
                  <a:lnTo>
                    <a:pt x="832" y="297"/>
                  </a:lnTo>
                  <a:lnTo>
                    <a:pt x="950" y="396"/>
                  </a:lnTo>
                  <a:lnTo>
                    <a:pt x="990" y="455"/>
                  </a:lnTo>
                  <a:lnTo>
                    <a:pt x="1010" y="515"/>
                  </a:lnTo>
                  <a:lnTo>
                    <a:pt x="1029" y="594"/>
                  </a:lnTo>
                  <a:lnTo>
                    <a:pt x="1010" y="653"/>
                  </a:lnTo>
                  <a:lnTo>
                    <a:pt x="990" y="772"/>
                  </a:lnTo>
                  <a:lnTo>
                    <a:pt x="911" y="871"/>
                  </a:lnTo>
                  <a:lnTo>
                    <a:pt x="812" y="970"/>
                  </a:lnTo>
                  <a:lnTo>
                    <a:pt x="693" y="1049"/>
                  </a:lnTo>
                  <a:lnTo>
                    <a:pt x="456" y="1207"/>
                  </a:lnTo>
                  <a:lnTo>
                    <a:pt x="238" y="1326"/>
                  </a:lnTo>
                  <a:lnTo>
                    <a:pt x="218" y="1346"/>
                  </a:lnTo>
                  <a:lnTo>
                    <a:pt x="218" y="1365"/>
                  </a:lnTo>
                  <a:lnTo>
                    <a:pt x="258" y="1405"/>
                  </a:lnTo>
                  <a:lnTo>
                    <a:pt x="357" y="1405"/>
                  </a:lnTo>
                  <a:lnTo>
                    <a:pt x="416" y="1385"/>
                  </a:lnTo>
                  <a:lnTo>
                    <a:pt x="673" y="1207"/>
                  </a:lnTo>
                  <a:lnTo>
                    <a:pt x="950" y="1029"/>
                  </a:lnTo>
                  <a:lnTo>
                    <a:pt x="1069" y="930"/>
                  </a:lnTo>
                  <a:lnTo>
                    <a:pt x="1168" y="811"/>
                  </a:lnTo>
                  <a:lnTo>
                    <a:pt x="1227" y="693"/>
                  </a:lnTo>
                  <a:lnTo>
                    <a:pt x="1247" y="614"/>
                  </a:lnTo>
                  <a:lnTo>
                    <a:pt x="1247" y="534"/>
                  </a:lnTo>
                  <a:lnTo>
                    <a:pt x="1247" y="455"/>
                  </a:lnTo>
                  <a:lnTo>
                    <a:pt x="1207" y="376"/>
                  </a:lnTo>
                  <a:lnTo>
                    <a:pt x="1168" y="317"/>
                  </a:lnTo>
                  <a:lnTo>
                    <a:pt x="1109" y="257"/>
                  </a:lnTo>
                  <a:lnTo>
                    <a:pt x="970" y="159"/>
                  </a:lnTo>
                  <a:lnTo>
                    <a:pt x="812" y="99"/>
                  </a:lnTo>
                  <a:lnTo>
                    <a:pt x="614" y="40"/>
                  </a:lnTo>
                  <a:lnTo>
                    <a:pt x="436" y="2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9"/>
            <p:cNvSpPr/>
            <p:nvPr/>
          </p:nvSpPr>
          <p:spPr>
            <a:xfrm>
              <a:off x="3838925" y="4864550"/>
              <a:ext cx="36125" cy="49000"/>
            </a:xfrm>
            <a:custGeom>
              <a:avLst/>
              <a:gdLst/>
              <a:ahLst/>
              <a:cxnLst/>
              <a:rect l="l" t="t" r="r" b="b"/>
              <a:pathLst>
                <a:path w="1445" h="1960" extrusionOk="0">
                  <a:moveTo>
                    <a:pt x="79" y="1"/>
                  </a:moveTo>
                  <a:lnTo>
                    <a:pt x="40" y="20"/>
                  </a:lnTo>
                  <a:lnTo>
                    <a:pt x="20" y="60"/>
                  </a:lnTo>
                  <a:lnTo>
                    <a:pt x="0" y="80"/>
                  </a:lnTo>
                  <a:lnTo>
                    <a:pt x="0" y="119"/>
                  </a:lnTo>
                  <a:lnTo>
                    <a:pt x="20" y="139"/>
                  </a:lnTo>
                  <a:lnTo>
                    <a:pt x="60" y="159"/>
                  </a:lnTo>
                  <a:lnTo>
                    <a:pt x="277" y="159"/>
                  </a:lnTo>
                  <a:lnTo>
                    <a:pt x="436" y="199"/>
                  </a:lnTo>
                  <a:lnTo>
                    <a:pt x="594" y="258"/>
                  </a:lnTo>
                  <a:lnTo>
                    <a:pt x="732" y="317"/>
                  </a:lnTo>
                  <a:lnTo>
                    <a:pt x="851" y="416"/>
                  </a:lnTo>
                  <a:lnTo>
                    <a:pt x="950" y="515"/>
                  </a:lnTo>
                  <a:lnTo>
                    <a:pt x="1049" y="634"/>
                  </a:lnTo>
                  <a:lnTo>
                    <a:pt x="1108" y="752"/>
                  </a:lnTo>
                  <a:lnTo>
                    <a:pt x="1168" y="891"/>
                  </a:lnTo>
                  <a:lnTo>
                    <a:pt x="1187" y="1029"/>
                  </a:lnTo>
                  <a:lnTo>
                    <a:pt x="1207" y="1168"/>
                  </a:lnTo>
                  <a:lnTo>
                    <a:pt x="1187" y="1306"/>
                  </a:lnTo>
                  <a:lnTo>
                    <a:pt x="1148" y="1465"/>
                  </a:lnTo>
                  <a:lnTo>
                    <a:pt x="1069" y="1603"/>
                  </a:lnTo>
                  <a:lnTo>
                    <a:pt x="970" y="1742"/>
                  </a:lnTo>
                  <a:lnTo>
                    <a:pt x="851" y="1860"/>
                  </a:lnTo>
                  <a:lnTo>
                    <a:pt x="831" y="1900"/>
                  </a:lnTo>
                  <a:lnTo>
                    <a:pt x="831" y="1920"/>
                  </a:lnTo>
                  <a:lnTo>
                    <a:pt x="851" y="1939"/>
                  </a:lnTo>
                  <a:lnTo>
                    <a:pt x="871" y="1959"/>
                  </a:lnTo>
                  <a:lnTo>
                    <a:pt x="1009" y="1959"/>
                  </a:lnTo>
                  <a:lnTo>
                    <a:pt x="1029" y="1939"/>
                  </a:lnTo>
                  <a:lnTo>
                    <a:pt x="1187" y="1781"/>
                  </a:lnTo>
                  <a:lnTo>
                    <a:pt x="1306" y="1623"/>
                  </a:lnTo>
                  <a:lnTo>
                    <a:pt x="1385" y="1465"/>
                  </a:lnTo>
                  <a:lnTo>
                    <a:pt x="1425" y="1287"/>
                  </a:lnTo>
                  <a:lnTo>
                    <a:pt x="1445" y="1128"/>
                  </a:lnTo>
                  <a:lnTo>
                    <a:pt x="1425" y="970"/>
                  </a:lnTo>
                  <a:lnTo>
                    <a:pt x="1385" y="812"/>
                  </a:lnTo>
                  <a:lnTo>
                    <a:pt x="1326" y="654"/>
                  </a:lnTo>
                  <a:lnTo>
                    <a:pt x="1227" y="515"/>
                  </a:lnTo>
                  <a:lnTo>
                    <a:pt x="1128" y="396"/>
                  </a:lnTo>
                  <a:lnTo>
                    <a:pt x="990" y="278"/>
                  </a:lnTo>
                  <a:lnTo>
                    <a:pt x="851" y="179"/>
                  </a:lnTo>
                  <a:lnTo>
                    <a:pt x="693" y="100"/>
                  </a:lnTo>
                  <a:lnTo>
                    <a:pt x="515" y="40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9"/>
            <p:cNvSpPr/>
            <p:nvPr/>
          </p:nvSpPr>
          <p:spPr>
            <a:xfrm>
              <a:off x="3917550" y="4819550"/>
              <a:ext cx="433300" cy="98950"/>
            </a:xfrm>
            <a:custGeom>
              <a:avLst/>
              <a:gdLst/>
              <a:ahLst/>
              <a:cxnLst/>
              <a:rect l="l" t="t" r="r" b="b"/>
              <a:pathLst>
                <a:path w="17332" h="3958" extrusionOk="0">
                  <a:moveTo>
                    <a:pt x="7697" y="0"/>
                  </a:moveTo>
                  <a:lnTo>
                    <a:pt x="6371" y="40"/>
                  </a:lnTo>
                  <a:lnTo>
                    <a:pt x="5066" y="99"/>
                  </a:lnTo>
                  <a:lnTo>
                    <a:pt x="3819" y="198"/>
                  </a:lnTo>
                  <a:lnTo>
                    <a:pt x="3186" y="258"/>
                  </a:lnTo>
                  <a:lnTo>
                    <a:pt x="2573" y="337"/>
                  </a:lnTo>
                  <a:lnTo>
                    <a:pt x="1940" y="436"/>
                  </a:lnTo>
                  <a:lnTo>
                    <a:pt x="1307" y="535"/>
                  </a:lnTo>
                  <a:lnTo>
                    <a:pt x="693" y="653"/>
                  </a:lnTo>
                  <a:lnTo>
                    <a:pt x="80" y="792"/>
                  </a:lnTo>
                  <a:lnTo>
                    <a:pt x="41" y="792"/>
                  </a:lnTo>
                  <a:lnTo>
                    <a:pt x="1" y="831"/>
                  </a:lnTo>
                  <a:lnTo>
                    <a:pt x="1" y="851"/>
                  </a:lnTo>
                  <a:lnTo>
                    <a:pt x="1" y="871"/>
                  </a:lnTo>
                  <a:lnTo>
                    <a:pt x="1" y="910"/>
                  </a:lnTo>
                  <a:lnTo>
                    <a:pt x="41" y="930"/>
                  </a:lnTo>
                  <a:lnTo>
                    <a:pt x="120" y="930"/>
                  </a:lnTo>
                  <a:lnTo>
                    <a:pt x="852" y="772"/>
                  </a:lnTo>
                  <a:lnTo>
                    <a:pt x="1584" y="614"/>
                  </a:lnTo>
                  <a:lnTo>
                    <a:pt x="2335" y="495"/>
                  </a:lnTo>
                  <a:lnTo>
                    <a:pt x="3087" y="396"/>
                  </a:lnTo>
                  <a:lnTo>
                    <a:pt x="3839" y="317"/>
                  </a:lnTo>
                  <a:lnTo>
                    <a:pt x="4591" y="238"/>
                  </a:lnTo>
                  <a:lnTo>
                    <a:pt x="5343" y="198"/>
                  </a:lnTo>
                  <a:lnTo>
                    <a:pt x="6114" y="159"/>
                  </a:lnTo>
                  <a:lnTo>
                    <a:pt x="6866" y="139"/>
                  </a:lnTo>
                  <a:lnTo>
                    <a:pt x="8389" y="139"/>
                  </a:lnTo>
                  <a:lnTo>
                    <a:pt x="9141" y="178"/>
                  </a:lnTo>
                  <a:lnTo>
                    <a:pt x="9893" y="218"/>
                  </a:lnTo>
                  <a:lnTo>
                    <a:pt x="10645" y="258"/>
                  </a:lnTo>
                  <a:lnTo>
                    <a:pt x="11396" y="337"/>
                  </a:lnTo>
                  <a:lnTo>
                    <a:pt x="12148" y="416"/>
                  </a:lnTo>
                  <a:lnTo>
                    <a:pt x="12623" y="475"/>
                  </a:lnTo>
                  <a:lnTo>
                    <a:pt x="13454" y="594"/>
                  </a:lnTo>
                  <a:lnTo>
                    <a:pt x="13949" y="673"/>
                  </a:lnTo>
                  <a:lnTo>
                    <a:pt x="14463" y="792"/>
                  </a:lnTo>
                  <a:lnTo>
                    <a:pt x="14977" y="910"/>
                  </a:lnTo>
                  <a:lnTo>
                    <a:pt x="15472" y="1049"/>
                  </a:lnTo>
                  <a:lnTo>
                    <a:pt x="15927" y="1187"/>
                  </a:lnTo>
                  <a:lnTo>
                    <a:pt x="16342" y="1365"/>
                  </a:lnTo>
                  <a:lnTo>
                    <a:pt x="16520" y="1464"/>
                  </a:lnTo>
                  <a:lnTo>
                    <a:pt x="16679" y="1543"/>
                  </a:lnTo>
                  <a:lnTo>
                    <a:pt x="16817" y="1642"/>
                  </a:lnTo>
                  <a:lnTo>
                    <a:pt x="16916" y="1761"/>
                  </a:lnTo>
                  <a:lnTo>
                    <a:pt x="16995" y="1860"/>
                  </a:lnTo>
                  <a:lnTo>
                    <a:pt x="17035" y="1979"/>
                  </a:lnTo>
                  <a:lnTo>
                    <a:pt x="17055" y="2097"/>
                  </a:lnTo>
                  <a:lnTo>
                    <a:pt x="17035" y="2216"/>
                  </a:lnTo>
                  <a:lnTo>
                    <a:pt x="16975" y="2335"/>
                  </a:lnTo>
                  <a:lnTo>
                    <a:pt x="16877" y="2473"/>
                  </a:lnTo>
                  <a:lnTo>
                    <a:pt x="16718" y="2612"/>
                  </a:lnTo>
                  <a:lnTo>
                    <a:pt x="16520" y="2750"/>
                  </a:lnTo>
                  <a:lnTo>
                    <a:pt x="16224" y="2928"/>
                  </a:lnTo>
                  <a:lnTo>
                    <a:pt x="15907" y="3106"/>
                  </a:lnTo>
                  <a:lnTo>
                    <a:pt x="15571" y="3245"/>
                  </a:lnTo>
                  <a:lnTo>
                    <a:pt x="15234" y="3383"/>
                  </a:lnTo>
                  <a:lnTo>
                    <a:pt x="14898" y="3502"/>
                  </a:lnTo>
                  <a:lnTo>
                    <a:pt x="14542" y="3601"/>
                  </a:lnTo>
                  <a:lnTo>
                    <a:pt x="13869" y="3799"/>
                  </a:lnTo>
                  <a:lnTo>
                    <a:pt x="13830" y="3819"/>
                  </a:lnTo>
                  <a:lnTo>
                    <a:pt x="13790" y="3838"/>
                  </a:lnTo>
                  <a:lnTo>
                    <a:pt x="13770" y="3878"/>
                  </a:lnTo>
                  <a:lnTo>
                    <a:pt x="13770" y="3898"/>
                  </a:lnTo>
                  <a:lnTo>
                    <a:pt x="13790" y="3918"/>
                  </a:lnTo>
                  <a:lnTo>
                    <a:pt x="13810" y="3937"/>
                  </a:lnTo>
                  <a:lnTo>
                    <a:pt x="13850" y="3957"/>
                  </a:lnTo>
                  <a:lnTo>
                    <a:pt x="13909" y="3937"/>
                  </a:lnTo>
                  <a:lnTo>
                    <a:pt x="14641" y="3720"/>
                  </a:lnTo>
                  <a:lnTo>
                    <a:pt x="15017" y="3601"/>
                  </a:lnTo>
                  <a:lnTo>
                    <a:pt x="15393" y="3463"/>
                  </a:lnTo>
                  <a:lnTo>
                    <a:pt x="15749" y="3324"/>
                  </a:lnTo>
                  <a:lnTo>
                    <a:pt x="16105" y="3146"/>
                  </a:lnTo>
                  <a:lnTo>
                    <a:pt x="16461" y="2968"/>
                  </a:lnTo>
                  <a:lnTo>
                    <a:pt x="16797" y="2770"/>
                  </a:lnTo>
                  <a:lnTo>
                    <a:pt x="17015" y="2592"/>
                  </a:lnTo>
                  <a:lnTo>
                    <a:pt x="17193" y="2434"/>
                  </a:lnTo>
                  <a:lnTo>
                    <a:pt x="17252" y="2335"/>
                  </a:lnTo>
                  <a:lnTo>
                    <a:pt x="17292" y="2256"/>
                  </a:lnTo>
                  <a:lnTo>
                    <a:pt x="17312" y="2177"/>
                  </a:lnTo>
                  <a:lnTo>
                    <a:pt x="17332" y="2097"/>
                  </a:lnTo>
                  <a:lnTo>
                    <a:pt x="17332" y="2038"/>
                  </a:lnTo>
                  <a:lnTo>
                    <a:pt x="17332" y="1959"/>
                  </a:lnTo>
                  <a:lnTo>
                    <a:pt x="17272" y="1820"/>
                  </a:lnTo>
                  <a:lnTo>
                    <a:pt x="17173" y="1682"/>
                  </a:lnTo>
                  <a:lnTo>
                    <a:pt x="17055" y="1543"/>
                  </a:lnTo>
                  <a:lnTo>
                    <a:pt x="16896" y="1425"/>
                  </a:lnTo>
                  <a:lnTo>
                    <a:pt x="16738" y="1326"/>
                  </a:lnTo>
                  <a:lnTo>
                    <a:pt x="16540" y="1227"/>
                  </a:lnTo>
                  <a:lnTo>
                    <a:pt x="16342" y="1128"/>
                  </a:lnTo>
                  <a:lnTo>
                    <a:pt x="15927" y="970"/>
                  </a:lnTo>
                  <a:lnTo>
                    <a:pt x="15551" y="851"/>
                  </a:lnTo>
                  <a:lnTo>
                    <a:pt x="14938" y="693"/>
                  </a:lnTo>
                  <a:lnTo>
                    <a:pt x="14285" y="535"/>
                  </a:lnTo>
                  <a:lnTo>
                    <a:pt x="13652" y="416"/>
                  </a:lnTo>
                  <a:lnTo>
                    <a:pt x="12999" y="297"/>
                  </a:lnTo>
                  <a:lnTo>
                    <a:pt x="12346" y="218"/>
                  </a:lnTo>
                  <a:lnTo>
                    <a:pt x="11673" y="139"/>
                  </a:lnTo>
                  <a:lnTo>
                    <a:pt x="11021" y="79"/>
                  </a:lnTo>
                  <a:lnTo>
                    <a:pt x="10348" y="40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9"/>
            <p:cNvSpPr/>
            <p:nvPr/>
          </p:nvSpPr>
          <p:spPr>
            <a:xfrm>
              <a:off x="3966025" y="4844275"/>
              <a:ext cx="282950" cy="63325"/>
            </a:xfrm>
            <a:custGeom>
              <a:avLst/>
              <a:gdLst/>
              <a:ahLst/>
              <a:cxnLst/>
              <a:rect l="l" t="t" r="r" b="b"/>
              <a:pathLst>
                <a:path w="11318" h="2533" extrusionOk="0">
                  <a:moveTo>
                    <a:pt x="3799" y="1"/>
                  </a:moveTo>
                  <a:lnTo>
                    <a:pt x="2889" y="20"/>
                  </a:lnTo>
                  <a:lnTo>
                    <a:pt x="1979" y="60"/>
                  </a:lnTo>
                  <a:lnTo>
                    <a:pt x="159" y="139"/>
                  </a:lnTo>
                  <a:lnTo>
                    <a:pt x="21" y="198"/>
                  </a:lnTo>
                  <a:lnTo>
                    <a:pt x="1" y="218"/>
                  </a:lnTo>
                  <a:lnTo>
                    <a:pt x="60" y="218"/>
                  </a:lnTo>
                  <a:lnTo>
                    <a:pt x="1663" y="139"/>
                  </a:lnTo>
                  <a:lnTo>
                    <a:pt x="3285" y="99"/>
                  </a:lnTo>
                  <a:lnTo>
                    <a:pt x="4927" y="99"/>
                  </a:lnTo>
                  <a:lnTo>
                    <a:pt x="6529" y="139"/>
                  </a:lnTo>
                  <a:lnTo>
                    <a:pt x="7162" y="179"/>
                  </a:lnTo>
                  <a:lnTo>
                    <a:pt x="8013" y="258"/>
                  </a:lnTo>
                  <a:lnTo>
                    <a:pt x="8508" y="317"/>
                  </a:lnTo>
                  <a:lnTo>
                    <a:pt x="8983" y="396"/>
                  </a:lnTo>
                  <a:lnTo>
                    <a:pt x="9457" y="475"/>
                  </a:lnTo>
                  <a:lnTo>
                    <a:pt x="9912" y="594"/>
                  </a:lnTo>
                  <a:lnTo>
                    <a:pt x="10308" y="733"/>
                  </a:lnTo>
                  <a:lnTo>
                    <a:pt x="10486" y="812"/>
                  </a:lnTo>
                  <a:lnTo>
                    <a:pt x="10644" y="891"/>
                  </a:lnTo>
                  <a:lnTo>
                    <a:pt x="10783" y="990"/>
                  </a:lnTo>
                  <a:lnTo>
                    <a:pt x="10902" y="1089"/>
                  </a:lnTo>
                  <a:lnTo>
                    <a:pt x="11001" y="1188"/>
                  </a:lnTo>
                  <a:lnTo>
                    <a:pt x="11060" y="1306"/>
                  </a:lnTo>
                  <a:lnTo>
                    <a:pt x="11099" y="1425"/>
                  </a:lnTo>
                  <a:lnTo>
                    <a:pt x="11099" y="1563"/>
                  </a:lnTo>
                  <a:lnTo>
                    <a:pt x="11060" y="1682"/>
                  </a:lnTo>
                  <a:lnTo>
                    <a:pt x="10981" y="1840"/>
                  </a:lnTo>
                  <a:lnTo>
                    <a:pt x="10882" y="1999"/>
                  </a:lnTo>
                  <a:lnTo>
                    <a:pt x="10724" y="2157"/>
                  </a:lnTo>
                  <a:lnTo>
                    <a:pt x="10526" y="2335"/>
                  </a:lnTo>
                  <a:lnTo>
                    <a:pt x="10288" y="2513"/>
                  </a:lnTo>
                  <a:lnTo>
                    <a:pt x="10288" y="2533"/>
                  </a:lnTo>
                  <a:lnTo>
                    <a:pt x="10447" y="2533"/>
                  </a:lnTo>
                  <a:lnTo>
                    <a:pt x="10486" y="2513"/>
                  </a:lnTo>
                  <a:lnTo>
                    <a:pt x="10724" y="2335"/>
                  </a:lnTo>
                  <a:lnTo>
                    <a:pt x="10902" y="2157"/>
                  </a:lnTo>
                  <a:lnTo>
                    <a:pt x="11060" y="2018"/>
                  </a:lnTo>
                  <a:lnTo>
                    <a:pt x="11179" y="1860"/>
                  </a:lnTo>
                  <a:lnTo>
                    <a:pt x="11258" y="1722"/>
                  </a:lnTo>
                  <a:lnTo>
                    <a:pt x="11297" y="1583"/>
                  </a:lnTo>
                  <a:lnTo>
                    <a:pt x="11317" y="1465"/>
                  </a:lnTo>
                  <a:lnTo>
                    <a:pt x="11317" y="1346"/>
                  </a:lnTo>
                  <a:lnTo>
                    <a:pt x="11278" y="1227"/>
                  </a:lnTo>
                  <a:lnTo>
                    <a:pt x="11218" y="1128"/>
                  </a:lnTo>
                  <a:lnTo>
                    <a:pt x="11139" y="1029"/>
                  </a:lnTo>
                  <a:lnTo>
                    <a:pt x="11040" y="950"/>
                  </a:lnTo>
                  <a:lnTo>
                    <a:pt x="10921" y="851"/>
                  </a:lnTo>
                  <a:lnTo>
                    <a:pt x="10783" y="772"/>
                  </a:lnTo>
                  <a:lnTo>
                    <a:pt x="10466" y="634"/>
                  </a:lnTo>
                  <a:lnTo>
                    <a:pt x="10090" y="515"/>
                  </a:lnTo>
                  <a:lnTo>
                    <a:pt x="9695" y="416"/>
                  </a:lnTo>
                  <a:lnTo>
                    <a:pt x="9279" y="317"/>
                  </a:lnTo>
                  <a:lnTo>
                    <a:pt x="8864" y="258"/>
                  </a:lnTo>
                  <a:lnTo>
                    <a:pt x="8073" y="159"/>
                  </a:lnTo>
                  <a:lnTo>
                    <a:pt x="7459" y="99"/>
                  </a:lnTo>
                  <a:lnTo>
                    <a:pt x="6549" y="60"/>
                  </a:lnTo>
                  <a:lnTo>
                    <a:pt x="5639" y="20"/>
                  </a:lnTo>
                  <a:lnTo>
                    <a:pt x="47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9"/>
            <p:cNvSpPr/>
            <p:nvPr/>
          </p:nvSpPr>
          <p:spPr>
            <a:xfrm>
              <a:off x="3547100" y="4664250"/>
              <a:ext cx="257225" cy="233475"/>
            </a:xfrm>
            <a:custGeom>
              <a:avLst/>
              <a:gdLst/>
              <a:ahLst/>
              <a:cxnLst/>
              <a:rect l="l" t="t" r="r" b="b"/>
              <a:pathLst>
                <a:path w="10289" h="9339" extrusionOk="0">
                  <a:moveTo>
                    <a:pt x="3067" y="0"/>
                  </a:moveTo>
                  <a:lnTo>
                    <a:pt x="2870" y="40"/>
                  </a:lnTo>
                  <a:lnTo>
                    <a:pt x="2672" y="99"/>
                  </a:lnTo>
                  <a:lnTo>
                    <a:pt x="2494" y="178"/>
                  </a:lnTo>
                  <a:lnTo>
                    <a:pt x="2316" y="277"/>
                  </a:lnTo>
                  <a:lnTo>
                    <a:pt x="2157" y="396"/>
                  </a:lnTo>
                  <a:lnTo>
                    <a:pt x="2019" y="534"/>
                  </a:lnTo>
                  <a:lnTo>
                    <a:pt x="1880" y="693"/>
                  </a:lnTo>
                  <a:lnTo>
                    <a:pt x="1762" y="851"/>
                  </a:lnTo>
                  <a:lnTo>
                    <a:pt x="1643" y="1029"/>
                  </a:lnTo>
                  <a:lnTo>
                    <a:pt x="1544" y="1207"/>
                  </a:lnTo>
                  <a:lnTo>
                    <a:pt x="1366" y="1167"/>
                  </a:lnTo>
                  <a:lnTo>
                    <a:pt x="1188" y="1128"/>
                  </a:lnTo>
                  <a:lnTo>
                    <a:pt x="951" y="1108"/>
                  </a:lnTo>
                  <a:lnTo>
                    <a:pt x="733" y="1128"/>
                  </a:lnTo>
                  <a:lnTo>
                    <a:pt x="535" y="1187"/>
                  </a:lnTo>
                  <a:lnTo>
                    <a:pt x="357" y="1286"/>
                  </a:lnTo>
                  <a:lnTo>
                    <a:pt x="278" y="1365"/>
                  </a:lnTo>
                  <a:lnTo>
                    <a:pt x="199" y="1425"/>
                  </a:lnTo>
                  <a:lnTo>
                    <a:pt x="139" y="1504"/>
                  </a:lnTo>
                  <a:lnTo>
                    <a:pt x="100" y="1603"/>
                  </a:lnTo>
                  <a:lnTo>
                    <a:pt x="41" y="1702"/>
                  </a:lnTo>
                  <a:lnTo>
                    <a:pt x="21" y="1801"/>
                  </a:lnTo>
                  <a:lnTo>
                    <a:pt x="1" y="1919"/>
                  </a:lnTo>
                  <a:lnTo>
                    <a:pt x="1" y="2038"/>
                  </a:lnTo>
                  <a:lnTo>
                    <a:pt x="21" y="2295"/>
                  </a:lnTo>
                  <a:lnTo>
                    <a:pt x="100" y="2572"/>
                  </a:lnTo>
                  <a:lnTo>
                    <a:pt x="219" y="2869"/>
                  </a:lnTo>
                  <a:lnTo>
                    <a:pt x="357" y="3166"/>
                  </a:lnTo>
                  <a:lnTo>
                    <a:pt x="258" y="3482"/>
                  </a:lnTo>
                  <a:lnTo>
                    <a:pt x="199" y="3799"/>
                  </a:lnTo>
                  <a:lnTo>
                    <a:pt x="159" y="4115"/>
                  </a:lnTo>
                  <a:lnTo>
                    <a:pt x="139" y="4452"/>
                  </a:lnTo>
                  <a:lnTo>
                    <a:pt x="139" y="4748"/>
                  </a:lnTo>
                  <a:lnTo>
                    <a:pt x="159" y="5045"/>
                  </a:lnTo>
                  <a:lnTo>
                    <a:pt x="219" y="5302"/>
                  </a:lnTo>
                  <a:lnTo>
                    <a:pt x="298" y="5520"/>
                  </a:lnTo>
                  <a:lnTo>
                    <a:pt x="357" y="5678"/>
                  </a:lnTo>
                  <a:lnTo>
                    <a:pt x="436" y="5797"/>
                  </a:lnTo>
                  <a:lnTo>
                    <a:pt x="535" y="5896"/>
                  </a:lnTo>
                  <a:lnTo>
                    <a:pt x="654" y="5995"/>
                  </a:lnTo>
                  <a:lnTo>
                    <a:pt x="773" y="6054"/>
                  </a:lnTo>
                  <a:lnTo>
                    <a:pt x="911" y="6094"/>
                  </a:lnTo>
                  <a:lnTo>
                    <a:pt x="1049" y="6133"/>
                  </a:lnTo>
                  <a:lnTo>
                    <a:pt x="1188" y="6153"/>
                  </a:lnTo>
                  <a:lnTo>
                    <a:pt x="1326" y="6153"/>
                  </a:lnTo>
                  <a:lnTo>
                    <a:pt x="1485" y="6133"/>
                  </a:lnTo>
                  <a:lnTo>
                    <a:pt x="1643" y="6094"/>
                  </a:lnTo>
                  <a:lnTo>
                    <a:pt x="1801" y="6054"/>
                  </a:lnTo>
                  <a:lnTo>
                    <a:pt x="2098" y="5935"/>
                  </a:lnTo>
                  <a:lnTo>
                    <a:pt x="2395" y="5777"/>
                  </a:lnTo>
                  <a:lnTo>
                    <a:pt x="2434" y="5896"/>
                  </a:lnTo>
                  <a:lnTo>
                    <a:pt x="2494" y="5995"/>
                  </a:lnTo>
                  <a:lnTo>
                    <a:pt x="2573" y="6074"/>
                  </a:lnTo>
                  <a:lnTo>
                    <a:pt x="2652" y="6133"/>
                  </a:lnTo>
                  <a:lnTo>
                    <a:pt x="2751" y="6173"/>
                  </a:lnTo>
                  <a:lnTo>
                    <a:pt x="2889" y="6193"/>
                  </a:lnTo>
                  <a:lnTo>
                    <a:pt x="3028" y="6193"/>
                  </a:lnTo>
                  <a:lnTo>
                    <a:pt x="3186" y="6153"/>
                  </a:lnTo>
                  <a:lnTo>
                    <a:pt x="3384" y="6074"/>
                  </a:lnTo>
                  <a:lnTo>
                    <a:pt x="3661" y="5896"/>
                  </a:lnTo>
                  <a:lnTo>
                    <a:pt x="3799" y="5797"/>
                  </a:lnTo>
                  <a:lnTo>
                    <a:pt x="3918" y="5698"/>
                  </a:lnTo>
                  <a:lnTo>
                    <a:pt x="4017" y="5579"/>
                  </a:lnTo>
                  <a:lnTo>
                    <a:pt x="4096" y="5480"/>
                  </a:lnTo>
                  <a:lnTo>
                    <a:pt x="4709" y="5777"/>
                  </a:lnTo>
                  <a:lnTo>
                    <a:pt x="5283" y="6094"/>
                  </a:lnTo>
                  <a:lnTo>
                    <a:pt x="5837" y="6430"/>
                  </a:lnTo>
                  <a:lnTo>
                    <a:pt x="6371" y="6747"/>
                  </a:lnTo>
                  <a:lnTo>
                    <a:pt x="6866" y="7083"/>
                  </a:lnTo>
                  <a:lnTo>
                    <a:pt x="7341" y="7399"/>
                  </a:lnTo>
                  <a:lnTo>
                    <a:pt x="8172" y="8013"/>
                  </a:lnTo>
                  <a:lnTo>
                    <a:pt x="8824" y="8527"/>
                  </a:lnTo>
                  <a:lnTo>
                    <a:pt x="9339" y="8962"/>
                  </a:lnTo>
                  <a:lnTo>
                    <a:pt x="9754" y="9338"/>
                  </a:lnTo>
                  <a:lnTo>
                    <a:pt x="10288" y="9160"/>
                  </a:lnTo>
                  <a:lnTo>
                    <a:pt x="9952" y="8586"/>
                  </a:lnTo>
                  <a:lnTo>
                    <a:pt x="9596" y="8052"/>
                  </a:lnTo>
                  <a:lnTo>
                    <a:pt x="9260" y="7558"/>
                  </a:lnTo>
                  <a:lnTo>
                    <a:pt x="8904" y="7083"/>
                  </a:lnTo>
                  <a:lnTo>
                    <a:pt x="8548" y="6648"/>
                  </a:lnTo>
                  <a:lnTo>
                    <a:pt x="8191" y="6232"/>
                  </a:lnTo>
                  <a:lnTo>
                    <a:pt x="7835" y="5856"/>
                  </a:lnTo>
                  <a:lnTo>
                    <a:pt x="7479" y="5520"/>
                  </a:lnTo>
                  <a:lnTo>
                    <a:pt x="7143" y="5203"/>
                  </a:lnTo>
                  <a:lnTo>
                    <a:pt x="6807" y="4907"/>
                  </a:lnTo>
                  <a:lnTo>
                    <a:pt x="6470" y="4649"/>
                  </a:lnTo>
                  <a:lnTo>
                    <a:pt x="6154" y="4412"/>
                  </a:lnTo>
                  <a:lnTo>
                    <a:pt x="5857" y="4194"/>
                  </a:lnTo>
                  <a:lnTo>
                    <a:pt x="5560" y="3997"/>
                  </a:lnTo>
                  <a:lnTo>
                    <a:pt x="5026" y="3680"/>
                  </a:lnTo>
                  <a:lnTo>
                    <a:pt x="5066" y="3383"/>
                  </a:lnTo>
                  <a:lnTo>
                    <a:pt x="5085" y="3245"/>
                  </a:lnTo>
                  <a:lnTo>
                    <a:pt x="5066" y="3106"/>
                  </a:lnTo>
                  <a:lnTo>
                    <a:pt x="5046" y="2948"/>
                  </a:lnTo>
                  <a:lnTo>
                    <a:pt x="5006" y="2810"/>
                  </a:lnTo>
                  <a:lnTo>
                    <a:pt x="4947" y="2671"/>
                  </a:lnTo>
                  <a:lnTo>
                    <a:pt x="4888" y="2552"/>
                  </a:lnTo>
                  <a:lnTo>
                    <a:pt x="4808" y="2453"/>
                  </a:lnTo>
                  <a:lnTo>
                    <a:pt x="4690" y="2374"/>
                  </a:lnTo>
                  <a:lnTo>
                    <a:pt x="4571" y="2315"/>
                  </a:lnTo>
                  <a:lnTo>
                    <a:pt x="4413" y="2275"/>
                  </a:lnTo>
                  <a:lnTo>
                    <a:pt x="4472" y="1860"/>
                  </a:lnTo>
                  <a:lnTo>
                    <a:pt x="4512" y="1524"/>
                  </a:lnTo>
                  <a:lnTo>
                    <a:pt x="4512" y="1326"/>
                  </a:lnTo>
                  <a:lnTo>
                    <a:pt x="4492" y="1148"/>
                  </a:lnTo>
                  <a:lnTo>
                    <a:pt x="4452" y="970"/>
                  </a:lnTo>
                  <a:lnTo>
                    <a:pt x="4393" y="792"/>
                  </a:lnTo>
                  <a:lnTo>
                    <a:pt x="4314" y="633"/>
                  </a:lnTo>
                  <a:lnTo>
                    <a:pt x="4235" y="495"/>
                  </a:lnTo>
                  <a:lnTo>
                    <a:pt x="4136" y="376"/>
                  </a:lnTo>
                  <a:lnTo>
                    <a:pt x="4017" y="257"/>
                  </a:lnTo>
                  <a:lnTo>
                    <a:pt x="3898" y="178"/>
                  </a:lnTo>
                  <a:lnTo>
                    <a:pt x="3760" y="99"/>
                  </a:lnTo>
                  <a:lnTo>
                    <a:pt x="3602" y="40"/>
                  </a:lnTo>
                  <a:lnTo>
                    <a:pt x="3443" y="20"/>
                  </a:lnTo>
                  <a:lnTo>
                    <a:pt x="3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9"/>
            <p:cNvSpPr/>
            <p:nvPr/>
          </p:nvSpPr>
          <p:spPr>
            <a:xfrm>
              <a:off x="3602500" y="4763150"/>
              <a:ext cx="46525" cy="55425"/>
            </a:xfrm>
            <a:custGeom>
              <a:avLst/>
              <a:gdLst/>
              <a:ahLst/>
              <a:cxnLst/>
              <a:rect l="l" t="t" r="r" b="b"/>
              <a:pathLst>
                <a:path w="1861" h="2217" extrusionOk="0">
                  <a:moveTo>
                    <a:pt x="990" y="1"/>
                  </a:moveTo>
                  <a:lnTo>
                    <a:pt x="911" y="21"/>
                  </a:lnTo>
                  <a:lnTo>
                    <a:pt x="753" y="60"/>
                  </a:lnTo>
                  <a:lnTo>
                    <a:pt x="614" y="139"/>
                  </a:lnTo>
                  <a:lnTo>
                    <a:pt x="476" y="238"/>
                  </a:lnTo>
                  <a:lnTo>
                    <a:pt x="357" y="337"/>
                  </a:lnTo>
                  <a:lnTo>
                    <a:pt x="199" y="535"/>
                  </a:lnTo>
                  <a:lnTo>
                    <a:pt x="100" y="773"/>
                  </a:lnTo>
                  <a:lnTo>
                    <a:pt x="21" y="1010"/>
                  </a:lnTo>
                  <a:lnTo>
                    <a:pt x="1" y="1247"/>
                  </a:lnTo>
                  <a:lnTo>
                    <a:pt x="1" y="1386"/>
                  </a:lnTo>
                  <a:lnTo>
                    <a:pt x="21" y="1505"/>
                  </a:lnTo>
                  <a:lnTo>
                    <a:pt x="60" y="1623"/>
                  </a:lnTo>
                  <a:lnTo>
                    <a:pt x="100" y="1722"/>
                  </a:lnTo>
                  <a:lnTo>
                    <a:pt x="159" y="1841"/>
                  </a:lnTo>
                  <a:lnTo>
                    <a:pt x="238" y="1940"/>
                  </a:lnTo>
                  <a:lnTo>
                    <a:pt x="317" y="2039"/>
                  </a:lnTo>
                  <a:lnTo>
                    <a:pt x="416" y="2118"/>
                  </a:lnTo>
                  <a:lnTo>
                    <a:pt x="515" y="2177"/>
                  </a:lnTo>
                  <a:lnTo>
                    <a:pt x="614" y="2197"/>
                  </a:lnTo>
                  <a:lnTo>
                    <a:pt x="713" y="2217"/>
                  </a:lnTo>
                  <a:lnTo>
                    <a:pt x="832" y="2217"/>
                  </a:lnTo>
                  <a:lnTo>
                    <a:pt x="931" y="2197"/>
                  </a:lnTo>
                  <a:lnTo>
                    <a:pt x="1029" y="2177"/>
                  </a:lnTo>
                  <a:lnTo>
                    <a:pt x="1247" y="2078"/>
                  </a:lnTo>
                  <a:lnTo>
                    <a:pt x="1445" y="1960"/>
                  </a:lnTo>
                  <a:lnTo>
                    <a:pt x="1623" y="1801"/>
                  </a:lnTo>
                  <a:lnTo>
                    <a:pt x="1761" y="1623"/>
                  </a:lnTo>
                  <a:lnTo>
                    <a:pt x="1860" y="1465"/>
                  </a:lnTo>
                  <a:lnTo>
                    <a:pt x="1841" y="1445"/>
                  </a:lnTo>
                  <a:lnTo>
                    <a:pt x="1761" y="1445"/>
                  </a:lnTo>
                  <a:lnTo>
                    <a:pt x="1742" y="1465"/>
                  </a:lnTo>
                  <a:lnTo>
                    <a:pt x="1643" y="1643"/>
                  </a:lnTo>
                  <a:lnTo>
                    <a:pt x="1504" y="1821"/>
                  </a:lnTo>
                  <a:lnTo>
                    <a:pt x="1326" y="1960"/>
                  </a:lnTo>
                  <a:lnTo>
                    <a:pt x="1128" y="2059"/>
                  </a:lnTo>
                  <a:lnTo>
                    <a:pt x="1029" y="2098"/>
                  </a:lnTo>
                  <a:lnTo>
                    <a:pt x="931" y="2118"/>
                  </a:lnTo>
                  <a:lnTo>
                    <a:pt x="832" y="2138"/>
                  </a:lnTo>
                  <a:lnTo>
                    <a:pt x="733" y="2118"/>
                  </a:lnTo>
                  <a:lnTo>
                    <a:pt x="634" y="2098"/>
                  </a:lnTo>
                  <a:lnTo>
                    <a:pt x="535" y="2059"/>
                  </a:lnTo>
                  <a:lnTo>
                    <a:pt x="436" y="1999"/>
                  </a:lnTo>
                  <a:lnTo>
                    <a:pt x="357" y="1920"/>
                  </a:lnTo>
                  <a:lnTo>
                    <a:pt x="278" y="1821"/>
                  </a:lnTo>
                  <a:lnTo>
                    <a:pt x="218" y="1702"/>
                  </a:lnTo>
                  <a:lnTo>
                    <a:pt x="159" y="1564"/>
                  </a:lnTo>
                  <a:lnTo>
                    <a:pt x="119" y="1425"/>
                  </a:lnTo>
                  <a:lnTo>
                    <a:pt x="100" y="1287"/>
                  </a:lnTo>
                  <a:lnTo>
                    <a:pt x="100" y="1148"/>
                  </a:lnTo>
                  <a:lnTo>
                    <a:pt x="119" y="1010"/>
                  </a:lnTo>
                  <a:lnTo>
                    <a:pt x="139" y="871"/>
                  </a:lnTo>
                  <a:lnTo>
                    <a:pt x="238" y="654"/>
                  </a:lnTo>
                  <a:lnTo>
                    <a:pt x="357" y="456"/>
                  </a:lnTo>
                  <a:lnTo>
                    <a:pt x="515" y="258"/>
                  </a:lnTo>
                  <a:lnTo>
                    <a:pt x="693" y="120"/>
                  </a:lnTo>
                  <a:lnTo>
                    <a:pt x="812" y="60"/>
                  </a:lnTo>
                  <a:lnTo>
                    <a:pt x="891" y="41"/>
                  </a:lnTo>
                  <a:lnTo>
                    <a:pt x="970" y="80"/>
                  </a:lnTo>
                  <a:lnTo>
                    <a:pt x="1049" y="120"/>
                  </a:lnTo>
                  <a:lnTo>
                    <a:pt x="1089" y="199"/>
                  </a:lnTo>
                  <a:lnTo>
                    <a:pt x="1128" y="298"/>
                  </a:lnTo>
                  <a:lnTo>
                    <a:pt x="1188" y="456"/>
                  </a:lnTo>
                  <a:lnTo>
                    <a:pt x="1188" y="575"/>
                  </a:lnTo>
                  <a:lnTo>
                    <a:pt x="1148" y="693"/>
                  </a:lnTo>
                  <a:lnTo>
                    <a:pt x="1089" y="792"/>
                  </a:lnTo>
                  <a:lnTo>
                    <a:pt x="1029" y="871"/>
                  </a:lnTo>
                  <a:lnTo>
                    <a:pt x="950" y="911"/>
                  </a:lnTo>
                  <a:lnTo>
                    <a:pt x="891" y="911"/>
                  </a:lnTo>
                  <a:lnTo>
                    <a:pt x="851" y="891"/>
                  </a:lnTo>
                  <a:lnTo>
                    <a:pt x="812" y="871"/>
                  </a:lnTo>
                  <a:lnTo>
                    <a:pt x="772" y="832"/>
                  </a:lnTo>
                  <a:lnTo>
                    <a:pt x="733" y="792"/>
                  </a:lnTo>
                  <a:lnTo>
                    <a:pt x="713" y="713"/>
                  </a:lnTo>
                  <a:lnTo>
                    <a:pt x="693" y="693"/>
                  </a:lnTo>
                  <a:lnTo>
                    <a:pt x="654" y="713"/>
                  </a:lnTo>
                  <a:lnTo>
                    <a:pt x="614" y="713"/>
                  </a:lnTo>
                  <a:lnTo>
                    <a:pt x="594" y="733"/>
                  </a:lnTo>
                  <a:lnTo>
                    <a:pt x="634" y="832"/>
                  </a:lnTo>
                  <a:lnTo>
                    <a:pt x="693" y="911"/>
                  </a:lnTo>
                  <a:lnTo>
                    <a:pt x="733" y="951"/>
                  </a:lnTo>
                  <a:lnTo>
                    <a:pt x="792" y="990"/>
                  </a:lnTo>
                  <a:lnTo>
                    <a:pt x="851" y="1010"/>
                  </a:lnTo>
                  <a:lnTo>
                    <a:pt x="911" y="1010"/>
                  </a:lnTo>
                  <a:lnTo>
                    <a:pt x="970" y="990"/>
                  </a:lnTo>
                  <a:lnTo>
                    <a:pt x="1029" y="951"/>
                  </a:lnTo>
                  <a:lnTo>
                    <a:pt x="1128" y="871"/>
                  </a:lnTo>
                  <a:lnTo>
                    <a:pt x="1227" y="733"/>
                  </a:lnTo>
                  <a:lnTo>
                    <a:pt x="1287" y="594"/>
                  </a:lnTo>
                  <a:lnTo>
                    <a:pt x="1306" y="436"/>
                  </a:lnTo>
                  <a:lnTo>
                    <a:pt x="1287" y="318"/>
                  </a:lnTo>
                  <a:lnTo>
                    <a:pt x="1267" y="219"/>
                  </a:lnTo>
                  <a:lnTo>
                    <a:pt x="1227" y="139"/>
                  </a:lnTo>
                  <a:lnTo>
                    <a:pt x="1188" y="80"/>
                  </a:lnTo>
                  <a:lnTo>
                    <a:pt x="1128" y="41"/>
                  </a:lnTo>
                  <a:lnTo>
                    <a:pt x="1069" y="21"/>
                  </a:lnTo>
                  <a:lnTo>
                    <a:pt x="990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9"/>
            <p:cNvSpPr/>
            <p:nvPr/>
          </p:nvSpPr>
          <p:spPr>
            <a:xfrm>
              <a:off x="3640600" y="4719150"/>
              <a:ext cx="35125" cy="41075"/>
            </a:xfrm>
            <a:custGeom>
              <a:avLst/>
              <a:gdLst/>
              <a:ahLst/>
              <a:cxnLst/>
              <a:rect l="l" t="t" r="r" b="b"/>
              <a:pathLst>
                <a:path w="1405" h="1643" extrusionOk="0">
                  <a:moveTo>
                    <a:pt x="673" y="0"/>
                  </a:moveTo>
                  <a:lnTo>
                    <a:pt x="594" y="20"/>
                  </a:lnTo>
                  <a:lnTo>
                    <a:pt x="534" y="40"/>
                  </a:lnTo>
                  <a:lnTo>
                    <a:pt x="455" y="79"/>
                  </a:lnTo>
                  <a:lnTo>
                    <a:pt x="336" y="178"/>
                  </a:lnTo>
                  <a:lnTo>
                    <a:pt x="218" y="317"/>
                  </a:lnTo>
                  <a:lnTo>
                    <a:pt x="119" y="475"/>
                  </a:lnTo>
                  <a:lnTo>
                    <a:pt x="59" y="633"/>
                  </a:lnTo>
                  <a:lnTo>
                    <a:pt x="20" y="792"/>
                  </a:lnTo>
                  <a:lnTo>
                    <a:pt x="0" y="930"/>
                  </a:lnTo>
                  <a:lnTo>
                    <a:pt x="0" y="1088"/>
                  </a:lnTo>
                  <a:lnTo>
                    <a:pt x="20" y="1247"/>
                  </a:lnTo>
                  <a:lnTo>
                    <a:pt x="59" y="1385"/>
                  </a:lnTo>
                  <a:lnTo>
                    <a:pt x="139" y="1504"/>
                  </a:lnTo>
                  <a:lnTo>
                    <a:pt x="178" y="1543"/>
                  </a:lnTo>
                  <a:lnTo>
                    <a:pt x="237" y="1563"/>
                  </a:lnTo>
                  <a:lnTo>
                    <a:pt x="297" y="1583"/>
                  </a:lnTo>
                  <a:lnTo>
                    <a:pt x="376" y="1563"/>
                  </a:lnTo>
                  <a:lnTo>
                    <a:pt x="455" y="1543"/>
                  </a:lnTo>
                  <a:lnTo>
                    <a:pt x="534" y="1504"/>
                  </a:lnTo>
                  <a:lnTo>
                    <a:pt x="613" y="1444"/>
                  </a:lnTo>
                  <a:lnTo>
                    <a:pt x="693" y="1365"/>
                  </a:lnTo>
                  <a:lnTo>
                    <a:pt x="752" y="1286"/>
                  </a:lnTo>
                  <a:lnTo>
                    <a:pt x="772" y="1207"/>
                  </a:lnTo>
                  <a:lnTo>
                    <a:pt x="811" y="1128"/>
                  </a:lnTo>
                  <a:lnTo>
                    <a:pt x="811" y="1029"/>
                  </a:lnTo>
                  <a:lnTo>
                    <a:pt x="811" y="930"/>
                  </a:lnTo>
                  <a:lnTo>
                    <a:pt x="772" y="831"/>
                  </a:lnTo>
                  <a:lnTo>
                    <a:pt x="752" y="772"/>
                  </a:lnTo>
                  <a:lnTo>
                    <a:pt x="712" y="732"/>
                  </a:lnTo>
                  <a:lnTo>
                    <a:pt x="673" y="712"/>
                  </a:lnTo>
                  <a:lnTo>
                    <a:pt x="633" y="693"/>
                  </a:lnTo>
                  <a:lnTo>
                    <a:pt x="574" y="693"/>
                  </a:lnTo>
                  <a:lnTo>
                    <a:pt x="534" y="712"/>
                  </a:lnTo>
                  <a:lnTo>
                    <a:pt x="435" y="792"/>
                  </a:lnTo>
                  <a:lnTo>
                    <a:pt x="475" y="811"/>
                  </a:lnTo>
                  <a:lnTo>
                    <a:pt x="534" y="792"/>
                  </a:lnTo>
                  <a:lnTo>
                    <a:pt x="574" y="752"/>
                  </a:lnTo>
                  <a:lnTo>
                    <a:pt x="594" y="752"/>
                  </a:lnTo>
                  <a:lnTo>
                    <a:pt x="613" y="772"/>
                  </a:lnTo>
                  <a:lnTo>
                    <a:pt x="633" y="792"/>
                  </a:lnTo>
                  <a:lnTo>
                    <a:pt x="673" y="871"/>
                  </a:lnTo>
                  <a:lnTo>
                    <a:pt x="693" y="930"/>
                  </a:lnTo>
                  <a:lnTo>
                    <a:pt x="693" y="1088"/>
                  </a:lnTo>
                  <a:lnTo>
                    <a:pt x="673" y="1227"/>
                  </a:lnTo>
                  <a:lnTo>
                    <a:pt x="633" y="1306"/>
                  </a:lnTo>
                  <a:lnTo>
                    <a:pt x="594" y="1385"/>
                  </a:lnTo>
                  <a:lnTo>
                    <a:pt x="514" y="1444"/>
                  </a:lnTo>
                  <a:lnTo>
                    <a:pt x="435" y="1484"/>
                  </a:lnTo>
                  <a:lnTo>
                    <a:pt x="356" y="1504"/>
                  </a:lnTo>
                  <a:lnTo>
                    <a:pt x="297" y="1504"/>
                  </a:lnTo>
                  <a:lnTo>
                    <a:pt x="218" y="1464"/>
                  </a:lnTo>
                  <a:lnTo>
                    <a:pt x="158" y="1365"/>
                  </a:lnTo>
                  <a:lnTo>
                    <a:pt x="119" y="1266"/>
                  </a:lnTo>
                  <a:lnTo>
                    <a:pt x="99" y="1167"/>
                  </a:lnTo>
                  <a:lnTo>
                    <a:pt x="99" y="1049"/>
                  </a:lnTo>
                  <a:lnTo>
                    <a:pt x="99" y="930"/>
                  </a:lnTo>
                  <a:lnTo>
                    <a:pt x="139" y="693"/>
                  </a:lnTo>
                  <a:lnTo>
                    <a:pt x="218" y="475"/>
                  </a:lnTo>
                  <a:lnTo>
                    <a:pt x="317" y="297"/>
                  </a:lnTo>
                  <a:lnTo>
                    <a:pt x="376" y="218"/>
                  </a:lnTo>
                  <a:lnTo>
                    <a:pt x="455" y="158"/>
                  </a:lnTo>
                  <a:lnTo>
                    <a:pt x="534" y="99"/>
                  </a:lnTo>
                  <a:lnTo>
                    <a:pt x="613" y="79"/>
                  </a:lnTo>
                  <a:lnTo>
                    <a:pt x="712" y="79"/>
                  </a:lnTo>
                  <a:lnTo>
                    <a:pt x="811" y="119"/>
                  </a:lnTo>
                  <a:lnTo>
                    <a:pt x="910" y="198"/>
                  </a:lnTo>
                  <a:lnTo>
                    <a:pt x="1009" y="277"/>
                  </a:lnTo>
                  <a:lnTo>
                    <a:pt x="1068" y="396"/>
                  </a:lnTo>
                  <a:lnTo>
                    <a:pt x="1128" y="495"/>
                  </a:lnTo>
                  <a:lnTo>
                    <a:pt x="1187" y="633"/>
                  </a:lnTo>
                  <a:lnTo>
                    <a:pt x="1227" y="772"/>
                  </a:lnTo>
                  <a:lnTo>
                    <a:pt x="1266" y="910"/>
                  </a:lnTo>
                  <a:lnTo>
                    <a:pt x="1286" y="1069"/>
                  </a:lnTo>
                  <a:lnTo>
                    <a:pt x="1286" y="1207"/>
                  </a:lnTo>
                  <a:lnTo>
                    <a:pt x="1286" y="1365"/>
                  </a:lnTo>
                  <a:lnTo>
                    <a:pt x="1246" y="1504"/>
                  </a:lnTo>
                  <a:lnTo>
                    <a:pt x="1207" y="1642"/>
                  </a:lnTo>
                  <a:lnTo>
                    <a:pt x="1286" y="1642"/>
                  </a:lnTo>
                  <a:lnTo>
                    <a:pt x="1306" y="1622"/>
                  </a:lnTo>
                  <a:lnTo>
                    <a:pt x="1385" y="1425"/>
                  </a:lnTo>
                  <a:lnTo>
                    <a:pt x="1405" y="1227"/>
                  </a:lnTo>
                  <a:lnTo>
                    <a:pt x="1405" y="1009"/>
                  </a:lnTo>
                  <a:lnTo>
                    <a:pt x="1365" y="792"/>
                  </a:lnTo>
                  <a:lnTo>
                    <a:pt x="1306" y="574"/>
                  </a:lnTo>
                  <a:lnTo>
                    <a:pt x="1207" y="376"/>
                  </a:lnTo>
                  <a:lnTo>
                    <a:pt x="1068" y="198"/>
                  </a:lnTo>
                  <a:lnTo>
                    <a:pt x="1009" y="139"/>
                  </a:lnTo>
                  <a:lnTo>
                    <a:pt x="930" y="79"/>
                  </a:lnTo>
                  <a:lnTo>
                    <a:pt x="831" y="40"/>
                  </a:lnTo>
                  <a:lnTo>
                    <a:pt x="752" y="20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9"/>
            <p:cNvSpPr/>
            <p:nvPr/>
          </p:nvSpPr>
          <p:spPr>
            <a:xfrm>
              <a:off x="3562450" y="4747325"/>
              <a:ext cx="42550" cy="50000"/>
            </a:xfrm>
            <a:custGeom>
              <a:avLst/>
              <a:gdLst/>
              <a:ahLst/>
              <a:cxnLst/>
              <a:rect l="l" t="t" r="r" b="b"/>
              <a:pathLst>
                <a:path w="1702" h="2000" extrusionOk="0">
                  <a:moveTo>
                    <a:pt x="811" y="1"/>
                  </a:moveTo>
                  <a:lnTo>
                    <a:pt x="653" y="21"/>
                  </a:lnTo>
                  <a:lnTo>
                    <a:pt x="515" y="60"/>
                  </a:lnTo>
                  <a:lnTo>
                    <a:pt x="396" y="120"/>
                  </a:lnTo>
                  <a:lnTo>
                    <a:pt x="317" y="179"/>
                  </a:lnTo>
                  <a:lnTo>
                    <a:pt x="238" y="258"/>
                  </a:lnTo>
                  <a:lnTo>
                    <a:pt x="159" y="337"/>
                  </a:lnTo>
                  <a:lnTo>
                    <a:pt x="119" y="416"/>
                  </a:lnTo>
                  <a:lnTo>
                    <a:pt x="40" y="594"/>
                  </a:lnTo>
                  <a:lnTo>
                    <a:pt x="0" y="772"/>
                  </a:lnTo>
                  <a:lnTo>
                    <a:pt x="0" y="970"/>
                  </a:lnTo>
                  <a:lnTo>
                    <a:pt x="40" y="1168"/>
                  </a:lnTo>
                  <a:lnTo>
                    <a:pt x="99" y="1366"/>
                  </a:lnTo>
                  <a:lnTo>
                    <a:pt x="198" y="1544"/>
                  </a:lnTo>
                  <a:lnTo>
                    <a:pt x="257" y="1643"/>
                  </a:lnTo>
                  <a:lnTo>
                    <a:pt x="337" y="1742"/>
                  </a:lnTo>
                  <a:lnTo>
                    <a:pt x="416" y="1801"/>
                  </a:lnTo>
                  <a:lnTo>
                    <a:pt x="495" y="1861"/>
                  </a:lnTo>
                  <a:lnTo>
                    <a:pt x="574" y="1920"/>
                  </a:lnTo>
                  <a:lnTo>
                    <a:pt x="673" y="1960"/>
                  </a:lnTo>
                  <a:lnTo>
                    <a:pt x="851" y="1999"/>
                  </a:lnTo>
                  <a:lnTo>
                    <a:pt x="1049" y="1999"/>
                  </a:lnTo>
                  <a:lnTo>
                    <a:pt x="1247" y="1979"/>
                  </a:lnTo>
                  <a:lnTo>
                    <a:pt x="1464" y="1940"/>
                  </a:lnTo>
                  <a:lnTo>
                    <a:pt x="1662" y="1880"/>
                  </a:lnTo>
                  <a:lnTo>
                    <a:pt x="1702" y="1841"/>
                  </a:lnTo>
                  <a:lnTo>
                    <a:pt x="1682" y="1821"/>
                  </a:lnTo>
                  <a:lnTo>
                    <a:pt x="1623" y="1821"/>
                  </a:lnTo>
                  <a:lnTo>
                    <a:pt x="1444" y="1880"/>
                  </a:lnTo>
                  <a:lnTo>
                    <a:pt x="1286" y="1920"/>
                  </a:lnTo>
                  <a:lnTo>
                    <a:pt x="1128" y="1940"/>
                  </a:lnTo>
                  <a:lnTo>
                    <a:pt x="989" y="1940"/>
                  </a:lnTo>
                  <a:lnTo>
                    <a:pt x="831" y="1920"/>
                  </a:lnTo>
                  <a:lnTo>
                    <a:pt x="693" y="1861"/>
                  </a:lnTo>
                  <a:lnTo>
                    <a:pt x="554" y="1781"/>
                  </a:lnTo>
                  <a:lnTo>
                    <a:pt x="416" y="1663"/>
                  </a:lnTo>
                  <a:lnTo>
                    <a:pt x="337" y="1564"/>
                  </a:lnTo>
                  <a:lnTo>
                    <a:pt x="277" y="1465"/>
                  </a:lnTo>
                  <a:lnTo>
                    <a:pt x="218" y="1366"/>
                  </a:lnTo>
                  <a:lnTo>
                    <a:pt x="178" y="1247"/>
                  </a:lnTo>
                  <a:lnTo>
                    <a:pt x="119" y="1010"/>
                  </a:lnTo>
                  <a:lnTo>
                    <a:pt x="119" y="772"/>
                  </a:lnTo>
                  <a:lnTo>
                    <a:pt x="119" y="634"/>
                  </a:lnTo>
                  <a:lnTo>
                    <a:pt x="178" y="495"/>
                  </a:lnTo>
                  <a:lnTo>
                    <a:pt x="238" y="377"/>
                  </a:lnTo>
                  <a:lnTo>
                    <a:pt x="337" y="278"/>
                  </a:lnTo>
                  <a:lnTo>
                    <a:pt x="435" y="199"/>
                  </a:lnTo>
                  <a:lnTo>
                    <a:pt x="554" y="139"/>
                  </a:lnTo>
                  <a:lnTo>
                    <a:pt x="693" y="100"/>
                  </a:lnTo>
                  <a:lnTo>
                    <a:pt x="831" y="80"/>
                  </a:lnTo>
                  <a:lnTo>
                    <a:pt x="950" y="80"/>
                  </a:lnTo>
                  <a:lnTo>
                    <a:pt x="1049" y="100"/>
                  </a:lnTo>
                  <a:lnTo>
                    <a:pt x="1128" y="139"/>
                  </a:lnTo>
                  <a:lnTo>
                    <a:pt x="1187" y="179"/>
                  </a:lnTo>
                  <a:lnTo>
                    <a:pt x="1227" y="238"/>
                  </a:lnTo>
                  <a:lnTo>
                    <a:pt x="1247" y="317"/>
                  </a:lnTo>
                  <a:lnTo>
                    <a:pt x="1266" y="397"/>
                  </a:lnTo>
                  <a:lnTo>
                    <a:pt x="1266" y="476"/>
                  </a:lnTo>
                  <a:lnTo>
                    <a:pt x="1266" y="555"/>
                  </a:lnTo>
                  <a:lnTo>
                    <a:pt x="1247" y="654"/>
                  </a:lnTo>
                  <a:lnTo>
                    <a:pt x="1207" y="713"/>
                  </a:lnTo>
                  <a:lnTo>
                    <a:pt x="1167" y="792"/>
                  </a:lnTo>
                  <a:lnTo>
                    <a:pt x="1108" y="832"/>
                  </a:lnTo>
                  <a:lnTo>
                    <a:pt x="1049" y="871"/>
                  </a:lnTo>
                  <a:lnTo>
                    <a:pt x="970" y="911"/>
                  </a:lnTo>
                  <a:lnTo>
                    <a:pt x="851" y="911"/>
                  </a:lnTo>
                  <a:lnTo>
                    <a:pt x="811" y="931"/>
                  </a:lnTo>
                  <a:lnTo>
                    <a:pt x="811" y="970"/>
                  </a:lnTo>
                  <a:lnTo>
                    <a:pt x="970" y="970"/>
                  </a:lnTo>
                  <a:lnTo>
                    <a:pt x="1088" y="931"/>
                  </a:lnTo>
                  <a:lnTo>
                    <a:pt x="1187" y="871"/>
                  </a:lnTo>
                  <a:lnTo>
                    <a:pt x="1266" y="772"/>
                  </a:lnTo>
                  <a:lnTo>
                    <a:pt x="1326" y="674"/>
                  </a:lnTo>
                  <a:lnTo>
                    <a:pt x="1365" y="555"/>
                  </a:lnTo>
                  <a:lnTo>
                    <a:pt x="1385" y="436"/>
                  </a:lnTo>
                  <a:lnTo>
                    <a:pt x="1385" y="317"/>
                  </a:lnTo>
                  <a:lnTo>
                    <a:pt x="1365" y="238"/>
                  </a:lnTo>
                  <a:lnTo>
                    <a:pt x="1346" y="179"/>
                  </a:lnTo>
                  <a:lnTo>
                    <a:pt x="1306" y="120"/>
                  </a:lnTo>
                  <a:lnTo>
                    <a:pt x="1247" y="80"/>
                  </a:lnTo>
                  <a:lnTo>
                    <a:pt x="1128" y="21"/>
                  </a:lnTo>
                  <a:lnTo>
                    <a:pt x="970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9"/>
            <p:cNvSpPr/>
            <p:nvPr/>
          </p:nvSpPr>
          <p:spPr>
            <a:xfrm>
              <a:off x="3606950" y="4689950"/>
              <a:ext cx="42075" cy="37125"/>
            </a:xfrm>
            <a:custGeom>
              <a:avLst/>
              <a:gdLst/>
              <a:ahLst/>
              <a:cxnLst/>
              <a:rect l="l" t="t" r="r" b="b"/>
              <a:pathLst>
                <a:path w="1683" h="1485" extrusionOk="0">
                  <a:moveTo>
                    <a:pt x="634" y="1"/>
                  </a:moveTo>
                  <a:lnTo>
                    <a:pt x="535" y="21"/>
                  </a:lnTo>
                  <a:lnTo>
                    <a:pt x="456" y="60"/>
                  </a:lnTo>
                  <a:lnTo>
                    <a:pt x="396" y="100"/>
                  </a:lnTo>
                  <a:lnTo>
                    <a:pt x="278" y="199"/>
                  </a:lnTo>
                  <a:lnTo>
                    <a:pt x="179" y="318"/>
                  </a:lnTo>
                  <a:lnTo>
                    <a:pt x="100" y="476"/>
                  </a:lnTo>
                  <a:lnTo>
                    <a:pt x="40" y="634"/>
                  </a:lnTo>
                  <a:lnTo>
                    <a:pt x="21" y="812"/>
                  </a:lnTo>
                  <a:lnTo>
                    <a:pt x="1" y="970"/>
                  </a:lnTo>
                  <a:lnTo>
                    <a:pt x="1" y="1050"/>
                  </a:lnTo>
                  <a:lnTo>
                    <a:pt x="21" y="1109"/>
                  </a:lnTo>
                  <a:lnTo>
                    <a:pt x="100" y="1247"/>
                  </a:lnTo>
                  <a:lnTo>
                    <a:pt x="199" y="1366"/>
                  </a:lnTo>
                  <a:lnTo>
                    <a:pt x="317" y="1445"/>
                  </a:lnTo>
                  <a:lnTo>
                    <a:pt x="456" y="1485"/>
                  </a:lnTo>
                  <a:lnTo>
                    <a:pt x="594" y="1485"/>
                  </a:lnTo>
                  <a:lnTo>
                    <a:pt x="673" y="1465"/>
                  </a:lnTo>
                  <a:lnTo>
                    <a:pt x="733" y="1425"/>
                  </a:lnTo>
                  <a:lnTo>
                    <a:pt x="792" y="1386"/>
                  </a:lnTo>
                  <a:lnTo>
                    <a:pt x="851" y="1326"/>
                  </a:lnTo>
                  <a:lnTo>
                    <a:pt x="891" y="1247"/>
                  </a:lnTo>
                  <a:lnTo>
                    <a:pt x="911" y="1168"/>
                  </a:lnTo>
                  <a:lnTo>
                    <a:pt x="931" y="1089"/>
                  </a:lnTo>
                  <a:lnTo>
                    <a:pt x="931" y="1010"/>
                  </a:lnTo>
                  <a:lnTo>
                    <a:pt x="911" y="931"/>
                  </a:lnTo>
                  <a:lnTo>
                    <a:pt x="851" y="871"/>
                  </a:lnTo>
                  <a:lnTo>
                    <a:pt x="792" y="832"/>
                  </a:lnTo>
                  <a:lnTo>
                    <a:pt x="713" y="812"/>
                  </a:lnTo>
                  <a:lnTo>
                    <a:pt x="614" y="812"/>
                  </a:lnTo>
                  <a:lnTo>
                    <a:pt x="555" y="852"/>
                  </a:lnTo>
                  <a:lnTo>
                    <a:pt x="515" y="871"/>
                  </a:lnTo>
                  <a:lnTo>
                    <a:pt x="515" y="891"/>
                  </a:lnTo>
                  <a:lnTo>
                    <a:pt x="495" y="931"/>
                  </a:lnTo>
                  <a:lnTo>
                    <a:pt x="515" y="990"/>
                  </a:lnTo>
                  <a:lnTo>
                    <a:pt x="575" y="990"/>
                  </a:lnTo>
                  <a:lnTo>
                    <a:pt x="614" y="970"/>
                  </a:lnTo>
                  <a:lnTo>
                    <a:pt x="634" y="951"/>
                  </a:lnTo>
                  <a:lnTo>
                    <a:pt x="693" y="911"/>
                  </a:lnTo>
                  <a:lnTo>
                    <a:pt x="733" y="891"/>
                  </a:lnTo>
                  <a:lnTo>
                    <a:pt x="772" y="931"/>
                  </a:lnTo>
                  <a:lnTo>
                    <a:pt x="812" y="1010"/>
                  </a:lnTo>
                  <a:lnTo>
                    <a:pt x="832" y="1069"/>
                  </a:lnTo>
                  <a:lnTo>
                    <a:pt x="812" y="1148"/>
                  </a:lnTo>
                  <a:lnTo>
                    <a:pt x="772" y="1287"/>
                  </a:lnTo>
                  <a:lnTo>
                    <a:pt x="753" y="1346"/>
                  </a:lnTo>
                  <a:lnTo>
                    <a:pt x="693" y="1406"/>
                  </a:lnTo>
                  <a:lnTo>
                    <a:pt x="654" y="1445"/>
                  </a:lnTo>
                  <a:lnTo>
                    <a:pt x="614" y="1465"/>
                  </a:lnTo>
                  <a:lnTo>
                    <a:pt x="515" y="1465"/>
                  </a:lnTo>
                  <a:lnTo>
                    <a:pt x="416" y="1425"/>
                  </a:lnTo>
                  <a:lnTo>
                    <a:pt x="317" y="1346"/>
                  </a:lnTo>
                  <a:lnTo>
                    <a:pt x="238" y="1267"/>
                  </a:lnTo>
                  <a:lnTo>
                    <a:pt x="179" y="1168"/>
                  </a:lnTo>
                  <a:lnTo>
                    <a:pt x="139" y="1089"/>
                  </a:lnTo>
                  <a:lnTo>
                    <a:pt x="119" y="990"/>
                  </a:lnTo>
                  <a:lnTo>
                    <a:pt x="100" y="891"/>
                  </a:lnTo>
                  <a:lnTo>
                    <a:pt x="119" y="773"/>
                  </a:lnTo>
                  <a:lnTo>
                    <a:pt x="139" y="654"/>
                  </a:lnTo>
                  <a:lnTo>
                    <a:pt x="218" y="436"/>
                  </a:lnTo>
                  <a:lnTo>
                    <a:pt x="317" y="258"/>
                  </a:lnTo>
                  <a:lnTo>
                    <a:pt x="377" y="179"/>
                  </a:lnTo>
                  <a:lnTo>
                    <a:pt x="436" y="120"/>
                  </a:lnTo>
                  <a:lnTo>
                    <a:pt x="495" y="80"/>
                  </a:lnTo>
                  <a:lnTo>
                    <a:pt x="555" y="60"/>
                  </a:lnTo>
                  <a:lnTo>
                    <a:pt x="614" y="41"/>
                  </a:lnTo>
                  <a:lnTo>
                    <a:pt x="693" y="41"/>
                  </a:lnTo>
                  <a:lnTo>
                    <a:pt x="812" y="80"/>
                  </a:lnTo>
                  <a:lnTo>
                    <a:pt x="950" y="139"/>
                  </a:lnTo>
                  <a:lnTo>
                    <a:pt x="1069" y="238"/>
                  </a:lnTo>
                  <a:lnTo>
                    <a:pt x="1168" y="337"/>
                  </a:lnTo>
                  <a:lnTo>
                    <a:pt x="1247" y="456"/>
                  </a:lnTo>
                  <a:lnTo>
                    <a:pt x="1386" y="654"/>
                  </a:lnTo>
                  <a:lnTo>
                    <a:pt x="1485" y="891"/>
                  </a:lnTo>
                  <a:lnTo>
                    <a:pt x="1544" y="1148"/>
                  </a:lnTo>
                  <a:lnTo>
                    <a:pt x="1564" y="1267"/>
                  </a:lnTo>
                  <a:lnTo>
                    <a:pt x="1583" y="1386"/>
                  </a:lnTo>
                  <a:lnTo>
                    <a:pt x="1663" y="1386"/>
                  </a:lnTo>
                  <a:lnTo>
                    <a:pt x="1682" y="1366"/>
                  </a:lnTo>
                  <a:lnTo>
                    <a:pt x="1663" y="1148"/>
                  </a:lnTo>
                  <a:lnTo>
                    <a:pt x="1623" y="931"/>
                  </a:lnTo>
                  <a:lnTo>
                    <a:pt x="1544" y="713"/>
                  </a:lnTo>
                  <a:lnTo>
                    <a:pt x="1425" y="496"/>
                  </a:lnTo>
                  <a:lnTo>
                    <a:pt x="1287" y="298"/>
                  </a:lnTo>
                  <a:lnTo>
                    <a:pt x="1208" y="219"/>
                  </a:lnTo>
                  <a:lnTo>
                    <a:pt x="1128" y="159"/>
                  </a:lnTo>
                  <a:lnTo>
                    <a:pt x="1030" y="100"/>
                  </a:lnTo>
                  <a:lnTo>
                    <a:pt x="931" y="41"/>
                  </a:lnTo>
                  <a:lnTo>
                    <a:pt x="832" y="21"/>
                  </a:lnTo>
                  <a:lnTo>
                    <a:pt x="713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9"/>
            <p:cNvSpPr/>
            <p:nvPr/>
          </p:nvSpPr>
          <p:spPr>
            <a:xfrm>
              <a:off x="3544650" y="4692425"/>
              <a:ext cx="46500" cy="47025"/>
            </a:xfrm>
            <a:custGeom>
              <a:avLst/>
              <a:gdLst/>
              <a:ahLst/>
              <a:cxnLst/>
              <a:rect l="l" t="t" r="r" b="b"/>
              <a:pathLst>
                <a:path w="1860" h="1881" extrusionOk="0">
                  <a:moveTo>
                    <a:pt x="1326" y="1"/>
                  </a:moveTo>
                  <a:lnTo>
                    <a:pt x="1246" y="21"/>
                  </a:lnTo>
                  <a:lnTo>
                    <a:pt x="1068" y="100"/>
                  </a:lnTo>
                  <a:lnTo>
                    <a:pt x="910" y="199"/>
                  </a:lnTo>
                  <a:lnTo>
                    <a:pt x="772" y="337"/>
                  </a:lnTo>
                  <a:lnTo>
                    <a:pt x="732" y="416"/>
                  </a:lnTo>
                  <a:lnTo>
                    <a:pt x="692" y="495"/>
                  </a:lnTo>
                  <a:lnTo>
                    <a:pt x="673" y="575"/>
                  </a:lnTo>
                  <a:lnTo>
                    <a:pt x="653" y="654"/>
                  </a:lnTo>
                  <a:lnTo>
                    <a:pt x="669" y="717"/>
                  </a:lnTo>
                  <a:lnTo>
                    <a:pt x="653" y="713"/>
                  </a:lnTo>
                  <a:lnTo>
                    <a:pt x="495" y="713"/>
                  </a:lnTo>
                  <a:lnTo>
                    <a:pt x="336" y="733"/>
                  </a:lnTo>
                  <a:lnTo>
                    <a:pt x="257" y="772"/>
                  </a:lnTo>
                  <a:lnTo>
                    <a:pt x="198" y="812"/>
                  </a:lnTo>
                  <a:lnTo>
                    <a:pt x="139" y="871"/>
                  </a:lnTo>
                  <a:lnTo>
                    <a:pt x="99" y="931"/>
                  </a:lnTo>
                  <a:lnTo>
                    <a:pt x="59" y="1010"/>
                  </a:lnTo>
                  <a:lnTo>
                    <a:pt x="20" y="1089"/>
                  </a:lnTo>
                  <a:lnTo>
                    <a:pt x="20" y="1188"/>
                  </a:lnTo>
                  <a:lnTo>
                    <a:pt x="0" y="1287"/>
                  </a:lnTo>
                  <a:lnTo>
                    <a:pt x="20" y="1386"/>
                  </a:lnTo>
                  <a:lnTo>
                    <a:pt x="40" y="1485"/>
                  </a:lnTo>
                  <a:lnTo>
                    <a:pt x="79" y="1584"/>
                  </a:lnTo>
                  <a:lnTo>
                    <a:pt x="139" y="1663"/>
                  </a:lnTo>
                  <a:lnTo>
                    <a:pt x="198" y="1722"/>
                  </a:lnTo>
                  <a:lnTo>
                    <a:pt x="257" y="1781"/>
                  </a:lnTo>
                  <a:lnTo>
                    <a:pt x="336" y="1821"/>
                  </a:lnTo>
                  <a:lnTo>
                    <a:pt x="435" y="1861"/>
                  </a:lnTo>
                  <a:lnTo>
                    <a:pt x="514" y="1880"/>
                  </a:lnTo>
                  <a:lnTo>
                    <a:pt x="712" y="1880"/>
                  </a:lnTo>
                  <a:lnTo>
                    <a:pt x="791" y="1861"/>
                  </a:lnTo>
                  <a:lnTo>
                    <a:pt x="890" y="1841"/>
                  </a:lnTo>
                  <a:lnTo>
                    <a:pt x="969" y="1801"/>
                  </a:lnTo>
                  <a:lnTo>
                    <a:pt x="1068" y="1742"/>
                  </a:lnTo>
                  <a:lnTo>
                    <a:pt x="1128" y="1683"/>
                  </a:lnTo>
                  <a:lnTo>
                    <a:pt x="1207" y="1603"/>
                  </a:lnTo>
                  <a:lnTo>
                    <a:pt x="1266" y="1504"/>
                  </a:lnTo>
                  <a:lnTo>
                    <a:pt x="1306" y="1425"/>
                  </a:lnTo>
                  <a:lnTo>
                    <a:pt x="1306" y="1346"/>
                  </a:lnTo>
                  <a:lnTo>
                    <a:pt x="1306" y="1267"/>
                  </a:lnTo>
                  <a:lnTo>
                    <a:pt x="1266" y="1208"/>
                  </a:lnTo>
                  <a:lnTo>
                    <a:pt x="1227" y="1148"/>
                  </a:lnTo>
                  <a:lnTo>
                    <a:pt x="1187" y="1089"/>
                  </a:lnTo>
                  <a:lnTo>
                    <a:pt x="1128" y="1049"/>
                  </a:lnTo>
                  <a:lnTo>
                    <a:pt x="1049" y="1030"/>
                  </a:lnTo>
                  <a:lnTo>
                    <a:pt x="910" y="1030"/>
                  </a:lnTo>
                  <a:lnTo>
                    <a:pt x="831" y="1049"/>
                  </a:lnTo>
                  <a:lnTo>
                    <a:pt x="752" y="1109"/>
                  </a:lnTo>
                  <a:lnTo>
                    <a:pt x="673" y="1168"/>
                  </a:lnTo>
                  <a:lnTo>
                    <a:pt x="613" y="1247"/>
                  </a:lnTo>
                  <a:lnTo>
                    <a:pt x="594" y="1287"/>
                  </a:lnTo>
                  <a:lnTo>
                    <a:pt x="594" y="1326"/>
                  </a:lnTo>
                  <a:lnTo>
                    <a:pt x="633" y="1386"/>
                  </a:lnTo>
                  <a:lnTo>
                    <a:pt x="692" y="1425"/>
                  </a:lnTo>
                  <a:lnTo>
                    <a:pt x="772" y="1445"/>
                  </a:lnTo>
                  <a:lnTo>
                    <a:pt x="950" y="1445"/>
                  </a:lnTo>
                  <a:lnTo>
                    <a:pt x="989" y="1386"/>
                  </a:lnTo>
                  <a:lnTo>
                    <a:pt x="1009" y="1366"/>
                  </a:lnTo>
                  <a:lnTo>
                    <a:pt x="1009" y="1326"/>
                  </a:lnTo>
                  <a:lnTo>
                    <a:pt x="910" y="1326"/>
                  </a:lnTo>
                  <a:lnTo>
                    <a:pt x="890" y="1346"/>
                  </a:lnTo>
                  <a:lnTo>
                    <a:pt x="890" y="1386"/>
                  </a:lnTo>
                  <a:lnTo>
                    <a:pt x="871" y="1406"/>
                  </a:lnTo>
                  <a:lnTo>
                    <a:pt x="811" y="1386"/>
                  </a:lnTo>
                  <a:lnTo>
                    <a:pt x="752" y="1346"/>
                  </a:lnTo>
                  <a:lnTo>
                    <a:pt x="712" y="1307"/>
                  </a:lnTo>
                  <a:lnTo>
                    <a:pt x="712" y="1267"/>
                  </a:lnTo>
                  <a:lnTo>
                    <a:pt x="712" y="1227"/>
                  </a:lnTo>
                  <a:lnTo>
                    <a:pt x="712" y="1208"/>
                  </a:lnTo>
                  <a:lnTo>
                    <a:pt x="752" y="1188"/>
                  </a:lnTo>
                  <a:lnTo>
                    <a:pt x="811" y="1148"/>
                  </a:lnTo>
                  <a:lnTo>
                    <a:pt x="890" y="1148"/>
                  </a:lnTo>
                  <a:lnTo>
                    <a:pt x="1068" y="1168"/>
                  </a:lnTo>
                  <a:lnTo>
                    <a:pt x="1147" y="1188"/>
                  </a:lnTo>
                  <a:lnTo>
                    <a:pt x="1187" y="1208"/>
                  </a:lnTo>
                  <a:lnTo>
                    <a:pt x="1207" y="1287"/>
                  </a:lnTo>
                  <a:lnTo>
                    <a:pt x="1207" y="1346"/>
                  </a:lnTo>
                  <a:lnTo>
                    <a:pt x="1207" y="1406"/>
                  </a:lnTo>
                  <a:lnTo>
                    <a:pt x="1187" y="1465"/>
                  </a:lnTo>
                  <a:lnTo>
                    <a:pt x="1108" y="1584"/>
                  </a:lnTo>
                  <a:lnTo>
                    <a:pt x="1029" y="1683"/>
                  </a:lnTo>
                  <a:lnTo>
                    <a:pt x="950" y="1781"/>
                  </a:lnTo>
                  <a:lnTo>
                    <a:pt x="851" y="1841"/>
                  </a:lnTo>
                  <a:lnTo>
                    <a:pt x="772" y="1861"/>
                  </a:lnTo>
                  <a:lnTo>
                    <a:pt x="673" y="1861"/>
                  </a:lnTo>
                  <a:lnTo>
                    <a:pt x="574" y="1841"/>
                  </a:lnTo>
                  <a:lnTo>
                    <a:pt x="495" y="1801"/>
                  </a:lnTo>
                  <a:lnTo>
                    <a:pt x="336" y="1702"/>
                  </a:lnTo>
                  <a:lnTo>
                    <a:pt x="277" y="1643"/>
                  </a:lnTo>
                  <a:lnTo>
                    <a:pt x="237" y="1584"/>
                  </a:lnTo>
                  <a:lnTo>
                    <a:pt x="158" y="1465"/>
                  </a:lnTo>
                  <a:lnTo>
                    <a:pt x="139" y="1307"/>
                  </a:lnTo>
                  <a:lnTo>
                    <a:pt x="119" y="1168"/>
                  </a:lnTo>
                  <a:lnTo>
                    <a:pt x="139" y="1030"/>
                  </a:lnTo>
                  <a:lnTo>
                    <a:pt x="198" y="931"/>
                  </a:lnTo>
                  <a:lnTo>
                    <a:pt x="277" y="852"/>
                  </a:lnTo>
                  <a:lnTo>
                    <a:pt x="396" y="812"/>
                  </a:lnTo>
                  <a:lnTo>
                    <a:pt x="514" y="792"/>
                  </a:lnTo>
                  <a:lnTo>
                    <a:pt x="633" y="812"/>
                  </a:lnTo>
                  <a:lnTo>
                    <a:pt x="752" y="852"/>
                  </a:lnTo>
                  <a:lnTo>
                    <a:pt x="772" y="871"/>
                  </a:lnTo>
                  <a:lnTo>
                    <a:pt x="851" y="931"/>
                  </a:lnTo>
                  <a:lnTo>
                    <a:pt x="930" y="931"/>
                  </a:lnTo>
                  <a:lnTo>
                    <a:pt x="950" y="911"/>
                  </a:lnTo>
                  <a:lnTo>
                    <a:pt x="950" y="891"/>
                  </a:lnTo>
                  <a:lnTo>
                    <a:pt x="890" y="832"/>
                  </a:lnTo>
                  <a:lnTo>
                    <a:pt x="845" y="798"/>
                  </a:lnTo>
                  <a:lnTo>
                    <a:pt x="811" y="753"/>
                  </a:lnTo>
                  <a:lnTo>
                    <a:pt x="791" y="654"/>
                  </a:lnTo>
                  <a:lnTo>
                    <a:pt x="791" y="555"/>
                  </a:lnTo>
                  <a:lnTo>
                    <a:pt x="811" y="456"/>
                  </a:lnTo>
                  <a:lnTo>
                    <a:pt x="871" y="377"/>
                  </a:lnTo>
                  <a:lnTo>
                    <a:pt x="930" y="278"/>
                  </a:lnTo>
                  <a:lnTo>
                    <a:pt x="1009" y="219"/>
                  </a:lnTo>
                  <a:lnTo>
                    <a:pt x="1108" y="139"/>
                  </a:lnTo>
                  <a:lnTo>
                    <a:pt x="1207" y="100"/>
                  </a:lnTo>
                  <a:lnTo>
                    <a:pt x="1306" y="80"/>
                  </a:lnTo>
                  <a:lnTo>
                    <a:pt x="1405" y="80"/>
                  </a:lnTo>
                  <a:lnTo>
                    <a:pt x="1504" y="120"/>
                  </a:lnTo>
                  <a:lnTo>
                    <a:pt x="1583" y="179"/>
                  </a:lnTo>
                  <a:lnTo>
                    <a:pt x="1662" y="278"/>
                  </a:lnTo>
                  <a:lnTo>
                    <a:pt x="1721" y="436"/>
                  </a:lnTo>
                  <a:lnTo>
                    <a:pt x="1741" y="515"/>
                  </a:lnTo>
                  <a:lnTo>
                    <a:pt x="1741" y="594"/>
                  </a:lnTo>
                  <a:lnTo>
                    <a:pt x="1721" y="753"/>
                  </a:lnTo>
                  <a:lnTo>
                    <a:pt x="1682" y="832"/>
                  </a:lnTo>
                  <a:lnTo>
                    <a:pt x="1622" y="871"/>
                  </a:lnTo>
                  <a:lnTo>
                    <a:pt x="1563" y="891"/>
                  </a:lnTo>
                  <a:lnTo>
                    <a:pt x="1484" y="911"/>
                  </a:lnTo>
                  <a:lnTo>
                    <a:pt x="1424" y="891"/>
                  </a:lnTo>
                  <a:lnTo>
                    <a:pt x="1345" y="852"/>
                  </a:lnTo>
                  <a:lnTo>
                    <a:pt x="1306" y="812"/>
                  </a:lnTo>
                  <a:lnTo>
                    <a:pt x="1246" y="753"/>
                  </a:lnTo>
                  <a:lnTo>
                    <a:pt x="1227" y="693"/>
                  </a:lnTo>
                  <a:lnTo>
                    <a:pt x="1227" y="634"/>
                  </a:lnTo>
                  <a:lnTo>
                    <a:pt x="1246" y="495"/>
                  </a:lnTo>
                  <a:lnTo>
                    <a:pt x="1365" y="416"/>
                  </a:lnTo>
                  <a:lnTo>
                    <a:pt x="1464" y="377"/>
                  </a:lnTo>
                  <a:lnTo>
                    <a:pt x="1504" y="377"/>
                  </a:lnTo>
                  <a:lnTo>
                    <a:pt x="1543" y="397"/>
                  </a:lnTo>
                  <a:lnTo>
                    <a:pt x="1583" y="476"/>
                  </a:lnTo>
                  <a:lnTo>
                    <a:pt x="1583" y="515"/>
                  </a:lnTo>
                  <a:lnTo>
                    <a:pt x="1583" y="555"/>
                  </a:lnTo>
                  <a:lnTo>
                    <a:pt x="1563" y="575"/>
                  </a:lnTo>
                  <a:lnTo>
                    <a:pt x="1523" y="614"/>
                  </a:lnTo>
                  <a:lnTo>
                    <a:pt x="1464" y="634"/>
                  </a:lnTo>
                  <a:lnTo>
                    <a:pt x="1464" y="654"/>
                  </a:lnTo>
                  <a:lnTo>
                    <a:pt x="1484" y="654"/>
                  </a:lnTo>
                  <a:lnTo>
                    <a:pt x="1603" y="634"/>
                  </a:lnTo>
                  <a:lnTo>
                    <a:pt x="1662" y="594"/>
                  </a:lnTo>
                  <a:lnTo>
                    <a:pt x="1682" y="515"/>
                  </a:lnTo>
                  <a:lnTo>
                    <a:pt x="1682" y="456"/>
                  </a:lnTo>
                  <a:lnTo>
                    <a:pt x="1642" y="397"/>
                  </a:lnTo>
                  <a:lnTo>
                    <a:pt x="1563" y="337"/>
                  </a:lnTo>
                  <a:lnTo>
                    <a:pt x="1484" y="317"/>
                  </a:lnTo>
                  <a:lnTo>
                    <a:pt x="1365" y="337"/>
                  </a:lnTo>
                  <a:lnTo>
                    <a:pt x="1306" y="357"/>
                  </a:lnTo>
                  <a:lnTo>
                    <a:pt x="1246" y="397"/>
                  </a:lnTo>
                  <a:lnTo>
                    <a:pt x="1187" y="456"/>
                  </a:lnTo>
                  <a:lnTo>
                    <a:pt x="1167" y="515"/>
                  </a:lnTo>
                  <a:lnTo>
                    <a:pt x="1128" y="614"/>
                  </a:lnTo>
                  <a:lnTo>
                    <a:pt x="1128" y="733"/>
                  </a:lnTo>
                  <a:lnTo>
                    <a:pt x="1187" y="852"/>
                  </a:lnTo>
                  <a:lnTo>
                    <a:pt x="1227" y="891"/>
                  </a:lnTo>
                  <a:lnTo>
                    <a:pt x="1266" y="931"/>
                  </a:lnTo>
                  <a:lnTo>
                    <a:pt x="1326" y="951"/>
                  </a:lnTo>
                  <a:lnTo>
                    <a:pt x="1385" y="970"/>
                  </a:lnTo>
                  <a:lnTo>
                    <a:pt x="1523" y="970"/>
                  </a:lnTo>
                  <a:lnTo>
                    <a:pt x="1622" y="931"/>
                  </a:lnTo>
                  <a:lnTo>
                    <a:pt x="1701" y="891"/>
                  </a:lnTo>
                  <a:lnTo>
                    <a:pt x="1761" y="832"/>
                  </a:lnTo>
                  <a:lnTo>
                    <a:pt x="1800" y="772"/>
                  </a:lnTo>
                  <a:lnTo>
                    <a:pt x="1820" y="693"/>
                  </a:lnTo>
                  <a:lnTo>
                    <a:pt x="1840" y="614"/>
                  </a:lnTo>
                  <a:lnTo>
                    <a:pt x="1860" y="535"/>
                  </a:lnTo>
                  <a:lnTo>
                    <a:pt x="1840" y="456"/>
                  </a:lnTo>
                  <a:lnTo>
                    <a:pt x="1800" y="298"/>
                  </a:lnTo>
                  <a:lnTo>
                    <a:pt x="1761" y="219"/>
                  </a:lnTo>
                  <a:lnTo>
                    <a:pt x="1701" y="159"/>
                  </a:lnTo>
                  <a:lnTo>
                    <a:pt x="1642" y="100"/>
                  </a:lnTo>
                  <a:lnTo>
                    <a:pt x="1583" y="60"/>
                  </a:lnTo>
                  <a:lnTo>
                    <a:pt x="1504" y="21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9"/>
            <p:cNvSpPr/>
            <p:nvPr/>
          </p:nvSpPr>
          <p:spPr>
            <a:xfrm>
              <a:off x="3947725" y="4420400"/>
              <a:ext cx="151875" cy="366025"/>
            </a:xfrm>
            <a:custGeom>
              <a:avLst/>
              <a:gdLst/>
              <a:ahLst/>
              <a:cxnLst/>
              <a:rect l="l" t="t" r="r" b="b"/>
              <a:pathLst>
                <a:path w="6075" h="14641" extrusionOk="0">
                  <a:moveTo>
                    <a:pt x="1663" y="1"/>
                  </a:moveTo>
                  <a:lnTo>
                    <a:pt x="1524" y="21"/>
                  </a:lnTo>
                  <a:lnTo>
                    <a:pt x="1386" y="40"/>
                  </a:lnTo>
                  <a:lnTo>
                    <a:pt x="1267" y="100"/>
                  </a:lnTo>
                  <a:lnTo>
                    <a:pt x="1208" y="179"/>
                  </a:lnTo>
                  <a:lnTo>
                    <a:pt x="990" y="555"/>
                  </a:lnTo>
                  <a:lnTo>
                    <a:pt x="772" y="950"/>
                  </a:lnTo>
                  <a:lnTo>
                    <a:pt x="594" y="1326"/>
                  </a:lnTo>
                  <a:lnTo>
                    <a:pt x="436" y="1722"/>
                  </a:lnTo>
                  <a:lnTo>
                    <a:pt x="298" y="2118"/>
                  </a:lnTo>
                  <a:lnTo>
                    <a:pt x="199" y="2513"/>
                  </a:lnTo>
                  <a:lnTo>
                    <a:pt x="100" y="2909"/>
                  </a:lnTo>
                  <a:lnTo>
                    <a:pt x="40" y="3305"/>
                  </a:lnTo>
                  <a:lnTo>
                    <a:pt x="1" y="3700"/>
                  </a:lnTo>
                  <a:lnTo>
                    <a:pt x="1" y="4096"/>
                  </a:lnTo>
                  <a:lnTo>
                    <a:pt x="21" y="4512"/>
                  </a:lnTo>
                  <a:lnTo>
                    <a:pt x="60" y="4907"/>
                  </a:lnTo>
                  <a:lnTo>
                    <a:pt x="139" y="5323"/>
                  </a:lnTo>
                  <a:lnTo>
                    <a:pt x="258" y="5738"/>
                  </a:lnTo>
                  <a:lnTo>
                    <a:pt x="396" y="6134"/>
                  </a:lnTo>
                  <a:lnTo>
                    <a:pt x="575" y="6549"/>
                  </a:lnTo>
                  <a:lnTo>
                    <a:pt x="673" y="6747"/>
                  </a:lnTo>
                  <a:lnTo>
                    <a:pt x="812" y="6945"/>
                  </a:lnTo>
                  <a:lnTo>
                    <a:pt x="990" y="7163"/>
                  </a:lnTo>
                  <a:lnTo>
                    <a:pt x="1188" y="7380"/>
                  </a:lnTo>
                  <a:lnTo>
                    <a:pt x="1663" y="7835"/>
                  </a:lnTo>
                  <a:lnTo>
                    <a:pt x="2197" y="8290"/>
                  </a:lnTo>
                  <a:lnTo>
                    <a:pt x="3364" y="9279"/>
                  </a:lnTo>
                  <a:lnTo>
                    <a:pt x="3938" y="9774"/>
                  </a:lnTo>
                  <a:lnTo>
                    <a:pt x="4195" y="10031"/>
                  </a:lnTo>
                  <a:lnTo>
                    <a:pt x="4452" y="10308"/>
                  </a:lnTo>
                  <a:lnTo>
                    <a:pt x="4690" y="10565"/>
                  </a:lnTo>
                  <a:lnTo>
                    <a:pt x="4887" y="10823"/>
                  </a:lnTo>
                  <a:lnTo>
                    <a:pt x="5065" y="11080"/>
                  </a:lnTo>
                  <a:lnTo>
                    <a:pt x="5224" y="11337"/>
                  </a:lnTo>
                  <a:lnTo>
                    <a:pt x="5342" y="11594"/>
                  </a:lnTo>
                  <a:lnTo>
                    <a:pt x="5422" y="11851"/>
                  </a:lnTo>
                  <a:lnTo>
                    <a:pt x="5461" y="12108"/>
                  </a:lnTo>
                  <a:lnTo>
                    <a:pt x="5461" y="12366"/>
                  </a:lnTo>
                  <a:lnTo>
                    <a:pt x="5441" y="12504"/>
                  </a:lnTo>
                  <a:lnTo>
                    <a:pt x="5402" y="12623"/>
                  </a:lnTo>
                  <a:lnTo>
                    <a:pt x="5362" y="12742"/>
                  </a:lnTo>
                  <a:lnTo>
                    <a:pt x="5303" y="12880"/>
                  </a:lnTo>
                  <a:lnTo>
                    <a:pt x="5224" y="12999"/>
                  </a:lnTo>
                  <a:lnTo>
                    <a:pt x="5145" y="13117"/>
                  </a:lnTo>
                  <a:lnTo>
                    <a:pt x="5046" y="13236"/>
                  </a:lnTo>
                  <a:lnTo>
                    <a:pt x="4927" y="13375"/>
                  </a:lnTo>
                  <a:lnTo>
                    <a:pt x="4630" y="13612"/>
                  </a:lnTo>
                  <a:lnTo>
                    <a:pt x="4294" y="13849"/>
                  </a:lnTo>
                  <a:lnTo>
                    <a:pt x="3878" y="14087"/>
                  </a:lnTo>
                  <a:lnTo>
                    <a:pt x="3384" y="14304"/>
                  </a:lnTo>
                  <a:lnTo>
                    <a:pt x="3245" y="14384"/>
                  </a:lnTo>
                  <a:lnTo>
                    <a:pt x="3206" y="14423"/>
                  </a:lnTo>
                  <a:lnTo>
                    <a:pt x="3166" y="14463"/>
                  </a:lnTo>
                  <a:lnTo>
                    <a:pt x="3166" y="14483"/>
                  </a:lnTo>
                  <a:lnTo>
                    <a:pt x="3166" y="14522"/>
                  </a:lnTo>
                  <a:lnTo>
                    <a:pt x="3226" y="14581"/>
                  </a:lnTo>
                  <a:lnTo>
                    <a:pt x="3305" y="14621"/>
                  </a:lnTo>
                  <a:lnTo>
                    <a:pt x="3423" y="14641"/>
                  </a:lnTo>
                  <a:lnTo>
                    <a:pt x="3542" y="14641"/>
                  </a:lnTo>
                  <a:lnTo>
                    <a:pt x="3681" y="14601"/>
                  </a:lnTo>
                  <a:lnTo>
                    <a:pt x="3977" y="14463"/>
                  </a:lnTo>
                  <a:lnTo>
                    <a:pt x="4274" y="14285"/>
                  </a:lnTo>
                  <a:lnTo>
                    <a:pt x="4551" y="14107"/>
                  </a:lnTo>
                  <a:lnTo>
                    <a:pt x="4828" y="13889"/>
                  </a:lnTo>
                  <a:lnTo>
                    <a:pt x="5105" y="13671"/>
                  </a:lnTo>
                  <a:lnTo>
                    <a:pt x="5342" y="13434"/>
                  </a:lnTo>
                  <a:lnTo>
                    <a:pt x="5540" y="13157"/>
                  </a:lnTo>
                  <a:lnTo>
                    <a:pt x="5738" y="12880"/>
                  </a:lnTo>
                  <a:lnTo>
                    <a:pt x="5877" y="12603"/>
                  </a:lnTo>
                  <a:lnTo>
                    <a:pt x="5995" y="12306"/>
                  </a:lnTo>
                  <a:lnTo>
                    <a:pt x="6015" y="12148"/>
                  </a:lnTo>
                  <a:lnTo>
                    <a:pt x="6055" y="11990"/>
                  </a:lnTo>
                  <a:lnTo>
                    <a:pt x="6055" y="11832"/>
                  </a:lnTo>
                  <a:lnTo>
                    <a:pt x="6074" y="11673"/>
                  </a:lnTo>
                  <a:lnTo>
                    <a:pt x="6055" y="11495"/>
                  </a:lnTo>
                  <a:lnTo>
                    <a:pt x="6015" y="11337"/>
                  </a:lnTo>
                  <a:lnTo>
                    <a:pt x="5975" y="11179"/>
                  </a:lnTo>
                  <a:lnTo>
                    <a:pt x="5936" y="11001"/>
                  </a:lnTo>
                  <a:lnTo>
                    <a:pt x="5857" y="10842"/>
                  </a:lnTo>
                  <a:lnTo>
                    <a:pt x="5758" y="10664"/>
                  </a:lnTo>
                  <a:lnTo>
                    <a:pt x="5659" y="10506"/>
                  </a:lnTo>
                  <a:lnTo>
                    <a:pt x="5540" y="10328"/>
                  </a:lnTo>
                  <a:lnTo>
                    <a:pt x="5323" y="10091"/>
                  </a:lnTo>
                  <a:lnTo>
                    <a:pt x="5105" y="9833"/>
                  </a:lnTo>
                  <a:lnTo>
                    <a:pt x="4650" y="9398"/>
                  </a:lnTo>
                  <a:lnTo>
                    <a:pt x="4175" y="8963"/>
                  </a:lnTo>
                  <a:lnTo>
                    <a:pt x="3681" y="8567"/>
                  </a:lnTo>
                  <a:lnTo>
                    <a:pt x="2672" y="7756"/>
                  </a:lnTo>
                  <a:lnTo>
                    <a:pt x="2177" y="7341"/>
                  </a:lnTo>
                  <a:lnTo>
                    <a:pt x="1722" y="6886"/>
                  </a:lnTo>
                  <a:lnTo>
                    <a:pt x="1564" y="6727"/>
                  </a:lnTo>
                  <a:lnTo>
                    <a:pt x="1405" y="6549"/>
                  </a:lnTo>
                  <a:lnTo>
                    <a:pt x="1287" y="6351"/>
                  </a:lnTo>
                  <a:lnTo>
                    <a:pt x="1168" y="6154"/>
                  </a:lnTo>
                  <a:lnTo>
                    <a:pt x="1049" y="5956"/>
                  </a:lnTo>
                  <a:lnTo>
                    <a:pt x="970" y="5758"/>
                  </a:lnTo>
                  <a:lnTo>
                    <a:pt x="891" y="5560"/>
                  </a:lnTo>
                  <a:lnTo>
                    <a:pt x="832" y="5342"/>
                  </a:lnTo>
                  <a:lnTo>
                    <a:pt x="772" y="5125"/>
                  </a:lnTo>
                  <a:lnTo>
                    <a:pt x="733" y="4907"/>
                  </a:lnTo>
                  <a:lnTo>
                    <a:pt x="693" y="4472"/>
                  </a:lnTo>
                  <a:lnTo>
                    <a:pt x="673" y="4017"/>
                  </a:lnTo>
                  <a:lnTo>
                    <a:pt x="713" y="3562"/>
                  </a:lnTo>
                  <a:lnTo>
                    <a:pt x="772" y="3107"/>
                  </a:lnTo>
                  <a:lnTo>
                    <a:pt x="871" y="2652"/>
                  </a:lnTo>
                  <a:lnTo>
                    <a:pt x="990" y="2197"/>
                  </a:lnTo>
                  <a:lnTo>
                    <a:pt x="1148" y="1762"/>
                  </a:lnTo>
                  <a:lnTo>
                    <a:pt x="1307" y="1346"/>
                  </a:lnTo>
                  <a:lnTo>
                    <a:pt x="1485" y="931"/>
                  </a:lnTo>
                  <a:lnTo>
                    <a:pt x="1682" y="555"/>
                  </a:lnTo>
                  <a:lnTo>
                    <a:pt x="1900" y="179"/>
                  </a:lnTo>
                  <a:lnTo>
                    <a:pt x="1920" y="139"/>
                  </a:lnTo>
                  <a:lnTo>
                    <a:pt x="1920" y="80"/>
                  </a:lnTo>
                  <a:lnTo>
                    <a:pt x="1900" y="60"/>
                  </a:lnTo>
                  <a:lnTo>
                    <a:pt x="1880" y="21"/>
                  </a:lnTo>
                  <a:lnTo>
                    <a:pt x="1781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9"/>
            <p:cNvSpPr/>
            <p:nvPr/>
          </p:nvSpPr>
          <p:spPr>
            <a:xfrm>
              <a:off x="4036275" y="4410025"/>
              <a:ext cx="133050" cy="370475"/>
            </a:xfrm>
            <a:custGeom>
              <a:avLst/>
              <a:gdLst/>
              <a:ahLst/>
              <a:cxnLst/>
              <a:rect l="l" t="t" r="r" b="b"/>
              <a:pathLst>
                <a:path w="5322" h="14819" extrusionOk="0">
                  <a:moveTo>
                    <a:pt x="1761" y="0"/>
                  </a:moveTo>
                  <a:lnTo>
                    <a:pt x="1622" y="60"/>
                  </a:lnTo>
                  <a:lnTo>
                    <a:pt x="1306" y="258"/>
                  </a:lnTo>
                  <a:lnTo>
                    <a:pt x="1029" y="475"/>
                  </a:lnTo>
                  <a:lnTo>
                    <a:pt x="791" y="713"/>
                  </a:lnTo>
                  <a:lnTo>
                    <a:pt x="574" y="970"/>
                  </a:lnTo>
                  <a:lnTo>
                    <a:pt x="416" y="1247"/>
                  </a:lnTo>
                  <a:lnTo>
                    <a:pt x="277" y="1543"/>
                  </a:lnTo>
                  <a:lnTo>
                    <a:pt x="158" y="1840"/>
                  </a:lnTo>
                  <a:lnTo>
                    <a:pt x="79" y="2157"/>
                  </a:lnTo>
                  <a:lnTo>
                    <a:pt x="40" y="2473"/>
                  </a:lnTo>
                  <a:lnTo>
                    <a:pt x="0" y="2810"/>
                  </a:lnTo>
                  <a:lnTo>
                    <a:pt x="0" y="3146"/>
                  </a:lnTo>
                  <a:lnTo>
                    <a:pt x="20" y="3502"/>
                  </a:lnTo>
                  <a:lnTo>
                    <a:pt x="40" y="3838"/>
                  </a:lnTo>
                  <a:lnTo>
                    <a:pt x="99" y="4195"/>
                  </a:lnTo>
                  <a:lnTo>
                    <a:pt x="178" y="4551"/>
                  </a:lnTo>
                  <a:lnTo>
                    <a:pt x="257" y="4887"/>
                  </a:lnTo>
                  <a:lnTo>
                    <a:pt x="376" y="5283"/>
                  </a:lnTo>
                  <a:lnTo>
                    <a:pt x="514" y="5659"/>
                  </a:lnTo>
                  <a:lnTo>
                    <a:pt x="693" y="6015"/>
                  </a:lnTo>
                  <a:lnTo>
                    <a:pt x="910" y="6351"/>
                  </a:lnTo>
                  <a:lnTo>
                    <a:pt x="1148" y="6648"/>
                  </a:lnTo>
                  <a:lnTo>
                    <a:pt x="1425" y="6944"/>
                  </a:lnTo>
                  <a:lnTo>
                    <a:pt x="1721" y="7202"/>
                  </a:lnTo>
                  <a:lnTo>
                    <a:pt x="2038" y="7459"/>
                  </a:lnTo>
                  <a:lnTo>
                    <a:pt x="2849" y="8033"/>
                  </a:lnTo>
                  <a:lnTo>
                    <a:pt x="3225" y="8329"/>
                  </a:lnTo>
                  <a:lnTo>
                    <a:pt x="3561" y="8626"/>
                  </a:lnTo>
                  <a:lnTo>
                    <a:pt x="3719" y="8784"/>
                  </a:lnTo>
                  <a:lnTo>
                    <a:pt x="3878" y="8943"/>
                  </a:lnTo>
                  <a:lnTo>
                    <a:pt x="4016" y="9121"/>
                  </a:lnTo>
                  <a:lnTo>
                    <a:pt x="4155" y="9319"/>
                  </a:lnTo>
                  <a:lnTo>
                    <a:pt x="4273" y="9516"/>
                  </a:lnTo>
                  <a:lnTo>
                    <a:pt x="4392" y="9734"/>
                  </a:lnTo>
                  <a:lnTo>
                    <a:pt x="4511" y="9971"/>
                  </a:lnTo>
                  <a:lnTo>
                    <a:pt x="4590" y="10229"/>
                  </a:lnTo>
                  <a:lnTo>
                    <a:pt x="4649" y="10387"/>
                  </a:lnTo>
                  <a:lnTo>
                    <a:pt x="4669" y="10545"/>
                  </a:lnTo>
                  <a:lnTo>
                    <a:pt x="4689" y="10842"/>
                  </a:lnTo>
                  <a:lnTo>
                    <a:pt x="4689" y="11139"/>
                  </a:lnTo>
                  <a:lnTo>
                    <a:pt x="4629" y="11435"/>
                  </a:lnTo>
                  <a:lnTo>
                    <a:pt x="4550" y="11732"/>
                  </a:lnTo>
                  <a:lnTo>
                    <a:pt x="4432" y="12029"/>
                  </a:lnTo>
                  <a:lnTo>
                    <a:pt x="4293" y="12306"/>
                  </a:lnTo>
                  <a:lnTo>
                    <a:pt x="4115" y="12603"/>
                  </a:lnTo>
                  <a:lnTo>
                    <a:pt x="3937" y="12860"/>
                  </a:lnTo>
                  <a:lnTo>
                    <a:pt x="3739" y="13137"/>
                  </a:lnTo>
                  <a:lnTo>
                    <a:pt x="3324" y="13631"/>
                  </a:lnTo>
                  <a:lnTo>
                    <a:pt x="2908" y="14106"/>
                  </a:lnTo>
                  <a:lnTo>
                    <a:pt x="2513" y="14522"/>
                  </a:lnTo>
                  <a:lnTo>
                    <a:pt x="2473" y="14581"/>
                  </a:lnTo>
                  <a:lnTo>
                    <a:pt x="2433" y="14621"/>
                  </a:lnTo>
                  <a:lnTo>
                    <a:pt x="2433" y="14680"/>
                  </a:lnTo>
                  <a:lnTo>
                    <a:pt x="2433" y="14719"/>
                  </a:lnTo>
                  <a:lnTo>
                    <a:pt x="2473" y="14759"/>
                  </a:lnTo>
                  <a:lnTo>
                    <a:pt x="2513" y="14779"/>
                  </a:lnTo>
                  <a:lnTo>
                    <a:pt x="2612" y="14818"/>
                  </a:lnTo>
                  <a:lnTo>
                    <a:pt x="2889" y="14818"/>
                  </a:lnTo>
                  <a:lnTo>
                    <a:pt x="3027" y="14779"/>
                  </a:lnTo>
                  <a:lnTo>
                    <a:pt x="3126" y="14700"/>
                  </a:lnTo>
                  <a:lnTo>
                    <a:pt x="3462" y="14344"/>
                  </a:lnTo>
                  <a:lnTo>
                    <a:pt x="3779" y="13987"/>
                  </a:lnTo>
                  <a:lnTo>
                    <a:pt x="4076" y="13612"/>
                  </a:lnTo>
                  <a:lnTo>
                    <a:pt x="4372" y="13216"/>
                  </a:lnTo>
                  <a:lnTo>
                    <a:pt x="4610" y="12840"/>
                  </a:lnTo>
                  <a:lnTo>
                    <a:pt x="4847" y="12425"/>
                  </a:lnTo>
                  <a:lnTo>
                    <a:pt x="5025" y="12029"/>
                  </a:lnTo>
                  <a:lnTo>
                    <a:pt x="5164" y="11613"/>
                  </a:lnTo>
                  <a:lnTo>
                    <a:pt x="5223" y="11416"/>
                  </a:lnTo>
                  <a:lnTo>
                    <a:pt x="5282" y="11218"/>
                  </a:lnTo>
                  <a:lnTo>
                    <a:pt x="5302" y="11000"/>
                  </a:lnTo>
                  <a:lnTo>
                    <a:pt x="5322" y="10783"/>
                  </a:lnTo>
                  <a:lnTo>
                    <a:pt x="5322" y="10585"/>
                  </a:lnTo>
                  <a:lnTo>
                    <a:pt x="5322" y="10367"/>
                  </a:lnTo>
                  <a:lnTo>
                    <a:pt x="5282" y="10169"/>
                  </a:lnTo>
                  <a:lnTo>
                    <a:pt x="5243" y="9952"/>
                  </a:lnTo>
                  <a:lnTo>
                    <a:pt x="5203" y="9734"/>
                  </a:lnTo>
                  <a:lnTo>
                    <a:pt x="5124" y="9536"/>
                  </a:lnTo>
                  <a:lnTo>
                    <a:pt x="5025" y="9319"/>
                  </a:lnTo>
                  <a:lnTo>
                    <a:pt x="4926" y="9101"/>
                  </a:lnTo>
                  <a:lnTo>
                    <a:pt x="4788" y="8903"/>
                  </a:lnTo>
                  <a:lnTo>
                    <a:pt x="4649" y="8685"/>
                  </a:lnTo>
                  <a:lnTo>
                    <a:pt x="4491" y="8488"/>
                  </a:lnTo>
                  <a:lnTo>
                    <a:pt x="4293" y="8270"/>
                  </a:lnTo>
                  <a:lnTo>
                    <a:pt x="4095" y="8052"/>
                  </a:lnTo>
                  <a:lnTo>
                    <a:pt x="3878" y="7874"/>
                  </a:lnTo>
                  <a:lnTo>
                    <a:pt x="3442" y="7518"/>
                  </a:lnTo>
                  <a:lnTo>
                    <a:pt x="2572" y="6885"/>
                  </a:lnTo>
                  <a:lnTo>
                    <a:pt x="2176" y="6549"/>
                  </a:lnTo>
                  <a:lnTo>
                    <a:pt x="1978" y="6371"/>
                  </a:lnTo>
                  <a:lnTo>
                    <a:pt x="1800" y="6173"/>
                  </a:lnTo>
                  <a:lnTo>
                    <a:pt x="1622" y="5975"/>
                  </a:lnTo>
                  <a:lnTo>
                    <a:pt x="1464" y="5738"/>
                  </a:lnTo>
                  <a:lnTo>
                    <a:pt x="1306" y="5480"/>
                  </a:lnTo>
                  <a:lnTo>
                    <a:pt x="1167" y="5203"/>
                  </a:lnTo>
                  <a:lnTo>
                    <a:pt x="1049" y="4927"/>
                  </a:lnTo>
                  <a:lnTo>
                    <a:pt x="950" y="4610"/>
                  </a:lnTo>
                  <a:lnTo>
                    <a:pt x="871" y="4293"/>
                  </a:lnTo>
                  <a:lnTo>
                    <a:pt x="791" y="3977"/>
                  </a:lnTo>
                  <a:lnTo>
                    <a:pt x="752" y="3641"/>
                  </a:lnTo>
                  <a:lnTo>
                    <a:pt x="712" y="3304"/>
                  </a:lnTo>
                  <a:lnTo>
                    <a:pt x="693" y="2948"/>
                  </a:lnTo>
                  <a:lnTo>
                    <a:pt x="712" y="2612"/>
                  </a:lnTo>
                  <a:lnTo>
                    <a:pt x="752" y="2275"/>
                  </a:lnTo>
                  <a:lnTo>
                    <a:pt x="831" y="1959"/>
                  </a:lnTo>
                  <a:lnTo>
                    <a:pt x="930" y="1662"/>
                  </a:lnTo>
                  <a:lnTo>
                    <a:pt x="1049" y="1365"/>
                  </a:lnTo>
                  <a:lnTo>
                    <a:pt x="1227" y="1088"/>
                  </a:lnTo>
                  <a:lnTo>
                    <a:pt x="1425" y="851"/>
                  </a:lnTo>
                  <a:lnTo>
                    <a:pt x="1543" y="732"/>
                  </a:lnTo>
                  <a:lnTo>
                    <a:pt x="1662" y="633"/>
                  </a:lnTo>
                  <a:lnTo>
                    <a:pt x="1800" y="535"/>
                  </a:lnTo>
                  <a:lnTo>
                    <a:pt x="1939" y="455"/>
                  </a:lnTo>
                  <a:lnTo>
                    <a:pt x="2018" y="396"/>
                  </a:lnTo>
                  <a:lnTo>
                    <a:pt x="2077" y="356"/>
                  </a:lnTo>
                  <a:lnTo>
                    <a:pt x="2117" y="297"/>
                  </a:lnTo>
                  <a:lnTo>
                    <a:pt x="2137" y="258"/>
                  </a:lnTo>
                  <a:lnTo>
                    <a:pt x="2137" y="198"/>
                  </a:lnTo>
                  <a:lnTo>
                    <a:pt x="2137" y="159"/>
                  </a:lnTo>
                  <a:lnTo>
                    <a:pt x="2097" y="79"/>
                  </a:lnTo>
                  <a:lnTo>
                    <a:pt x="1998" y="20"/>
                  </a:lnTo>
                  <a:lnTo>
                    <a:pt x="189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D05E4E1F-1DA1-A056-51BF-5031A3F49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05" y="761031"/>
            <a:ext cx="5102304" cy="35688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EAC5B69-3723-A098-A13F-16AEBC5A9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431" y="2107711"/>
            <a:ext cx="5473908" cy="295154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35DF8DE-348C-60BD-CC18-06857FDCC2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76B77-C7E9-4009-AEE1-02471F71AEAD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2984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39"/>
          <p:cNvSpPr/>
          <p:nvPr/>
        </p:nvSpPr>
        <p:spPr>
          <a:xfrm>
            <a:off x="117778" y="688939"/>
            <a:ext cx="4497748" cy="548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dist="95250" dir="30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39"/>
          <p:cNvSpPr txBox="1">
            <a:spLocks noGrp="1"/>
          </p:cNvSpPr>
          <p:nvPr>
            <p:ph type="title"/>
          </p:nvPr>
        </p:nvSpPr>
        <p:spPr>
          <a:xfrm>
            <a:off x="136410" y="734689"/>
            <a:ext cx="4640701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chemeClr val="dk2"/>
                </a:solidFill>
              </a:rPr>
              <a:t>主要功能介紹  會員管理系統</a:t>
            </a:r>
            <a:endParaRPr lang="en-US" sz="2400" b="1" dirty="0">
              <a:solidFill>
                <a:schemeClr val="dk2"/>
              </a:solidFill>
            </a:endParaRPr>
          </a:p>
        </p:txBody>
      </p:sp>
      <p:grpSp>
        <p:nvGrpSpPr>
          <p:cNvPr id="1271" name="Google Shape;1271;p39"/>
          <p:cNvGrpSpPr/>
          <p:nvPr/>
        </p:nvGrpSpPr>
        <p:grpSpPr>
          <a:xfrm>
            <a:off x="7671432" y="-235185"/>
            <a:ext cx="1502711" cy="1206271"/>
            <a:chOff x="3544650" y="4410025"/>
            <a:chExt cx="1195950" cy="960025"/>
          </a:xfrm>
        </p:grpSpPr>
        <p:sp>
          <p:nvSpPr>
            <p:cNvPr id="1272" name="Google Shape;1272;p39"/>
            <p:cNvSpPr/>
            <p:nvPr/>
          </p:nvSpPr>
          <p:spPr>
            <a:xfrm>
              <a:off x="3571850" y="5042600"/>
              <a:ext cx="1051025" cy="323500"/>
            </a:xfrm>
            <a:custGeom>
              <a:avLst/>
              <a:gdLst/>
              <a:ahLst/>
              <a:cxnLst/>
              <a:rect l="l" t="t" r="r" b="b"/>
              <a:pathLst>
                <a:path w="42041" h="12940" extrusionOk="0">
                  <a:moveTo>
                    <a:pt x="21881" y="1"/>
                  </a:moveTo>
                  <a:lnTo>
                    <a:pt x="20793" y="40"/>
                  </a:lnTo>
                  <a:lnTo>
                    <a:pt x="19705" y="80"/>
                  </a:lnTo>
                  <a:lnTo>
                    <a:pt x="18636" y="139"/>
                  </a:lnTo>
                  <a:lnTo>
                    <a:pt x="17588" y="218"/>
                  </a:lnTo>
                  <a:lnTo>
                    <a:pt x="16559" y="317"/>
                  </a:lnTo>
                  <a:lnTo>
                    <a:pt x="15550" y="436"/>
                  </a:lnTo>
                  <a:lnTo>
                    <a:pt x="14561" y="555"/>
                  </a:lnTo>
                  <a:lnTo>
                    <a:pt x="13572" y="693"/>
                  </a:lnTo>
                  <a:lnTo>
                    <a:pt x="12622" y="832"/>
                  </a:lnTo>
                  <a:lnTo>
                    <a:pt x="11692" y="990"/>
                  </a:lnTo>
                  <a:lnTo>
                    <a:pt x="10802" y="1168"/>
                  </a:lnTo>
                  <a:lnTo>
                    <a:pt x="9932" y="1366"/>
                  </a:lnTo>
                  <a:lnTo>
                    <a:pt x="9081" y="1544"/>
                  </a:lnTo>
                  <a:lnTo>
                    <a:pt x="8270" y="1762"/>
                  </a:lnTo>
                  <a:lnTo>
                    <a:pt x="7478" y="1979"/>
                  </a:lnTo>
                  <a:lnTo>
                    <a:pt x="6727" y="2217"/>
                  </a:lnTo>
                  <a:lnTo>
                    <a:pt x="5995" y="2454"/>
                  </a:lnTo>
                  <a:lnTo>
                    <a:pt x="5302" y="2691"/>
                  </a:lnTo>
                  <a:lnTo>
                    <a:pt x="4649" y="2949"/>
                  </a:lnTo>
                  <a:lnTo>
                    <a:pt x="4036" y="3226"/>
                  </a:lnTo>
                  <a:lnTo>
                    <a:pt x="3462" y="3483"/>
                  </a:lnTo>
                  <a:lnTo>
                    <a:pt x="2928" y="3780"/>
                  </a:lnTo>
                  <a:lnTo>
                    <a:pt x="2434" y="4057"/>
                  </a:lnTo>
                  <a:lnTo>
                    <a:pt x="1979" y="4353"/>
                  </a:lnTo>
                  <a:lnTo>
                    <a:pt x="1563" y="4650"/>
                  </a:lnTo>
                  <a:lnTo>
                    <a:pt x="1207" y="4967"/>
                  </a:lnTo>
                  <a:lnTo>
                    <a:pt x="871" y="5263"/>
                  </a:lnTo>
                  <a:lnTo>
                    <a:pt x="613" y="5580"/>
                  </a:lnTo>
                  <a:lnTo>
                    <a:pt x="376" y="5896"/>
                  </a:lnTo>
                  <a:lnTo>
                    <a:pt x="218" y="6233"/>
                  </a:lnTo>
                  <a:lnTo>
                    <a:pt x="139" y="6391"/>
                  </a:lnTo>
                  <a:lnTo>
                    <a:pt x="79" y="6549"/>
                  </a:lnTo>
                  <a:lnTo>
                    <a:pt x="40" y="6708"/>
                  </a:lnTo>
                  <a:lnTo>
                    <a:pt x="20" y="6886"/>
                  </a:lnTo>
                  <a:lnTo>
                    <a:pt x="0" y="7044"/>
                  </a:lnTo>
                  <a:lnTo>
                    <a:pt x="0" y="7222"/>
                  </a:lnTo>
                  <a:lnTo>
                    <a:pt x="20" y="7380"/>
                  </a:lnTo>
                  <a:lnTo>
                    <a:pt x="40" y="7538"/>
                  </a:lnTo>
                  <a:lnTo>
                    <a:pt x="79" y="7697"/>
                  </a:lnTo>
                  <a:lnTo>
                    <a:pt x="139" y="7875"/>
                  </a:lnTo>
                  <a:lnTo>
                    <a:pt x="198" y="8033"/>
                  </a:lnTo>
                  <a:lnTo>
                    <a:pt x="277" y="8191"/>
                  </a:lnTo>
                  <a:lnTo>
                    <a:pt x="475" y="8488"/>
                  </a:lnTo>
                  <a:lnTo>
                    <a:pt x="712" y="8805"/>
                  </a:lnTo>
                  <a:lnTo>
                    <a:pt x="1009" y="9082"/>
                  </a:lnTo>
                  <a:lnTo>
                    <a:pt x="1365" y="9378"/>
                  </a:lnTo>
                  <a:lnTo>
                    <a:pt x="1741" y="9655"/>
                  </a:lnTo>
                  <a:lnTo>
                    <a:pt x="2176" y="9932"/>
                  </a:lnTo>
                  <a:lnTo>
                    <a:pt x="2651" y="10189"/>
                  </a:lnTo>
                  <a:lnTo>
                    <a:pt x="3166" y="10447"/>
                  </a:lnTo>
                  <a:lnTo>
                    <a:pt x="3719" y="10684"/>
                  </a:lnTo>
                  <a:lnTo>
                    <a:pt x="4313" y="10902"/>
                  </a:lnTo>
                  <a:lnTo>
                    <a:pt x="4946" y="11139"/>
                  </a:lnTo>
                  <a:lnTo>
                    <a:pt x="5619" y="11337"/>
                  </a:lnTo>
                  <a:lnTo>
                    <a:pt x="6331" y="11535"/>
                  </a:lnTo>
                  <a:lnTo>
                    <a:pt x="7063" y="11733"/>
                  </a:lnTo>
                  <a:lnTo>
                    <a:pt x="7834" y="11891"/>
                  </a:lnTo>
                  <a:lnTo>
                    <a:pt x="8626" y="12069"/>
                  </a:lnTo>
                  <a:lnTo>
                    <a:pt x="9457" y="12207"/>
                  </a:lnTo>
                  <a:lnTo>
                    <a:pt x="10327" y="12346"/>
                  </a:lnTo>
                  <a:lnTo>
                    <a:pt x="11198" y="12465"/>
                  </a:lnTo>
                  <a:lnTo>
                    <a:pt x="12108" y="12583"/>
                  </a:lnTo>
                  <a:lnTo>
                    <a:pt x="13057" y="12682"/>
                  </a:lnTo>
                  <a:lnTo>
                    <a:pt x="14007" y="12761"/>
                  </a:lnTo>
                  <a:lnTo>
                    <a:pt x="14996" y="12821"/>
                  </a:lnTo>
                  <a:lnTo>
                    <a:pt x="15985" y="12880"/>
                  </a:lnTo>
                  <a:lnTo>
                    <a:pt x="17014" y="12920"/>
                  </a:lnTo>
                  <a:lnTo>
                    <a:pt x="18043" y="12939"/>
                  </a:lnTo>
                  <a:lnTo>
                    <a:pt x="19091" y="12939"/>
                  </a:lnTo>
                  <a:lnTo>
                    <a:pt x="20160" y="12920"/>
                  </a:lnTo>
                  <a:lnTo>
                    <a:pt x="21248" y="12900"/>
                  </a:lnTo>
                  <a:lnTo>
                    <a:pt x="22336" y="12841"/>
                  </a:lnTo>
                  <a:lnTo>
                    <a:pt x="23404" y="12781"/>
                  </a:lnTo>
                  <a:lnTo>
                    <a:pt x="24453" y="12702"/>
                  </a:lnTo>
                  <a:lnTo>
                    <a:pt x="25482" y="12603"/>
                  </a:lnTo>
                  <a:lnTo>
                    <a:pt x="26491" y="12504"/>
                  </a:lnTo>
                  <a:lnTo>
                    <a:pt x="27480" y="12385"/>
                  </a:lnTo>
                  <a:lnTo>
                    <a:pt x="28469" y="12247"/>
                  </a:lnTo>
                  <a:lnTo>
                    <a:pt x="29419" y="12089"/>
                  </a:lnTo>
                  <a:lnTo>
                    <a:pt x="30348" y="11930"/>
                  </a:lnTo>
                  <a:lnTo>
                    <a:pt x="31239" y="11752"/>
                  </a:lnTo>
                  <a:lnTo>
                    <a:pt x="32109" y="11574"/>
                  </a:lnTo>
                  <a:lnTo>
                    <a:pt x="32960" y="11377"/>
                  </a:lnTo>
                  <a:lnTo>
                    <a:pt x="33771" y="11159"/>
                  </a:lnTo>
                  <a:lnTo>
                    <a:pt x="34562" y="10941"/>
                  </a:lnTo>
                  <a:lnTo>
                    <a:pt x="35314" y="10724"/>
                  </a:lnTo>
                  <a:lnTo>
                    <a:pt x="36046" y="10486"/>
                  </a:lnTo>
                  <a:lnTo>
                    <a:pt x="36739" y="10229"/>
                  </a:lnTo>
                  <a:lnTo>
                    <a:pt x="37391" y="9972"/>
                  </a:lnTo>
                  <a:lnTo>
                    <a:pt x="38005" y="9715"/>
                  </a:lnTo>
                  <a:lnTo>
                    <a:pt x="38578" y="9438"/>
                  </a:lnTo>
                  <a:lnTo>
                    <a:pt x="39113" y="9161"/>
                  </a:lnTo>
                  <a:lnTo>
                    <a:pt x="39607" y="8864"/>
                  </a:lnTo>
                  <a:lnTo>
                    <a:pt x="40062" y="8567"/>
                  </a:lnTo>
                  <a:lnTo>
                    <a:pt x="40478" y="8270"/>
                  </a:lnTo>
                  <a:lnTo>
                    <a:pt x="40834" y="7974"/>
                  </a:lnTo>
                  <a:lnTo>
                    <a:pt x="41170" y="7657"/>
                  </a:lnTo>
                  <a:lnTo>
                    <a:pt x="41427" y="7341"/>
                  </a:lnTo>
                  <a:lnTo>
                    <a:pt x="41665" y="7024"/>
                  </a:lnTo>
                  <a:lnTo>
                    <a:pt x="41823" y="6708"/>
                  </a:lnTo>
                  <a:lnTo>
                    <a:pt x="41902" y="6529"/>
                  </a:lnTo>
                  <a:lnTo>
                    <a:pt x="41961" y="6371"/>
                  </a:lnTo>
                  <a:lnTo>
                    <a:pt x="42001" y="6213"/>
                  </a:lnTo>
                  <a:lnTo>
                    <a:pt x="42021" y="6035"/>
                  </a:lnTo>
                  <a:lnTo>
                    <a:pt x="42041" y="5877"/>
                  </a:lnTo>
                  <a:lnTo>
                    <a:pt x="42041" y="5718"/>
                  </a:lnTo>
                  <a:lnTo>
                    <a:pt x="42021" y="5540"/>
                  </a:lnTo>
                  <a:lnTo>
                    <a:pt x="42001" y="5382"/>
                  </a:lnTo>
                  <a:lnTo>
                    <a:pt x="41961" y="5224"/>
                  </a:lnTo>
                  <a:lnTo>
                    <a:pt x="41902" y="5065"/>
                  </a:lnTo>
                  <a:lnTo>
                    <a:pt x="41843" y="4907"/>
                  </a:lnTo>
                  <a:lnTo>
                    <a:pt x="41764" y="4749"/>
                  </a:lnTo>
                  <a:lnTo>
                    <a:pt x="41566" y="4432"/>
                  </a:lnTo>
                  <a:lnTo>
                    <a:pt x="41328" y="4136"/>
                  </a:lnTo>
                  <a:lnTo>
                    <a:pt x="41032" y="3839"/>
                  </a:lnTo>
                  <a:lnTo>
                    <a:pt x="40676" y="3542"/>
                  </a:lnTo>
                  <a:lnTo>
                    <a:pt x="40300" y="3265"/>
                  </a:lnTo>
                  <a:lnTo>
                    <a:pt x="39864" y="3008"/>
                  </a:lnTo>
                  <a:lnTo>
                    <a:pt x="39390" y="2731"/>
                  </a:lnTo>
                  <a:lnTo>
                    <a:pt x="38875" y="2494"/>
                  </a:lnTo>
                  <a:lnTo>
                    <a:pt x="38321" y="2256"/>
                  </a:lnTo>
                  <a:lnTo>
                    <a:pt x="37728" y="2019"/>
                  </a:lnTo>
                  <a:lnTo>
                    <a:pt x="37095" y="1801"/>
                  </a:lnTo>
                  <a:lnTo>
                    <a:pt x="36422" y="1584"/>
                  </a:lnTo>
                  <a:lnTo>
                    <a:pt x="35710" y="1386"/>
                  </a:lnTo>
                  <a:lnTo>
                    <a:pt x="34978" y="1208"/>
                  </a:lnTo>
                  <a:lnTo>
                    <a:pt x="34206" y="1030"/>
                  </a:lnTo>
                  <a:lnTo>
                    <a:pt x="33415" y="871"/>
                  </a:lnTo>
                  <a:lnTo>
                    <a:pt x="32584" y="713"/>
                  </a:lnTo>
                  <a:lnTo>
                    <a:pt x="31713" y="575"/>
                  </a:lnTo>
                  <a:lnTo>
                    <a:pt x="30843" y="456"/>
                  </a:lnTo>
                  <a:lnTo>
                    <a:pt x="29933" y="337"/>
                  </a:lnTo>
                  <a:lnTo>
                    <a:pt x="28983" y="258"/>
                  </a:lnTo>
                  <a:lnTo>
                    <a:pt x="28034" y="159"/>
                  </a:lnTo>
                  <a:lnTo>
                    <a:pt x="27045" y="100"/>
                  </a:lnTo>
                  <a:lnTo>
                    <a:pt x="26055" y="60"/>
                  </a:lnTo>
                  <a:lnTo>
                    <a:pt x="25027" y="21"/>
                  </a:lnTo>
                  <a:lnTo>
                    <a:pt x="239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9"/>
            <p:cNvSpPr/>
            <p:nvPr/>
          </p:nvSpPr>
          <p:spPr>
            <a:xfrm>
              <a:off x="3566900" y="5037650"/>
              <a:ext cx="1061425" cy="332400"/>
            </a:xfrm>
            <a:custGeom>
              <a:avLst/>
              <a:gdLst/>
              <a:ahLst/>
              <a:cxnLst/>
              <a:rect l="l" t="t" r="r" b="b"/>
              <a:pathLst>
                <a:path w="42457" h="13296" extrusionOk="0">
                  <a:moveTo>
                    <a:pt x="24552" y="318"/>
                  </a:moveTo>
                  <a:lnTo>
                    <a:pt x="25719" y="357"/>
                  </a:lnTo>
                  <a:lnTo>
                    <a:pt x="26867" y="416"/>
                  </a:lnTo>
                  <a:lnTo>
                    <a:pt x="28034" y="496"/>
                  </a:lnTo>
                  <a:lnTo>
                    <a:pt x="29181" y="595"/>
                  </a:lnTo>
                  <a:lnTo>
                    <a:pt x="30329" y="733"/>
                  </a:lnTo>
                  <a:lnTo>
                    <a:pt x="31476" y="871"/>
                  </a:lnTo>
                  <a:lnTo>
                    <a:pt x="32604" y="1050"/>
                  </a:lnTo>
                  <a:lnTo>
                    <a:pt x="33474" y="1208"/>
                  </a:lnTo>
                  <a:lnTo>
                    <a:pt x="34325" y="1366"/>
                  </a:lnTo>
                  <a:lnTo>
                    <a:pt x="35176" y="1564"/>
                  </a:lnTo>
                  <a:lnTo>
                    <a:pt x="36027" y="1782"/>
                  </a:lnTo>
                  <a:lnTo>
                    <a:pt x="36857" y="2039"/>
                  </a:lnTo>
                  <a:lnTo>
                    <a:pt x="37688" y="2316"/>
                  </a:lnTo>
                  <a:lnTo>
                    <a:pt x="38499" y="2632"/>
                  </a:lnTo>
                  <a:lnTo>
                    <a:pt x="39291" y="2988"/>
                  </a:lnTo>
                  <a:lnTo>
                    <a:pt x="39746" y="3226"/>
                  </a:lnTo>
                  <a:lnTo>
                    <a:pt x="40201" y="3503"/>
                  </a:lnTo>
                  <a:lnTo>
                    <a:pt x="40636" y="3819"/>
                  </a:lnTo>
                  <a:lnTo>
                    <a:pt x="40854" y="3978"/>
                  </a:lnTo>
                  <a:lnTo>
                    <a:pt x="41052" y="4156"/>
                  </a:lnTo>
                  <a:lnTo>
                    <a:pt x="41249" y="4353"/>
                  </a:lnTo>
                  <a:lnTo>
                    <a:pt x="41408" y="4551"/>
                  </a:lnTo>
                  <a:lnTo>
                    <a:pt x="41566" y="4749"/>
                  </a:lnTo>
                  <a:lnTo>
                    <a:pt x="41704" y="4967"/>
                  </a:lnTo>
                  <a:lnTo>
                    <a:pt x="41823" y="5204"/>
                  </a:lnTo>
                  <a:lnTo>
                    <a:pt x="41902" y="5442"/>
                  </a:lnTo>
                  <a:lnTo>
                    <a:pt x="41981" y="5699"/>
                  </a:lnTo>
                  <a:lnTo>
                    <a:pt x="42000" y="5957"/>
                  </a:lnTo>
                  <a:lnTo>
                    <a:pt x="41981" y="6253"/>
                  </a:lnTo>
                  <a:lnTo>
                    <a:pt x="41922" y="6569"/>
                  </a:lnTo>
                  <a:lnTo>
                    <a:pt x="41823" y="6846"/>
                  </a:lnTo>
                  <a:lnTo>
                    <a:pt x="41685" y="7123"/>
                  </a:lnTo>
                  <a:lnTo>
                    <a:pt x="41526" y="7400"/>
                  </a:lnTo>
                  <a:lnTo>
                    <a:pt x="41329" y="7638"/>
                  </a:lnTo>
                  <a:lnTo>
                    <a:pt x="41111" y="7875"/>
                  </a:lnTo>
                  <a:lnTo>
                    <a:pt x="40874" y="8112"/>
                  </a:lnTo>
                  <a:lnTo>
                    <a:pt x="40636" y="8310"/>
                  </a:lnTo>
                  <a:lnTo>
                    <a:pt x="40379" y="8508"/>
                  </a:lnTo>
                  <a:lnTo>
                    <a:pt x="40102" y="8706"/>
                  </a:lnTo>
                  <a:lnTo>
                    <a:pt x="39825" y="8884"/>
                  </a:lnTo>
                  <a:lnTo>
                    <a:pt x="39271" y="9200"/>
                  </a:lnTo>
                  <a:lnTo>
                    <a:pt x="38737" y="9477"/>
                  </a:lnTo>
                  <a:lnTo>
                    <a:pt x="38282" y="9715"/>
                  </a:lnTo>
                  <a:lnTo>
                    <a:pt x="37807" y="9932"/>
                  </a:lnTo>
                  <a:lnTo>
                    <a:pt x="37332" y="10130"/>
                  </a:lnTo>
                  <a:lnTo>
                    <a:pt x="36857" y="10308"/>
                  </a:lnTo>
                  <a:lnTo>
                    <a:pt x="35888" y="10664"/>
                  </a:lnTo>
                  <a:lnTo>
                    <a:pt x="34899" y="10961"/>
                  </a:lnTo>
                  <a:lnTo>
                    <a:pt x="33910" y="11238"/>
                  </a:lnTo>
                  <a:lnTo>
                    <a:pt x="32901" y="11495"/>
                  </a:lnTo>
                  <a:lnTo>
                    <a:pt x="31892" y="11713"/>
                  </a:lnTo>
                  <a:lnTo>
                    <a:pt x="30903" y="11911"/>
                  </a:lnTo>
                  <a:lnTo>
                    <a:pt x="29597" y="12148"/>
                  </a:lnTo>
                  <a:lnTo>
                    <a:pt x="28311" y="12366"/>
                  </a:lnTo>
                  <a:lnTo>
                    <a:pt x="26985" y="12544"/>
                  </a:lnTo>
                  <a:lnTo>
                    <a:pt x="25680" y="12702"/>
                  </a:lnTo>
                  <a:lnTo>
                    <a:pt x="24354" y="12821"/>
                  </a:lnTo>
                  <a:lnTo>
                    <a:pt x="23029" y="12920"/>
                  </a:lnTo>
                  <a:lnTo>
                    <a:pt x="21703" y="12979"/>
                  </a:lnTo>
                  <a:lnTo>
                    <a:pt x="20378" y="13019"/>
                  </a:lnTo>
                  <a:lnTo>
                    <a:pt x="19052" y="13039"/>
                  </a:lnTo>
                  <a:lnTo>
                    <a:pt x="17707" y="12999"/>
                  </a:lnTo>
                  <a:lnTo>
                    <a:pt x="16381" y="12959"/>
                  </a:lnTo>
                  <a:lnTo>
                    <a:pt x="15056" y="12880"/>
                  </a:lnTo>
                  <a:lnTo>
                    <a:pt x="13750" y="12781"/>
                  </a:lnTo>
                  <a:lnTo>
                    <a:pt x="12424" y="12643"/>
                  </a:lnTo>
                  <a:lnTo>
                    <a:pt x="11119" y="12465"/>
                  </a:lnTo>
                  <a:lnTo>
                    <a:pt x="9833" y="12267"/>
                  </a:lnTo>
                  <a:lnTo>
                    <a:pt x="8883" y="12109"/>
                  </a:lnTo>
                  <a:lnTo>
                    <a:pt x="7953" y="11931"/>
                  </a:lnTo>
                  <a:lnTo>
                    <a:pt x="7024" y="11713"/>
                  </a:lnTo>
                  <a:lnTo>
                    <a:pt x="6094" y="11456"/>
                  </a:lnTo>
                  <a:lnTo>
                    <a:pt x="5164" y="11159"/>
                  </a:lnTo>
                  <a:lnTo>
                    <a:pt x="4729" y="11001"/>
                  </a:lnTo>
                  <a:lnTo>
                    <a:pt x="4274" y="10843"/>
                  </a:lnTo>
                  <a:lnTo>
                    <a:pt x="3838" y="10645"/>
                  </a:lnTo>
                  <a:lnTo>
                    <a:pt x="3403" y="10447"/>
                  </a:lnTo>
                  <a:lnTo>
                    <a:pt x="2988" y="10229"/>
                  </a:lnTo>
                  <a:lnTo>
                    <a:pt x="2552" y="10012"/>
                  </a:lnTo>
                  <a:lnTo>
                    <a:pt x="2097" y="9715"/>
                  </a:lnTo>
                  <a:lnTo>
                    <a:pt x="1860" y="9557"/>
                  </a:lnTo>
                  <a:lnTo>
                    <a:pt x="1642" y="9379"/>
                  </a:lnTo>
                  <a:lnTo>
                    <a:pt x="1425" y="9181"/>
                  </a:lnTo>
                  <a:lnTo>
                    <a:pt x="1227" y="8983"/>
                  </a:lnTo>
                  <a:lnTo>
                    <a:pt x="1049" y="8785"/>
                  </a:lnTo>
                  <a:lnTo>
                    <a:pt x="871" y="8567"/>
                  </a:lnTo>
                  <a:lnTo>
                    <a:pt x="732" y="8330"/>
                  </a:lnTo>
                  <a:lnTo>
                    <a:pt x="614" y="8093"/>
                  </a:lnTo>
                  <a:lnTo>
                    <a:pt x="534" y="7855"/>
                  </a:lnTo>
                  <a:lnTo>
                    <a:pt x="475" y="7598"/>
                  </a:lnTo>
                  <a:lnTo>
                    <a:pt x="436" y="7321"/>
                  </a:lnTo>
                  <a:lnTo>
                    <a:pt x="455" y="7064"/>
                  </a:lnTo>
                  <a:lnTo>
                    <a:pt x="515" y="6767"/>
                  </a:lnTo>
                  <a:lnTo>
                    <a:pt x="614" y="6490"/>
                  </a:lnTo>
                  <a:lnTo>
                    <a:pt x="752" y="6174"/>
                  </a:lnTo>
                  <a:lnTo>
                    <a:pt x="930" y="5877"/>
                  </a:lnTo>
                  <a:lnTo>
                    <a:pt x="1148" y="5600"/>
                  </a:lnTo>
                  <a:lnTo>
                    <a:pt x="1385" y="5323"/>
                  </a:lnTo>
                  <a:lnTo>
                    <a:pt x="1662" y="5085"/>
                  </a:lnTo>
                  <a:lnTo>
                    <a:pt x="1939" y="4848"/>
                  </a:lnTo>
                  <a:lnTo>
                    <a:pt x="2236" y="4630"/>
                  </a:lnTo>
                  <a:lnTo>
                    <a:pt x="2552" y="4433"/>
                  </a:lnTo>
                  <a:lnTo>
                    <a:pt x="2889" y="4235"/>
                  </a:lnTo>
                  <a:lnTo>
                    <a:pt x="3225" y="4057"/>
                  </a:lnTo>
                  <a:lnTo>
                    <a:pt x="3898" y="3720"/>
                  </a:lnTo>
                  <a:lnTo>
                    <a:pt x="4551" y="3443"/>
                  </a:lnTo>
                  <a:lnTo>
                    <a:pt x="5184" y="3186"/>
                  </a:lnTo>
                  <a:lnTo>
                    <a:pt x="5718" y="2969"/>
                  </a:lnTo>
                  <a:lnTo>
                    <a:pt x="6272" y="2771"/>
                  </a:lnTo>
                  <a:lnTo>
                    <a:pt x="6806" y="2573"/>
                  </a:lnTo>
                  <a:lnTo>
                    <a:pt x="7360" y="2415"/>
                  </a:lnTo>
                  <a:lnTo>
                    <a:pt x="8488" y="2078"/>
                  </a:lnTo>
                  <a:lnTo>
                    <a:pt x="9615" y="1801"/>
                  </a:lnTo>
                  <a:lnTo>
                    <a:pt x="10743" y="1564"/>
                  </a:lnTo>
                  <a:lnTo>
                    <a:pt x="11890" y="1346"/>
                  </a:lnTo>
                  <a:lnTo>
                    <a:pt x="13038" y="1148"/>
                  </a:lnTo>
                  <a:lnTo>
                    <a:pt x="14165" y="970"/>
                  </a:lnTo>
                  <a:lnTo>
                    <a:pt x="15313" y="812"/>
                  </a:lnTo>
                  <a:lnTo>
                    <a:pt x="16460" y="693"/>
                  </a:lnTo>
                  <a:lnTo>
                    <a:pt x="17608" y="575"/>
                  </a:lnTo>
                  <a:lnTo>
                    <a:pt x="18755" y="476"/>
                  </a:lnTo>
                  <a:lnTo>
                    <a:pt x="19923" y="397"/>
                  </a:lnTo>
                  <a:lnTo>
                    <a:pt x="21070" y="357"/>
                  </a:lnTo>
                  <a:lnTo>
                    <a:pt x="22237" y="318"/>
                  </a:lnTo>
                  <a:close/>
                  <a:moveTo>
                    <a:pt x="22435" y="1"/>
                  </a:moveTo>
                  <a:lnTo>
                    <a:pt x="21189" y="41"/>
                  </a:lnTo>
                  <a:lnTo>
                    <a:pt x="19962" y="100"/>
                  </a:lnTo>
                  <a:lnTo>
                    <a:pt x="18716" y="179"/>
                  </a:lnTo>
                  <a:lnTo>
                    <a:pt x="17489" y="298"/>
                  </a:lnTo>
                  <a:lnTo>
                    <a:pt x="16263" y="416"/>
                  </a:lnTo>
                  <a:lnTo>
                    <a:pt x="15036" y="555"/>
                  </a:lnTo>
                  <a:lnTo>
                    <a:pt x="13829" y="733"/>
                  </a:lnTo>
                  <a:lnTo>
                    <a:pt x="12800" y="891"/>
                  </a:lnTo>
                  <a:lnTo>
                    <a:pt x="11791" y="1050"/>
                  </a:lnTo>
                  <a:lnTo>
                    <a:pt x="10782" y="1247"/>
                  </a:lnTo>
                  <a:lnTo>
                    <a:pt x="9773" y="1465"/>
                  </a:lnTo>
                  <a:lnTo>
                    <a:pt x="8764" y="1722"/>
                  </a:lnTo>
                  <a:lnTo>
                    <a:pt x="7775" y="1999"/>
                  </a:lnTo>
                  <a:lnTo>
                    <a:pt x="6786" y="2296"/>
                  </a:lnTo>
                  <a:lnTo>
                    <a:pt x="5817" y="2632"/>
                  </a:lnTo>
                  <a:lnTo>
                    <a:pt x="5164" y="2870"/>
                  </a:lnTo>
                  <a:lnTo>
                    <a:pt x="4511" y="3127"/>
                  </a:lnTo>
                  <a:lnTo>
                    <a:pt x="3858" y="3424"/>
                  </a:lnTo>
                  <a:lnTo>
                    <a:pt x="3225" y="3740"/>
                  </a:lnTo>
                  <a:lnTo>
                    <a:pt x="2612" y="4076"/>
                  </a:lnTo>
                  <a:lnTo>
                    <a:pt x="2315" y="4274"/>
                  </a:lnTo>
                  <a:lnTo>
                    <a:pt x="2018" y="4472"/>
                  </a:lnTo>
                  <a:lnTo>
                    <a:pt x="1741" y="4670"/>
                  </a:lnTo>
                  <a:lnTo>
                    <a:pt x="1464" y="4888"/>
                  </a:lnTo>
                  <a:lnTo>
                    <a:pt x="1187" y="5125"/>
                  </a:lnTo>
                  <a:lnTo>
                    <a:pt x="930" y="5362"/>
                  </a:lnTo>
                  <a:lnTo>
                    <a:pt x="713" y="5600"/>
                  </a:lnTo>
                  <a:lnTo>
                    <a:pt x="534" y="5817"/>
                  </a:lnTo>
                  <a:lnTo>
                    <a:pt x="376" y="6055"/>
                  </a:lnTo>
                  <a:lnTo>
                    <a:pt x="257" y="6272"/>
                  </a:lnTo>
                  <a:lnTo>
                    <a:pt x="159" y="6490"/>
                  </a:lnTo>
                  <a:lnTo>
                    <a:pt x="79" y="6727"/>
                  </a:lnTo>
                  <a:lnTo>
                    <a:pt x="20" y="6945"/>
                  </a:lnTo>
                  <a:lnTo>
                    <a:pt x="0" y="7143"/>
                  </a:lnTo>
                  <a:lnTo>
                    <a:pt x="0" y="7361"/>
                  </a:lnTo>
                  <a:lnTo>
                    <a:pt x="20" y="7578"/>
                  </a:lnTo>
                  <a:lnTo>
                    <a:pt x="60" y="7776"/>
                  </a:lnTo>
                  <a:lnTo>
                    <a:pt x="139" y="7974"/>
                  </a:lnTo>
                  <a:lnTo>
                    <a:pt x="218" y="8172"/>
                  </a:lnTo>
                  <a:lnTo>
                    <a:pt x="317" y="8370"/>
                  </a:lnTo>
                  <a:lnTo>
                    <a:pt x="416" y="8567"/>
                  </a:lnTo>
                  <a:lnTo>
                    <a:pt x="554" y="8745"/>
                  </a:lnTo>
                  <a:lnTo>
                    <a:pt x="693" y="8923"/>
                  </a:lnTo>
                  <a:lnTo>
                    <a:pt x="851" y="9102"/>
                  </a:lnTo>
                  <a:lnTo>
                    <a:pt x="1207" y="9438"/>
                  </a:lnTo>
                  <a:lnTo>
                    <a:pt x="1583" y="9754"/>
                  </a:lnTo>
                  <a:lnTo>
                    <a:pt x="1998" y="10051"/>
                  </a:lnTo>
                  <a:lnTo>
                    <a:pt x="2414" y="10328"/>
                  </a:lnTo>
                  <a:lnTo>
                    <a:pt x="2849" y="10585"/>
                  </a:lnTo>
                  <a:lnTo>
                    <a:pt x="3304" y="10803"/>
                  </a:lnTo>
                  <a:lnTo>
                    <a:pt x="3720" y="11001"/>
                  </a:lnTo>
                  <a:lnTo>
                    <a:pt x="4333" y="11238"/>
                  </a:lnTo>
                  <a:lnTo>
                    <a:pt x="4966" y="11476"/>
                  </a:lnTo>
                  <a:lnTo>
                    <a:pt x="5599" y="11673"/>
                  </a:lnTo>
                  <a:lnTo>
                    <a:pt x="6232" y="11871"/>
                  </a:lnTo>
                  <a:lnTo>
                    <a:pt x="6885" y="12049"/>
                  </a:lnTo>
                  <a:lnTo>
                    <a:pt x="7538" y="12208"/>
                  </a:lnTo>
                  <a:lnTo>
                    <a:pt x="8191" y="12346"/>
                  </a:lnTo>
                  <a:lnTo>
                    <a:pt x="8844" y="12465"/>
                  </a:lnTo>
                  <a:lnTo>
                    <a:pt x="9516" y="12583"/>
                  </a:lnTo>
                  <a:lnTo>
                    <a:pt x="10169" y="12682"/>
                  </a:lnTo>
                  <a:lnTo>
                    <a:pt x="11514" y="12860"/>
                  </a:lnTo>
                  <a:lnTo>
                    <a:pt x="12840" y="12999"/>
                  </a:lnTo>
                  <a:lnTo>
                    <a:pt x="14146" y="13118"/>
                  </a:lnTo>
                  <a:lnTo>
                    <a:pt x="15036" y="13177"/>
                  </a:lnTo>
                  <a:lnTo>
                    <a:pt x="15906" y="13217"/>
                  </a:lnTo>
                  <a:lnTo>
                    <a:pt x="16797" y="13256"/>
                  </a:lnTo>
                  <a:lnTo>
                    <a:pt x="17667" y="13276"/>
                  </a:lnTo>
                  <a:lnTo>
                    <a:pt x="18557" y="13296"/>
                  </a:lnTo>
                  <a:lnTo>
                    <a:pt x="19428" y="13296"/>
                  </a:lnTo>
                  <a:lnTo>
                    <a:pt x="20318" y="13276"/>
                  </a:lnTo>
                  <a:lnTo>
                    <a:pt x="21189" y="13256"/>
                  </a:lnTo>
                  <a:lnTo>
                    <a:pt x="22949" y="13177"/>
                  </a:lnTo>
                  <a:lnTo>
                    <a:pt x="24710" y="13039"/>
                  </a:lnTo>
                  <a:lnTo>
                    <a:pt x="26471" y="12880"/>
                  </a:lnTo>
                  <a:lnTo>
                    <a:pt x="28212" y="12663"/>
                  </a:lnTo>
                  <a:lnTo>
                    <a:pt x="29557" y="12465"/>
                  </a:lnTo>
                  <a:lnTo>
                    <a:pt x="30903" y="12227"/>
                  </a:lnTo>
                  <a:lnTo>
                    <a:pt x="32228" y="11950"/>
                  </a:lnTo>
                  <a:lnTo>
                    <a:pt x="32901" y="11812"/>
                  </a:lnTo>
                  <a:lnTo>
                    <a:pt x="33573" y="11634"/>
                  </a:lnTo>
                  <a:lnTo>
                    <a:pt x="34226" y="11476"/>
                  </a:lnTo>
                  <a:lnTo>
                    <a:pt x="34879" y="11278"/>
                  </a:lnTo>
                  <a:lnTo>
                    <a:pt x="35532" y="11080"/>
                  </a:lnTo>
                  <a:lnTo>
                    <a:pt x="36185" y="10862"/>
                  </a:lnTo>
                  <a:lnTo>
                    <a:pt x="36818" y="10625"/>
                  </a:lnTo>
                  <a:lnTo>
                    <a:pt x="37451" y="10387"/>
                  </a:lnTo>
                  <a:lnTo>
                    <a:pt x="38084" y="10111"/>
                  </a:lnTo>
                  <a:lnTo>
                    <a:pt x="38697" y="9834"/>
                  </a:lnTo>
                  <a:lnTo>
                    <a:pt x="39291" y="9537"/>
                  </a:lnTo>
                  <a:lnTo>
                    <a:pt x="39924" y="9200"/>
                  </a:lnTo>
                  <a:lnTo>
                    <a:pt x="40240" y="9003"/>
                  </a:lnTo>
                  <a:lnTo>
                    <a:pt x="40557" y="8785"/>
                  </a:lnTo>
                  <a:lnTo>
                    <a:pt x="40874" y="8567"/>
                  </a:lnTo>
                  <a:lnTo>
                    <a:pt x="41150" y="8330"/>
                  </a:lnTo>
                  <a:lnTo>
                    <a:pt x="41427" y="8073"/>
                  </a:lnTo>
                  <a:lnTo>
                    <a:pt x="41685" y="7816"/>
                  </a:lnTo>
                  <a:lnTo>
                    <a:pt x="41902" y="7519"/>
                  </a:lnTo>
                  <a:lnTo>
                    <a:pt x="42100" y="7222"/>
                  </a:lnTo>
                  <a:lnTo>
                    <a:pt x="42239" y="6925"/>
                  </a:lnTo>
                  <a:lnTo>
                    <a:pt x="42357" y="6589"/>
                  </a:lnTo>
                  <a:lnTo>
                    <a:pt x="42417" y="6431"/>
                  </a:lnTo>
                  <a:lnTo>
                    <a:pt x="42436" y="6253"/>
                  </a:lnTo>
                  <a:lnTo>
                    <a:pt x="42456" y="6075"/>
                  </a:lnTo>
                  <a:lnTo>
                    <a:pt x="42456" y="5916"/>
                  </a:lnTo>
                  <a:lnTo>
                    <a:pt x="42456" y="5857"/>
                  </a:lnTo>
                  <a:lnTo>
                    <a:pt x="42436" y="5600"/>
                  </a:lnTo>
                  <a:lnTo>
                    <a:pt x="42377" y="5362"/>
                  </a:lnTo>
                  <a:lnTo>
                    <a:pt x="42298" y="5125"/>
                  </a:lnTo>
                  <a:lnTo>
                    <a:pt x="42199" y="4907"/>
                  </a:lnTo>
                  <a:lnTo>
                    <a:pt x="42080" y="4690"/>
                  </a:lnTo>
                  <a:lnTo>
                    <a:pt x="41942" y="4492"/>
                  </a:lnTo>
                  <a:lnTo>
                    <a:pt x="41784" y="4314"/>
                  </a:lnTo>
                  <a:lnTo>
                    <a:pt x="41625" y="4116"/>
                  </a:lnTo>
                  <a:lnTo>
                    <a:pt x="41447" y="3958"/>
                  </a:lnTo>
                  <a:lnTo>
                    <a:pt x="41269" y="3780"/>
                  </a:lnTo>
                  <a:lnTo>
                    <a:pt x="40874" y="3483"/>
                  </a:lnTo>
                  <a:lnTo>
                    <a:pt x="40458" y="3206"/>
                  </a:lnTo>
                  <a:lnTo>
                    <a:pt x="40043" y="2969"/>
                  </a:lnTo>
                  <a:lnTo>
                    <a:pt x="39667" y="2751"/>
                  </a:lnTo>
                  <a:lnTo>
                    <a:pt x="39271" y="2573"/>
                  </a:lnTo>
                  <a:lnTo>
                    <a:pt x="38895" y="2395"/>
                  </a:lnTo>
                  <a:lnTo>
                    <a:pt x="38499" y="2217"/>
                  </a:lnTo>
                  <a:lnTo>
                    <a:pt x="37688" y="1920"/>
                  </a:lnTo>
                  <a:lnTo>
                    <a:pt x="36857" y="1663"/>
                  </a:lnTo>
                  <a:lnTo>
                    <a:pt x="36027" y="1425"/>
                  </a:lnTo>
                  <a:lnTo>
                    <a:pt x="35196" y="1228"/>
                  </a:lnTo>
                  <a:lnTo>
                    <a:pt x="34345" y="1050"/>
                  </a:lnTo>
                  <a:lnTo>
                    <a:pt x="33514" y="871"/>
                  </a:lnTo>
                  <a:lnTo>
                    <a:pt x="32307" y="654"/>
                  </a:lnTo>
                  <a:lnTo>
                    <a:pt x="31081" y="476"/>
                  </a:lnTo>
                  <a:lnTo>
                    <a:pt x="29854" y="337"/>
                  </a:lnTo>
                  <a:lnTo>
                    <a:pt x="28627" y="199"/>
                  </a:lnTo>
                  <a:lnTo>
                    <a:pt x="27401" y="120"/>
                  </a:lnTo>
                  <a:lnTo>
                    <a:pt x="26154" y="41"/>
                  </a:lnTo>
                  <a:lnTo>
                    <a:pt x="249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9"/>
            <p:cNvSpPr/>
            <p:nvPr/>
          </p:nvSpPr>
          <p:spPr>
            <a:xfrm>
              <a:off x="3637125" y="5073775"/>
              <a:ext cx="940250" cy="258200"/>
            </a:xfrm>
            <a:custGeom>
              <a:avLst/>
              <a:gdLst/>
              <a:ahLst/>
              <a:cxnLst/>
              <a:rect l="l" t="t" r="r" b="b"/>
              <a:pathLst>
                <a:path w="37610" h="10328" extrusionOk="0">
                  <a:moveTo>
                    <a:pt x="22772" y="238"/>
                  </a:moveTo>
                  <a:lnTo>
                    <a:pt x="24216" y="277"/>
                  </a:lnTo>
                  <a:lnTo>
                    <a:pt x="25660" y="356"/>
                  </a:lnTo>
                  <a:lnTo>
                    <a:pt x="26669" y="416"/>
                  </a:lnTo>
                  <a:lnTo>
                    <a:pt x="27698" y="515"/>
                  </a:lnTo>
                  <a:lnTo>
                    <a:pt x="28727" y="614"/>
                  </a:lnTo>
                  <a:lnTo>
                    <a:pt x="29755" y="772"/>
                  </a:lnTo>
                  <a:lnTo>
                    <a:pt x="30764" y="930"/>
                  </a:lnTo>
                  <a:lnTo>
                    <a:pt x="31773" y="1148"/>
                  </a:lnTo>
                  <a:lnTo>
                    <a:pt x="32762" y="1385"/>
                  </a:lnTo>
                  <a:lnTo>
                    <a:pt x="33752" y="1682"/>
                  </a:lnTo>
                  <a:lnTo>
                    <a:pt x="34246" y="1840"/>
                  </a:lnTo>
                  <a:lnTo>
                    <a:pt x="34780" y="2038"/>
                  </a:lnTo>
                  <a:lnTo>
                    <a:pt x="35315" y="2275"/>
                  </a:lnTo>
                  <a:lnTo>
                    <a:pt x="35592" y="2414"/>
                  </a:lnTo>
                  <a:lnTo>
                    <a:pt x="35849" y="2552"/>
                  </a:lnTo>
                  <a:lnTo>
                    <a:pt x="36106" y="2730"/>
                  </a:lnTo>
                  <a:lnTo>
                    <a:pt x="36324" y="2908"/>
                  </a:lnTo>
                  <a:lnTo>
                    <a:pt x="36541" y="3086"/>
                  </a:lnTo>
                  <a:lnTo>
                    <a:pt x="36719" y="3304"/>
                  </a:lnTo>
                  <a:lnTo>
                    <a:pt x="36877" y="3522"/>
                  </a:lnTo>
                  <a:lnTo>
                    <a:pt x="37016" y="3759"/>
                  </a:lnTo>
                  <a:lnTo>
                    <a:pt x="37095" y="4016"/>
                  </a:lnTo>
                  <a:lnTo>
                    <a:pt x="37154" y="4293"/>
                  </a:lnTo>
                  <a:lnTo>
                    <a:pt x="37135" y="4452"/>
                  </a:lnTo>
                  <a:lnTo>
                    <a:pt x="37115" y="4610"/>
                  </a:lnTo>
                  <a:lnTo>
                    <a:pt x="37075" y="4768"/>
                  </a:lnTo>
                  <a:lnTo>
                    <a:pt x="37036" y="4926"/>
                  </a:lnTo>
                  <a:lnTo>
                    <a:pt x="36976" y="5065"/>
                  </a:lnTo>
                  <a:lnTo>
                    <a:pt x="36897" y="5203"/>
                  </a:lnTo>
                  <a:lnTo>
                    <a:pt x="36719" y="5480"/>
                  </a:lnTo>
                  <a:lnTo>
                    <a:pt x="36482" y="5738"/>
                  </a:lnTo>
                  <a:lnTo>
                    <a:pt x="36244" y="5975"/>
                  </a:lnTo>
                  <a:lnTo>
                    <a:pt x="35948" y="6193"/>
                  </a:lnTo>
                  <a:lnTo>
                    <a:pt x="35651" y="6390"/>
                  </a:lnTo>
                  <a:lnTo>
                    <a:pt x="35334" y="6588"/>
                  </a:lnTo>
                  <a:lnTo>
                    <a:pt x="34998" y="6766"/>
                  </a:lnTo>
                  <a:lnTo>
                    <a:pt x="34662" y="6925"/>
                  </a:lnTo>
                  <a:lnTo>
                    <a:pt x="34325" y="7063"/>
                  </a:lnTo>
                  <a:lnTo>
                    <a:pt x="33692" y="7320"/>
                  </a:lnTo>
                  <a:lnTo>
                    <a:pt x="33138" y="7538"/>
                  </a:lnTo>
                  <a:lnTo>
                    <a:pt x="32584" y="7736"/>
                  </a:lnTo>
                  <a:lnTo>
                    <a:pt x="32030" y="7934"/>
                  </a:lnTo>
                  <a:lnTo>
                    <a:pt x="31457" y="8112"/>
                  </a:lnTo>
                  <a:lnTo>
                    <a:pt x="30883" y="8290"/>
                  </a:lnTo>
                  <a:lnTo>
                    <a:pt x="29736" y="8586"/>
                  </a:lnTo>
                  <a:lnTo>
                    <a:pt x="28568" y="8844"/>
                  </a:lnTo>
                  <a:lnTo>
                    <a:pt x="27401" y="9061"/>
                  </a:lnTo>
                  <a:lnTo>
                    <a:pt x="26234" y="9259"/>
                  </a:lnTo>
                  <a:lnTo>
                    <a:pt x="25047" y="9437"/>
                  </a:lnTo>
                  <a:lnTo>
                    <a:pt x="23880" y="9595"/>
                  </a:lnTo>
                  <a:lnTo>
                    <a:pt x="22435" y="9754"/>
                  </a:lnTo>
                  <a:lnTo>
                    <a:pt x="20991" y="9892"/>
                  </a:lnTo>
                  <a:lnTo>
                    <a:pt x="19567" y="9991"/>
                  </a:lnTo>
                  <a:lnTo>
                    <a:pt x="18103" y="10050"/>
                  </a:lnTo>
                  <a:lnTo>
                    <a:pt x="16659" y="10090"/>
                  </a:lnTo>
                  <a:lnTo>
                    <a:pt x="15214" y="10090"/>
                  </a:lnTo>
                  <a:lnTo>
                    <a:pt x="13770" y="10050"/>
                  </a:lnTo>
                  <a:lnTo>
                    <a:pt x="12326" y="9991"/>
                  </a:lnTo>
                  <a:lnTo>
                    <a:pt x="11258" y="9932"/>
                  </a:lnTo>
                  <a:lnTo>
                    <a:pt x="10189" y="9853"/>
                  </a:lnTo>
                  <a:lnTo>
                    <a:pt x="9101" y="9734"/>
                  </a:lnTo>
                  <a:lnTo>
                    <a:pt x="8033" y="9595"/>
                  </a:lnTo>
                  <a:lnTo>
                    <a:pt x="6964" y="9417"/>
                  </a:lnTo>
                  <a:lnTo>
                    <a:pt x="5916" y="9200"/>
                  </a:lnTo>
                  <a:lnTo>
                    <a:pt x="4867" y="8942"/>
                  </a:lnTo>
                  <a:lnTo>
                    <a:pt x="4353" y="8804"/>
                  </a:lnTo>
                  <a:lnTo>
                    <a:pt x="3839" y="8646"/>
                  </a:lnTo>
                  <a:lnTo>
                    <a:pt x="3344" y="8487"/>
                  </a:lnTo>
                  <a:lnTo>
                    <a:pt x="2790" y="8290"/>
                  </a:lnTo>
                  <a:lnTo>
                    <a:pt x="2513" y="8171"/>
                  </a:lnTo>
                  <a:lnTo>
                    <a:pt x="2236" y="8032"/>
                  </a:lnTo>
                  <a:lnTo>
                    <a:pt x="1959" y="7894"/>
                  </a:lnTo>
                  <a:lnTo>
                    <a:pt x="1682" y="7736"/>
                  </a:lnTo>
                  <a:lnTo>
                    <a:pt x="1425" y="7558"/>
                  </a:lnTo>
                  <a:lnTo>
                    <a:pt x="1188" y="7380"/>
                  </a:lnTo>
                  <a:lnTo>
                    <a:pt x="990" y="7182"/>
                  </a:lnTo>
                  <a:lnTo>
                    <a:pt x="812" y="6964"/>
                  </a:lnTo>
                  <a:lnTo>
                    <a:pt x="653" y="6727"/>
                  </a:lnTo>
                  <a:lnTo>
                    <a:pt x="535" y="6470"/>
                  </a:lnTo>
                  <a:lnTo>
                    <a:pt x="495" y="6351"/>
                  </a:lnTo>
                  <a:lnTo>
                    <a:pt x="456" y="6212"/>
                  </a:lnTo>
                  <a:lnTo>
                    <a:pt x="456" y="6074"/>
                  </a:lnTo>
                  <a:lnTo>
                    <a:pt x="436" y="5916"/>
                  </a:lnTo>
                  <a:lnTo>
                    <a:pt x="456" y="5757"/>
                  </a:lnTo>
                  <a:lnTo>
                    <a:pt x="475" y="5599"/>
                  </a:lnTo>
                  <a:lnTo>
                    <a:pt x="515" y="5441"/>
                  </a:lnTo>
                  <a:lnTo>
                    <a:pt x="574" y="5302"/>
                  </a:lnTo>
                  <a:lnTo>
                    <a:pt x="634" y="5144"/>
                  </a:lnTo>
                  <a:lnTo>
                    <a:pt x="713" y="5006"/>
                  </a:lnTo>
                  <a:lnTo>
                    <a:pt x="812" y="4867"/>
                  </a:lnTo>
                  <a:lnTo>
                    <a:pt x="930" y="4729"/>
                  </a:lnTo>
                  <a:lnTo>
                    <a:pt x="1168" y="4471"/>
                  </a:lnTo>
                  <a:lnTo>
                    <a:pt x="1465" y="4234"/>
                  </a:lnTo>
                  <a:lnTo>
                    <a:pt x="1761" y="4016"/>
                  </a:lnTo>
                  <a:lnTo>
                    <a:pt x="2098" y="3818"/>
                  </a:lnTo>
                  <a:lnTo>
                    <a:pt x="2454" y="3621"/>
                  </a:lnTo>
                  <a:lnTo>
                    <a:pt x="2810" y="3443"/>
                  </a:lnTo>
                  <a:lnTo>
                    <a:pt x="3522" y="3146"/>
                  </a:lnTo>
                  <a:lnTo>
                    <a:pt x="4175" y="2889"/>
                  </a:lnTo>
                  <a:lnTo>
                    <a:pt x="4709" y="2691"/>
                  </a:lnTo>
                  <a:lnTo>
                    <a:pt x="5283" y="2493"/>
                  </a:lnTo>
                  <a:lnTo>
                    <a:pt x="5857" y="2295"/>
                  </a:lnTo>
                  <a:lnTo>
                    <a:pt x="6430" y="2117"/>
                  </a:lnTo>
                  <a:lnTo>
                    <a:pt x="7004" y="1959"/>
                  </a:lnTo>
                  <a:lnTo>
                    <a:pt x="8171" y="1662"/>
                  </a:lnTo>
                  <a:lnTo>
                    <a:pt x="9358" y="1405"/>
                  </a:lnTo>
                  <a:lnTo>
                    <a:pt x="10545" y="1187"/>
                  </a:lnTo>
                  <a:lnTo>
                    <a:pt x="11752" y="989"/>
                  </a:lnTo>
                  <a:lnTo>
                    <a:pt x="12939" y="831"/>
                  </a:lnTo>
                  <a:lnTo>
                    <a:pt x="14126" y="673"/>
                  </a:lnTo>
                  <a:lnTo>
                    <a:pt x="15570" y="534"/>
                  </a:lnTo>
                  <a:lnTo>
                    <a:pt x="16995" y="416"/>
                  </a:lnTo>
                  <a:lnTo>
                    <a:pt x="18439" y="317"/>
                  </a:lnTo>
                  <a:lnTo>
                    <a:pt x="19883" y="257"/>
                  </a:lnTo>
                  <a:lnTo>
                    <a:pt x="21327" y="238"/>
                  </a:lnTo>
                  <a:close/>
                  <a:moveTo>
                    <a:pt x="21387" y="0"/>
                  </a:moveTo>
                  <a:lnTo>
                    <a:pt x="20140" y="20"/>
                  </a:lnTo>
                  <a:lnTo>
                    <a:pt x="18914" y="60"/>
                  </a:lnTo>
                  <a:lnTo>
                    <a:pt x="17687" y="139"/>
                  </a:lnTo>
                  <a:lnTo>
                    <a:pt x="16461" y="218"/>
                  </a:lnTo>
                  <a:lnTo>
                    <a:pt x="15234" y="337"/>
                  </a:lnTo>
                  <a:lnTo>
                    <a:pt x="14027" y="475"/>
                  </a:lnTo>
                  <a:lnTo>
                    <a:pt x="12801" y="653"/>
                  </a:lnTo>
                  <a:lnTo>
                    <a:pt x="11594" y="831"/>
                  </a:lnTo>
                  <a:lnTo>
                    <a:pt x="10387" y="1049"/>
                  </a:lnTo>
                  <a:lnTo>
                    <a:pt x="9200" y="1286"/>
                  </a:lnTo>
                  <a:lnTo>
                    <a:pt x="8013" y="1563"/>
                  </a:lnTo>
                  <a:lnTo>
                    <a:pt x="7222" y="1741"/>
                  </a:lnTo>
                  <a:lnTo>
                    <a:pt x="6430" y="1939"/>
                  </a:lnTo>
                  <a:lnTo>
                    <a:pt x="5659" y="2176"/>
                  </a:lnTo>
                  <a:lnTo>
                    <a:pt x="4867" y="2414"/>
                  </a:lnTo>
                  <a:lnTo>
                    <a:pt x="4096" y="2691"/>
                  </a:lnTo>
                  <a:lnTo>
                    <a:pt x="3344" y="3007"/>
                  </a:lnTo>
                  <a:lnTo>
                    <a:pt x="2988" y="3185"/>
                  </a:lnTo>
                  <a:lnTo>
                    <a:pt x="2632" y="3363"/>
                  </a:lnTo>
                  <a:lnTo>
                    <a:pt x="2276" y="3561"/>
                  </a:lnTo>
                  <a:lnTo>
                    <a:pt x="1920" y="3759"/>
                  </a:lnTo>
                  <a:lnTo>
                    <a:pt x="1564" y="3977"/>
                  </a:lnTo>
                  <a:lnTo>
                    <a:pt x="1207" y="4234"/>
                  </a:lnTo>
                  <a:lnTo>
                    <a:pt x="851" y="4511"/>
                  </a:lnTo>
                  <a:lnTo>
                    <a:pt x="693" y="4669"/>
                  </a:lnTo>
                  <a:lnTo>
                    <a:pt x="535" y="4827"/>
                  </a:lnTo>
                  <a:lnTo>
                    <a:pt x="396" y="4986"/>
                  </a:lnTo>
                  <a:lnTo>
                    <a:pt x="278" y="5164"/>
                  </a:lnTo>
                  <a:lnTo>
                    <a:pt x="179" y="5362"/>
                  </a:lnTo>
                  <a:lnTo>
                    <a:pt x="100" y="5540"/>
                  </a:lnTo>
                  <a:lnTo>
                    <a:pt x="40" y="5757"/>
                  </a:lnTo>
                  <a:lnTo>
                    <a:pt x="1" y="5955"/>
                  </a:lnTo>
                  <a:lnTo>
                    <a:pt x="1" y="6173"/>
                  </a:lnTo>
                  <a:lnTo>
                    <a:pt x="20" y="6390"/>
                  </a:lnTo>
                  <a:lnTo>
                    <a:pt x="80" y="6648"/>
                  </a:lnTo>
                  <a:lnTo>
                    <a:pt x="179" y="6865"/>
                  </a:lnTo>
                  <a:lnTo>
                    <a:pt x="317" y="7063"/>
                  </a:lnTo>
                  <a:lnTo>
                    <a:pt x="475" y="7261"/>
                  </a:lnTo>
                  <a:lnTo>
                    <a:pt x="653" y="7459"/>
                  </a:lnTo>
                  <a:lnTo>
                    <a:pt x="851" y="7617"/>
                  </a:lnTo>
                  <a:lnTo>
                    <a:pt x="1089" y="7775"/>
                  </a:lnTo>
                  <a:lnTo>
                    <a:pt x="1306" y="7934"/>
                  </a:lnTo>
                  <a:lnTo>
                    <a:pt x="1564" y="8072"/>
                  </a:lnTo>
                  <a:lnTo>
                    <a:pt x="1801" y="8191"/>
                  </a:lnTo>
                  <a:lnTo>
                    <a:pt x="2315" y="8408"/>
                  </a:lnTo>
                  <a:lnTo>
                    <a:pt x="2790" y="8606"/>
                  </a:lnTo>
                  <a:lnTo>
                    <a:pt x="3225" y="8745"/>
                  </a:lnTo>
                  <a:lnTo>
                    <a:pt x="3680" y="8903"/>
                  </a:lnTo>
                  <a:lnTo>
                    <a:pt x="4135" y="9061"/>
                  </a:lnTo>
                  <a:lnTo>
                    <a:pt x="4610" y="9180"/>
                  </a:lnTo>
                  <a:lnTo>
                    <a:pt x="5085" y="9299"/>
                  </a:lnTo>
                  <a:lnTo>
                    <a:pt x="6035" y="9516"/>
                  </a:lnTo>
                  <a:lnTo>
                    <a:pt x="7004" y="9694"/>
                  </a:lnTo>
                  <a:lnTo>
                    <a:pt x="7973" y="9833"/>
                  </a:lnTo>
                  <a:lnTo>
                    <a:pt x="8943" y="9951"/>
                  </a:lnTo>
                  <a:lnTo>
                    <a:pt x="9912" y="10050"/>
                  </a:lnTo>
                  <a:lnTo>
                    <a:pt x="10862" y="10130"/>
                  </a:lnTo>
                  <a:lnTo>
                    <a:pt x="12029" y="10209"/>
                  </a:lnTo>
                  <a:lnTo>
                    <a:pt x="13196" y="10268"/>
                  </a:lnTo>
                  <a:lnTo>
                    <a:pt x="14383" y="10308"/>
                  </a:lnTo>
                  <a:lnTo>
                    <a:pt x="15551" y="10327"/>
                  </a:lnTo>
                  <a:lnTo>
                    <a:pt x="16738" y="10308"/>
                  </a:lnTo>
                  <a:lnTo>
                    <a:pt x="17925" y="10288"/>
                  </a:lnTo>
                  <a:lnTo>
                    <a:pt x="19092" y="10228"/>
                  </a:lnTo>
                  <a:lnTo>
                    <a:pt x="20279" y="10169"/>
                  </a:lnTo>
                  <a:lnTo>
                    <a:pt x="21446" y="10070"/>
                  </a:lnTo>
                  <a:lnTo>
                    <a:pt x="22633" y="9951"/>
                  </a:lnTo>
                  <a:lnTo>
                    <a:pt x="23800" y="9813"/>
                  </a:lnTo>
                  <a:lnTo>
                    <a:pt x="24968" y="9655"/>
                  </a:lnTo>
                  <a:lnTo>
                    <a:pt x="26135" y="9457"/>
                  </a:lnTo>
                  <a:lnTo>
                    <a:pt x="27282" y="9259"/>
                  </a:lnTo>
                  <a:lnTo>
                    <a:pt x="28450" y="9022"/>
                  </a:lnTo>
                  <a:lnTo>
                    <a:pt x="29577" y="8764"/>
                  </a:lnTo>
                  <a:lnTo>
                    <a:pt x="30369" y="8586"/>
                  </a:lnTo>
                  <a:lnTo>
                    <a:pt x="31140" y="8369"/>
                  </a:lnTo>
                  <a:lnTo>
                    <a:pt x="31912" y="8151"/>
                  </a:lnTo>
                  <a:lnTo>
                    <a:pt x="32683" y="7894"/>
                  </a:lnTo>
                  <a:lnTo>
                    <a:pt x="33435" y="7617"/>
                  </a:lnTo>
                  <a:lnTo>
                    <a:pt x="34187" y="7320"/>
                  </a:lnTo>
                  <a:lnTo>
                    <a:pt x="34919" y="6964"/>
                  </a:lnTo>
                  <a:lnTo>
                    <a:pt x="35631" y="6588"/>
                  </a:lnTo>
                  <a:lnTo>
                    <a:pt x="35967" y="6390"/>
                  </a:lnTo>
                  <a:lnTo>
                    <a:pt x="36304" y="6153"/>
                  </a:lnTo>
                  <a:lnTo>
                    <a:pt x="36640" y="5896"/>
                  </a:lnTo>
                  <a:lnTo>
                    <a:pt x="36937" y="5619"/>
                  </a:lnTo>
                  <a:lnTo>
                    <a:pt x="37075" y="5461"/>
                  </a:lnTo>
                  <a:lnTo>
                    <a:pt x="37214" y="5302"/>
                  </a:lnTo>
                  <a:lnTo>
                    <a:pt x="37333" y="5124"/>
                  </a:lnTo>
                  <a:lnTo>
                    <a:pt x="37412" y="4946"/>
                  </a:lnTo>
                  <a:lnTo>
                    <a:pt x="37491" y="4768"/>
                  </a:lnTo>
                  <a:lnTo>
                    <a:pt x="37550" y="4570"/>
                  </a:lnTo>
                  <a:lnTo>
                    <a:pt x="37590" y="4372"/>
                  </a:lnTo>
                  <a:lnTo>
                    <a:pt x="37609" y="4155"/>
                  </a:lnTo>
                  <a:lnTo>
                    <a:pt x="37570" y="3917"/>
                  </a:lnTo>
                  <a:lnTo>
                    <a:pt x="37491" y="3700"/>
                  </a:lnTo>
                  <a:lnTo>
                    <a:pt x="37392" y="3482"/>
                  </a:lnTo>
                  <a:lnTo>
                    <a:pt x="37273" y="3284"/>
                  </a:lnTo>
                  <a:lnTo>
                    <a:pt x="37115" y="3106"/>
                  </a:lnTo>
                  <a:lnTo>
                    <a:pt x="36957" y="2928"/>
                  </a:lnTo>
                  <a:lnTo>
                    <a:pt x="36759" y="2770"/>
                  </a:lnTo>
                  <a:lnTo>
                    <a:pt x="36561" y="2612"/>
                  </a:lnTo>
                  <a:lnTo>
                    <a:pt x="36363" y="2473"/>
                  </a:lnTo>
                  <a:lnTo>
                    <a:pt x="36146" y="2335"/>
                  </a:lnTo>
                  <a:lnTo>
                    <a:pt x="35690" y="2117"/>
                  </a:lnTo>
                  <a:lnTo>
                    <a:pt x="35235" y="1919"/>
                  </a:lnTo>
                  <a:lnTo>
                    <a:pt x="34820" y="1741"/>
                  </a:lnTo>
                  <a:lnTo>
                    <a:pt x="34385" y="1583"/>
                  </a:lnTo>
                  <a:lnTo>
                    <a:pt x="33950" y="1425"/>
                  </a:lnTo>
                  <a:lnTo>
                    <a:pt x="33494" y="1286"/>
                  </a:lnTo>
                  <a:lnTo>
                    <a:pt x="33039" y="1148"/>
                  </a:lnTo>
                  <a:lnTo>
                    <a:pt x="32129" y="930"/>
                  </a:lnTo>
                  <a:lnTo>
                    <a:pt x="31200" y="752"/>
                  </a:lnTo>
                  <a:lnTo>
                    <a:pt x="30270" y="594"/>
                  </a:lnTo>
                  <a:lnTo>
                    <a:pt x="29340" y="475"/>
                  </a:lnTo>
                  <a:lnTo>
                    <a:pt x="28410" y="356"/>
                  </a:lnTo>
                  <a:lnTo>
                    <a:pt x="27480" y="257"/>
                  </a:lnTo>
                  <a:lnTo>
                    <a:pt x="26273" y="158"/>
                  </a:lnTo>
                  <a:lnTo>
                    <a:pt x="25047" y="79"/>
                  </a:lnTo>
                  <a:lnTo>
                    <a:pt x="23840" y="40"/>
                  </a:lnTo>
                  <a:lnTo>
                    <a:pt x="226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9"/>
            <p:cNvSpPr/>
            <p:nvPr/>
          </p:nvSpPr>
          <p:spPr>
            <a:xfrm>
              <a:off x="3948725" y="5172675"/>
              <a:ext cx="271550" cy="89550"/>
            </a:xfrm>
            <a:custGeom>
              <a:avLst/>
              <a:gdLst/>
              <a:ahLst/>
              <a:cxnLst/>
              <a:rect l="l" t="t" r="r" b="b"/>
              <a:pathLst>
                <a:path w="10862" h="3582" extrusionOk="0">
                  <a:moveTo>
                    <a:pt x="8171" y="1"/>
                  </a:moveTo>
                  <a:lnTo>
                    <a:pt x="2533" y="159"/>
                  </a:lnTo>
                  <a:lnTo>
                    <a:pt x="0" y="2514"/>
                  </a:lnTo>
                  <a:lnTo>
                    <a:pt x="159" y="2612"/>
                  </a:lnTo>
                  <a:lnTo>
                    <a:pt x="356" y="2731"/>
                  </a:lnTo>
                  <a:lnTo>
                    <a:pt x="653" y="2870"/>
                  </a:lnTo>
                  <a:lnTo>
                    <a:pt x="1029" y="3008"/>
                  </a:lnTo>
                  <a:lnTo>
                    <a:pt x="1484" y="3166"/>
                  </a:lnTo>
                  <a:lnTo>
                    <a:pt x="2018" y="3305"/>
                  </a:lnTo>
                  <a:lnTo>
                    <a:pt x="2651" y="3443"/>
                  </a:lnTo>
                  <a:lnTo>
                    <a:pt x="2988" y="3483"/>
                  </a:lnTo>
                  <a:lnTo>
                    <a:pt x="3364" y="3522"/>
                  </a:lnTo>
                  <a:lnTo>
                    <a:pt x="3759" y="3562"/>
                  </a:lnTo>
                  <a:lnTo>
                    <a:pt x="4155" y="3582"/>
                  </a:lnTo>
                  <a:lnTo>
                    <a:pt x="5045" y="3582"/>
                  </a:lnTo>
                  <a:lnTo>
                    <a:pt x="5540" y="3542"/>
                  </a:lnTo>
                  <a:lnTo>
                    <a:pt x="6034" y="3503"/>
                  </a:lnTo>
                  <a:lnTo>
                    <a:pt x="6549" y="3443"/>
                  </a:lnTo>
                  <a:lnTo>
                    <a:pt x="7103" y="3364"/>
                  </a:lnTo>
                  <a:lnTo>
                    <a:pt x="7676" y="3246"/>
                  </a:lnTo>
                  <a:lnTo>
                    <a:pt x="8270" y="3127"/>
                  </a:lnTo>
                  <a:lnTo>
                    <a:pt x="8883" y="2969"/>
                  </a:lnTo>
                  <a:lnTo>
                    <a:pt x="9516" y="2790"/>
                  </a:lnTo>
                  <a:lnTo>
                    <a:pt x="10169" y="2573"/>
                  </a:lnTo>
                  <a:lnTo>
                    <a:pt x="10862" y="2335"/>
                  </a:lnTo>
                  <a:lnTo>
                    <a:pt x="81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9"/>
            <p:cNvSpPr/>
            <p:nvPr/>
          </p:nvSpPr>
          <p:spPr>
            <a:xfrm>
              <a:off x="3957125" y="5220175"/>
              <a:ext cx="253250" cy="31675"/>
            </a:xfrm>
            <a:custGeom>
              <a:avLst/>
              <a:gdLst/>
              <a:ahLst/>
              <a:cxnLst/>
              <a:rect l="l" t="t" r="r" b="b"/>
              <a:pathLst>
                <a:path w="10130" h="1267" extrusionOk="0">
                  <a:moveTo>
                    <a:pt x="10071" y="0"/>
                  </a:moveTo>
                  <a:lnTo>
                    <a:pt x="9576" y="218"/>
                  </a:lnTo>
                  <a:lnTo>
                    <a:pt x="9081" y="396"/>
                  </a:lnTo>
                  <a:lnTo>
                    <a:pt x="8607" y="554"/>
                  </a:lnTo>
                  <a:lnTo>
                    <a:pt x="8132" y="693"/>
                  </a:lnTo>
                  <a:lnTo>
                    <a:pt x="7657" y="811"/>
                  </a:lnTo>
                  <a:lnTo>
                    <a:pt x="7202" y="890"/>
                  </a:lnTo>
                  <a:lnTo>
                    <a:pt x="6747" y="970"/>
                  </a:lnTo>
                  <a:lnTo>
                    <a:pt x="6292" y="1029"/>
                  </a:lnTo>
                  <a:lnTo>
                    <a:pt x="5857" y="1069"/>
                  </a:lnTo>
                  <a:lnTo>
                    <a:pt x="5421" y="1088"/>
                  </a:lnTo>
                  <a:lnTo>
                    <a:pt x="5006" y="1108"/>
                  </a:lnTo>
                  <a:lnTo>
                    <a:pt x="4591" y="1108"/>
                  </a:lnTo>
                  <a:lnTo>
                    <a:pt x="3819" y="1069"/>
                  </a:lnTo>
                  <a:lnTo>
                    <a:pt x="3107" y="989"/>
                  </a:lnTo>
                  <a:lnTo>
                    <a:pt x="2454" y="890"/>
                  </a:lnTo>
                  <a:lnTo>
                    <a:pt x="1860" y="772"/>
                  </a:lnTo>
                  <a:lnTo>
                    <a:pt x="1346" y="633"/>
                  </a:lnTo>
                  <a:lnTo>
                    <a:pt x="911" y="515"/>
                  </a:lnTo>
                  <a:lnTo>
                    <a:pt x="555" y="396"/>
                  </a:lnTo>
                  <a:lnTo>
                    <a:pt x="278" y="297"/>
                  </a:lnTo>
                  <a:lnTo>
                    <a:pt x="60" y="198"/>
                  </a:lnTo>
                  <a:lnTo>
                    <a:pt x="1" y="337"/>
                  </a:lnTo>
                  <a:lnTo>
                    <a:pt x="337" y="475"/>
                  </a:lnTo>
                  <a:lnTo>
                    <a:pt x="733" y="614"/>
                  </a:lnTo>
                  <a:lnTo>
                    <a:pt x="1247" y="772"/>
                  </a:lnTo>
                  <a:lnTo>
                    <a:pt x="1900" y="930"/>
                  </a:lnTo>
                  <a:lnTo>
                    <a:pt x="2652" y="1088"/>
                  </a:lnTo>
                  <a:lnTo>
                    <a:pt x="3067" y="1148"/>
                  </a:lnTo>
                  <a:lnTo>
                    <a:pt x="3522" y="1187"/>
                  </a:lnTo>
                  <a:lnTo>
                    <a:pt x="3977" y="1227"/>
                  </a:lnTo>
                  <a:lnTo>
                    <a:pt x="4472" y="1266"/>
                  </a:lnTo>
                  <a:lnTo>
                    <a:pt x="5085" y="1266"/>
                  </a:lnTo>
                  <a:lnTo>
                    <a:pt x="5758" y="1227"/>
                  </a:lnTo>
                  <a:lnTo>
                    <a:pt x="6430" y="1167"/>
                  </a:lnTo>
                  <a:lnTo>
                    <a:pt x="7143" y="1069"/>
                  </a:lnTo>
                  <a:lnTo>
                    <a:pt x="7875" y="910"/>
                  </a:lnTo>
                  <a:lnTo>
                    <a:pt x="8607" y="712"/>
                  </a:lnTo>
                  <a:lnTo>
                    <a:pt x="8982" y="594"/>
                  </a:lnTo>
                  <a:lnTo>
                    <a:pt x="9358" y="455"/>
                  </a:lnTo>
                  <a:lnTo>
                    <a:pt x="9754" y="317"/>
                  </a:lnTo>
                  <a:lnTo>
                    <a:pt x="10130" y="158"/>
                  </a:lnTo>
                  <a:lnTo>
                    <a:pt x="100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9"/>
            <p:cNvSpPr/>
            <p:nvPr/>
          </p:nvSpPr>
          <p:spPr>
            <a:xfrm>
              <a:off x="3970000" y="5206325"/>
              <a:ext cx="224075" cy="29200"/>
            </a:xfrm>
            <a:custGeom>
              <a:avLst/>
              <a:gdLst/>
              <a:ahLst/>
              <a:cxnLst/>
              <a:rect l="l" t="t" r="r" b="b"/>
              <a:pathLst>
                <a:path w="8963" h="1168" extrusionOk="0">
                  <a:moveTo>
                    <a:pt x="8903" y="0"/>
                  </a:moveTo>
                  <a:lnTo>
                    <a:pt x="8507" y="178"/>
                  </a:lnTo>
                  <a:lnTo>
                    <a:pt x="8111" y="337"/>
                  </a:lnTo>
                  <a:lnTo>
                    <a:pt x="7735" y="495"/>
                  </a:lnTo>
                  <a:lnTo>
                    <a:pt x="7340" y="614"/>
                  </a:lnTo>
                  <a:lnTo>
                    <a:pt x="6944" y="712"/>
                  </a:lnTo>
                  <a:lnTo>
                    <a:pt x="6548" y="811"/>
                  </a:lnTo>
                  <a:lnTo>
                    <a:pt x="6173" y="871"/>
                  </a:lnTo>
                  <a:lnTo>
                    <a:pt x="5777" y="930"/>
                  </a:lnTo>
                  <a:lnTo>
                    <a:pt x="5401" y="970"/>
                  </a:lnTo>
                  <a:lnTo>
                    <a:pt x="5025" y="1009"/>
                  </a:lnTo>
                  <a:lnTo>
                    <a:pt x="4293" y="1029"/>
                  </a:lnTo>
                  <a:lnTo>
                    <a:pt x="3601" y="989"/>
                  </a:lnTo>
                  <a:lnTo>
                    <a:pt x="2948" y="930"/>
                  </a:lnTo>
                  <a:lnTo>
                    <a:pt x="2335" y="851"/>
                  </a:lnTo>
                  <a:lnTo>
                    <a:pt x="1781" y="752"/>
                  </a:lnTo>
                  <a:lnTo>
                    <a:pt x="1306" y="633"/>
                  </a:lnTo>
                  <a:lnTo>
                    <a:pt x="871" y="534"/>
                  </a:lnTo>
                  <a:lnTo>
                    <a:pt x="277" y="356"/>
                  </a:lnTo>
                  <a:lnTo>
                    <a:pt x="59" y="277"/>
                  </a:lnTo>
                  <a:lnTo>
                    <a:pt x="0" y="416"/>
                  </a:lnTo>
                  <a:lnTo>
                    <a:pt x="317" y="534"/>
                  </a:lnTo>
                  <a:lnTo>
                    <a:pt x="692" y="633"/>
                  </a:lnTo>
                  <a:lnTo>
                    <a:pt x="1167" y="772"/>
                  </a:lnTo>
                  <a:lnTo>
                    <a:pt x="1761" y="910"/>
                  </a:lnTo>
                  <a:lnTo>
                    <a:pt x="2433" y="1029"/>
                  </a:lnTo>
                  <a:lnTo>
                    <a:pt x="3205" y="1108"/>
                  </a:lnTo>
                  <a:lnTo>
                    <a:pt x="3601" y="1148"/>
                  </a:lnTo>
                  <a:lnTo>
                    <a:pt x="4016" y="1168"/>
                  </a:lnTo>
                  <a:lnTo>
                    <a:pt x="4590" y="1168"/>
                  </a:lnTo>
                  <a:lnTo>
                    <a:pt x="5203" y="1148"/>
                  </a:lnTo>
                  <a:lnTo>
                    <a:pt x="5816" y="1088"/>
                  </a:lnTo>
                  <a:lnTo>
                    <a:pt x="6430" y="989"/>
                  </a:lnTo>
                  <a:lnTo>
                    <a:pt x="7063" y="851"/>
                  </a:lnTo>
                  <a:lnTo>
                    <a:pt x="7379" y="772"/>
                  </a:lnTo>
                  <a:lnTo>
                    <a:pt x="7696" y="673"/>
                  </a:lnTo>
                  <a:lnTo>
                    <a:pt x="8012" y="554"/>
                  </a:lnTo>
                  <a:lnTo>
                    <a:pt x="8329" y="416"/>
                  </a:lnTo>
                  <a:lnTo>
                    <a:pt x="8646" y="277"/>
                  </a:lnTo>
                  <a:lnTo>
                    <a:pt x="8962" y="139"/>
                  </a:lnTo>
                  <a:lnTo>
                    <a:pt x="89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9"/>
            <p:cNvSpPr/>
            <p:nvPr/>
          </p:nvSpPr>
          <p:spPr>
            <a:xfrm>
              <a:off x="4348850" y="4871475"/>
              <a:ext cx="391750" cy="274025"/>
            </a:xfrm>
            <a:custGeom>
              <a:avLst/>
              <a:gdLst/>
              <a:ahLst/>
              <a:cxnLst/>
              <a:rect l="l" t="t" r="r" b="b"/>
              <a:pathLst>
                <a:path w="15670" h="10961" extrusionOk="0">
                  <a:moveTo>
                    <a:pt x="9180" y="1"/>
                  </a:moveTo>
                  <a:lnTo>
                    <a:pt x="8725" y="40"/>
                  </a:lnTo>
                  <a:lnTo>
                    <a:pt x="8072" y="119"/>
                  </a:lnTo>
                  <a:lnTo>
                    <a:pt x="7419" y="238"/>
                  </a:lnTo>
                  <a:lnTo>
                    <a:pt x="6786" y="377"/>
                  </a:lnTo>
                  <a:lnTo>
                    <a:pt x="6173" y="555"/>
                  </a:lnTo>
                  <a:lnTo>
                    <a:pt x="5579" y="772"/>
                  </a:lnTo>
                  <a:lnTo>
                    <a:pt x="4986" y="1010"/>
                  </a:lnTo>
                  <a:lnTo>
                    <a:pt x="4412" y="1287"/>
                  </a:lnTo>
                  <a:lnTo>
                    <a:pt x="3858" y="1603"/>
                  </a:lnTo>
                  <a:lnTo>
                    <a:pt x="3324" y="1939"/>
                  </a:lnTo>
                  <a:lnTo>
                    <a:pt x="2810" y="2296"/>
                  </a:lnTo>
                  <a:lnTo>
                    <a:pt x="2315" y="2691"/>
                  </a:lnTo>
                  <a:lnTo>
                    <a:pt x="1821" y="3107"/>
                  </a:lnTo>
                  <a:lnTo>
                    <a:pt x="1365" y="3542"/>
                  </a:lnTo>
                  <a:lnTo>
                    <a:pt x="910" y="4017"/>
                  </a:lnTo>
                  <a:lnTo>
                    <a:pt x="475" y="4511"/>
                  </a:lnTo>
                  <a:lnTo>
                    <a:pt x="80" y="5026"/>
                  </a:lnTo>
                  <a:lnTo>
                    <a:pt x="20" y="5105"/>
                  </a:lnTo>
                  <a:lnTo>
                    <a:pt x="0" y="5184"/>
                  </a:lnTo>
                  <a:lnTo>
                    <a:pt x="20" y="5243"/>
                  </a:lnTo>
                  <a:lnTo>
                    <a:pt x="60" y="5303"/>
                  </a:lnTo>
                  <a:lnTo>
                    <a:pt x="139" y="5342"/>
                  </a:lnTo>
                  <a:lnTo>
                    <a:pt x="218" y="5362"/>
                  </a:lnTo>
                  <a:lnTo>
                    <a:pt x="337" y="5382"/>
                  </a:lnTo>
                  <a:lnTo>
                    <a:pt x="455" y="5402"/>
                  </a:lnTo>
                  <a:lnTo>
                    <a:pt x="713" y="5382"/>
                  </a:lnTo>
                  <a:lnTo>
                    <a:pt x="970" y="5322"/>
                  </a:lnTo>
                  <a:lnTo>
                    <a:pt x="1089" y="5283"/>
                  </a:lnTo>
                  <a:lnTo>
                    <a:pt x="1187" y="5224"/>
                  </a:lnTo>
                  <a:lnTo>
                    <a:pt x="1267" y="5184"/>
                  </a:lnTo>
                  <a:lnTo>
                    <a:pt x="1346" y="5105"/>
                  </a:lnTo>
                  <a:lnTo>
                    <a:pt x="1642" y="4729"/>
                  </a:lnTo>
                  <a:lnTo>
                    <a:pt x="1939" y="4373"/>
                  </a:lnTo>
                  <a:lnTo>
                    <a:pt x="2256" y="4017"/>
                  </a:lnTo>
                  <a:lnTo>
                    <a:pt x="2592" y="3680"/>
                  </a:lnTo>
                  <a:lnTo>
                    <a:pt x="2928" y="3364"/>
                  </a:lnTo>
                  <a:lnTo>
                    <a:pt x="3265" y="3067"/>
                  </a:lnTo>
                  <a:lnTo>
                    <a:pt x="3621" y="2790"/>
                  </a:lnTo>
                  <a:lnTo>
                    <a:pt x="3977" y="2533"/>
                  </a:lnTo>
                  <a:lnTo>
                    <a:pt x="4353" y="2276"/>
                  </a:lnTo>
                  <a:lnTo>
                    <a:pt x="4749" y="2058"/>
                  </a:lnTo>
                  <a:lnTo>
                    <a:pt x="5144" y="1841"/>
                  </a:lnTo>
                  <a:lnTo>
                    <a:pt x="5560" y="1643"/>
                  </a:lnTo>
                  <a:lnTo>
                    <a:pt x="5975" y="1465"/>
                  </a:lnTo>
                  <a:lnTo>
                    <a:pt x="6410" y="1306"/>
                  </a:lnTo>
                  <a:lnTo>
                    <a:pt x="6865" y="1168"/>
                  </a:lnTo>
                  <a:lnTo>
                    <a:pt x="7340" y="1029"/>
                  </a:lnTo>
                  <a:lnTo>
                    <a:pt x="7775" y="950"/>
                  </a:lnTo>
                  <a:lnTo>
                    <a:pt x="8211" y="871"/>
                  </a:lnTo>
                  <a:lnTo>
                    <a:pt x="8666" y="812"/>
                  </a:lnTo>
                  <a:lnTo>
                    <a:pt x="9121" y="772"/>
                  </a:lnTo>
                  <a:lnTo>
                    <a:pt x="10051" y="772"/>
                  </a:lnTo>
                  <a:lnTo>
                    <a:pt x="10525" y="812"/>
                  </a:lnTo>
                  <a:lnTo>
                    <a:pt x="10980" y="891"/>
                  </a:lnTo>
                  <a:lnTo>
                    <a:pt x="11435" y="990"/>
                  </a:lnTo>
                  <a:lnTo>
                    <a:pt x="11871" y="1128"/>
                  </a:lnTo>
                  <a:lnTo>
                    <a:pt x="12286" y="1287"/>
                  </a:lnTo>
                  <a:lnTo>
                    <a:pt x="12682" y="1504"/>
                  </a:lnTo>
                  <a:lnTo>
                    <a:pt x="12880" y="1603"/>
                  </a:lnTo>
                  <a:lnTo>
                    <a:pt x="13058" y="1742"/>
                  </a:lnTo>
                  <a:lnTo>
                    <a:pt x="13236" y="1880"/>
                  </a:lnTo>
                  <a:lnTo>
                    <a:pt x="13414" y="2019"/>
                  </a:lnTo>
                  <a:lnTo>
                    <a:pt x="13572" y="2177"/>
                  </a:lnTo>
                  <a:lnTo>
                    <a:pt x="13730" y="2355"/>
                  </a:lnTo>
                  <a:lnTo>
                    <a:pt x="13869" y="2533"/>
                  </a:lnTo>
                  <a:lnTo>
                    <a:pt x="14007" y="2711"/>
                  </a:lnTo>
                  <a:lnTo>
                    <a:pt x="14106" y="2889"/>
                  </a:lnTo>
                  <a:lnTo>
                    <a:pt x="14185" y="3087"/>
                  </a:lnTo>
                  <a:lnTo>
                    <a:pt x="14245" y="3265"/>
                  </a:lnTo>
                  <a:lnTo>
                    <a:pt x="14284" y="3463"/>
                  </a:lnTo>
                  <a:lnTo>
                    <a:pt x="14284" y="3641"/>
                  </a:lnTo>
                  <a:lnTo>
                    <a:pt x="14284" y="3839"/>
                  </a:lnTo>
                  <a:lnTo>
                    <a:pt x="14264" y="4037"/>
                  </a:lnTo>
                  <a:lnTo>
                    <a:pt x="14205" y="4215"/>
                  </a:lnTo>
                  <a:lnTo>
                    <a:pt x="14146" y="4412"/>
                  </a:lnTo>
                  <a:lnTo>
                    <a:pt x="14086" y="4590"/>
                  </a:lnTo>
                  <a:lnTo>
                    <a:pt x="13988" y="4769"/>
                  </a:lnTo>
                  <a:lnTo>
                    <a:pt x="13889" y="4947"/>
                  </a:lnTo>
                  <a:lnTo>
                    <a:pt x="13790" y="5105"/>
                  </a:lnTo>
                  <a:lnTo>
                    <a:pt x="13671" y="5263"/>
                  </a:lnTo>
                  <a:lnTo>
                    <a:pt x="13414" y="5560"/>
                  </a:lnTo>
                  <a:lnTo>
                    <a:pt x="13196" y="5758"/>
                  </a:lnTo>
                  <a:lnTo>
                    <a:pt x="12979" y="5936"/>
                  </a:lnTo>
                  <a:lnTo>
                    <a:pt x="12721" y="6094"/>
                  </a:lnTo>
                  <a:lnTo>
                    <a:pt x="12484" y="6252"/>
                  </a:lnTo>
                  <a:lnTo>
                    <a:pt x="12207" y="6371"/>
                  </a:lnTo>
                  <a:lnTo>
                    <a:pt x="11930" y="6490"/>
                  </a:lnTo>
                  <a:lnTo>
                    <a:pt x="11653" y="6589"/>
                  </a:lnTo>
                  <a:lnTo>
                    <a:pt x="11376" y="6688"/>
                  </a:lnTo>
                  <a:lnTo>
                    <a:pt x="11079" y="6747"/>
                  </a:lnTo>
                  <a:lnTo>
                    <a:pt x="10783" y="6806"/>
                  </a:lnTo>
                  <a:lnTo>
                    <a:pt x="10189" y="6905"/>
                  </a:lnTo>
                  <a:lnTo>
                    <a:pt x="9596" y="6945"/>
                  </a:lnTo>
                  <a:lnTo>
                    <a:pt x="9022" y="6945"/>
                  </a:lnTo>
                  <a:lnTo>
                    <a:pt x="8646" y="6925"/>
                  </a:lnTo>
                  <a:lnTo>
                    <a:pt x="8270" y="6885"/>
                  </a:lnTo>
                  <a:lnTo>
                    <a:pt x="7874" y="6806"/>
                  </a:lnTo>
                  <a:lnTo>
                    <a:pt x="7498" y="6727"/>
                  </a:lnTo>
                  <a:lnTo>
                    <a:pt x="6687" y="6529"/>
                  </a:lnTo>
                  <a:lnTo>
                    <a:pt x="5876" y="6312"/>
                  </a:lnTo>
                  <a:lnTo>
                    <a:pt x="5481" y="6213"/>
                  </a:lnTo>
                  <a:lnTo>
                    <a:pt x="5065" y="6134"/>
                  </a:lnTo>
                  <a:lnTo>
                    <a:pt x="4669" y="6074"/>
                  </a:lnTo>
                  <a:lnTo>
                    <a:pt x="4274" y="6054"/>
                  </a:lnTo>
                  <a:lnTo>
                    <a:pt x="3878" y="6054"/>
                  </a:lnTo>
                  <a:lnTo>
                    <a:pt x="3502" y="6074"/>
                  </a:lnTo>
                  <a:lnTo>
                    <a:pt x="3126" y="6153"/>
                  </a:lnTo>
                  <a:lnTo>
                    <a:pt x="2948" y="6213"/>
                  </a:lnTo>
                  <a:lnTo>
                    <a:pt x="2750" y="6272"/>
                  </a:lnTo>
                  <a:lnTo>
                    <a:pt x="2513" y="6391"/>
                  </a:lnTo>
                  <a:lnTo>
                    <a:pt x="2295" y="6510"/>
                  </a:lnTo>
                  <a:lnTo>
                    <a:pt x="2058" y="6668"/>
                  </a:lnTo>
                  <a:lnTo>
                    <a:pt x="1860" y="6846"/>
                  </a:lnTo>
                  <a:lnTo>
                    <a:pt x="1662" y="7044"/>
                  </a:lnTo>
                  <a:lnTo>
                    <a:pt x="1464" y="7261"/>
                  </a:lnTo>
                  <a:lnTo>
                    <a:pt x="1306" y="7479"/>
                  </a:lnTo>
                  <a:lnTo>
                    <a:pt x="1168" y="7716"/>
                  </a:lnTo>
                  <a:lnTo>
                    <a:pt x="1049" y="7974"/>
                  </a:lnTo>
                  <a:lnTo>
                    <a:pt x="950" y="8231"/>
                  </a:lnTo>
                  <a:lnTo>
                    <a:pt x="891" y="8488"/>
                  </a:lnTo>
                  <a:lnTo>
                    <a:pt x="851" y="8745"/>
                  </a:lnTo>
                  <a:lnTo>
                    <a:pt x="851" y="9022"/>
                  </a:lnTo>
                  <a:lnTo>
                    <a:pt x="891" y="9299"/>
                  </a:lnTo>
                  <a:lnTo>
                    <a:pt x="970" y="9556"/>
                  </a:lnTo>
                  <a:lnTo>
                    <a:pt x="1089" y="9813"/>
                  </a:lnTo>
                  <a:lnTo>
                    <a:pt x="1267" y="10071"/>
                  </a:lnTo>
                  <a:lnTo>
                    <a:pt x="1445" y="10288"/>
                  </a:lnTo>
                  <a:lnTo>
                    <a:pt x="1662" y="10486"/>
                  </a:lnTo>
                  <a:lnTo>
                    <a:pt x="1880" y="10644"/>
                  </a:lnTo>
                  <a:lnTo>
                    <a:pt x="2117" y="10763"/>
                  </a:lnTo>
                  <a:lnTo>
                    <a:pt x="2374" y="10842"/>
                  </a:lnTo>
                  <a:lnTo>
                    <a:pt x="2651" y="10921"/>
                  </a:lnTo>
                  <a:lnTo>
                    <a:pt x="2909" y="10941"/>
                  </a:lnTo>
                  <a:lnTo>
                    <a:pt x="3205" y="10961"/>
                  </a:lnTo>
                  <a:lnTo>
                    <a:pt x="3482" y="10961"/>
                  </a:lnTo>
                  <a:lnTo>
                    <a:pt x="3759" y="10921"/>
                  </a:lnTo>
                  <a:lnTo>
                    <a:pt x="4056" y="10862"/>
                  </a:lnTo>
                  <a:lnTo>
                    <a:pt x="4333" y="10803"/>
                  </a:lnTo>
                  <a:lnTo>
                    <a:pt x="4590" y="10704"/>
                  </a:lnTo>
                  <a:lnTo>
                    <a:pt x="4867" y="10605"/>
                  </a:lnTo>
                  <a:lnTo>
                    <a:pt x="5105" y="10486"/>
                  </a:lnTo>
                  <a:lnTo>
                    <a:pt x="5322" y="10367"/>
                  </a:lnTo>
                  <a:lnTo>
                    <a:pt x="5520" y="10209"/>
                  </a:lnTo>
                  <a:lnTo>
                    <a:pt x="5698" y="10031"/>
                  </a:lnTo>
                  <a:lnTo>
                    <a:pt x="5817" y="9853"/>
                  </a:lnTo>
                  <a:lnTo>
                    <a:pt x="5936" y="9635"/>
                  </a:lnTo>
                  <a:lnTo>
                    <a:pt x="6015" y="9438"/>
                  </a:lnTo>
                  <a:lnTo>
                    <a:pt x="6054" y="9220"/>
                  </a:lnTo>
                  <a:lnTo>
                    <a:pt x="6074" y="9002"/>
                  </a:lnTo>
                  <a:lnTo>
                    <a:pt x="6054" y="8804"/>
                  </a:lnTo>
                  <a:lnTo>
                    <a:pt x="6015" y="8587"/>
                  </a:lnTo>
                  <a:lnTo>
                    <a:pt x="5936" y="8409"/>
                  </a:lnTo>
                  <a:lnTo>
                    <a:pt x="5817" y="8211"/>
                  </a:lnTo>
                  <a:lnTo>
                    <a:pt x="5678" y="8053"/>
                  </a:lnTo>
                  <a:lnTo>
                    <a:pt x="5500" y="7914"/>
                  </a:lnTo>
                  <a:lnTo>
                    <a:pt x="5283" y="7795"/>
                  </a:lnTo>
                  <a:lnTo>
                    <a:pt x="5045" y="7697"/>
                  </a:lnTo>
                  <a:lnTo>
                    <a:pt x="4847" y="7657"/>
                  </a:lnTo>
                  <a:lnTo>
                    <a:pt x="4630" y="7637"/>
                  </a:lnTo>
                  <a:lnTo>
                    <a:pt x="4412" y="7657"/>
                  </a:lnTo>
                  <a:lnTo>
                    <a:pt x="4155" y="7677"/>
                  </a:lnTo>
                  <a:lnTo>
                    <a:pt x="3918" y="7736"/>
                  </a:lnTo>
                  <a:lnTo>
                    <a:pt x="3660" y="7795"/>
                  </a:lnTo>
                  <a:lnTo>
                    <a:pt x="3423" y="7894"/>
                  </a:lnTo>
                  <a:lnTo>
                    <a:pt x="3205" y="8013"/>
                  </a:lnTo>
                  <a:lnTo>
                    <a:pt x="2988" y="8132"/>
                  </a:lnTo>
                  <a:lnTo>
                    <a:pt x="2810" y="8270"/>
                  </a:lnTo>
                  <a:lnTo>
                    <a:pt x="2651" y="8448"/>
                  </a:lnTo>
                  <a:lnTo>
                    <a:pt x="2553" y="8626"/>
                  </a:lnTo>
                  <a:lnTo>
                    <a:pt x="2513" y="8706"/>
                  </a:lnTo>
                  <a:lnTo>
                    <a:pt x="2473" y="8804"/>
                  </a:lnTo>
                  <a:lnTo>
                    <a:pt x="2454" y="8903"/>
                  </a:lnTo>
                  <a:lnTo>
                    <a:pt x="2454" y="9022"/>
                  </a:lnTo>
                  <a:lnTo>
                    <a:pt x="2473" y="9121"/>
                  </a:lnTo>
                  <a:lnTo>
                    <a:pt x="2493" y="9240"/>
                  </a:lnTo>
                  <a:lnTo>
                    <a:pt x="2533" y="9339"/>
                  </a:lnTo>
                  <a:lnTo>
                    <a:pt x="2592" y="9457"/>
                  </a:lnTo>
                  <a:lnTo>
                    <a:pt x="2651" y="9536"/>
                  </a:lnTo>
                  <a:lnTo>
                    <a:pt x="2731" y="9576"/>
                  </a:lnTo>
                  <a:lnTo>
                    <a:pt x="2829" y="9616"/>
                  </a:lnTo>
                  <a:lnTo>
                    <a:pt x="2948" y="9635"/>
                  </a:lnTo>
                  <a:lnTo>
                    <a:pt x="3067" y="9635"/>
                  </a:lnTo>
                  <a:lnTo>
                    <a:pt x="3186" y="9616"/>
                  </a:lnTo>
                  <a:lnTo>
                    <a:pt x="3304" y="9596"/>
                  </a:lnTo>
                  <a:lnTo>
                    <a:pt x="3443" y="9556"/>
                  </a:lnTo>
                  <a:lnTo>
                    <a:pt x="3561" y="9517"/>
                  </a:lnTo>
                  <a:lnTo>
                    <a:pt x="3660" y="9457"/>
                  </a:lnTo>
                  <a:lnTo>
                    <a:pt x="3759" y="9378"/>
                  </a:lnTo>
                  <a:lnTo>
                    <a:pt x="3838" y="9319"/>
                  </a:lnTo>
                  <a:lnTo>
                    <a:pt x="3878" y="9220"/>
                  </a:lnTo>
                  <a:lnTo>
                    <a:pt x="3918" y="9141"/>
                  </a:lnTo>
                  <a:lnTo>
                    <a:pt x="3918" y="9042"/>
                  </a:lnTo>
                  <a:lnTo>
                    <a:pt x="3878" y="8963"/>
                  </a:lnTo>
                  <a:lnTo>
                    <a:pt x="3838" y="8864"/>
                  </a:lnTo>
                  <a:lnTo>
                    <a:pt x="3819" y="8785"/>
                  </a:lnTo>
                  <a:lnTo>
                    <a:pt x="3819" y="8706"/>
                  </a:lnTo>
                  <a:lnTo>
                    <a:pt x="3838" y="8646"/>
                  </a:lnTo>
                  <a:lnTo>
                    <a:pt x="3898" y="8607"/>
                  </a:lnTo>
                  <a:lnTo>
                    <a:pt x="3957" y="8587"/>
                  </a:lnTo>
                  <a:lnTo>
                    <a:pt x="4017" y="8567"/>
                  </a:lnTo>
                  <a:lnTo>
                    <a:pt x="4096" y="8547"/>
                  </a:lnTo>
                  <a:lnTo>
                    <a:pt x="4274" y="8567"/>
                  </a:lnTo>
                  <a:lnTo>
                    <a:pt x="4452" y="8626"/>
                  </a:lnTo>
                  <a:lnTo>
                    <a:pt x="4511" y="8666"/>
                  </a:lnTo>
                  <a:lnTo>
                    <a:pt x="4590" y="8725"/>
                  </a:lnTo>
                  <a:lnTo>
                    <a:pt x="4650" y="8804"/>
                  </a:lnTo>
                  <a:lnTo>
                    <a:pt x="4689" y="8884"/>
                  </a:lnTo>
                  <a:lnTo>
                    <a:pt x="4729" y="9002"/>
                  </a:lnTo>
                  <a:lnTo>
                    <a:pt x="4749" y="9121"/>
                  </a:lnTo>
                  <a:lnTo>
                    <a:pt x="4749" y="9220"/>
                  </a:lnTo>
                  <a:lnTo>
                    <a:pt x="4749" y="9339"/>
                  </a:lnTo>
                  <a:lnTo>
                    <a:pt x="4709" y="9438"/>
                  </a:lnTo>
                  <a:lnTo>
                    <a:pt x="4669" y="9556"/>
                  </a:lnTo>
                  <a:lnTo>
                    <a:pt x="4630" y="9635"/>
                  </a:lnTo>
                  <a:lnTo>
                    <a:pt x="4551" y="9734"/>
                  </a:lnTo>
                  <a:lnTo>
                    <a:pt x="4412" y="9893"/>
                  </a:lnTo>
                  <a:lnTo>
                    <a:pt x="4214" y="10011"/>
                  </a:lnTo>
                  <a:lnTo>
                    <a:pt x="4017" y="10110"/>
                  </a:lnTo>
                  <a:lnTo>
                    <a:pt x="3799" y="10170"/>
                  </a:lnTo>
                  <a:lnTo>
                    <a:pt x="3581" y="10189"/>
                  </a:lnTo>
                  <a:lnTo>
                    <a:pt x="3403" y="10170"/>
                  </a:lnTo>
                  <a:lnTo>
                    <a:pt x="3225" y="10130"/>
                  </a:lnTo>
                  <a:lnTo>
                    <a:pt x="3067" y="10071"/>
                  </a:lnTo>
                  <a:lnTo>
                    <a:pt x="2909" y="9991"/>
                  </a:lnTo>
                  <a:lnTo>
                    <a:pt x="2790" y="9873"/>
                  </a:lnTo>
                  <a:lnTo>
                    <a:pt x="2671" y="9754"/>
                  </a:lnTo>
                  <a:lnTo>
                    <a:pt x="2572" y="9616"/>
                  </a:lnTo>
                  <a:lnTo>
                    <a:pt x="2493" y="9477"/>
                  </a:lnTo>
                  <a:lnTo>
                    <a:pt x="2414" y="9319"/>
                  </a:lnTo>
                  <a:lnTo>
                    <a:pt x="2355" y="9141"/>
                  </a:lnTo>
                  <a:lnTo>
                    <a:pt x="2315" y="8963"/>
                  </a:lnTo>
                  <a:lnTo>
                    <a:pt x="2295" y="8804"/>
                  </a:lnTo>
                  <a:lnTo>
                    <a:pt x="2276" y="8626"/>
                  </a:lnTo>
                  <a:lnTo>
                    <a:pt x="2295" y="8448"/>
                  </a:lnTo>
                  <a:lnTo>
                    <a:pt x="2295" y="8270"/>
                  </a:lnTo>
                  <a:lnTo>
                    <a:pt x="2355" y="8013"/>
                  </a:lnTo>
                  <a:lnTo>
                    <a:pt x="2434" y="7776"/>
                  </a:lnTo>
                  <a:lnTo>
                    <a:pt x="2533" y="7598"/>
                  </a:lnTo>
                  <a:lnTo>
                    <a:pt x="2651" y="7420"/>
                  </a:lnTo>
                  <a:lnTo>
                    <a:pt x="2810" y="7281"/>
                  </a:lnTo>
                  <a:lnTo>
                    <a:pt x="2968" y="7182"/>
                  </a:lnTo>
                  <a:lnTo>
                    <a:pt x="3126" y="7103"/>
                  </a:lnTo>
                  <a:lnTo>
                    <a:pt x="3324" y="7044"/>
                  </a:lnTo>
                  <a:lnTo>
                    <a:pt x="3502" y="7004"/>
                  </a:lnTo>
                  <a:lnTo>
                    <a:pt x="3720" y="6984"/>
                  </a:lnTo>
                  <a:lnTo>
                    <a:pt x="3918" y="6965"/>
                  </a:lnTo>
                  <a:lnTo>
                    <a:pt x="4135" y="6984"/>
                  </a:lnTo>
                  <a:lnTo>
                    <a:pt x="4353" y="7004"/>
                  </a:lnTo>
                  <a:lnTo>
                    <a:pt x="4570" y="7044"/>
                  </a:lnTo>
                  <a:lnTo>
                    <a:pt x="5006" y="7143"/>
                  </a:lnTo>
                  <a:lnTo>
                    <a:pt x="5678" y="7321"/>
                  </a:lnTo>
                  <a:lnTo>
                    <a:pt x="6351" y="7479"/>
                  </a:lnTo>
                  <a:lnTo>
                    <a:pt x="7024" y="7598"/>
                  </a:lnTo>
                  <a:lnTo>
                    <a:pt x="7716" y="7697"/>
                  </a:lnTo>
                  <a:lnTo>
                    <a:pt x="8250" y="7736"/>
                  </a:lnTo>
                  <a:lnTo>
                    <a:pt x="8824" y="7756"/>
                  </a:lnTo>
                  <a:lnTo>
                    <a:pt x="9437" y="7736"/>
                  </a:lnTo>
                  <a:lnTo>
                    <a:pt x="10051" y="7677"/>
                  </a:lnTo>
                  <a:lnTo>
                    <a:pt x="10684" y="7598"/>
                  </a:lnTo>
                  <a:lnTo>
                    <a:pt x="11336" y="7459"/>
                  </a:lnTo>
                  <a:lnTo>
                    <a:pt x="11950" y="7301"/>
                  </a:lnTo>
                  <a:lnTo>
                    <a:pt x="12266" y="7202"/>
                  </a:lnTo>
                  <a:lnTo>
                    <a:pt x="12563" y="7083"/>
                  </a:lnTo>
                  <a:lnTo>
                    <a:pt x="12860" y="6965"/>
                  </a:lnTo>
                  <a:lnTo>
                    <a:pt x="13157" y="6826"/>
                  </a:lnTo>
                  <a:lnTo>
                    <a:pt x="13434" y="6688"/>
                  </a:lnTo>
                  <a:lnTo>
                    <a:pt x="13691" y="6529"/>
                  </a:lnTo>
                  <a:lnTo>
                    <a:pt x="13948" y="6371"/>
                  </a:lnTo>
                  <a:lnTo>
                    <a:pt x="14205" y="6193"/>
                  </a:lnTo>
                  <a:lnTo>
                    <a:pt x="14423" y="5995"/>
                  </a:lnTo>
                  <a:lnTo>
                    <a:pt x="14640" y="5797"/>
                  </a:lnTo>
                  <a:lnTo>
                    <a:pt x="14838" y="5580"/>
                  </a:lnTo>
                  <a:lnTo>
                    <a:pt x="15016" y="5342"/>
                  </a:lnTo>
                  <a:lnTo>
                    <a:pt x="15175" y="5105"/>
                  </a:lnTo>
                  <a:lnTo>
                    <a:pt x="15313" y="4848"/>
                  </a:lnTo>
                  <a:lnTo>
                    <a:pt x="15432" y="4571"/>
                  </a:lnTo>
                  <a:lnTo>
                    <a:pt x="15531" y="4294"/>
                  </a:lnTo>
                  <a:lnTo>
                    <a:pt x="15610" y="3997"/>
                  </a:lnTo>
                  <a:lnTo>
                    <a:pt x="15649" y="3680"/>
                  </a:lnTo>
                  <a:lnTo>
                    <a:pt x="15669" y="3384"/>
                  </a:lnTo>
                  <a:lnTo>
                    <a:pt x="15649" y="3107"/>
                  </a:lnTo>
                  <a:lnTo>
                    <a:pt x="15610" y="2830"/>
                  </a:lnTo>
                  <a:lnTo>
                    <a:pt x="15550" y="2573"/>
                  </a:lnTo>
                  <a:lnTo>
                    <a:pt x="15452" y="2335"/>
                  </a:lnTo>
                  <a:lnTo>
                    <a:pt x="15333" y="2098"/>
                  </a:lnTo>
                  <a:lnTo>
                    <a:pt x="15194" y="1900"/>
                  </a:lnTo>
                  <a:lnTo>
                    <a:pt x="15036" y="1702"/>
                  </a:lnTo>
                  <a:lnTo>
                    <a:pt x="14838" y="1504"/>
                  </a:lnTo>
                  <a:lnTo>
                    <a:pt x="14640" y="1326"/>
                  </a:lnTo>
                  <a:lnTo>
                    <a:pt x="14423" y="1168"/>
                  </a:lnTo>
                  <a:lnTo>
                    <a:pt x="14205" y="1029"/>
                  </a:lnTo>
                  <a:lnTo>
                    <a:pt x="13948" y="891"/>
                  </a:lnTo>
                  <a:lnTo>
                    <a:pt x="13691" y="772"/>
                  </a:lnTo>
                  <a:lnTo>
                    <a:pt x="13434" y="654"/>
                  </a:lnTo>
                  <a:lnTo>
                    <a:pt x="13157" y="535"/>
                  </a:lnTo>
                  <a:lnTo>
                    <a:pt x="12583" y="377"/>
                  </a:lnTo>
                  <a:lnTo>
                    <a:pt x="11989" y="238"/>
                  </a:lnTo>
                  <a:lnTo>
                    <a:pt x="11396" y="119"/>
                  </a:lnTo>
                  <a:lnTo>
                    <a:pt x="10802" y="60"/>
                  </a:lnTo>
                  <a:lnTo>
                    <a:pt x="10229" y="20"/>
                  </a:lnTo>
                  <a:lnTo>
                    <a:pt x="9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9"/>
            <p:cNvSpPr/>
            <p:nvPr/>
          </p:nvSpPr>
          <p:spPr>
            <a:xfrm>
              <a:off x="3693025" y="4761675"/>
              <a:ext cx="782475" cy="449125"/>
            </a:xfrm>
            <a:custGeom>
              <a:avLst/>
              <a:gdLst/>
              <a:ahLst/>
              <a:cxnLst/>
              <a:rect l="l" t="t" r="r" b="b"/>
              <a:pathLst>
                <a:path w="31299" h="17965" extrusionOk="0">
                  <a:moveTo>
                    <a:pt x="14462" y="1"/>
                  </a:moveTo>
                  <a:lnTo>
                    <a:pt x="13829" y="20"/>
                  </a:lnTo>
                  <a:lnTo>
                    <a:pt x="13196" y="60"/>
                  </a:lnTo>
                  <a:lnTo>
                    <a:pt x="12583" y="100"/>
                  </a:lnTo>
                  <a:lnTo>
                    <a:pt x="11989" y="159"/>
                  </a:lnTo>
                  <a:lnTo>
                    <a:pt x="11396" y="218"/>
                  </a:lnTo>
                  <a:lnTo>
                    <a:pt x="10822" y="297"/>
                  </a:lnTo>
                  <a:lnTo>
                    <a:pt x="9714" y="495"/>
                  </a:lnTo>
                  <a:lnTo>
                    <a:pt x="8665" y="713"/>
                  </a:lnTo>
                  <a:lnTo>
                    <a:pt x="7656" y="970"/>
                  </a:lnTo>
                  <a:lnTo>
                    <a:pt x="6707" y="1247"/>
                  </a:lnTo>
                  <a:lnTo>
                    <a:pt x="5817" y="1544"/>
                  </a:lnTo>
                  <a:lnTo>
                    <a:pt x="4986" y="1841"/>
                  </a:lnTo>
                  <a:lnTo>
                    <a:pt x="4214" y="2157"/>
                  </a:lnTo>
                  <a:lnTo>
                    <a:pt x="3502" y="2474"/>
                  </a:lnTo>
                  <a:lnTo>
                    <a:pt x="2849" y="2790"/>
                  </a:lnTo>
                  <a:lnTo>
                    <a:pt x="2255" y="3087"/>
                  </a:lnTo>
                  <a:lnTo>
                    <a:pt x="1741" y="3384"/>
                  </a:lnTo>
                  <a:lnTo>
                    <a:pt x="1286" y="3641"/>
                  </a:lnTo>
                  <a:lnTo>
                    <a:pt x="574" y="4096"/>
                  </a:lnTo>
                  <a:lnTo>
                    <a:pt x="139" y="4393"/>
                  </a:lnTo>
                  <a:lnTo>
                    <a:pt x="0" y="4511"/>
                  </a:lnTo>
                  <a:lnTo>
                    <a:pt x="1603" y="5204"/>
                  </a:lnTo>
                  <a:lnTo>
                    <a:pt x="1603" y="5362"/>
                  </a:lnTo>
                  <a:lnTo>
                    <a:pt x="1583" y="5797"/>
                  </a:lnTo>
                  <a:lnTo>
                    <a:pt x="1603" y="6450"/>
                  </a:lnTo>
                  <a:lnTo>
                    <a:pt x="1642" y="6866"/>
                  </a:lnTo>
                  <a:lnTo>
                    <a:pt x="1682" y="7321"/>
                  </a:lnTo>
                  <a:lnTo>
                    <a:pt x="1761" y="7815"/>
                  </a:lnTo>
                  <a:lnTo>
                    <a:pt x="1840" y="8330"/>
                  </a:lnTo>
                  <a:lnTo>
                    <a:pt x="1959" y="8884"/>
                  </a:lnTo>
                  <a:lnTo>
                    <a:pt x="2117" y="9457"/>
                  </a:lnTo>
                  <a:lnTo>
                    <a:pt x="2295" y="10051"/>
                  </a:lnTo>
                  <a:lnTo>
                    <a:pt x="2513" y="10664"/>
                  </a:lnTo>
                  <a:lnTo>
                    <a:pt x="2770" y="11277"/>
                  </a:lnTo>
                  <a:lnTo>
                    <a:pt x="3067" y="11891"/>
                  </a:lnTo>
                  <a:lnTo>
                    <a:pt x="3423" y="12504"/>
                  </a:lnTo>
                  <a:lnTo>
                    <a:pt x="3601" y="12821"/>
                  </a:lnTo>
                  <a:lnTo>
                    <a:pt x="3818" y="13117"/>
                  </a:lnTo>
                  <a:lnTo>
                    <a:pt x="4036" y="13414"/>
                  </a:lnTo>
                  <a:lnTo>
                    <a:pt x="4254" y="13711"/>
                  </a:lnTo>
                  <a:lnTo>
                    <a:pt x="4511" y="14008"/>
                  </a:lnTo>
                  <a:lnTo>
                    <a:pt x="4768" y="14285"/>
                  </a:lnTo>
                  <a:lnTo>
                    <a:pt x="5045" y="14562"/>
                  </a:lnTo>
                  <a:lnTo>
                    <a:pt x="5322" y="14838"/>
                  </a:lnTo>
                  <a:lnTo>
                    <a:pt x="5639" y="15115"/>
                  </a:lnTo>
                  <a:lnTo>
                    <a:pt x="5955" y="15373"/>
                  </a:lnTo>
                  <a:lnTo>
                    <a:pt x="6291" y="15610"/>
                  </a:lnTo>
                  <a:lnTo>
                    <a:pt x="6647" y="15847"/>
                  </a:lnTo>
                  <a:lnTo>
                    <a:pt x="7004" y="16085"/>
                  </a:lnTo>
                  <a:lnTo>
                    <a:pt x="7399" y="16302"/>
                  </a:lnTo>
                  <a:lnTo>
                    <a:pt x="7815" y="16520"/>
                  </a:lnTo>
                  <a:lnTo>
                    <a:pt x="8230" y="16718"/>
                  </a:lnTo>
                  <a:lnTo>
                    <a:pt x="8685" y="16896"/>
                  </a:lnTo>
                  <a:lnTo>
                    <a:pt x="9140" y="17074"/>
                  </a:lnTo>
                  <a:lnTo>
                    <a:pt x="9635" y="17232"/>
                  </a:lnTo>
                  <a:lnTo>
                    <a:pt x="10129" y="17391"/>
                  </a:lnTo>
                  <a:lnTo>
                    <a:pt x="10644" y="17509"/>
                  </a:lnTo>
                  <a:lnTo>
                    <a:pt x="11198" y="17628"/>
                  </a:lnTo>
                  <a:lnTo>
                    <a:pt x="11771" y="17727"/>
                  </a:lnTo>
                  <a:lnTo>
                    <a:pt x="12345" y="17806"/>
                  </a:lnTo>
                  <a:lnTo>
                    <a:pt x="12959" y="17885"/>
                  </a:lnTo>
                  <a:lnTo>
                    <a:pt x="13592" y="17925"/>
                  </a:lnTo>
                  <a:lnTo>
                    <a:pt x="14244" y="17945"/>
                  </a:lnTo>
                  <a:lnTo>
                    <a:pt x="14917" y="17964"/>
                  </a:lnTo>
                  <a:lnTo>
                    <a:pt x="15629" y="17945"/>
                  </a:lnTo>
                  <a:lnTo>
                    <a:pt x="16361" y="17925"/>
                  </a:lnTo>
                  <a:lnTo>
                    <a:pt x="16895" y="17885"/>
                  </a:lnTo>
                  <a:lnTo>
                    <a:pt x="17449" y="17826"/>
                  </a:lnTo>
                  <a:lnTo>
                    <a:pt x="17964" y="17747"/>
                  </a:lnTo>
                  <a:lnTo>
                    <a:pt x="18458" y="17668"/>
                  </a:lnTo>
                  <a:lnTo>
                    <a:pt x="18953" y="17569"/>
                  </a:lnTo>
                  <a:lnTo>
                    <a:pt x="19428" y="17470"/>
                  </a:lnTo>
                  <a:lnTo>
                    <a:pt x="19883" y="17331"/>
                  </a:lnTo>
                  <a:lnTo>
                    <a:pt x="20338" y="17213"/>
                  </a:lnTo>
                  <a:lnTo>
                    <a:pt x="20773" y="17054"/>
                  </a:lnTo>
                  <a:lnTo>
                    <a:pt x="21189" y="16896"/>
                  </a:lnTo>
                  <a:lnTo>
                    <a:pt x="21604" y="16738"/>
                  </a:lnTo>
                  <a:lnTo>
                    <a:pt x="21980" y="16560"/>
                  </a:lnTo>
                  <a:lnTo>
                    <a:pt x="22376" y="16362"/>
                  </a:lnTo>
                  <a:lnTo>
                    <a:pt x="22732" y="16164"/>
                  </a:lnTo>
                  <a:lnTo>
                    <a:pt x="23088" y="15966"/>
                  </a:lnTo>
                  <a:lnTo>
                    <a:pt x="23424" y="15749"/>
                  </a:lnTo>
                  <a:lnTo>
                    <a:pt x="23760" y="15531"/>
                  </a:lnTo>
                  <a:lnTo>
                    <a:pt x="24077" y="15294"/>
                  </a:lnTo>
                  <a:lnTo>
                    <a:pt x="24374" y="15056"/>
                  </a:lnTo>
                  <a:lnTo>
                    <a:pt x="24670" y="14819"/>
                  </a:lnTo>
                  <a:lnTo>
                    <a:pt x="25224" y="14324"/>
                  </a:lnTo>
                  <a:lnTo>
                    <a:pt x="25739" y="13790"/>
                  </a:lnTo>
                  <a:lnTo>
                    <a:pt x="26214" y="13256"/>
                  </a:lnTo>
                  <a:lnTo>
                    <a:pt x="26629" y="12722"/>
                  </a:lnTo>
                  <a:lnTo>
                    <a:pt x="27025" y="12168"/>
                  </a:lnTo>
                  <a:lnTo>
                    <a:pt x="27381" y="11614"/>
                  </a:lnTo>
                  <a:lnTo>
                    <a:pt x="27697" y="11080"/>
                  </a:lnTo>
                  <a:lnTo>
                    <a:pt x="27974" y="10526"/>
                  </a:lnTo>
                  <a:lnTo>
                    <a:pt x="28232" y="9991"/>
                  </a:lnTo>
                  <a:lnTo>
                    <a:pt x="28449" y="9477"/>
                  </a:lnTo>
                  <a:lnTo>
                    <a:pt x="28647" y="8982"/>
                  </a:lnTo>
                  <a:lnTo>
                    <a:pt x="28825" y="8508"/>
                  </a:lnTo>
                  <a:lnTo>
                    <a:pt x="28964" y="8053"/>
                  </a:lnTo>
                  <a:lnTo>
                    <a:pt x="29082" y="7617"/>
                  </a:lnTo>
                  <a:lnTo>
                    <a:pt x="29280" y="6885"/>
                  </a:lnTo>
                  <a:lnTo>
                    <a:pt x="29379" y="6331"/>
                  </a:lnTo>
                  <a:lnTo>
                    <a:pt x="29438" y="5956"/>
                  </a:lnTo>
                  <a:lnTo>
                    <a:pt x="29458" y="5837"/>
                  </a:lnTo>
                  <a:lnTo>
                    <a:pt x="31298" y="4353"/>
                  </a:lnTo>
                  <a:lnTo>
                    <a:pt x="30428" y="3898"/>
                  </a:lnTo>
                  <a:lnTo>
                    <a:pt x="29557" y="3483"/>
                  </a:lnTo>
                  <a:lnTo>
                    <a:pt x="28706" y="3087"/>
                  </a:lnTo>
                  <a:lnTo>
                    <a:pt x="27875" y="2711"/>
                  </a:lnTo>
                  <a:lnTo>
                    <a:pt x="27045" y="2375"/>
                  </a:lnTo>
                  <a:lnTo>
                    <a:pt x="26214" y="2058"/>
                  </a:lnTo>
                  <a:lnTo>
                    <a:pt x="25402" y="1781"/>
                  </a:lnTo>
                  <a:lnTo>
                    <a:pt x="24591" y="1504"/>
                  </a:lnTo>
                  <a:lnTo>
                    <a:pt x="23800" y="1267"/>
                  </a:lnTo>
                  <a:lnTo>
                    <a:pt x="23028" y="1049"/>
                  </a:lnTo>
                  <a:lnTo>
                    <a:pt x="22257" y="871"/>
                  </a:lnTo>
                  <a:lnTo>
                    <a:pt x="21485" y="693"/>
                  </a:lnTo>
                  <a:lnTo>
                    <a:pt x="20734" y="535"/>
                  </a:lnTo>
                  <a:lnTo>
                    <a:pt x="20002" y="396"/>
                  </a:lnTo>
                  <a:lnTo>
                    <a:pt x="19270" y="297"/>
                  </a:lnTo>
                  <a:lnTo>
                    <a:pt x="18538" y="198"/>
                  </a:lnTo>
                  <a:lnTo>
                    <a:pt x="17825" y="119"/>
                  </a:lnTo>
                  <a:lnTo>
                    <a:pt x="17133" y="60"/>
                  </a:lnTo>
                  <a:lnTo>
                    <a:pt x="16460" y="20"/>
                  </a:lnTo>
                  <a:lnTo>
                    <a:pt x="157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9"/>
            <p:cNvSpPr/>
            <p:nvPr/>
          </p:nvSpPr>
          <p:spPr>
            <a:xfrm>
              <a:off x="3954650" y="5055475"/>
              <a:ext cx="249300" cy="108325"/>
            </a:xfrm>
            <a:custGeom>
              <a:avLst/>
              <a:gdLst/>
              <a:ahLst/>
              <a:cxnLst/>
              <a:rect l="l" t="t" r="r" b="b"/>
              <a:pathLst>
                <a:path w="9972" h="4333" extrusionOk="0">
                  <a:moveTo>
                    <a:pt x="4769" y="0"/>
                  </a:moveTo>
                  <a:lnTo>
                    <a:pt x="4393" y="79"/>
                  </a:lnTo>
                  <a:lnTo>
                    <a:pt x="4017" y="178"/>
                  </a:lnTo>
                  <a:lnTo>
                    <a:pt x="3700" y="317"/>
                  </a:lnTo>
                  <a:lnTo>
                    <a:pt x="3384" y="495"/>
                  </a:lnTo>
                  <a:lnTo>
                    <a:pt x="3107" y="673"/>
                  </a:lnTo>
                  <a:lnTo>
                    <a:pt x="2850" y="890"/>
                  </a:lnTo>
                  <a:lnTo>
                    <a:pt x="2612" y="1108"/>
                  </a:lnTo>
                  <a:lnTo>
                    <a:pt x="2375" y="1346"/>
                  </a:lnTo>
                  <a:lnTo>
                    <a:pt x="1999" y="1781"/>
                  </a:lnTo>
                  <a:lnTo>
                    <a:pt x="1643" y="2216"/>
                  </a:lnTo>
                  <a:lnTo>
                    <a:pt x="1346" y="2552"/>
                  </a:lnTo>
                  <a:lnTo>
                    <a:pt x="1208" y="2691"/>
                  </a:lnTo>
                  <a:lnTo>
                    <a:pt x="1089" y="2770"/>
                  </a:lnTo>
                  <a:lnTo>
                    <a:pt x="950" y="2849"/>
                  </a:lnTo>
                  <a:lnTo>
                    <a:pt x="832" y="2869"/>
                  </a:lnTo>
                  <a:lnTo>
                    <a:pt x="733" y="2889"/>
                  </a:lnTo>
                  <a:lnTo>
                    <a:pt x="634" y="2869"/>
                  </a:lnTo>
                  <a:lnTo>
                    <a:pt x="555" y="2829"/>
                  </a:lnTo>
                  <a:lnTo>
                    <a:pt x="476" y="2790"/>
                  </a:lnTo>
                  <a:lnTo>
                    <a:pt x="416" y="2730"/>
                  </a:lnTo>
                  <a:lnTo>
                    <a:pt x="357" y="2651"/>
                  </a:lnTo>
                  <a:lnTo>
                    <a:pt x="258" y="2513"/>
                  </a:lnTo>
                  <a:lnTo>
                    <a:pt x="199" y="2374"/>
                  </a:lnTo>
                  <a:lnTo>
                    <a:pt x="159" y="2236"/>
                  </a:lnTo>
                  <a:lnTo>
                    <a:pt x="119" y="2315"/>
                  </a:lnTo>
                  <a:lnTo>
                    <a:pt x="80" y="2552"/>
                  </a:lnTo>
                  <a:lnTo>
                    <a:pt x="21" y="2869"/>
                  </a:lnTo>
                  <a:lnTo>
                    <a:pt x="1" y="3067"/>
                  </a:lnTo>
                  <a:lnTo>
                    <a:pt x="1" y="3245"/>
                  </a:lnTo>
                  <a:lnTo>
                    <a:pt x="21" y="3443"/>
                  </a:lnTo>
                  <a:lnTo>
                    <a:pt x="60" y="3640"/>
                  </a:lnTo>
                  <a:lnTo>
                    <a:pt x="139" y="3818"/>
                  </a:lnTo>
                  <a:lnTo>
                    <a:pt x="238" y="3977"/>
                  </a:lnTo>
                  <a:lnTo>
                    <a:pt x="357" y="4115"/>
                  </a:lnTo>
                  <a:lnTo>
                    <a:pt x="436" y="4175"/>
                  </a:lnTo>
                  <a:lnTo>
                    <a:pt x="535" y="4234"/>
                  </a:lnTo>
                  <a:lnTo>
                    <a:pt x="634" y="4274"/>
                  </a:lnTo>
                  <a:lnTo>
                    <a:pt x="753" y="4313"/>
                  </a:lnTo>
                  <a:lnTo>
                    <a:pt x="871" y="4333"/>
                  </a:lnTo>
                  <a:lnTo>
                    <a:pt x="1287" y="4333"/>
                  </a:lnTo>
                  <a:lnTo>
                    <a:pt x="1445" y="4293"/>
                  </a:lnTo>
                  <a:lnTo>
                    <a:pt x="1603" y="4254"/>
                  </a:lnTo>
                  <a:lnTo>
                    <a:pt x="1920" y="4115"/>
                  </a:lnTo>
                  <a:lnTo>
                    <a:pt x="2217" y="3957"/>
                  </a:lnTo>
                  <a:lnTo>
                    <a:pt x="2533" y="3739"/>
                  </a:lnTo>
                  <a:lnTo>
                    <a:pt x="2850" y="3502"/>
                  </a:lnTo>
                  <a:lnTo>
                    <a:pt x="3146" y="3265"/>
                  </a:lnTo>
                  <a:lnTo>
                    <a:pt x="3423" y="3007"/>
                  </a:lnTo>
                  <a:lnTo>
                    <a:pt x="3938" y="2473"/>
                  </a:lnTo>
                  <a:lnTo>
                    <a:pt x="4353" y="2038"/>
                  </a:lnTo>
                  <a:lnTo>
                    <a:pt x="4709" y="1583"/>
                  </a:lnTo>
                  <a:lnTo>
                    <a:pt x="4788" y="1721"/>
                  </a:lnTo>
                  <a:lnTo>
                    <a:pt x="4986" y="2038"/>
                  </a:lnTo>
                  <a:lnTo>
                    <a:pt x="5145" y="2256"/>
                  </a:lnTo>
                  <a:lnTo>
                    <a:pt x="5323" y="2493"/>
                  </a:lnTo>
                  <a:lnTo>
                    <a:pt x="5520" y="2750"/>
                  </a:lnTo>
                  <a:lnTo>
                    <a:pt x="5758" y="3007"/>
                  </a:lnTo>
                  <a:lnTo>
                    <a:pt x="6015" y="3245"/>
                  </a:lnTo>
                  <a:lnTo>
                    <a:pt x="6312" y="3482"/>
                  </a:lnTo>
                  <a:lnTo>
                    <a:pt x="6628" y="3700"/>
                  </a:lnTo>
                  <a:lnTo>
                    <a:pt x="6965" y="3878"/>
                  </a:lnTo>
                  <a:lnTo>
                    <a:pt x="7123" y="3937"/>
                  </a:lnTo>
                  <a:lnTo>
                    <a:pt x="7321" y="3997"/>
                  </a:lnTo>
                  <a:lnTo>
                    <a:pt x="7499" y="4036"/>
                  </a:lnTo>
                  <a:lnTo>
                    <a:pt x="7697" y="4076"/>
                  </a:lnTo>
                  <a:lnTo>
                    <a:pt x="7894" y="4095"/>
                  </a:lnTo>
                  <a:lnTo>
                    <a:pt x="8092" y="4095"/>
                  </a:lnTo>
                  <a:lnTo>
                    <a:pt x="8290" y="4076"/>
                  </a:lnTo>
                  <a:lnTo>
                    <a:pt x="8508" y="4036"/>
                  </a:lnTo>
                  <a:lnTo>
                    <a:pt x="8785" y="3957"/>
                  </a:lnTo>
                  <a:lnTo>
                    <a:pt x="9002" y="3858"/>
                  </a:lnTo>
                  <a:lnTo>
                    <a:pt x="9220" y="3759"/>
                  </a:lnTo>
                  <a:lnTo>
                    <a:pt x="9398" y="3640"/>
                  </a:lnTo>
                  <a:lnTo>
                    <a:pt x="9537" y="3502"/>
                  </a:lnTo>
                  <a:lnTo>
                    <a:pt x="9655" y="3363"/>
                  </a:lnTo>
                  <a:lnTo>
                    <a:pt x="9754" y="3205"/>
                  </a:lnTo>
                  <a:lnTo>
                    <a:pt x="9833" y="3047"/>
                  </a:lnTo>
                  <a:lnTo>
                    <a:pt x="9893" y="2869"/>
                  </a:lnTo>
                  <a:lnTo>
                    <a:pt x="9932" y="2711"/>
                  </a:lnTo>
                  <a:lnTo>
                    <a:pt x="9952" y="2533"/>
                  </a:lnTo>
                  <a:lnTo>
                    <a:pt x="9972" y="2354"/>
                  </a:lnTo>
                  <a:lnTo>
                    <a:pt x="9952" y="2038"/>
                  </a:lnTo>
                  <a:lnTo>
                    <a:pt x="9912" y="1721"/>
                  </a:lnTo>
                  <a:lnTo>
                    <a:pt x="9873" y="1899"/>
                  </a:lnTo>
                  <a:lnTo>
                    <a:pt x="9833" y="2058"/>
                  </a:lnTo>
                  <a:lnTo>
                    <a:pt x="9774" y="2196"/>
                  </a:lnTo>
                  <a:lnTo>
                    <a:pt x="9695" y="2354"/>
                  </a:lnTo>
                  <a:lnTo>
                    <a:pt x="9596" y="2473"/>
                  </a:lnTo>
                  <a:lnTo>
                    <a:pt x="9477" y="2572"/>
                  </a:lnTo>
                  <a:lnTo>
                    <a:pt x="9339" y="2631"/>
                  </a:lnTo>
                  <a:lnTo>
                    <a:pt x="9161" y="2671"/>
                  </a:lnTo>
                  <a:lnTo>
                    <a:pt x="9062" y="2651"/>
                  </a:lnTo>
                  <a:lnTo>
                    <a:pt x="8983" y="2631"/>
                  </a:lnTo>
                  <a:lnTo>
                    <a:pt x="8805" y="2552"/>
                  </a:lnTo>
                  <a:lnTo>
                    <a:pt x="8607" y="2414"/>
                  </a:lnTo>
                  <a:lnTo>
                    <a:pt x="8389" y="2216"/>
                  </a:lnTo>
                  <a:lnTo>
                    <a:pt x="7934" y="1761"/>
                  </a:lnTo>
                  <a:lnTo>
                    <a:pt x="7439" y="1247"/>
                  </a:lnTo>
                  <a:lnTo>
                    <a:pt x="7162" y="989"/>
                  </a:lnTo>
                  <a:lnTo>
                    <a:pt x="6866" y="752"/>
                  </a:lnTo>
                  <a:lnTo>
                    <a:pt x="6569" y="515"/>
                  </a:lnTo>
                  <a:lnTo>
                    <a:pt x="6252" y="317"/>
                  </a:lnTo>
                  <a:lnTo>
                    <a:pt x="6074" y="238"/>
                  </a:lnTo>
                  <a:lnTo>
                    <a:pt x="5896" y="158"/>
                  </a:lnTo>
                  <a:lnTo>
                    <a:pt x="5718" y="99"/>
                  </a:lnTo>
                  <a:lnTo>
                    <a:pt x="5540" y="40"/>
                  </a:lnTo>
                  <a:lnTo>
                    <a:pt x="5362" y="20"/>
                  </a:lnTo>
                  <a:lnTo>
                    <a:pt x="5164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9"/>
            <p:cNvSpPr/>
            <p:nvPr/>
          </p:nvSpPr>
          <p:spPr>
            <a:xfrm>
              <a:off x="3964550" y="5013925"/>
              <a:ext cx="59375" cy="63325"/>
            </a:xfrm>
            <a:custGeom>
              <a:avLst/>
              <a:gdLst/>
              <a:ahLst/>
              <a:cxnLst/>
              <a:rect l="l" t="t" r="r" b="b"/>
              <a:pathLst>
                <a:path w="2375" h="2533" extrusionOk="0">
                  <a:moveTo>
                    <a:pt x="2216" y="0"/>
                  </a:moveTo>
                  <a:lnTo>
                    <a:pt x="2137" y="20"/>
                  </a:lnTo>
                  <a:lnTo>
                    <a:pt x="2078" y="40"/>
                  </a:lnTo>
                  <a:lnTo>
                    <a:pt x="2038" y="99"/>
                  </a:lnTo>
                  <a:lnTo>
                    <a:pt x="2018" y="139"/>
                  </a:lnTo>
                  <a:lnTo>
                    <a:pt x="1999" y="356"/>
                  </a:lnTo>
                  <a:lnTo>
                    <a:pt x="1939" y="673"/>
                  </a:lnTo>
                  <a:lnTo>
                    <a:pt x="1860" y="1049"/>
                  </a:lnTo>
                  <a:lnTo>
                    <a:pt x="1761" y="1445"/>
                  </a:lnTo>
                  <a:lnTo>
                    <a:pt x="1682" y="1623"/>
                  </a:lnTo>
                  <a:lnTo>
                    <a:pt x="1623" y="1801"/>
                  </a:lnTo>
                  <a:lnTo>
                    <a:pt x="1544" y="1959"/>
                  </a:lnTo>
                  <a:lnTo>
                    <a:pt x="1445" y="2078"/>
                  </a:lnTo>
                  <a:lnTo>
                    <a:pt x="1346" y="2177"/>
                  </a:lnTo>
                  <a:lnTo>
                    <a:pt x="1247" y="2236"/>
                  </a:lnTo>
                  <a:lnTo>
                    <a:pt x="1148" y="2276"/>
                  </a:lnTo>
                  <a:lnTo>
                    <a:pt x="1089" y="2256"/>
                  </a:lnTo>
                  <a:lnTo>
                    <a:pt x="1029" y="2236"/>
                  </a:lnTo>
                  <a:lnTo>
                    <a:pt x="950" y="2216"/>
                  </a:lnTo>
                  <a:lnTo>
                    <a:pt x="891" y="2157"/>
                  </a:lnTo>
                  <a:lnTo>
                    <a:pt x="792" y="2038"/>
                  </a:lnTo>
                  <a:lnTo>
                    <a:pt x="713" y="1880"/>
                  </a:lnTo>
                  <a:lnTo>
                    <a:pt x="634" y="1702"/>
                  </a:lnTo>
                  <a:lnTo>
                    <a:pt x="574" y="1524"/>
                  </a:lnTo>
                  <a:lnTo>
                    <a:pt x="535" y="1326"/>
                  </a:lnTo>
                  <a:lnTo>
                    <a:pt x="475" y="1029"/>
                  </a:lnTo>
                  <a:lnTo>
                    <a:pt x="396" y="614"/>
                  </a:lnTo>
                  <a:lnTo>
                    <a:pt x="337" y="178"/>
                  </a:lnTo>
                  <a:lnTo>
                    <a:pt x="317" y="139"/>
                  </a:lnTo>
                  <a:lnTo>
                    <a:pt x="277" y="99"/>
                  </a:lnTo>
                  <a:lnTo>
                    <a:pt x="159" y="99"/>
                  </a:lnTo>
                  <a:lnTo>
                    <a:pt x="99" y="119"/>
                  </a:lnTo>
                  <a:lnTo>
                    <a:pt x="40" y="159"/>
                  </a:lnTo>
                  <a:lnTo>
                    <a:pt x="20" y="218"/>
                  </a:lnTo>
                  <a:lnTo>
                    <a:pt x="0" y="277"/>
                  </a:lnTo>
                  <a:lnTo>
                    <a:pt x="60" y="871"/>
                  </a:lnTo>
                  <a:lnTo>
                    <a:pt x="119" y="1227"/>
                  </a:lnTo>
                  <a:lnTo>
                    <a:pt x="218" y="1603"/>
                  </a:lnTo>
                  <a:lnTo>
                    <a:pt x="277" y="1781"/>
                  </a:lnTo>
                  <a:lnTo>
                    <a:pt x="337" y="1939"/>
                  </a:lnTo>
                  <a:lnTo>
                    <a:pt x="416" y="2097"/>
                  </a:lnTo>
                  <a:lnTo>
                    <a:pt x="515" y="2236"/>
                  </a:lnTo>
                  <a:lnTo>
                    <a:pt x="614" y="2335"/>
                  </a:lnTo>
                  <a:lnTo>
                    <a:pt x="732" y="2434"/>
                  </a:lnTo>
                  <a:lnTo>
                    <a:pt x="871" y="2493"/>
                  </a:lnTo>
                  <a:lnTo>
                    <a:pt x="1009" y="2533"/>
                  </a:lnTo>
                  <a:lnTo>
                    <a:pt x="1187" y="2513"/>
                  </a:lnTo>
                  <a:lnTo>
                    <a:pt x="1366" y="2473"/>
                  </a:lnTo>
                  <a:lnTo>
                    <a:pt x="1504" y="2394"/>
                  </a:lnTo>
                  <a:lnTo>
                    <a:pt x="1642" y="2295"/>
                  </a:lnTo>
                  <a:lnTo>
                    <a:pt x="1761" y="2157"/>
                  </a:lnTo>
                  <a:lnTo>
                    <a:pt x="1860" y="1999"/>
                  </a:lnTo>
                  <a:lnTo>
                    <a:pt x="1959" y="1820"/>
                  </a:lnTo>
                  <a:lnTo>
                    <a:pt x="2038" y="1623"/>
                  </a:lnTo>
                  <a:lnTo>
                    <a:pt x="2117" y="1425"/>
                  </a:lnTo>
                  <a:lnTo>
                    <a:pt x="2177" y="1227"/>
                  </a:lnTo>
                  <a:lnTo>
                    <a:pt x="2276" y="812"/>
                  </a:lnTo>
                  <a:lnTo>
                    <a:pt x="2335" y="436"/>
                  </a:lnTo>
                  <a:lnTo>
                    <a:pt x="2374" y="139"/>
                  </a:lnTo>
                  <a:lnTo>
                    <a:pt x="2355" y="80"/>
                  </a:lnTo>
                  <a:lnTo>
                    <a:pt x="2315" y="40"/>
                  </a:lnTo>
                  <a:lnTo>
                    <a:pt x="2276" y="20"/>
                  </a:lnTo>
                  <a:lnTo>
                    <a:pt x="2216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9"/>
            <p:cNvSpPr/>
            <p:nvPr/>
          </p:nvSpPr>
          <p:spPr>
            <a:xfrm>
              <a:off x="4108475" y="5009475"/>
              <a:ext cx="58875" cy="59375"/>
            </a:xfrm>
            <a:custGeom>
              <a:avLst/>
              <a:gdLst/>
              <a:ahLst/>
              <a:cxnLst/>
              <a:rect l="l" t="t" r="r" b="b"/>
              <a:pathLst>
                <a:path w="2355" h="2375" extrusionOk="0">
                  <a:moveTo>
                    <a:pt x="2315" y="0"/>
                  </a:moveTo>
                  <a:lnTo>
                    <a:pt x="2196" y="20"/>
                  </a:lnTo>
                  <a:lnTo>
                    <a:pt x="2078" y="60"/>
                  </a:lnTo>
                  <a:lnTo>
                    <a:pt x="2038" y="79"/>
                  </a:lnTo>
                  <a:lnTo>
                    <a:pt x="2018" y="119"/>
                  </a:lnTo>
                  <a:lnTo>
                    <a:pt x="2018" y="653"/>
                  </a:lnTo>
                  <a:lnTo>
                    <a:pt x="2018" y="950"/>
                  </a:lnTo>
                  <a:lnTo>
                    <a:pt x="1979" y="1247"/>
                  </a:lnTo>
                  <a:lnTo>
                    <a:pt x="1920" y="1543"/>
                  </a:lnTo>
                  <a:lnTo>
                    <a:pt x="1840" y="1820"/>
                  </a:lnTo>
                  <a:lnTo>
                    <a:pt x="1781" y="1939"/>
                  </a:lnTo>
                  <a:lnTo>
                    <a:pt x="1722" y="2058"/>
                  </a:lnTo>
                  <a:lnTo>
                    <a:pt x="1643" y="2157"/>
                  </a:lnTo>
                  <a:lnTo>
                    <a:pt x="1544" y="2256"/>
                  </a:lnTo>
                  <a:lnTo>
                    <a:pt x="1524" y="2256"/>
                  </a:lnTo>
                  <a:lnTo>
                    <a:pt x="1484" y="2275"/>
                  </a:lnTo>
                  <a:lnTo>
                    <a:pt x="1405" y="2236"/>
                  </a:lnTo>
                  <a:lnTo>
                    <a:pt x="1326" y="2177"/>
                  </a:lnTo>
                  <a:lnTo>
                    <a:pt x="1227" y="2097"/>
                  </a:lnTo>
                  <a:lnTo>
                    <a:pt x="1069" y="1939"/>
                  </a:lnTo>
                  <a:lnTo>
                    <a:pt x="970" y="1820"/>
                  </a:lnTo>
                  <a:lnTo>
                    <a:pt x="871" y="1642"/>
                  </a:lnTo>
                  <a:lnTo>
                    <a:pt x="772" y="1464"/>
                  </a:lnTo>
                  <a:lnTo>
                    <a:pt x="614" y="1069"/>
                  </a:lnTo>
                  <a:lnTo>
                    <a:pt x="456" y="614"/>
                  </a:lnTo>
                  <a:lnTo>
                    <a:pt x="337" y="139"/>
                  </a:lnTo>
                  <a:lnTo>
                    <a:pt x="317" y="119"/>
                  </a:lnTo>
                  <a:lnTo>
                    <a:pt x="159" y="119"/>
                  </a:lnTo>
                  <a:lnTo>
                    <a:pt x="40" y="178"/>
                  </a:lnTo>
                  <a:lnTo>
                    <a:pt x="20" y="198"/>
                  </a:lnTo>
                  <a:lnTo>
                    <a:pt x="1" y="218"/>
                  </a:lnTo>
                  <a:lnTo>
                    <a:pt x="80" y="534"/>
                  </a:lnTo>
                  <a:lnTo>
                    <a:pt x="159" y="910"/>
                  </a:lnTo>
                  <a:lnTo>
                    <a:pt x="297" y="1286"/>
                  </a:lnTo>
                  <a:lnTo>
                    <a:pt x="376" y="1464"/>
                  </a:lnTo>
                  <a:lnTo>
                    <a:pt x="456" y="1642"/>
                  </a:lnTo>
                  <a:lnTo>
                    <a:pt x="554" y="1820"/>
                  </a:lnTo>
                  <a:lnTo>
                    <a:pt x="673" y="1979"/>
                  </a:lnTo>
                  <a:lnTo>
                    <a:pt x="792" y="2117"/>
                  </a:lnTo>
                  <a:lnTo>
                    <a:pt x="911" y="2216"/>
                  </a:lnTo>
                  <a:lnTo>
                    <a:pt x="1069" y="2315"/>
                  </a:lnTo>
                  <a:lnTo>
                    <a:pt x="1227" y="2355"/>
                  </a:lnTo>
                  <a:lnTo>
                    <a:pt x="1385" y="2374"/>
                  </a:lnTo>
                  <a:lnTo>
                    <a:pt x="1583" y="2374"/>
                  </a:lnTo>
                  <a:lnTo>
                    <a:pt x="1722" y="2315"/>
                  </a:lnTo>
                  <a:lnTo>
                    <a:pt x="1840" y="2256"/>
                  </a:lnTo>
                  <a:lnTo>
                    <a:pt x="1959" y="2137"/>
                  </a:lnTo>
                  <a:lnTo>
                    <a:pt x="2058" y="2018"/>
                  </a:lnTo>
                  <a:lnTo>
                    <a:pt x="2137" y="1880"/>
                  </a:lnTo>
                  <a:lnTo>
                    <a:pt x="2196" y="1722"/>
                  </a:lnTo>
                  <a:lnTo>
                    <a:pt x="2236" y="1563"/>
                  </a:lnTo>
                  <a:lnTo>
                    <a:pt x="2276" y="1385"/>
                  </a:lnTo>
                  <a:lnTo>
                    <a:pt x="2335" y="1009"/>
                  </a:lnTo>
                  <a:lnTo>
                    <a:pt x="2355" y="633"/>
                  </a:lnTo>
                  <a:lnTo>
                    <a:pt x="2355" y="40"/>
                  </a:lnTo>
                  <a:lnTo>
                    <a:pt x="2355" y="20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9"/>
            <p:cNvSpPr/>
            <p:nvPr/>
          </p:nvSpPr>
          <p:spPr>
            <a:xfrm>
              <a:off x="3948725" y="5039150"/>
              <a:ext cx="66800" cy="66300"/>
            </a:xfrm>
            <a:custGeom>
              <a:avLst/>
              <a:gdLst/>
              <a:ahLst/>
              <a:cxnLst/>
              <a:rect l="l" t="t" r="r" b="b"/>
              <a:pathLst>
                <a:path w="2672" h="2652" extrusionOk="0">
                  <a:moveTo>
                    <a:pt x="1365" y="297"/>
                  </a:moveTo>
                  <a:lnTo>
                    <a:pt x="1445" y="317"/>
                  </a:lnTo>
                  <a:lnTo>
                    <a:pt x="1642" y="356"/>
                  </a:lnTo>
                  <a:lnTo>
                    <a:pt x="1820" y="436"/>
                  </a:lnTo>
                  <a:lnTo>
                    <a:pt x="1999" y="535"/>
                  </a:lnTo>
                  <a:lnTo>
                    <a:pt x="2117" y="673"/>
                  </a:lnTo>
                  <a:lnTo>
                    <a:pt x="2236" y="851"/>
                  </a:lnTo>
                  <a:lnTo>
                    <a:pt x="2315" y="1029"/>
                  </a:lnTo>
                  <a:lnTo>
                    <a:pt x="2355" y="1227"/>
                  </a:lnTo>
                  <a:lnTo>
                    <a:pt x="2355" y="1425"/>
                  </a:lnTo>
                  <a:lnTo>
                    <a:pt x="2315" y="1623"/>
                  </a:lnTo>
                  <a:lnTo>
                    <a:pt x="2236" y="1820"/>
                  </a:lnTo>
                  <a:lnTo>
                    <a:pt x="2117" y="1979"/>
                  </a:lnTo>
                  <a:lnTo>
                    <a:pt x="1979" y="2117"/>
                  </a:lnTo>
                  <a:lnTo>
                    <a:pt x="1820" y="2216"/>
                  </a:lnTo>
                  <a:lnTo>
                    <a:pt x="1642" y="2295"/>
                  </a:lnTo>
                  <a:lnTo>
                    <a:pt x="1445" y="2335"/>
                  </a:lnTo>
                  <a:lnTo>
                    <a:pt x="1227" y="2335"/>
                  </a:lnTo>
                  <a:lnTo>
                    <a:pt x="1029" y="2295"/>
                  </a:lnTo>
                  <a:lnTo>
                    <a:pt x="851" y="2216"/>
                  </a:lnTo>
                  <a:lnTo>
                    <a:pt x="693" y="2097"/>
                  </a:lnTo>
                  <a:lnTo>
                    <a:pt x="554" y="1959"/>
                  </a:lnTo>
                  <a:lnTo>
                    <a:pt x="436" y="1801"/>
                  </a:lnTo>
                  <a:lnTo>
                    <a:pt x="356" y="1603"/>
                  </a:lnTo>
                  <a:lnTo>
                    <a:pt x="317" y="1425"/>
                  </a:lnTo>
                  <a:lnTo>
                    <a:pt x="317" y="1207"/>
                  </a:lnTo>
                  <a:lnTo>
                    <a:pt x="356" y="1029"/>
                  </a:lnTo>
                  <a:lnTo>
                    <a:pt x="436" y="851"/>
                  </a:lnTo>
                  <a:lnTo>
                    <a:pt x="535" y="693"/>
                  </a:lnTo>
                  <a:lnTo>
                    <a:pt x="673" y="554"/>
                  </a:lnTo>
                  <a:lnTo>
                    <a:pt x="811" y="455"/>
                  </a:lnTo>
                  <a:lnTo>
                    <a:pt x="990" y="356"/>
                  </a:lnTo>
                  <a:lnTo>
                    <a:pt x="1168" y="317"/>
                  </a:lnTo>
                  <a:lnTo>
                    <a:pt x="1365" y="297"/>
                  </a:lnTo>
                  <a:close/>
                  <a:moveTo>
                    <a:pt x="1207" y="0"/>
                  </a:moveTo>
                  <a:lnTo>
                    <a:pt x="1069" y="20"/>
                  </a:lnTo>
                  <a:lnTo>
                    <a:pt x="950" y="60"/>
                  </a:lnTo>
                  <a:lnTo>
                    <a:pt x="831" y="99"/>
                  </a:lnTo>
                  <a:lnTo>
                    <a:pt x="713" y="159"/>
                  </a:lnTo>
                  <a:lnTo>
                    <a:pt x="594" y="218"/>
                  </a:lnTo>
                  <a:lnTo>
                    <a:pt x="495" y="297"/>
                  </a:lnTo>
                  <a:lnTo>
                    <a:pt x="396" y="376"/>
                  </a:lnTo>
                  <a:lnTo>
                    <a:pt x="317" y="475"/>
                  </a:lnTo>
                  <a:lnTo>
                    <a:pt x="238" y="574"/>
                  </a:lnTo>
                  <a:lnTo>
                    <a:pt x="178" y="673"/>
                  </a:lnTo>
                  <a:lnTo>
                    <a:pt x="119" y="792"/>
                  </a:lnTo>
                  <a:lnTo>
                    <a:pt x="60" y="930"/>
                  </a:lnTo>
                  <a:lnTo>
                    <a:pt x="40" y="1049"/>
                  </a:lnTo>
                  <a:lnTo>
                    <a:pt x="20" y="1187"/>
                  </a:lnTo>
                  <a:lnTo>
                    <a:pt x="0" y="1306"/>
                  </a:lnTo>
                  <a:lnTo>
                    <a:pt x="20" y="1445"/>
                  </a:lnTo>
                  <a:lnTo>
                    <a:pt x="20" y="1583"/>
                  </a:lnTo>
                  <a:lnTo>
                    <a:pt x="60" y="1702"/>
                  </a:lnTo>
                  <a:lnTo>
                    <a:pt x="99" y="1820"/>
                  </a:lnTo>
                  <a:lnTo>
                    <a:pt x="159" y="1939"/>
                  </a:lnTo>
                  <a:lnTo>
                    <a:pt x="218" y="2058"/>
                  </a:lnTo>
                  <a:lnTo>
                    <a:pt x="297" y="2157"/>
                  </a:lnTo>
                  <a:lnTo>
                    <a:pt x="396" y="2256"/>
                  </a:lnTo>
                  <a:lnTo>
                    <a:pt x="495" y="2355"/>
                  </a:lnTo>
                  <a:lnTo>
                    <a:pt x="594" y="2434"/>
                  </a:lnTo>
                  <a:lnTo>
                    <a:pt x="693" y="2493"/>
                  </a:lnTo>
                  <a:lnTo>
                    <a:pt x="811" y="2552"/>
                  </a:lnTo>
                  <a:lnTo>
                    <a:pt x="930" y="2592"/>
                  </a:lnTo>
                  <a:lnTo>
                    <a:pt x="1069" y="2632"/>
                  </a:lnTo>
                  <a:lnTo>
                    <a:pt x="1187" y="2651"/>
                  </a:lnTo>
                  <a:lnTo>
                    <a:pt x="1425" y="2651"/>
                  </a:lnTo>
                  <a:lnTo>
                    <a:pt x="1543" y="2632"/>
                  </a:lnTo>
                  <a:lnTo>
                    <a:pt x="1801" y="2572"/>
                  </a:lnTo>
                  <a:lnTo>
                    <a:pt x="2018" y="2473"/>
                  </a:lnTo>
                  <a:lnTo>
                    <a:pt x="2216" y="2315"/>
                  </a:lnTo>
                  <a:lnTo>
                    <a:pt x="2374" y="2137"/>
                  </a:lnTo>
                  <a:lnTo>
                    <a:pt x="2513" y="1939"/>
                  </a:lnTo>
                  <a:lnTo>
                    <a:pt x="2612" y="1702"/>
                  </a:lnTo>
                  <a:lnTo>
                    <a:pt x="2632" y="1583"/>
                  </a:lnTo>
                  <a:lnTo>
                    <a:pt x="2651" y="1464"/>
                  </a:lnTo>
                  <a:lnTo>
                    <a:pt x="2671" y="1326"/>
                  </a:lnTo>
                  <a:lnTo>
                    <a:pt x="2651" y="1187"/>
                  </a:lnTo>
                  <a:lnTo>
                    <a:pt x="2632" y="1069"/>
                  </a:lnTo>
                  <a:lnTo>
                    <a:pt x="2612" y="930"/>
                  </a:lnTo>
                  <a:lnTo>
                    <a:pt x="2572" y="811"/>
                  </a:lnTo>
                  <a:lnTo>
                    <a:pt x="2513" y="693"/>
                  </a:lnTo>
                  <a:lnTo>
                    <a:pt x="2454" y="594"/>
                  </a:lnTo>
                  <a:lnTo>
                    <a:pt x="2374" y="495"/>
                  </a:lnTo>
                  <a:lnTo>
                    <a:pt x="2275" y="396"/>
                  </a:lnTo>
                  <a:lnTo>
                    <a:pt x="2196" y="297"/>
                  </a:lnTo>
                  <a:lnTo>
                    <a:pt x="2097" y="218"/>
                  </a:lnTo>
                  <a:lnTo>
                    <a:pt x="1979" y="159"/>
                  </a:lnTo>
                  <a:lnTo>
                    <a:pt x="1860" y="99"/>
                  </a:lnTo>
                  <a:lnTo>
                    <a:pt x="1741" y="60"/>
                  </a:lnTo>
                  <a:lnTo>
                    <a:pt x="1603" y="20"/>
                  </a:lnTo>
                  <a:lnTo>
                    <a:pt x="14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9"/>
            <p:cNvSpPr/>
            <p:nvPr/>
          </p:nvSpPr>
          <p:spPr>
            <a:xfrm>
              <a:off x="3732575" y="4895225"/>
              <a:ext cx="695925" cy="90025"/>
            </a:xfrm>
            <a:custGeom>
              <a:avLst/>
              <a:gdLst/>
              <a:ahLst/>
              <a:cxnLst/>
              <a:rect l="l" t="t" r="r" b="b"/>
              <a:pathLst>
                <a:path w="27837" h="3601" extrusionOk="0">
                  <a:moveTo>
                    <a:pt x="258" y="0"/>
                  </a:moveTo>
                  <a:lnTo>
                    <a:pt x="1" y="396"/>
                  </a:lnTo>
                  <a:lnTo>
                    <a:pt x="238" y="534"/>
                  </a:lnTo>
                  <a:lnTo>
                    <a:pt x="871" y="891"/>
                  </a:lnTo>
                  <a:lnTo>
                    <a:pt x="1326" y="1128"/>
                  </a:lnTo>
                  <a:lnTo>
                    <a:pt x="1880" y="1385"/>
                  </a:lnTo>
                  <a:lnTo>
                    <a:pt x="2513" y="1642"/>
                  </a:lnTo>
                  <a:lnTo>
                    <a:pt x="3226" y="1939"/>
                  </a:lnTo>
                  <a:lnTo>
                    <a:pt x="4017" y="2216"/>
                  </a:lnTo>
                  <a:lnTo>
                    <a:pt x="4868" y="2513"/>
                  </a:lnTo>
                  <a:lnTo>
                    <a:pt x="5797" y="2770"/>
                  </a:lnTo>
                  <a:lnTo>
                    <a:pt x="6787" y="3007"/>
                  </a:lnTo>
                  <a:lnTo>
                    <a:pt x="7835" y="3225"/>
                  </a:lnTo>
                  <a:lnTo>
                    <a:pt x="8369" y="3324"/>
                  </a:lnTo>
                  <a:lnTo>
                    <a:pt x="8923" y="3403"/>
                  </a:lnTo>
                  <a:lnTo>
                    <a:pt x="9497" y="3462"/>
                  </a:lnTo>
                  <a:lnTo>
                    <a:pt x="10071" y="3522"/>
                  </a:lnTo>
                  <a:lnTo>
                    <a:pt x="10664" y="3561"/>
                  </a:lnTo>
                  <a:lnTo>
                    <a:pt x="11278" y="3581"/>
                  </a:lnTo>
                  <a:lnTo>
                    <a:pt x="11832" y="3601"/>
                  </a:lnTo>
                  <a:lnTo>
                    <a:pt x="12405" y="3601"/>
                  </a:lnTo>
                  <a:lnTo>
                    <a:pt x="12979" y="3581"/>
                  </a:lnTo>
                  <a:lnTo>
                    <a:pt x="13553" y="3542"/>
                  </a:lnTo>
                  <a:lnTo>
                    <a:pt x="14957" y="3423"/>
                  </a:lnTo>
                  <a:lnTo>
                    <a:pt x="16342" y="3265"/>
                  </a:lnTo>
                  <a:lnTo>
                    <a:pt x="17688" y="3067"/>
                  </a:lnTo>
                  <a:lnTo>
                    <a:pt x="18973" y="2869"/>
                  </a:lnTo>
                  <a:lnTo>
                    <a:pt x="20220" y="2651"/>
                  </a:lnTo>
                  <a:lnTo>
                    <a:pt x="21387" y="2414"/>
                  </a:lnTo>
                  <a:lnTo>
                    <a:pt x="22495" y="2176"/>
                  </a:lnTo>
                  <a:lnTo>
                    <a:pt x="23504" y="1939"/>
                  </a:lnTo>
                  <a:lnTo>
                    <a:pt x="24454" y="1721"/>
                  </a:lnTo>
                  <a:lnTo>
                    <a:pt x="25284" y="1504"/>
                  </a:lnTo>
                  <a:lnTo>
                    <a:pt x="26650" y="1128"/>
                  </a:lnTo>
                  <a:lnTo>
                    <a:pt x="27520" y="851"/>
                  </a:lnTo>
                  <a:lnTo>
                    <a:pt x="27837" y="752"/>
                  </a:lnTo>
                  <a:lnTo>
                    <a:pt x="27678" y="317"/>
                  </a:lnTo>
                  <a:lnTo>
                    <a:pt x="27362" y="416"/>
                  </a:lnTo>
                  <a:lnTo>
                    <a:pt x="26511" y="673"/>
                  </a:lnTo>
                  <a:lnTo>
                    <a:pt x="25166" y="1049"/>
                  </a:lnTo>
                  <a:lnTo>
                    <a:pt x="24315" y="1266"/>
                  </a:lnTo>
                  <a:lnTo>
                    <a:pt x="23405" y="1484"/>
                  </a:lnTo>
                  <a:lnTo>
                    <a:pt x="22376" y="1721"/>
                  </a:lnTo>
                  <a:lnTo>
                    <a:pt x="21288" y="1959"/>
                  </a:lnTo>
                  <a:lnTo>
                    <a:pt x="20121" y="2196"/>
                  </a:lnTo>
                  <a:lnTo>
                    <a:pt x="18894" y="2414"/>
                  </a:lnTo>
                  <a:lnTo>
                    <a:pt x="17608" y="2612"/>
                  </a:lnTo>
                  <a:lnTo>
                    <a:pt x="16283" y="2790"/>
                  </a:lnTo>
                  <a:lnTo>
                    <a:pt x="14918" y="2948"/>
                  </a:lnTo>
                  <a:lnTo>
                    <a:pt x="13533" y="3067"/>
                  </a:lnTo>
                  <a:lnTo>
                    <a:pt x="12821" y="3106"/>
                  </a:lnTo>
                  <a:lnTo>
                    <a:pt x="12148" y="3126"/>
                  </a:lnTo>
                  <a:lnTo>
                    <a:pt x="11475" y="3126"/>
                  </a:lnTo>
                  <a:lnTo>
                    <a:pt x="10823" y="3106"/>
                  </a:lnTo>
                  <a:lnTo>
                    <a:pt x="10170" y="3067"/>
                  </a:lnTo>
                  <a:lnTo>
                    <a:pt x="9537" y="3007"/>
                  </a:lnTo>
                  <a:lnTo>
                    <a:pt x="8923" y="2928"/>
                  </a:lnTo>
                  <a:lnTo>
                    <a:pt x="8310" y="2829"/>
                  </a:lnTo>
                  <a:lnTo>
                    <a:pt x="7717" y="2730"/>
                  </a:lnTo>
                  <a:lnTo>
                    <a:pt x="7143" y="2612"/>
                  </a:lnTo>
                  <a:lnTo>
                    <a:pt x="6589" y="2493"/>
                  </a:lnTo>
                  <a:lnTo>
                    <a:pt x="6055" y="2355"/>
                  </a:lnTo>
                  <a:lnTo>
                    <a:pt x="5046" y="2078"/>
                  </a:lnTo>
                  <a:lnTo>
                    <a:pt x="4116" y="1761"/>
                  </a:lnTo>
                  <a:lnTo>
                    <a:pt x="3265" y="1444"/>
                  </a:lnTo>
                  <a:lnTo>
                    <a:pt x="2513" y="1148"/>
                  </a:lnTo>
                  <a:lnTo>
                    <a:pt x="1861" y="851"/>
                  </a:lnTo>
                  <a:lnTo>
                    <a:pt x="1307" y="574"/>
                  </a:lnTo>
                  <a:lnTo>
                    <a:pt x="852" y="356"/>
                  </a:lnTo>
                  <a:lnTo>
                    <a:pt x="535" y="178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9"/>
            <p:cNvSpPr/>
            <p:nvPr/>
          </p:nvSpPr>
          <p:spPr>
            <a:xfrm>
              <a:off x="3725650" y="4798275"/>
              <a:ext cx="727075" cy="153350"/>
            </a:xfrm>
            <a:custGeom>
              <a:avLst/>
              <a:gdLst/>
              <a:ahLst/>
              <a:cxnLst/>
              <a:rect l="l" t="t" r="r" b="b"/>
              <a:pathLst>
                <a:path w="29083" h="6134" extrusionOk="0">
                  <a:moveTo>
                    <a:pt x="13394" y="1"/>
                  </a:moveTo>
                  <a:lnTo>
                    <a:pt x="12227" y="40"/>
                  </a:lnTo>
                  <a:lnTo>
                    <a:pt x="11100" y="100"/>
                  </a:lnTo>
                  <a:lnTo>
                    <a:pt x="10011" y="198"/>
                  </a:lnTo>
                  <a:lnTo>
                    <a:pt x="8983" y="337"/>
                  </a:lnTo>
                  <a:lnTo>
                    <a:pt x="8013" y="495"/>
                  </a:lnTo>
                  <a:lnTo>
                    <a:pt x="7083" y="673"/>
                  </a:lnTo>
                  <a:lnTo>
                    <a:pt x="6193" y="851"/>
                  </a:lnTo>
                  <a:lnTo>
                    <a:pt x="5382" y="1069"/>
                  </a:lnTo>
                  <a:lnTo>
                    <a:pt x="4610" y="1267"/>
                  </a:lnTo>
                  <a:lnTo>
                    <a:pt x="3898" y="1504"/>
                  </a:lnTo>
                  <a:lnTo>
                    <a:pt x="3226" y="1722"/>
                  </a:lnTo>
                  <a:lnTo>
                    <a:pt x="2632" y="1939"/>
                  </a:lnTo>
                  <a:lnTo>
                    <a:pt x="2098" y="2137"/>
                  </a:lnTo>
                  <a:lnTo>
                    <a:pt x="1603" y="2355"/>
                  </a:lnTo>
                  <a:lnTo>
                    <a:pt x="1188" y="2533"/>
                  </a:lnTo>
                  <a:lnTo>
                    <a:pt x="535" y="2850"/>
                  </a:lnTo>
                  <a:lnTo>
                    <a:pt x="139" y="3067"/>
                  </a:lnTo>
                  <a:lnTo>
                    <a:pt x="1" y="3126"/>
                  </a:lnTo>
                  <a:lnTo>
                    <a:pt x="515" y="3443"/>
                  </a:lnTo>
                  <a:lnTo>
                    <a:pt x="1049" y="3740"/>
                  </a:lnTo>
                  <a:lnTo>
                    <a:pt x="1584" y="3997"/>
                  </a:lnTo>
                  <a:lnTo>
                    <a:pt x="2138" y="4254"/>
                  </a:lnTo>
                  <a:lnTo>
                    <a:pt x="2691" y="4492"/>
                  </a:lnTo>
                  <a:lnTo>
                    <a:pt x="3245" y="4709"/>
                  </a:lnTo>
                  <a:lnTo>
                    <a:pt x="3819" y="4907"/>
                  </a:lnTo>
                  <a:lnTo>
                    <a:pt x="4393" y="5085"/>
                  </a:lnTo>
                  <a:lnTo>
                    <a:pt x="4967" y="5243"/>
                  </a:lnTo>
                  <a:lnTo>
                    <a:pt x="5560" y="5402"/>
                  </a:lnTo>
                  <a:lnTo>
                    <a:pt x="6154" y="5520"/>
                  </a:lnTo>
                  <a:lnTo>
                    <a:pt x="6747" y="5659"/>
                  </a:lnTo>
                  <a:lnTo>
                    <a:pt x="7341" y="5758"/>
                  </a:lnTo>
                  <a:lnTo>
                    <a:pt x="7954" y="5857"/>
                  </a:lnTo>
                  <a:lnTo>
                    <a:pt x="8547" y="5916"/>
                  </a:lnTo>
                  <a:lnTo>
                    <a:pt x="9161" y="5995"/>
                  </a:lnTo>
                  <a:lnTo>
                    <a:pt x="9774" y="6035"/>
                  </a:lnTo>
                  <a:lnTo>
                    <a:pt x="10368" y="6094"/>
                  </a:lnTo>
                  <a:lnTo>
                    <a:pt x="11594" y="6134"/>
                  </a:lnTo>
                  <a:lnTo>
                    <a:pt x="12801" y="6134"/>
                  </a:lnTo>
                  <a:lnTo>
                    <a:pt x="14008" y="6114"/>
                  </a:lnTo>
                  <a:lnTo>
                    <a:pt x="15195" y="6035"/>
                  </a:lnTo>
                  <a:lnTo>
                    <a:pt x="16382" y="5936"/>
                  </a:lnTo>
                  <a:lnTo>
                    <a:pt x="17529" y="5817"/>
                  </a:lnTo>
                  <a:lnTo>
                    <a:pt x="18637" y="5659"/>
                  </a:lnTo>
                  <a:lnTo>
                    <a:pt x="19745" y="5501"/>
                  </a:lnTo>
                  <a:lnTo>
                    <a:pt x="20794" y="5322"/>
                  </a:lnTo>
                  <a:lnTo>
                    <a:pt x="21803" y="5125"/>
                  </a:lnTo>
                  <a:lnTo>
                    <a:pt x="22772" y="4907"/>
                  </a:lnTo>
                  <a:lnTo>
                    <a:pt x="23682" y="4689"/>
                  </a:lnTo>
                  <a:lnTo>
                    <a:pt x="24553" y="4492"/>
                  </a:lnTo>
                  <a:lnTo>
                    <a:pt x="26076" y="4076"/>
                  </a:lnTo>
                  <a:lnTo>
                    <a:pt x="27342" y="3700"/>
                  </a:lnTo>
                  <a:lnTo>
                    <a:pt x="28292" y="3403"/>
                  </a:lnTo>
                  <a:lnTo>
                    <a:pt x="29083" y="3126"/>
                  </a:lnTo>
                  <a:lnTo>
                    <a:pt x="28272" y="2790"/>
                  </a:lnTo>
                  <a:lnTo>
                    <a:pt x="27481" y="2493"/>
                  </a:lnTo>
                  <a:lnTo>
                    <a:pt x="26669" y="2216"/>
                  </a:lnTo>
                  <a:lnTo>
                    <a:pt x="25898" y="1959"/>
                  </a:lnTo>
                  <a:lnTo>
                    <a:pt x="25106" y="1722"/>
                  </a:lnTo>
                  <a:lnTo>
                    <a:pt x="24335" y="1484"/>
                  </a:lnTo>
                  <a:lnTo>
                    <a:pt x="23583" y="1287"/>
                  </a:lnTo>
                  <a:lnTo>
                    <a:pt x="22831" y="1109"/>
                  </a:lnTo>
                  <a:lnTo>
                    <a:pt x="22099" y="930"/>
                  </a:lnTo>
                  <a:lnTo>
                    <a:pt x="21367" y="772"/>
                  </a:lnTo>
                  <a:lnTo>
                    <a:pt x="20635" y="634"/>
                  </a:lnTo>
                  <a:lnTo>
                    <a:pt x="19923" y="515"/>
                  </a:lnTo>
                  <a:lnTo>
                    <a:pt x="19231" y="396"/>
                  </a:lnTo>
                  <a:lnTo>
                    <a:pt x="18538" y="297"/>
                  </a:lnTo>
                  <a:lnTo>
                    <a:pt x="17866" y="218"/>
                  </a:lnTo>
                  <a:lnTo>
                    <a:pt x="17193" y="159"/>
                  </a:lnTo>
                  <a:lnTo>
                    <a:pt x="15887" y="60"/>
                  </a:lnTo>
                  <a:lnTo>
                    <a:pt x="146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9"/>
            <p:cNvSpPr/>
            <p:nvPr/>
          </p:nvSpPr>
          <p:spPr>
            <a:xfrm>
              <a:off x="3810725" y="4876925"/>
              <a:ext cx="31200" cy="35125"/>
            </a:xfrm>
            <a:custGeom>
              <a:avLst/>
              <a:gdLst/>
              <a:ahLst/>
              <a:cxnLst/>
              <a:rect l="l" t="t" r="r" b="b"/>
              <a:pathLst>
                <a:path w="1248" h="1405" extrusionOk="0">
                  <a:moveTo>
                    <a:pt x="119" y="0"/>
                  </a:moveTo>
                  <a:lnTo>
                    <a:pt x="40" y="20"/>
                  </a:lnTo>
                  <a:lnTo>
                    <a:pt x="1" y="79"/>
                  </a:lnTo>
                  <a:lnTo>
                    <a:pt x="1" y="99"/>
                  </a:lnTo>
                  <a:lnTo>
                    <a:pt x="20" y="119"/>
                  </a:lnTo>
                  <a:lnTo>
                    <a:pt x="40" y="139"/>
                  </a:lnTo>
                  <a:lnTo>
                    <a:pt x="218" y="139"/>
                  </a:lnTo>
                  <a:lnTo>
                    <a:pt x="377" y="159"/>
                  </a:lnTo>
                  <a:lnTo>
                    <a:pt x="535" y="178"/>
                  </a:lnTo>
                  <a:lnTo>
                    <a:pt x="693" y="238"/>
                  </a:lnTo>
                  <a:lnTo>
                    <a:pt x="832" y="297"/>
                  </a:lnTo>
                  <a:lnTo>
                    <a:pt x="950" y="396"/>
                  </a:lnTo>
                  <a:lnTo>
                    <a:pt x="990" y="455"/>
                  </a:lnTo>
                  <a:lnTo>
                    <a:pt x="1010" y="515"/>
                  </a:lnTo>
                  <a:lnTo>
                    <a:pt x="1029" y="594"/>
                  </a:lnTo>
                  <a:lnTo>
                    <a:pt x="1010" y="653"/>
                  </a:lnTo>
                  <a:lnTo>
                    <a:pt x="990" y="772"/>
                  </a:lnTo>
                  <a:lnTo>
                    <a:pt x="911" y="871"/>
                  </a:lnTo>
                  <a:lnTo>
                    <a:pt x="812" y="970"/>
                  </a:lnTo>
                  <a:lnTo>
                    <a:pt x="693" y="1049"/>
                  </a:lnTo>
                  <a:lnTo>
                    <a:pt x="456" y="1207"/>
                  </a:lnTo>
                  <a:lnTo>
                    <a:pt x="238" y="1326"/>
                  </a:lnTo>
                  <a:lnTo>
                    <a:pt x="218" y="1346"/>
                  </a:lnTo>
                  <a:lnTo>
                    <a:pt x="218" y="1365"/>
                  </a:lnTo>
                  <a:lnTo>
                    <a:pt x="258" y="1405"/>
                  </a:lnTo>
                  <a:lnTo>
                    <a:pt x="357" y="1405"/>
                  </a:lnTo>
                  <a:lnTo>
                    <a:pt x="416" y="1385"/>
                  </a:lnTo>
                  <a:lnTo>
                    <a:pt x="673" y="1207"/>
                  </a:lnTo>
                  <a:lnTo>
                    <a:pt x="950" y="1029"/>
                  </a:lnTo>
                  <a:lnTo>
                    <a:pt x="1069" y="930"/>
                  </a:lnTo>
                  <a:lnTo>
                    <a:pt x="1168" y="811"/>
                  </a:lnTo>
                  <a:lnTo>
                    <a:pt x="1227" y="693"/>
                  </a:lnTo>
                  <a:lnTo>
                    <a:pt x="1247" y="614"/>
                  </a:lnTo>
                  <a:lnTo>
                    <a:pt x="1247" y="534"/>
                  </a:lnTo>
                  <a:lnTo>
                    <a:pt x="1247" y="455"/>
                  </a:lnTo>
                  <a:lnTo>
                    <a:pt x="1207" y="376"/>
                  </a:lnTo>
                  <a:lnTo>
                    <a:pt x="1168" y="317"/>
                  </a:lnTo>
                  <a:lnTo>
                    <a:pt x="1109" y="257"/>
                  </a:lnTo>
                  <a:lnTo>
                    <a:pt x="970" y="159"/>
                  </a:lnTo>
                  <a:lnTo>
                    <a:pt x="812" y="99"/>
                  </a:lnTo>
                  <a:lnTo>
                    <a:pt x="614" y="40"/>
                  </a:lnTo>
                  <a:lnTo>
                    <a:pt x="436" y="2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9"/>
            <p:cNvSpPr/>
            <p:nvPr/>
          </p:nvSpPr>
          <p:spPr>
            <a:xfrm>
              <a:off x="3838925" y="4864550"/>
              <a:ext cx="36125" cy="49000"/>
            </a:xfrm>
            <a:custGeom>
              <a:avLst/>
              <a:gdLst/>
              <a:ahLst/>
              <a:cxnLst/>
              <a:rect l="l" t="t" r="r" b="b"/>
              <a:pathLst>
                <a:path w="1445" h="1960" extrusionOk="0">
                  <a:moveTo>
                    <a:pt x="79" y="1"/>
                  </a:moveTo>
                  <a:lnTo>
                    <a:pt x="40" y="20"/>
                  </a:lnTo>
                  <a:lnTo>
                    <a:pt x="20" y="60"/>
                  </a:lnTo>
                  <a:lnTo>
                    <a:pt x="0" y="80"/>
                  </a:lnTo>
                  <a:lnTo>
                    <a:pt x="0" y="119"/>
                  </a:lnTo>
                  <a:lnTo>
                    <a:pt x="20" y="139"/>
                  </a:lnTo>
                  <a:lnTo>
                    <a:pt x="60" y="159"/>
                  </a:lnTo>
                  <a:lnTo>
                    <a:pt x="277" y="159"/>
                  </a:lnTo>
                  <a:lnTo>
                    <a:pt x="436" y="199"/>
                  </a:lnTo>
                  <a:lnTo>
                    <a:pt x="594" y="258"/>
                  </a:lnTo>
                  <a:lnTo>
                    <a:pt x="732" y="317"/>
                  </a:lnTo>
                  <a:lnTo>
                    <a:pt x="851" y="416"/>
                  </a:lnTo>
                  <a:lnTo>
                    <a:pt x="950" y="515"/>
                  </a:lnTo>
                  <a:lnTo>
                    <a:pt x="1049" y="634"/>
                  </a:lnTo>
                  <a:lnTo>
                    <a:pt x="1108" y="752"/>
                  </a:lnTo>
                  <a:lnTo>
                    <a:pt x="1168" y="891"/>
                  </a:lnTo>
                  <a:lnTo>
                    <a:pt x="1187" y="1029"/>
                  </a:lnTo>
                  <a:lnTo>
                    <a:pt x="1207" y="1168"/>
                  </a:lnTo>
                  <a:lnTo>
                    <a:pt x="1187" y="1306"/>
                  </a:lnTo>
                  <a:lnTo>
                    <a:pt x="1148" y="1465"/>
                  </a:lnTo>
                  <a:lnTo>
                    <a:pt x="1069" y="1603"/>
                  </a:lnTo>
                  <a:lnTo>
                    <a:pt x="970" y="1742"/>
                  </a:lnTo>
                  <a:lnTo>
                    <a:pt x="851" y="1860"/>
                  </a:lnTo>
                  <a:lnTo>
                    <a:pt x="831" y="1900"/>
                  </a:lnTo>
                  <a:lnTo>
                    <a:pt x="831" y="1920"/>
                  </a:lnTo>
                  <a:lnTo>
                    <a:pt x="851" y="1939"/>
                  </a:lnTo>
                  <a:lnTo>
                    <a:pt x="871" y="1959"/>
                  </a:lnTo>
                  <a:lnTo>
                    <a:pt x="1009" y="1959"/>
                  </a:lnTo>
                  <a:lnTo>
                    <a:pt x="1029" y="1939"/>
                  </a:lnTo>
                  <a:lnTo>
                    <a:pt x="1187" y="1781"/>
                  </a:lnTo>
                  <a:lnTo>
                    <a:pt x="1306" y="1623"/>
                  </a:lnTo>
                  <a:lnTo>
                    <a:pt x="1385" y="1465"/>
                  </a:lnTo>
                  <a:lnTo>
                    <a:pt x="1425" y="1287"/>
                  </a:lnTo>
                  <a:lnTo>
                    <a:pt x="1445" y="1128"/>
                  </a:lnTo>
                  <a:lnTo>
                    <a:pt x="1425" y="970"/>
                  </a:lnTo>
                  <a:lnTo>
                    <a:pt x="1385" y="812"/>
                  </a:lnTo>
                  <a:lnTo>
                    <a:pt x="1326" y="654"/>
                  </a:lnTo>
                  <a:lnTo>
                    <a:pt x="1227" y="515"/>
                  </a:lnTo>
                  <a:lnTo>
                    <a:pt x="1128" y="396"/>
                  </a:lnTo>
                  <a:lnTo>
                    <a:pt x="990" y="278"/>
                  </a:lnTo>
                  <a:lnTo>
                    <a:pt x="851" y="179"/>
                  </a:lnTo>
                  <a:lnTo>
                    <a:pt x="693" y="100"/>
                  </a:lnTo>
                  <a:lnTo>
                    <a:pt x="515" y="40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9"/>
            <p:cNvSpPr/>
            <p:nvPr/>
          </p:nvSpPr>
          <p:spPr>
            <a:xfrm>
              <a:off x="3917550" y="4819550"/>
              <a:ext cx="433300" cy="98950"/>
            </a:xfrm>
            <a:custGeom>
              <a:avLst/>
              <a:gdLst/>
              <a:ahLst/>
              <a:cxnLst/>
              <a:rect l="l" t="t" r="r" b="b"/>
              <a:pathLst>
                <a:path w="17332" h="3958" extrusionOk="0">
                  <a:moveTo>
                    <a:pt x="7697" y="0"/>
                  </a:moveTo>
                  <a:lnTo>
                    <a:pt x="6371" y="40"/>
                  </a:lnTo>
                  <a:lnTo>
                    <a:pt x="5066" y="99"/>
                  </a:lnTo>
                  <a:lnTo>
                    <a:pt x="3819" y="198"/>
                  </a:lnTo>
                  <a:lnTo>
                    <a:pt x="3186" y="258"/>
                  </a:lnTo>
                  <a:lnTo>
                    <a:pt x="2573" y="337"/>
                  </a:lnTo>
                  <a:lnTo>
                    <a:pt x="1940" y="436"/>
                  </a:lnTo>
                  <a:lnTo>
                    <a:pt x="1307" y="535"/>
                  </a:lnTo>
                  <a:lnTo>
                    <a:pt x="693" y="653"/>
                  </a:lnTo>
                  <a:lnTo>
                    <a:pt x="80" y="792"/>
                  </a:lnTo>
                  <a:lnTo>
                    <a:pt x="41" y="792"/>
                  </a:lnTo>
                  <a:lnTo>
                    <a:pt x="1" y="831"/>
                  </a:lnTo>
                  <a:lnTo>
                    <a:pt x="1" y="851"/>
                  </a:lnTo>
                  <a:lnTo>
                    <a:pt x="1" y="871"/>
                  </a:lnTo>
                  <a:lnTo>
                    <a:pt x="1" y="910"/>
                  </a:lnTo>
                  <a:lnTo>
                    <a:pt x="41" y="930"/>
                  </a:lnTo>
                  <a:lnTo>
                    <a:pt x="120" y="930"/>
                  </a:lnTo>
                  <a:lnTo>
                    <a:pt x="852" y="772"/>
                  </a:lnTo>
                  <a:lnTo>
                    <a:pt x="1584" y="614"/>
                  </a:lnTo>
                  <a:lnTo>
                    <a:pt x="2335" y="495"/>
                  </a:lnTo>
                  <a:lnTo>
                    <a:pt x="3087" y="396"/>
                  </a:lnTo>
                  <a:lnTo>
                    <a:pt x="3839" y="317"/>
                  </a:lnTo>
                  <a:lnTo>
                    <a:pt x="4591" y="238"/>
                  </a:lnTo>
                  <a:lnTo>
                    <a:pt x="5343" y="198"/>
                  </a:lnTo>
                  <a:lnTo>
                    <a:pt x="6114" y="159"/>
                  </a:lnTo>
                  <a:lnTo>
                    <a:pt x="6866" y="139"/>
                  </a:lnTo>
                  <a:lnTo>
                    <a:pt x="8389" y="139"/>
                  </a:lnTo>
                  <a:lnTo>
                    <a:pt x="9141" y="178"/>
                  </a:lnTo>
                  <a:lnTo>
                    <a:pt x="9893" y="218"/>
                  </a:lnTo>
                  <a:lnTo>
                    <a:pt x="10645" y="258"/>
                  </a:lnTo>
                  <a:lnTo>
                    <a:pt x="11396" y="337"/>
                  </a:lnTo>
                  <a:lnTo>
                    <a:pt x="12148" y="416"/>
                  </a:lnTo>
                  <a:lnTo>
                    <a:pt x="12623" y="475"/>
                  </a:lnTo>
                  <a:lnTo>
                    <a:pt x="13454" y="594"/>
                  </a:lnTo>
                  <a:lnTo>
                    <a:pt x="13949" y="673"/>
                  </a:lnTo>
                  <a:lnTo>
                    <a:pt x="14463" y="792"/>
                  </a:lnTo>
                  <a:lnTo>
                    <a:pt x="14977" y="910"/>
                  </a:lnTo>
                  <a:lnTo>
                    <a:pt x="15472" y="1049"/>
                  </a:lnTo>
                  <a:lnTo>
                    <a:pt x="15927" y="1187"/>
                  </a:lnTo>
                  <a:lnTo>
                    <a:pt x="16342" y="1365"/>
                  </a:lnTo>
                  <a:lnTo>
                    <a:pt x="16520" y="1464"/>
                  </a:lnTo>
                  <a:lnTo>
                    <a:pt x="16679" y="1543"/>
                  </a:lnTo>
                  <a:lnTo>
                    <a:pt x="16817" y="1642"/>
                  </a:lnTo>
                  <a:lnTo>
                    <a:pt x="16916" y="1761"/>
                  </a:lnTo>
                  <a:lnTo>
                    <a:pt x="16995" y="1860"/>
                  </a:lnTo>
                  <a:lnTo>
                    <a:pt x="17035" y="1979"/>
                  </a:lnTo>
                  <a:lnTo>
                    <a:pt x="17055" y="2097"/>
                  </a:lnTo>
                  <a:lnTo>
                    <a:pt x="17035" y="2216"/>
                  </a:lnTo>
                  <a:lnTo>
                    <a:pt x="16975" y="2335"/>
                  </a:lnTo>
                  <a:lnTo>
                    <a:pt x="16877" y="2473"/>
                  </a:lnTo>
                  <a:lnTo>
                    <a:pt x="16718" y="2612"/>
                  </a:lnTo>
                  <a:lnTo>
                    <a:pt x="16520" y="2750"/>
                  </a:lnTo>
                  <a:lnTo>
                    <a:pt x="16224" y="2928"/>
                  </a:lnTo>
                  <a:lnTo>
                    <a:pt x="15907" y="3106"/>
                  </a:lnTo>
                  <a:lnTo>
                    <a:pt x="15571" y="3245"/>
                  </a:lnTo>
                  <a:lnTo>
                    <a:pt x="15234" y="3383"/>
                  </a:lnTo>
                  <a:lnTo>
                    <a:pt x="14898" y="3502"/>
                  </a:lnTo>
                  <a:lnTo>
                    <a:pt x="14542" y="3601"/>
                  </a:lnTo>
                  <a:lnTo>
                    <a:pt x="13869" y="3799"/>
                  </a:lnTo>
                  <a:lnTo>
                    <a:pt x="13830" y="3819"/>
                  </a:lnTo>
                  <a:lnTo>
                    <a:pt x="13790" y="3838"/>
                  </a:lnTo>
                  <a:lnTo>
                    <a:pt x="13770" y="3878"/>
                  </a:lnTo>
                  <a:lnTo>
                    <a:pt x="13770" y="3898"/>
                  </a:lnTo>
                  <a:lnTo>
                    <a:pt x="13790" y="3918"/>
                  </a:lnTo>
                  <a:lnTo>
                    <a:pt x="13810" y="3937"/>
                  </a:lnTo>
                  <a:lnTo>
                    <a:pt x="13850" y="3957"/>
                  </a:lnTo>
                  <a:lnTo>
                    <a:pt x="13909" y="3937"/>
                  </a:lnTo>
                  <a:lnTo>
                    <a:pt x="14641" y="3720"/>
                  </a:lnTo>
                  <a:lnTo>
                    <a:pt x="15017" y="3601"/>
                  </a:lnTo>
                  <a:lnTo>
                    <a:pt x="15393" y="3463"/>
                  </a:lnTo>
                  <a:lnTo>
                    <a:pt x="15749" y="3324"/>
                  </a:lnTo>
                  <a:lnTo>
                    <a:pt x="16105" y="3146"/>
                  </a:lnTo>
                  <a:lnTo>
                    <a:pt x="16461" y="2968"/>
                  </a:lnTo>
                  <a:lnTo>
                    <a:pt x="16797" y="2770"/>
                  </a:lnTo>
                  <a:lnTo>
                    <a:pt x="17015" y="2592"/>
                  </a:lnTo>
                  <a:lnTo>
                    <a:pt x="17193" y="2434"/>
                  </a:lnTo>
                  <a:lnTo>
                    <a:pt x="17252" y="2335"/>
                  </a:lnTo>
                  <a:lnTo>
                    <a:pt x="17292" y="2256"/>
                  </a:lnTo>
                  <a:lnTo>
                    <a:pt x="17312" y="2177"/>
                  </a:lnTo>
                  <a:lnTo>
                    <a:pt x="17332" y="2097"/>
                  </a:lnTo>
                  <a:lnTo>
                    <a:pt x="17332" y="2038"/>
                  </a:lnTo>
                  <a:lnTo>
                    <a:pt x="17332" y="1959"/>
                  </a:lnTo>
                  <a:lnTo>
                    <a:pt x="17272" y="1820"/>
                  </a:lnTo>
                  <a:lnTo>
                    <a:pt x="17173" y="1682"/>
                  </a:lnTo>
                  <a:lnTo>
                    <a:pt x="17055" y="1543"/>
                  </a:lnTo>
                  <a:lnTo>
                    <a:pt x="16896" y="1425"/>
                  </a:lnTo>
                  <a:lnTo>
                    <a:pt x="16738" y="1326"/>
                  </a:lnTo>
                  <a:lnTo>
                    <a:pt x="16540" y="1227"/>
                  </a:lnTo>
                  <a:lnTo>
                    <a:pt x="16342" y="1128"/>
                  </a:lnTo>
                  <a:lnTo>
                    <a:pt x="15927" y="970"/>
                  </a:lnTo>
                  <a:lnTo>
                    <a:pt x="15551" y="851"/>
                  </a:lnTo>
                  <a:lnTo>
                    <a:pt x="14938" y="693"/>
                  </a:lnTo>
                  <a:lnTo>
                    <a:pt x="14285" y="535"/>
                  </a:lnTo>
                  <a:lnTo>
                    <a:pt x="13652" y="416"/>
                  </a:lnTo>
                  <a:lnTo>
                    <a:pt x="12999" y="297"/>
                  </a:lnTo>
                  <a:lnTo>
                    <a:pt x="12346" y="218"/>
                  </a:lnTo>
                  <a:lnTo>
                    <a:pt x="11673" y="139"/>
                  </a:lnTo>
                  <a:lnTo>
                    <a:pt x="11021" y="79"/>
                  </a:lnTo>
                  <a:lnTo>
                    <a:pt x="10348" y="40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9"/>
            <p:cNvSpPr/>
            <p:nvPr/>
          </p:nvSpPr>
          <p:spPr>
            <a:xfrm>
              <a:off x="3966025" y="4844275"/>
              <a:ext cx="282950" cy="63325"/>
            </a:xfrm>
            <a:custGeom>
              <a:avLst/>
              <a:gdLst/>
              <a:ahLst/>
              <a:cxnLst/>
              <a:rect l="l" t="t" r="r" b="b"/>
              <a:pathLst>
                <a:path w="11318" h="2533" extrusionOk="0">
                  <a:moveTo>
                    <a:pt x="3799" y="1"/>
                  </a:moveTo>
                  <a:lnTo>
                    <a:pt x="2889" y="20"/>
                  </a:lnTo>
                  <a:lnTo>
                    <a:pt x="1979" y="60"/>
                  </a:lnTo>
                  <a:lnTo>
                    <a:pt x="159" y="139"/>
                  </a:lnTo>
                  <a:lnTo>
                    <a:pt x="21" y="198"/>
                  </a:lnTo>
                  <a:lnTo>
                    <a:pt x="1" y="218"/>
                  </a:lnTo>
                  <a:lnTo>
                    <a:pt x="60" y="218"/>
                  </a:lnTo>
                  <a:lnTo>
                    <a:pt x="1663" y="139"/>
                  </a:lnTo>
                  <a:lnTo>
                    <a:pt x="3285" y="99"/>
                  </a:lnTo>
                  <a:lnTo>
                    <a:pt x="4927" y="99"/>
                  </a:lnTo>
                  <a:lnTo>
                    <a:pt x="6529" y="139"/>
                  </a:lnTo>
                  <a:lnTo>
                    <a:pt x="7162" y="179"/>
                  </a:lnTo>
                  <a:lnTo>
                    <a:pt x="8013" y="258"/>
                  </a:lnTo>
                  <a:lnTo>
                    <a:pt x="8508" y="317"/>
                  </a:lnTo>
                  <a:lnTo>
                    <a:pt x="8983" y="396"/>
                  </a:lnTo>
                  <a:lnTo>
                    <a:pt x="9457" y="475"/>
                  </a:lnTo>
                  <a:lnTo>
                    <a:pt x="9912" y="594"/>
                  </a:lnTo>
                  <a:lnTo>
                    <a:pt x="10308" y="733"/>
                  </a:lnTo>
                  <a:lnTo>
                    <a:pt x="10486" y="812"/>
                  </a:lnTo>
                  <a:lnTo>
                    <a:pt x="10644" y="891"/>
                  </a:lnTo>
                  <a:lnTo>
                    <a:pt x="10783" y="990"/>
                  </a:lnTo>
                  <a:lnTo>
                    <a:pt x="10902" y="1089"/>
                  </a:lnTo>
                  <a:lnTo>
                    <a:pt x="11001" y="1188"/>
                  </a:lnTo>
                  <a:lnTo>
                    <a:pt x="11060" y="1306"/>
                  </a:lnTo>
                  <a:lnTo>
                    <a:pt x="11099" y="1425"/>
                  </a:lnTo>
                  <a:lnTo>
                    <a:pt x="11099" y="1563"/>
                  </a:lnTo>
                  <a:lnTo>
                    <a:pt x="11060" y="1682"/>
                  </a:lnTo>
                  <a:lnTo>
                    <a:pt x="10981" y="1840"/>
                  </a:lnTo>
                  <a:lnTo>
                    <a:pt x="10882" y="1999"/>
                  </a:lnTo>
                  <a:lnTo>
                    <a:pt x="10724" y="2157"/>
                  </a:lnTo>
                  <a:lnTo>
                    <a:pt x="10526" y="2335"/>
                  </a:lnTo>
                  <a:lnTo>
                    <a:pt x="10288" y="2513"/>
                  </a:lnTo>
                  <a:lnTo>
                    <a:pt x="10288" y="2533"/>
                  </a:lnTo>
                  <a:lnTo>
                    <a:pt x="10447" y="2533"/>
                  </a:lnTo>
                  <a:lnTo>
                    <a:pt x="10486" y="2513"/>
                  </a:lnTo>
                  <a:lnTo>
                    <a:pt x="10724" y="2335"/>
                  </a:lnTo>
                  <a:lnTo>
                    <a:pt x="10902" y="2157"/>
                  </a:lnTo>
                  <a:lnTo>
                    <a:pt x="11060" y="2018"/>
                  </a:lnTo>
                  <a:lnTo>
                    <a:pt x="11179" y="1860"/>
                  </a:lnTo>
                  <a:lnTo>
                    <a:pt x="11258" y="1722"/>
                  </a:lnTo>
                  <a:lnTo>
                    <a:pt x="11297" y="1583"/>
                  </a:lnTo>
                  <a:lnTo>
                    <a:pt x="11317" y="1465"/>
                  </a:lnTo>
                  <a:lnTo>
                    <a:pt x="11317" y="1346"/>
                  </a:lnTo>
                  <a:lnTo>
                    <a:pt x="11278" y="1227"/>
                  </a:lnTo>
                  <a:lnTo>
                    <a:pt x="11218" y="1128"/>
                  </a:lnTo>
                  <a:lnTo>
                    <a:pt x="11139" y="1029"/>
                  </a:lnTo>
                  <a:lnTo>
                    <a:pt x="11040" y="950"/>
                  </a:lnTo>
                  <a:lnTo>
                    <a:pt x="10921" y="851"/>
                  </a:lnTo>
                  <a:lnTo>
                    <a:pt x="10783" y="772"/>
                  </a:lnTo>
                  <a:lnTo>
                    <a:pt x="10466" y="634"/>
                  </a:lnTo>
                  <a:lnTo>
                    <a:pt x="10090" y="515"/>
                  </a:lnTo>
                  <a:lnTo>
                    <a:pt x="9695" y="416"/>
                  </a:lnTo>
                  <a:lnTo>
                    <a:pt x="9279" y="317"/>
                  </a:lnTo>
                  <a:lnTo>
                    <a:pt x="8864" y="258"/>
                  </a:lnTo>
                  <a:lnTo>
                    <a:pt x="8073" y="159"/>
                  </a:lnTo>
                  <a:lnTo>
                    <a:pt x="7459" y="99"/>
                  </a:lnTo>
                  <a:lnTo>
                    <a:pt x="6549" y="60"/>
                  </a:lnTo>
                  <a:lnTo>
                    <a:pt x="5639" y="20"/>
                  </a:lnTo>
                  <a:lnTo>
                    <a:pt x="47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9"/>
            <p:cNvSpPr/>
            <p:nvPr/>
          </p:nvSpPr>
          <p:spPr>
            <a:xfrm>
              <a:off x="3547100" y="4664250"/>
              <a:ext cx="257225" cy="233475"/>
            </a:xfrm>
            <a:custGeom>
              <a:avLst/>
              <a:gdLst/>
              <a:ahLst/>
              <a:cxnLst/>
              <a:rect l="l" t="t" r="r" b="b"/>
              <a:pathLst>
                <a:path w="10289" h="9339" extrusionOk="0">
                  <a:moveTo>
                    <a:pt x="3067" y="0"/>
                  </a:moveTo>
                  <a:lnTo>
                    <a:pt x="2870" y="40"/>
                  </a:lnTo>
                  <a:lnTo>
                    <a:pt x="2672" y="99"/>
                  </a:lnTo>
                  <a:lnTo>
                    <a:pt x="2494" y="178"/>
                  </a:lnTo>
                  <a:lnTo>
                    <a:pt x="2316" y="277"/>
                  </a:lnTo>
                  <a:lnTo>
                    <a:pt x="2157" y="396"/>
                  </a:lnTo>
                  <a:lnTo>
                    <a:pt x="2019" y="534"/>
                  </a:lnTo>
                  <a:lnTo>
                    <a:pt x="1880" y="693"/>
                  </a:lnTo>
                  <a:lnTo>
                    <a:pt x="1762" y="851"/>
                  </a:lnTo>
                  <a:lnTo>
                    <a:pt x="1643" y="1029"/>
                  </a:lnTo>
                  <a:lnTo>
                    <a:pt x="1544" y="1207"/>
                  </a:lnTo>
                  <a:lnTo>
                    <a:pt x="1366" y="1167"/>
                  </a:lnTo>
                  <a:lnTo>
                    <a:pt x="1188" y="1128"/>
                  </a:lnTo>
                  <a:lnTo>
                    <a:pt x="951" y="1108"/>
                  </a:lnTo>
                  <a:lnTo>
                    <a:pt x="733" y="1128"/>
                  </a:lnTo>
                  <a:lnTo>
                    <a:pt x="535" y="1187"/>
                  </a:lnTo>
                  <a:lnTo>
                    <a:pt x="357" y="1286"/>
                  </a:lnTo>
                  <a:lnTo>
                    <a:pt x="278" y="1365"/>
                  </a:lnTo>
                  <a:lnTo>
                    <a:pt x="199" y="1425"/>
                  </a:lnTo>
                  <a:lnTo>
                    <a:pt x="139" y="1504"/>
                  </a:lnTo>
                  <a:lnTo>
                    <a:pt x="100" y="1603"/>
                  </a:lnTo>
                  <a:lnTo>
                    <a:pt x="41" y="1702"/>
                  </a:lnTo>
                  <a:lnTo>
                    <a:pt x="21" y="1801"/>
                  </a:lnTo>
                  <a:lnTo>
                    <a:pt x="1" y="1919"/>
                  </a:lnTo>
                  <a:lnTo>
                    <a:pt x="1" y="2038"/>
                  </a:lnTo>
                  <a:lnTo>
                    <a:pt x="21" y="2295"/>
                  </a:lnTo>
                  <a:lnTo>
                    <a:pt x="100" y="2572"/>
                  </a:lnTo>
                  <a:lnTo>
                    <a:pt x="219" y="2869"/>
                  </a:lnTo>
                  <a:lnTo>
                    <a:pt x="357" y="3166"/>
                  </a:lnTo>
                  <a:lnTo>
                    <a:pt x="258" y="3482"/>
                  </a:lnTo>
                  <a:lnTo>
                    <a:pt x="199" y="3799"/>
                  </a:lnTo>
                  <a:lnTo>
                    <a:pt x="159" y="4115"/>
                  </a:lnTo>
                  <a:lnTo>
                    <a:pt x="139" y="4452"/>
                  </a:lnTo>
                  <a:lnTo>
                    <a:pt x="139" y="4748"/>
                  </a:lnTo>
                  <a:lnTo>
                    <a:pt x="159" y="5045"/>
                  </a:lnTo>
                  <a:lnTo>
                    <a:pt x="219" y="5302"/>
                  </a:lnTo>
                  <a:lnTo>
                    <a:pt x="298" y="5520"/>
                  </a:lnTo>
                  <a:lnTo>
                    <a:pt x="357" y="5678"/>
                  </a:lnTo>
                  <a:lnTo>
                    <a:pt x="436" y="5797"/>
                  </a:lnTo>
                  <a:lnTo>
                    <a:pt x="535" y="5896"/>
                  </a:lnTo>
                  <a:lnTo>
                    <a:pt x="654" y="5995"/>
                  </a:lnTo>
                  <a:lnTo>
                    <a:pt x="773" y="6054"/>
                  </a:lnTo>
                  <a:lnTo>
                    <a:pt x="911" y="6094"/>
                  </a:lnTo>
                  <a:lnTo>
                    <a:pt x="1049" y="6133"/>
                  </a:lnTo>
                  <a:lnTo>
                    <a:pt x="1188" y="6153"/>
                  </a:lnTo>
                  <a:lnTo>
                    <a:pt x="1326" y="6153"/>
                  </a:lnTo>
                  <a:lnTo>
                    <a:pt x="1485" y="6133"/>
                  </a:lnTo>
                  <a:lnTo>
                    <a:pt x="1643" y="6094"/>
                  </a:lnTo>
                  <a:lnTo>
                    <a:pt x="1801" y="6054"/>
                  </a:lnTo>
                  <a:lnTo>
                    <a:pt x="2098" y="5935"/>
                  </a:lnTo>
                  <a:lnTo>
                    <a:pt x="2395" y="5777"/>
                  </a:lnTo>
                  <a:lnTo>
                    <a:pt x="2434" y="5896"/>
                  </a:lnTo>
                  <a:lnTo>
                    <a:pt x="2494" y="5995"/>
                  </a:lnTo>
                  <a:lnTo>
                    <a:pt x="2573" y="6074"/>
                  </a:lnTo>
                  <a:lnTo>
                    <a:pt x="2652" y="6133"/>
                  </a:lnTo>
                  <a:lnTo>
                    <a:pt x="2751" y="6173"/>
                  </a:lnTo>
                  <a:lnTo>
                    <a:pt x="2889" y="6193"/>
                  </a:lnTo>
                  <a:lnTo>
                    <a:pt x="3028" y="6193"/>
                  </a:lnTo>
                  <a:lnTo>
                    <a:pt x="3186" y="6153"/>
                  </a:lnTo>
                  <a:lnTo>
                    <a:pt x="3384" y="6074"/>
                  </a:lnTo>
                  <a:lnTo>
                    <a:pt x="3661" y="5896"/>
                  </a:lnTo>
                  <a:lnTo>
                    <a:pt x="3799" y="5797"/>
                  </a:lnTo>
                  <a:lnTo>
                    <a:pt x="3918" y="5698"/>
                  </a:lnTo>
                  <a:lnTo>
                    <a:pt x="4017" y="5579"/>
                  </a:lnTo>
                  <a:lnTo>
                    <a:pt x="4096" y="5480"/>
                  </a:lnTo>
                  <a:lnTo>
                    <a:pt x="4709" y="5777"/>
                  </a:lnTo>
                  <a:lnTo>
                    <a:pt x="5283" y="6094"/>
                  </a:lnTo>
                  <a:lnTo>
                    <a:pt x="5837" y="6430"/>
                  </a:lnTo>
                  <a:lnTo>
                    <a:pt x="6371" y="6747"/>
                  </a:lnTo>
                  <a:lnTo>
                    <a:pt x="6866" y="7083"/>
                  </a:lnTo>
                  <a:lnTo>
                    <a:pt x="7341" y="7399"/>
                  </a:lnTo>
                  <a:lnTo>
                    <a:pt x="8172" y="8013"/>
                  </a:lnTo>
                  <a:lnTo>
                    <a:pt x="8824" y="8527"/>
                  </a:lnTo>
                  <a:lnTo>
                    <a:pt x="9339" y="8962"/>
                  </a:lnTo>
                  <a:lnTo>
                    <a:pt x="9754" y="9338"/>
                  </a:lnTo>
                  <a:lnTo>
                    <a:pt x="10288" y="9160"/>
                  </a:lnTo>
                  <a:lnTo>
                    <a:pt x="9952" y="8586"/>
                  </a:lnTo>
                  <a:lnTo>
                    <a:pt x="9596" y="8052"/>
                  </a:lnTo>
                  <a:lnTo>
                    <a:pt x="9260" y="7558"/>
                  </a:lnTo>
                  <a:lnTo>
                    <a:pt x="8904" y="7083"/>
                  </a:lnTo>
                  <a:lnTo>
                    <a:pt x="8548" y="6648"/>
                  </a:lnTo>
                  <a:lnTo>
                    <a:pt x="8191" y="6232"/>
                  </a:lnTo>
                  <a:lnTo>
                    <a:pt x="7835" y="5856"/>
                  </a:lnTo>
                  <a:lnTo>
                    <a:pt x="7479" y="5520"/>
                  </a:lnTo>
                  <a:lnTo>
                    <a:pt x="7143" y="5203"/>
                  </a:lnTo>
                  <a:lnTo>
                    <a:pt x="6807" y="4907"/>
                  </a:lnTo>
                  <a:lnTo>
                    <a:pt x="6470" y="4649"/>
                  </a:lnTo>
                  <a:lnTo>
                    <a:pt x="6154" y="4412"/>
                  </a:lnTo>
                  <a:lnTo>
                    <a:pt x="5857" y="4194"/>
                  </a:lnTo>
                  <a:lnTo>
                    <a:pt x="5560" y="3997"/>
                  </a:lnTo>
                  <a:lnTo>
                    <a:pt x="5026" y="3680"/>
                  </a:lnTo>
                  <a:lnTo>
                    <a:pt x="5066" y="3383"/>
                  </a:lnTo>
                  <a:lnTo>
                    <a:pt x="5085" y="3245"/>
                  </a:lnTo>
                  <a:lnTo>
                    <a:pt x="5066" y="3106"/>
                  </a:lnTo>
                  <a:lnTo>
                    <a:pt x="5046" y="2948"/>
                  </a:lnTo>
                  <a:lnTo>
                    <a:pt x="5006" y="2810"/>
                  </a:lnTo>
                  <a:lnTo>
                    <a:pt x="4947" y="2671"/>
                  </a:lnTo>
                  <a:lnTo>
                    <a:pt x="4888" y="2552"/>
                  </a:lnTo>
                  <a:lnTo>
                    <a:pt x="4808" y="2453"/>
                  </a:lnTo>
                  <a:lnTo>
                    <a:pt x="4690" y="2374"/>
                  </a:lnTo>
                  <a:lnTo>
                    <a:pt x="4571" y="2315"/>
                  </a:lnTo>
                  <a:lnTo>
                    <a:pt x="4413" y="2275"/>
                  </a:lnTo>
                  <a:lnTo>
                    <a:pt x="4472" y="1860"/>
                  </a:lnTo>
                  <a:lnTo>
                    <a:pt x="4512" y="1524"/>
                  </a:lnTo>
                  <a:lnTo>
                    <a:pt x="4512" y="1326"/>
                  </a:lnTo>
                  <a:lnTo>
                    <a:pt x="4492" y="1148"/>
                  </a:lnTo>
                  <a:lnTo>
                    <a:pt x="4452" y="970"/>
                  </a:lnTo>
                  <a:lnTo>
                    <a:pt x="4393" y="792"/>
                  </a:lnTo>
                  <a:lnTo>
                    <a:pt x="4314" y="633"/>
                  </a:lnTo>
                  <a:lnTo>
                    <a:pt x="4235" y="495"/>
                  </a:lnTo>
                  <a:lnTo>
                    <a:pt x="4136" y="376"/>
                  </a:lnTo>
                  <a:lnTo>
                    <a:pt x="4017" y="257"/>
                  </a:lnTo>
                  <a:lnTo>
                    <a:pt x="3898" y="178"/>
                  </a:lnTo>
                  <a:lnTo>
                    <a:pt x="3760" y="99"/>
                  </a:lnTo>
                  <a:lnTo>
                    <a:pt x="3602" y="40"/>
                  </a:lnTo>
                  <a:lnTo>
                    <a:pt x="3443" y="20"/>
                  </a:lnTo>
                  <a:lnTo>
                    <a:pt x="3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9"/>
            <p:cNvSpPr/>
            <p:nvPr/>
          </p:nvSpPr>
          <p:spPr>
            <a:xfrm>
              <a:off x="3602500" y="4763150"/>
              <a:ext cx="46525" cy="55425"/>
            </a:xfrm>
            <a:custGeom>
              <a:avLst/>
              <a:gdLst/>
              <a:ahLst/>
              <a:cxnLst/>
              <a:rect l="l" t="t" r="r" b="b"/>
              <a:pathLst>
                <a:path w="1861" h="2217" extrusionOk="0">
                  <a:moveTo>
                    <a:pt x="990" y="1"/>
                  </a:moveTo>
                  <a:lnTo>
                    <a:pt x="911" y="21"/>
                  </a:lnTo>
                  <a:lnTo>
                    <a:pt x="753" y="60"/>
                  </a:lnTo>
                  <a:lnTo>
                    <a:pt x="614" y="139"/>
                  </a:lnTo>
                  <a:lnTo>
                    <a:pt x="476" y="238"/>
                  </a:lnTo>
                  <a:lnTo>
                    <a:pt x="357" y="337"/>
                  </a:lnTo>
                  <a:lnTo>
                    <a:pt x="199" y="535"/>
                  </a:lnTo>
                  <a:lnTo>
                    <a:pt x="100" y="773"/>
                  </a:lnTo>
                  <a:lnTo>
                    <a:pt x="21" y="1010"/>
                  </a:lnTo>
                  <a:lnTo>
                    <a:pt x="1" y="1247"/>
                  </a:lnTo>
                  <a:lnTo>
                    <a:pt x="1" y="1386"/>
                  </a:lnTo>
                  <a:lnTo>
                    <a:pt x="21" y="1505"/>
                  </a:lnTo>
                  <a:lnTo>
                    <a:pt x="60" y="1623"/>
                  </a:lnTo>
                  <a:lnTo>
                    <a:pt x="100" y="1722"/>
                  </a:lnTo>
                  <a:lnTo>
                    <a:pt x="159" y="1841"/>
                  </a:lnTo>
                  <a:lnTo>
                    <a:pt x="238" y="1940"/>
                  </a:lnTo>
                  <a:lnTo>
                    <a:pt x="317" y="2039"/>
                  </a:lnTo>
                  <a:lnTo>
                    <a:pt x="416" y="2118"/>
                  </a:lnTo>
                  <a:lnTo>
                    <a:pt x="515" y="2177"/>
                  </a:lnTo>
                  <a:lnTo>
                    <a:pt x="614" y="2197"/>
                  </a:lnTo>
                  <a:lnTo>
                    <a:pt x="713" y="2217"/>
                  </a:lnTo>
                  <a:lnTo>
                    <a:pt x="832" y="2217"/>
                  </a:lnTo>
                  <a:lnTo>
                    <a:pt x="931" y="2197"/>
                  </a:lnTo>
                  <a:lnTo>
                    <a:pt x="1029" y="2177"/>
                  </a:lnTo>
                  <a:lnTo>
                    <a:pt x="1247" y="2078"/>
                  </a:lnTo>
                  <a:lnTo>
                    <a:pt x="1445" y="1960"/>
                  </a:lnTo>
                  <a:lnTo>
                    <a:pt x="1623" y="1801"/>
                  </a:lnTo>
                  <a:lnTo>
                    <a:pt x="1761" y="1623"/>
                  </a:lnTo>
                  <a:lnTo>
                    <a:pt x="1860" y="1465"/>
                  </a:lnTo>
                  <a:lnTo>
                    <a:pt x="1841" y="1445"/>
                  </a:lnTo>
                  <a:lnTo>
                    <a:pt x="1761" y="1445"/>
                  </a:lnTo>
                  <a:lnTo>
                    <a:pt x="1742" y="1465"/>
                  </a:lnTo>
                  <a:lnTo>
                    <a:pt x="1643" y="1643"/>
                  </a:lnTo>
                  <a:lnTo>
                    <a:pt x="1504" y="1821"/>
                  </a:lnTo>
                  <a:lnTo>
                    <a:pt x="1326" y="1960"/>
                  </a:lnTo>
                  <a:lnTo>
                    <a:pt x="1128" y="2059"/>
                  </a:lnTo>
                  <a:lnTo>
                    <a:pt x="1029" y="2098"/>
                  </a:lnTo>
                  <a:lnTo>
                    <a:pt x="931" y="2118"/>
                  </a:lnTo>
                  <a:lnTo>
                    <a:pt x="832" y="2138"/>
                  </a:lnTo>
                  <a:lnTo>
                    <a:pt x="733" y="2118"/>
                  </a:lnTo>
                  <a:lnTo>
                    <a:pt x="634" y="2098"/>
                  </a:lnTo>
                  <a:lnTo>
                    <a:pt x="535" y="2059"/>
                  </a:lnTo>
                  <a:lnTo>
                    <a:pt x="436" y="1999"/>
                  </a:lnTo>
                  <a:lnTo>
                    <a:pt x="357" y="1920"/>
                  </a:lnTo>
                  <a:lnTo>
                    <a:pt x="278" y="1821"/>
                  </a:lnTo>
                  <a:lnTo>
                    <a:pt x="218" y="1702"/>
                  </a:lnTo>
                  <a:lnTo>
                    <a:pt x="159" y="1564"/>
                  </a:lnTo>
                  <a:lnTo>
                    <a:pt x="119" y="1425"/>
                  </a:lnTo>
                  <a:lnTo>
                    <a:pt x="100" y="1287"/>
                  </a:lnTo>
                  <a:lnTo>
                    <a:pt x="100" y="1148"/>
                  </a:lnTo>
                  <a:lnTo>
                    <a:pt x="119" y="1010"/>
                  </a:lnTo>
                  <a:lnTo>
                    <a:pt x="139" y="871"/>
                  </a:lnTo>
                  <a:lnTo>
                    <a:pt x="238" y="654"/>
                  </a:lnTo>
                  <a:lnTo>
                    <a:pt x="357" y="456"/>
                  </a:lnTo>
                  <a:lnTo>
                    <a:pt x="515" y="258"/>
                  </a:lnTo>
                  <a:lnTo>
                    <a:pt x="693" y="120"/>
                  </a:lnTo>
                  <a:lnTo>
                    <a:pt x="812" y="60"/>
                  </a:lnTo>
                  <a:lnTo>
                    <a:pt x="891" y="41"/>
                  </a:lnTo>
                  <a:lnTo>
                    <a:pt x="970" y="80"/>
                  </a:lnTo>
                  <a:lnTo>
                    <a:pt x="1049" y="120"/>
                  </a:lnTo>
                  <a:lnTo>
                    <a:pt x="1089" y="199"/>
                  </a:lnTo>
                  <a:lnTo>
                    <a:pt x="1128" y="298"/>
                  </a:lnTo>
                  <a:lnTo>
                    <a:pt x="1188" y="456"/>
                  </a:lnTo>
                  <a:lnTo>
                    <a:pt x="1188" y="575"/>
                  </a:lnTo>
                  <a:lnTo>
                    <a:pt x="1148" y="693"/>
                  </a:lnTo>
                  <a:lnTo>
                    <a:pt x="1089" y="792"/>
                  </a:lnTo>
                  <a:lnTo>
                    <a:pt x="1029" y="871"/>
                  </a:lnTo>
                  <a:lnTo>
                    <a:pt x="950" y="911"/>
                  </a:lnTo>
                  <a:lnTo>
                    <a:pt x="891" y="911"/>
                  </a:lnTo>
                  <a:lnTo>
                    <a:pt x="851" y="891"/>
                  </a:lnTo>
                  <a:lnTo>
                    <a:pt x="812" y="871"/>
                  </a:lnTo>
                  <a:lnTo>
                    <a:pt x="772" y="832"/>
                  </a:lnTo>
                  <a:lnTo>
                    <a:pt x="733" y="792"/>
                  </a:lnTo>
                  <a:lnTo>
                    <a:pt x="713" y="713"/>
                  </a:lnTo>
                  <a:lnTo>
                    <a:pt x="693" y="693"/>
                  </a:lnTo>
                  <a:lnTo>
                    <a:pt x="654" y="713"/>
                  </a:lnTo>
                  <a:lnTo>
                    <a:pt x="614" y="713"/>
                  </a:lnTo>
                  <a:lnTo>
                    <a:pt x="594" y="733"/>
                  </a:lnTo>
                  <a:lnTo>
                    <a:pt x="634" y="832"/>
                  </a:lnTo>
                  <a:lnTo>
                    <a:pt x="693" y="911"/>
                  </a:lnTo>
                  <a:lnTo>
                    <a:pt x="733" y="951"/>
                  </a:lnTo>
                  <a:lnTo>
                    <a:pt x="792" y="990"/>
                  </a:lnTo>
                  <a:lnTo>
                    <a:pt x="851" y="1010"/>
                  </a:lnTo>
                  <a:lnTo>
                    <a:pt x="911" y="1010"/>
                  </a:lnTo>
                  <a:lnTo>
                    <a:pt x="970" y="990"/>
                  </a:lnTo>
                  <a:lnTo>
                    <a:pt x="1029" y="951"/>
                  </a:lnTo>
                  <a:lnTo>
                    <a:pt x="1128" y="871"/>
                  </a:lnTo>
                  <a:lnTo>
                    <a:pt x="1227" y="733"/>
                  </a:lnTo>
                  <a:lnTo>
                    <a:pt x="1287" y="594"/>
                  </a:lnTo>
                  <a:lnTo>
                    <a:pt x="1306" y="436"/>
                  </a:lnTo>
                  <a:lnTo>
                    <a:pt x="1287" y="318"/>
                  </a:lnTo>
                  <a:lnTo>
                    <a:pt x="1267" y="219"/>
                  </a:lnTo>
                  <a:lnTo>
                    <a:pt x="1227" y="139"/>
                  </a:lnTo>
                  <a:lnTo>
                    <a:pt x="1188" y="80"/>
                  </a:lnTo>
                  <a:lnTo>
                    <a:pt x="1128" y="41"/>
                  </a:lnTo>
                  <a:lnTo>
                    <a:pt x="1069" y="21"/>
                  </a:lnTo>
                  <a:lnTo>
                    <a:pt x="990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9"/>
            <p:cNvSpPr/>
            <p:nvPr/>
          </p:nvSpPr>
          <p:spPr>
            <a:xfrm>
              <a:off x="3640600" y="4719150"/>
              <a:ext cx="35125" cy="41075"/>
            </a:xfrm>
            <a:custGeom>
              <a:avLst/>
              <a:gdLst/>
              <a:ahLst/>
              <a:cxnLst/>
              <a:rect l="l" t="t" r="r" b="b"/>
              <a:pathLst>
                <a:path w="1405" h="1643" extrusionOk="0">
                  <a:moveTo>
                    <a:pt x="673" y="0"/>
                  </a:moveTo>
                  <a:lnTo>
                    <a:pt x="594" y="20"/>
                  </a:lnTo>
                  <a:lnTo>
                    <a:pt x="534" y="40"/>
                  </a:lnTo>
                  <a:lnTo>
                    <a:pt x="455" y="79"/>
                  </a:lnTo>
                  <a:lnTo>
                    <a:pt x="336" y="178"/>
                  </a:lnTo>
                  <a:lnTo>
                    <a:pt x="218" y="317"/>
                  </a:lnTo>
                  <a:lnTo>
                    <a:pt x="119" y="475"/>
                  </a:lnTo>
                  <a:lnTo>
                    <a:pt x="59" y="633"/>
                  </a:lnTo>
                  <a:lnTo>
                    <a:pt x="20" y="792"/>
                  </a:lnTo>
                  <a:lnTo>
                    <a:pt x="0" y="930"/>
                  </a:lnTo>
                  <a:lnTo>
                    <a:pt x="0" y="1088"/>
                  </a:lnTo>
                  <a:lnTo>
                    <a:pt x="20" y="1247"/>
                  </a:lnTo>
                  <a:lnTo>
                    <a:pt x="59" y="1385"/>
                  </a:lnTo>
                  <a:lnTo>
                    <a:pt x="139" y="1504"/>
                  </a:lnTo>
                  <a:lnTo>
                    <a:pt x="178" y="1543"/>
                  </a:lnTo>
                  <a:lnTo>
                    <a:pt x="237" y="1563"/>
                  </a:lnTo>
                  <a:lnTo>
                    <a:pt x="297" y="1583"/>
                  </a:lnTo>
                  <a:lnTo>
                    <a:pt x="376" y="1563"/>
                  </a:lnTo>
                  <a:lnTo>
                    <a:pt x="455" y="1543"/>
                  </a:lnTo>
                  <a:lnTo>
                    <a:pt x="534" y="1504"/>
                  </a:lnTo>
                  <a:lnTo>
                    <a:pt x="613" y="1444"/>
                  </a:lnTo>
                  <a:lnTo>
                    <a:pt x="693" y="1365"/>
                  </a:lnTo>
                  <a:lnTo>
                    <a:pt x="752" y="1286"/>
                  </a:lnTo>
                  <a:lnTo>
                    <a:pt x="772" y="1207"/>
                  </a:lnTo>
                  <a:lnTo>
                    <a:pt x="811" y="1128"/>
                  </a:lnTo>
                  <a:lnTo>
                    <a:pt x="811" y="1029"/>
                  </a:lnTo>
                  <a:lnTo>
                    <a:pt x="811" y="930"/>
                  </a:lnTo>
                  <a:lnTo>
                    <a:pt x="772" y="831"/>
                  </a:lnTo>
                  <a:lnTo>
                    <a:pt x="752" y="772"/>
                  </a:lnTo>
                  <a:lnTo>
                    <a:pt x="712" y="732"/>
                  </a:lnTo>
                  <a:lnTo>
                    <a:pt x="673" y="712"/>
                  </a:lnTo>
                  <a:lnTo>
                    <a:pt x="633" y="693"/>
                  </a:lnTo>
                  <a:lnTo>
                    <a:pt x="574" y="693"/>
                  </a:lnTo>
                  <a:lnTo>
                    <a:pt x="534" y="712"/>
                  </a:lnTo>
                  <a:lnTo>
                    <a:pt x="435" y="792"/>
                  </a:lnTo>
                  <a:lnTo>
                    <a:pt x="475" y="811"/>
                  </a:lnTo>
                  <a:lnTo>
                    <a:pt x="534" y="792"/>
                  </a:lnTo>
                  <a:lnTo>
                    <a:pt x="574" y="752"/>
                  </a:lnTo>
                  <a:lnTo>
                    <a:pt x="594" y="752"/>
                  </a:lnTo>
                  <a:lnTo>
                    <a:pt x="613" y="772"/>
                  </a:lnTo>
                  <a:lnTo>
                    <a:pt x="633" y="792"/>
                  </a:lnTo>
                  <a:lnTo>
                    <a:pt x="673" y="871"/>
                  </a:lnTo>
                  <a:lnTo>
                    <a:pt x="693" y="930"/>
                  </a:lnTo>
                  <a:lnTo>
                    <a:pt x="693" y="1088"/>
                  </a:lnTo>
                  <a:lnTo>
                    <a:pt x="673" y="1227"/>
                  </a:lnTo>
                  <a:lnTo>
                    <a:pt x="633" y="1306"/>
                  </a:lnTo>
                  <a:lnTo>
                    <a:pt x="594" y="1385"/>
                  </a:lnTo>
                  <a:lnTo>
                    <a:pt x="514" y="1444"/>
                  </a:lnTo>
                  <a:lnTo>
                    <a:pt x="435" y="1484"/>
                  </a:lnTo>
                  <a:lnTo>
                    <a:pt x="356" y="1504"/>
                  </a:lnTo>
                  <a:lnTo>
                    <a:pt x="297" y="1504"/>
                  </a:lnTo>
                  <a:lnTo>
                    <a:pt x="218" y="1464"/>
                  </a:lnTo>
                  <a:lnTo>
                    <a:pt x="158" y="1365"/>
                  </a:lnTo>
                  <a:lnTo>
                    <a:pt x="119" y="1266"/>
                  </a:lnTo>
                  <a:lnTo>
                    <a:pt x="99" y="1167"/>
                  </a:lnTo>
                  <a:lnTo>
                    <a:pt x="99" y="1049"/>
                  </a:lnTo>
                  <a:lnTo>
                    <a:pt x="99" y="930"/>
                  </a:lnTo>
                  <a:lnTo>
                    <a:pt x="139" y="693"/>
                  </a:lnTo>
                  <a:lnTo>
                    <a:pt x="218" y="475"/>
                  </a:lnTo>
                  <a:lnTo>
                    <a:pt x="317" y="297"/>
                  </a:lnTo>
                  <a:lnTo>
                    <a:pt x="376" y="218"/>
                  </a:lnTo>
                  <a:lnTo>
                    <a:pt x="455" y="158"/>
                  </a:lnTo>
                  <a:lnTo>
                    <a:pt x="534" y="99"/>
                  </a:lnTo>
                  <a:lnTo>
                    <a:pt x="613" y="79"/>
                  </a:lnTo>
                  <a:lnTo>
                    <a:pt x="712" y="79"/>
                  </a:lnTo>
                  <a:lnTo>
                    <a:pt x="811" y="119"/>
                  </a:lnTo>
                  <a:lnTo>
                    <a:pt x="910" y="198"/>
                  </a:lnTo>
                  <a:lnTo>
                    <a:pt x="1009" y="277"/>
                  </a:lnTo>
                  <a:lnTo>
                    <a:pt x="1068" y="396"/>
                  </a:lnTo>
                  <a:lnTo>
                    <a:pt x="1128" y="495"/>
                  </a:lnTo>
                  <a:lnTo>
                    <a:pt x="1187" y="633"/>
                  </a:lnTo>
                  <a:lnTo>
                    <a:pt x="1227" y="772"/>
                  </a:lnTo>
                  <a:lnTo>
                    <a:pt x="1266" y="910"/>
                  </a:lnTo>
                  <a:lnTo>
                    <a:pt x="1286" y="1069"/>
                  </a:lnTo>
                  <a:lnTo>
                    <a:pt x="1286" y="1207"/>
                  </a:lnTo>
                  <a:lnTo>
                    <a:pt x="1286" y="1365"/>
                  </a:lnTo>
                  <a:lnTo>
                    <a:pt x="1246" y="1504"/>
                  </a:lnTo>
                  <a:lnTo>
                    <a:pt x="1207" y="1642"/>
                  </a:lnTo>
                  <a:lnTo>
                    <a:pt x="1286" y="1642"/>
                  </a:lnTo>
                  <a:lnTo>
                    <a:pt x="1306" y="1622"/>
                  </a:lnTo>
                  <a:lnTo>
                    <a:pt x="1385" y="1425"/>
                  </a:lnTo>
                  <a:lnTo>
                    <a:pt x="1405" y="1227"/>
                  </a:lnTo>
                  <a:lnTo>
                    <a:pt x="1405" y="1009"/>
                  </a:lnTo>
                  <a:lnTo>
                    <a:pt x="1365" y="792"/>
                  </a:lnTo>
                  <a:lnTo>
                    <a:pt x="1306" y="574"/>
                  </a:lnTo>
                  <a:lnTo>
                    <a:pt x="1207" y="376"/>
                  </a:lnTo>
                  <a:lnTo>
                    <a:pt x="1068" y="198"/>
                  </a:lnTo>
                  <a:lnTo>
                    <a:pt x="1009" y="139"/>
                  </a:lnTo>
                  <a:lnTo>
                    <a:pt x="930" y="79"/>
                  </a:lnTo>
                  <a:lnTo>
                    <a:pt x="831" y="40"/>
                  </a:lnTo>
                  <a:lnTo>
                    <a:pt x="752" y="20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9"/>
            <p:cNvSpPr/>
            <p:nvPr/>
          </p:nvSpPr>
          <p:spPr>
            <a:xfrm>
              <a:off x="3562450" y="4747325"/>
              <a:ext cx="42550" cy="50000"/>
            </a:xfrm>
            <a:custGeom>
              <a:avLst/>
              <a:gdLst/>
              <a:ahLst/>
              <a:cxnLst/>
              <a:rect l="l" t="t" r="r" b="b"/>
              <a:pathLst>
                <a:path w="1702" h="2000" extrusionOk="0">
                  <a:moveTo>
                    <a:pt x="811" y="1"/>
                  </a:moveTo>
                  <a:lnTo>
                    <a:pt x="653" y="21"/>
                  </a:lnTo>
                  <a:lnTo>
                    <a:pt x="515" y="60"/>
                  </a:lnTo>
                  <a:lnTo>
                    <a:pt x="396" y="120"/>
                  </a:lnTo>
                  <a:lnTo>
                    <a:pt x="317" y="179"/>
                  </a:lnTo>
                  <a:lnTo>
                    <a:pt x="238" y="258"/>
                  </a:lnTo>
                  <a:lnTo>
                    <a:pt x="159" y="337"/>
                  </a:lnTo>
                  <a:lnTo>
                    <a:pt x="119" y="416"/>
                  </a:lnTo>
                  <a:lnTo>
                    <a:pt x="40" y="594"/>
                  </a:lnTo>
                  <a:lnTo>
                    <a:pt x="0" y="772"/>
                  </a:lnTo>
                  <a:lnTo>
                    <a:pt x="0" y="970"/>
                  </a:lnTo>
                  <a:lnTo>
                    <a:pt x="40" y="1168"/>
                  </a:lnTo>
                  <a:lnTo>
                    <a:pt x="99" y="1366"/>
                  </a:lnTo>
                  <a:lnTo>
                    <a:pt x="198" y="1544"/>
                  </a:lnTo>
                  <a:lnTo>
                    <a:pt x="257" y="1643"/>
                  </a:lnTo>
                  <a:lnTo>
                    <a:pt x="337" y="1742"/>
                  </a:lnTo>
                  <a:lnTo>
                    <a:pt x="416" y="1801"/>
                  </a:lnTo>
                  <a:lnTo>
                    <a:pt x="495" y="1861"/>
                  </a:lnTo>
                  <a:lnTo>
                    <a:pt x="574" y="1920"/>
                  </a:lnTo>
                  <a:lnTo>
                    <a:pt x="673" y="1960"/>
                  </a:lnTo>
                  <a:lnTo>
                    <a:pt x="851" y="1999"/>
                  </a:lnTo>
                  <a:lnTo>
                    <a:pt x="1049" y="1999"/>
                  </a:lnTo>
                  <a:lnTo>
                    <a:pt x="1247" y="1979"/>
                  </a:lnTo>
                  <a:lnTo>
                    <a:pt x="1464" y="1940"/>
                  </a:lnTo>
                  <a:lnTo>
                    <a:pt x="1662" y="1880"/>
                  </a:lnTo>
                  <a:lnTo>
                    <a:pt x="1702" y="1841"/>
                  </a:lnTo>
                  <a:lnTo>
                    <a:pt x="1682" y="1821"/>
                  </a:lnTo>
                  <a:lnTo>
                    <a:pt x="1623" y="1821"/>
                  </a:lnTo>
                  <a:lnTo>
                    <a:pt x="1444" y="1880"/>
                  </a:lnTo>
                  <a:lnTo>
                    <a:pt x="1286" y="1920"/>
                  </a:lnTo>
                  <a:lnTo>
                    <a:pt x="1128" y="1940"/>
                  </a:lnTo>
                  <a:lnTo>
                    <a:pt x="989" y="1940"/>
                  </a:lnTo>
                  <a:lnTo>
                    <a:pt x="831" y="1920"/>
                  </a:lnTo>
                  <a:lnTo>
                    <a:pt x="693" y="1861"/>
                  </a:lnTo>
                  <a:lnTo>
                    <a:pt x="554" y="1781"/>
                  </a:lnTo>
                  <a:lnTo>
                    <a:pt x="416" y="1663"/>
                  </a:lnTo>
                  <a:lnTo>
                    <a:pt x="337" y="1564"/>
                  </a:lnTo>
                  <a:lnTo>
                    <a:pt x="277" y="1465"/>
                  </a:lnTo>
                  <a:lnTo>
                    <a:pt x="218" y="1366"/>
                  </a:lnTo>
                  <a:lnTo>
                    <a:pt x="178" y="1247"/>
                  </a:lnTo>
                  <a:lnTo>
                    <a:pt x="119" y="1010"/>
                  </a:lnTo>
                  <a:lnTo>
                    <a:pt x="119" y="772"/>
                  </a:lnTo>
                  <a:lnTo>
                    <a:pt x="119" y="634"/>
                  </a:lnTo>
                  <a:lnTo>
                    <a:pt x="178" y="495"/>
                  </a:lnTo>
                  <a:lnTo>
                    <a:pt x="238" y="377"/>
                  </a:lnTo>
                  <a:lnTo>
                    <a:pt x="337" y="278"/>
                  </a:lnTo>
                  <a:lnTo>
                    <a:pt x="435" y="199"/>
                  </a:lnTo>
                  <a:lnTo>
                    <a:pt x="554" y="139"/>
                  </a:lnTo>
                  <a:lnTo>
                    <a:pt x="693" y="100"/>
                  </a:lnTo>
                  <a:lnTo>
                    <a:pt x="831" y="80"/>
                  </a:lnTo>
                  <a:lnTo>
                    <a:pt x="950" y="80"/>
                  </a:lnTo>
                  <a:lnTo>
                    <a:pt x="1049" y="100"/>
                  </a:lnTo>
                  <a:lnTo>
                    <a:pt x="1128" y="139"/>
                  </a:lnTo>
                  <a:lnTo>
                    <a:pt x="1187" y="179"/>
                  </a:lnTo>
                  <a:lnTo>
                    <a:pt x="1227" y="238"/>
                  </a:lnTo>
                  <a:lnTo>
                    <a:pt x="1247" y="317"/>
                  </a:lnTo>
                  <a:lnTo>
                    <a:pt x="1266" y="397"/>
                  </a:lnTo>
                  <a:lnTo>
                    <a:pt x="1266" y="476"/>
                  </a:lnTo>
                  <a:lnTo>
                    <a:pt x="1266" y="555"/>
                  </a:lnTo>
                  <a:lnTo>
                    <a:pt x="1247" y="654"/>
                  </a:lnTo>
                  <a:lnTo>
                    <a:pt x="1207" y="713"/>
                  </a:lnTo>
                  <a:lnTo>
                    <a:pt x="1167" y="792"/>
                  </a:lnTo>
                  <a:lnTo>
                    <a:pt x="1108" y="832"/>
                  </a:lnTo>
                  <a:lnTo>
                    <a:pt x="1049" y="871"/>
                  </a:lnTo>
                  <a:lnTo>
                    <a:pt x="970" y="911"/>
                  </a:lnTo>
                  <a:lnTo>
                    <a:pt x="851" y="911"/>
                  </a:lnTo>
                  <a:lnTo>
                    <a:pt x="811" y="931"/>
                  </a:lnTo>
                  <a:lnTo>
                    <a:pt x="811" y="970"/>
                  </a:lnTo>
                  <a:lnTo>
                    <a:pt x="970" y="970"/>
                  </a:lnTo>
                  <a:lnTo>
                    <a:pt x="1088" y="931"/>
                  </a:lnTo>
                  <a:lnTo>
                    <a:pt x="1187" y="871"/>
                  </a:lnTo>
                  <a:lnTo>
                    <a:pt x="1266" y="772"/>
                  </a:lnTo>
                  <a:lnTo>
                    <a:pt x="1326" y="674"/>
                  </a:lnTo>
                  <a:lnTo>
                    <a:pt x="1365" y="555"/>
                  </a:lnTo>
                  <a:lnTo>
                    <a:pt x="1385" y="436"/>
                  </a:lnTo>
                  <a:lnTo>
                    <a:pt x="1385" y="317"/>
                  </a:lnTo>
                  <a:lnTo>
                    <a:pt x="1365" y="238"/>
                  </a:lnTo>
                  <a:lnTo>
                    <a:pt x="1346" y="179"/>
                  </a:lnTo>
                  <a:lnTo>
                    <a:pt x="1306" y="120"/>
                  </a:lnTo>
                  <a:lnTo>
                    <a:pt x="1247" y="80"/>
                  </a:lnTo>
                  <a:lnTo>
                    <a:pt x="1128" y="21"/>
                  </a:lnTo>
                  <a:lnTo>
                    <a:pt x="970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9"/>
            <p:cNvSpPr/>
            <p:nvPr/>
          </p:nvSpPr>
          <p:spPr>
            <a:xfrm>
              <a:off x="3606950" y="4689950"/>
              <a:ext cx="42075" cy="37125"/>
            </a:xfrm>
            <a:custGeom>
              <a:avLst/>
              <a:gdLst/>
              <a:ahLst/>
              <a:cxnLst/>
              <a:rect l="l" t="t" r="r" b="b"/>
              <a:pathLst>
                <a:path w="1683" h="1485" extrusionOk="0">
                  <a:moveTo>
                    <a:pt x="634" y="1"/>
                  </a:moveTo>
                  <a:lnTo>
                    <a:pt x="535" y="21"/>
                  </a:lnTo>
                  <a:lnTo>
                    <a:pt x="456" y="60"/>
                  </a:lnTo>
                  <a:lnTo>
                    <a:pt x="396" y="100"/>
                  </a:lnTo>
                  <a:lnTo>
                    <a:pt x="278" y="199"/>
                  </a:lnTo>
                  <a:lnTo>
                    <a:pt x="179" y="318"/>
                  </a:lnTo>
                  <a:lnTo>
                    <a:pt x="100" y="476"/>
                  </a:lnTo>
                  <a:lnTo>
                    <a:pt x="40" y="634"/>
                  </a:lnTo>
                  <a:lnTo>
                    <a:pt x="21" y="812"/>
                  </a:lnTo>
                  <a:lnTo>
                    <a:pt x="1" y="970"/>
                  </a:lnTo>
                  <a:lnTo>
                    <a:pt x="1" y="1050"/>
                  </a:lnTo>
                  <a:lnTo>
                    <a:pt x="21" y="1109"/>
                  </a:lnTo>
                  <a:lnTo>
                    <a:pt x="100" y="1247"/>
                  </a:lnTo>
                  <a:lnTo>
                    <a:pt x="199" y="1366"/>
                  </a:lnTo>
                  <a:lnTo>
                    <a:pt x="317" y="1445"/>
                  </a:lnTo>
                  <a:lnTo>
                    <a:pt x="456" y="1485"/>
                  </a:lnTo>
                  <a:lnTo>
                    <a:pt x="594" y="1485"/>
                  </a:lnTo>
                  <a:lnTo>
                    <a:pt x="673" y="1465"/>
                  </a:lnTo>
                  <a:lnTo>
                    <a:pt x="733" y="1425"/>
                  </a:lnTo>
                  <a:lnTo>
                    <a:pt x="792" y="1386"/>
                  </a:lnTo>
                  <a:lnTo>
                    <a:pt x="851" y="1326"/>
                  </a:lnTo>
                  <a:lnTo>
                    <a:pt x="891" y="1247"/>
                  </a:lnTo>
                  <a:lnTo>
                    <a:pt x="911" y="1168"/>
                  </a:lnTo>
                  <a:lnTo>
                    <a:pt x="931" y="1089"/>
                  </a:lnTo>
                  <a:lnTo>
                    <a:pt x="931" y="1010"/>
                  </a:lnTo>
                  <a:lnTo>
                    <a:pt x="911" y="931"/>
                  </a:lnTo>
                  <a:lnTo>
                    <a:pt x="851" y="871"/>
                  </a:lnTo>
                  <a:lnTo>
                    <a:pt x="792" y="832"/>
                  </a:lnTo>
                  <a:lnTo>
                    <a:pt x="713" y="812"/>
                  </a:lnTo>
                  <a:lnTo>
                    <a:pt x="614" y="812"/>
                  </a:lnTo>
                  <a:lnTo>
                    <a:pt x="555" y="852"/>
                  </a:lnTo>
                  <a:lnTo>
                    <a:pt x="515" y="871"/>
                  </a:lnTo>
                  <a:lnTo>
                    <a:pt x="515" y="891"/>
                  </a:lnTo>
                  <a:lnTo>
                    <a:pt x="495" y="931"/>
                  </a:lnTo>
                  <a:lnTo>
                    <a:pt x="515" y="990"/>
                  </a:lnTo>
                  <a:lnTo>
                    <a:pt x="575" y="990"/>
                  </a:lnTo>
                  <a:lnTo>
                    <a:pt x="614" y="970"/>
                  </a:lnTo>
                  <a:lnTo>
                    <a:pt x="634" y="951"/>
                  </a:lnTo>
                  <a:lnTo>
                    <a:pt x="693" y="911"/>
                  </a:lnTo>
                  <a:lnTo>
                    <a:pt x="733" y="891"/>
                  </a:lnTo>
                  <a:lnTo>
                    <a:pt x="772" y="931"/>
                  </a:lnTo>
                  <a:lnTo>
                    <a:pt x="812" y="1010"/>
                  </a:lnTo>
                  <a:lnTo>
                    <a:pt x="832" y="1069"/>
                  </a:lnTo>
                  <a:lnTo>
                    <a:pt x="812" y="1148"/>
                  </a:lnTo>
                  <a:lnTo>
                    <a:pt x="772" y="1287"/>
                  </a:lnTo>
                  <a:lnTo>
                    <a:pt x="753" y="1346"/>
                  </a:lnTo>
                  <a:lnTo>
                    <a:pt x="693" y="1406"/>
                  </a:lnTo>
                  <a:lnTo>
                    <a:pt x="654" y="1445"/>
                  </a:lnTo>
                  <a:lnTo>
                    <a:pt x="614" y="1465"/>
                  </a:lnTo>
                  <a:lnTo>
                    <a:pt x="515" y="1465"/>
                  </a:lnTo>
                  <a:lnTo>
                    <a:pt x="416" y="1425"/>
                  </a:lnTo>
                  <a:lnTo>
                    <a:pt x="317" y="1346"/>
                  </a:lnTo>
                  <a:lnTo>
                    <a:pt x="238" y="1267"/>
                  </a:lnTo>
                  <a:lnTo>
                    <a:pt x="179" y="1168"/>
                  </a:lnTo>
                  <a:lnTo>
                    <a:pt x="139" y="1089"/>
                  </a:lnTo>
                  <a:lnTo>
                    <a:pt x="119" y="990"/>
                  </a:lnTo>
                  <a:lnTo>
                    <a:pt x="100" y="891"/>
                  </a:lnTo>
                  <a:lnTo>
                    <a:pt x="119" y="773"/>
                  </a:lnTo>
                  <a:lnTo>
                    <a:pt x="139" y="654"/>
                  </a:lnTo>
                  <a:lnTo>
                    <a:pt x="218" y="436"/>
                  </a:lnTo>
                  <a:lnTo>
                    <a:pt x="317" y="258"/>
                  </a:lnTo>
                  <a:lnTo>
                    <a:pt x="377" y="179"/>
                  </a:lnTo>
                  <a:lnTo>
                    <a:pt x="436" y="120"/>
                  </a:lnTo>
                  <a:lnTo>
                    <a:pt x="495" y="80"/>
                  </a:lnTo>
                  <a:lnTo>
                    <a:pt x="555" y="60"/>
                  </a:lnTo>
                  <a:lnTo>
                    <a:pt x="614" y="41"/>
                  </a:lnTo>
                  <a:lnTo>
                    <a:pt x="693" y="41"/>
                  </a:lnTo>
                  <a:lnTo>
                    <a:pt x="812" y="80"/>
                  </a:lnTo>
                  <a:lnTo>
                    <a:pt x="950" y="139"/>
                  </a:lnTo>
                  <a:lnTo>
                    <a:pt x="1069" y="238"/>
                  </a:lnTo>
                  <a:lnTo>
                    <a:pt x="1168" y="337"/>
                  </a:lnTo>
                  <a:lnTo>
                    <a:pt x="1247" y="456"/>
                  </a:lnTo>
                  <a:lnTo>
                    <a:pt x="1386" y="654"/>
                  </a:lnTo>
                  <a:lnTo>
                    <a:pt x="1485" y="891"/>
                  </a:lnTo>
                  <a:lnTo>
                    <a:pt x="1544" y="1148"/>
                  </a:lnTo>
                  <a:lnTo>
                    <a:pt x="1564" y="1267"/>
                  </a:lnTo>
                  <a:lnTo>
                    <a:pt x="1583" y="1386"/>
                  </a:lnTo>
                  <a:lnTo>
                    <a:pt x="1663" y="1386"/>
                  </a:lnTo>
                  <a:lnTo>
                    <a:pt x="1682" y="1366"/>
                  </a:lnTo>
                  <a:lnTo>
                    <a:pt x="1663" y="1148"/>
                  </a:lnTo>
                  <a:lnTo>
                    <a:pt x="1623" y="931"/>
                  </a:lnTo>
                  <a:lnTo>
                    <a:pt x="1544" y="713"/>
                  </a:lnTo>
                  <a:lnTo>
                    <a:pt x="1425" y="496"/>
                  </a:lnTo>
                  <a:lnTo>
                    <a:pt x="1287" y="298"/>
                  </a:lnTo>
                  <a:lnTo>
                    <a:pt x="1208" y="219"/>
                  </a:lnTo>
                  <a:lnTo>
                    <a:pt x="1128" y="159"/>
                  </a:lnTo>
                  <a:lnTo>
                    <a:pt x="1030" y="100"/>
                  </a:lnTo>
                  <a:lnTo>
                    <a:pt x="931" y="41"/>
                  </a:lnTo>
                  <a:lnTo>
                    <a:pt x="832" y="21"/>
                  </a:lnTo>
                  <a:lnTo>
                    <a:pt x="713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9"/>
            <p:cNvSpPr/>
            <p:nvPr/>
          </p:nvSpPr>
          <p:spPr>
            <a:xfrm>
              <a:off x="3544650" y="4692425"/>
              <a:ext cx="46500" cy="47025"/>
            </a:xfrm>
            <a:custGeom>
              <a:avLst/>
              <a:gdLst/>
              <a:ahLst/>
              <a:cxnLst/>
              <a:rect l="l" t="t" r="r" b="b"/>
              <a:pathLst>
                <a:path w="1860" h="1881" extrusionOk="0">
                  <a:moveTo>
                    <a:pt x="1326" y="1"/>
                  </a:moveTo>
                  <a:lnTo>
                    <a:pt x="1246" y="21"/>
                  </a:lnTo>
                  <a:lnTo>
                    <a:pt x="1068" y="100"/>
                  </a:lnTo>
                  <a:lnTo>
                    <a:pt x="910" y="199"/>
                  </a:lnTo>
                  <a:lnTo>
                    <a:pt x="772" y="337"/>
                  </a:lnTo>
                  <a:lnTo>
                    <a:pt x="732" y="416"/>
                  </a:lnTo>
                  <a:lnTo>
                    <a:pt x="692" y="495"/>
                  </a:lnTo>
                  <a:lnTo>
                    <a:pt x="673" y="575"/>
                  </a:lnTo>
                  <a:lnTo>
                    <a:pt x="653" y="654"/>
                  </a:lnTo>
                  <a:lnTo>
                    <a:pt x="669" y="717"/>
                  </a:lnTo>
                  <a:lnTo>
                    <a:pt x="653" y="713"/>
                  </a:lnTo>
                  <a:lnTo>
                    <a:pt x="495" y="713"/>
                  </a:lnTo>
                  <a:lnTo>
                    <a:pt x="336" y="733"/>
                  </a:lnTo>
                  <a:lnTo>
                    <a:pt x="257" y="772"/>
                  </a:lnTo>
                  <a:lnTo>
                    <a:pt x="198" y="812"/>
                  </a:lnTo>
                  <a:lnTo>
                    <a:pt x="139" y="871"/>
                  </a:lnTo>
                  <a:lnTo>
                    <a:pt x="99" y="931"/>
                  </a:lnTo>
                  <a:lnTo>
                    <a:pt x="59" y="1010"/>
                  </a:lnTo>
                  <a:lnTo>
                    <a:pt x="20" y="1089"/>
                  </a:lnTo>
                  <a:lnTo>
                    <a:pt x="20" y="1188"/>
                  </a:lnTo>
                  <a:lnTo>
                    <a:pt x="0" y="1287"/>
                  </a:lnTo>
                  <a:lnTo>
                    <a:pt x="20" y="1386"/>
                  </a:lnTo>
                  <a:lnTo>
                    <a:pt x="40" y="1485"/>
                  </a:lnTo>
                  <a:lnTo>
                    <a:pt x="79" y="1584"/>
                  </a:lnTo>
                  <a:lnTo>
                    <a:pt x="139" y="1663"/>
                  </a:lnTo>
                  <a:lnTo>
                    <a:pt x="198" y="1722"/>
                  </a:lnTo>
                  <a:lnTo>
                    <a:pt x="257" y="1781"/>
                  </a:lnTo>
                  <a:lnTo>
                    <a:pt x="336" y="1821"/>
                  </a:lnTo>
                  <a:lnTo>
                    <a:pt x="435" y="1861"/>
                  </a:lnTo>
                  <a:lnTo>
                    <a:pt x="514" y="1880"/>
                  </a:lnTo>
                  <a:lnTo>
                    <a:pt x="712" y="1880"/>
                  </a:lnTo>
                  <a:lnTo>
                    <a:pt x="791" y="1861"/>
                  </a:lnTo>
                  <a:lnTo>
                    <a:pt x="890" y="1841"/>
                  </a:lnTo>
                  <a:lnTo>
                    <a:pt x="969" y="1801"/>
                  </a:lnTo>
                  <a:lnTo>
                    <a:pt x="1068" y="1742"/>
                  </a:lnTo>
                  <a:lnTo>
                    <a:pt x="1128" y="1683"/>
                  </a:lnTo>
                  <a:lnTo>
                    <a:pt x="1207" y="1603"/>
                  </a:lnTo>
                  <a:lnTo>
                    <a:pt x="1266" y="1504"/>
                  </a:lnTo>
                  <a:lnTo>
                    <a:pt x="1306" y="1425"/>
                  </a:lnTo>
                  <a:lnTo>
                    <a:pt x="1306" y="1346"/>
                  </a:lnTo>
                  <a:lnTo>
                    <a:pt x="1306" y="1267"/>
                  </a:lnTo>
                  <a:lnTo>
                    <a:pt x="1266" y="1208"/>
                  </a:lnTo>
                  <a:lnTo>
                    <a:pt x="1227" y="1148"/>
                  </a:lnTo>
                  <a:lnTo>
                    <a:pt x="1187" y="1089"/>
                  </a:lnTo>
                  <a:lnTo>
                    <a:pt x="1128" y="1049"/>
                  </a:lnTo>
                  <a:lnTo>
                    <a:pt x="1049" y="1030"/>
                  </a:lnTo>
                  <a:lnTo>
                    <a:pt x="910" y="1030"/>
                  </a:lnTo>
                  <a:lnTo>
                    <a:pt x="831" y="1049"/>
                  </a:lnTo>
                  <a:lnTo>
                    <a:pt x="752" y="1109"/>
                  </a:lnTo>
                  <a:lnTo>
                    <a:pt x="673" y="1168"/>
                  </a:lnTo>
                  <a:lnTo>
                    <a:pt x="613" y="1247"/>
                  </a:lnTo>
                  <a:lnTo>
                    <a:pt x="594" y="1287"/>
                  </a:lnTo>
                  <a:lnTo>
                    <a:pt x="594" y="1326"/>
                  </a:lnTo>
                  <a:lnTo>
                    <a:pt x="633" y="1386"/>
                  </a:lnTo>
                  <a:lnTo>
                    <a:pt x="692" y="1425"/>
                  </a:lnTo>
                  <a:lnTo>
                    <a:pt x="772" y="1445"/>
                  </a:lnTo>
                  <a:lnTo>
                    <a:pt x="950" y="1445"/>
                  </a:lnTo>
                  <a:lnTo>
                    <a:pt x="989" y="1386"/>
                  </a:lnTo>
                  <a:lnTo>
                    <a:pt x="1009" y="1366"/>
                  </a:lnTo>
                  <a:lnTo>
                    <a:pt x="1009" y="1326"/>
                  </a:lnTo>
                  <a:lnTo>
                    <a:pt x="910" y="1326"/>
                  </a:lnTo>
                  <a:lnTo>
                    <a:pt x="890" y="1346"/>
                  </a:lnTo>
                  <a:lnTo>
                    <a:pt x="890" y="1386"/>
                  </a:lnTo>
                  <a:lnTo>
                    <a:pt x="871" y="1406"/>
                  </a:lnTo>
                  <a:lnTo>
                    <a:pt x="811" y="1386"/>
                  </a:lnTo>
                  <a:lnTo>
                    <a:pt x="752" y="1346"/>
                  </a:lnTo>
                  <a:lnTo>
                    <a:pt x="712" y="1307"/>
                  </a:lnTo>
                  <a:lnTo>
                    <a:pt x="712" y="1267"/>
                  </a:lnTo>
                  <a:lnTo>
                    <a:pt x="712" y="1227"/>
                  </a:lnTo>
                  <a:lnTo>
                    <a:pt x="712" y="1208"/>
                  </a:lnTo>
                  <a:lnTo>
                    <a:pt x="752" y="1188"/>
                  </a:lnTo>
                  <a:lnTo>
                    <a:pt x="811" y="1148"/>
                  </a:lnTo>
                  <a:lnTo>
                    <a:pt x="890" y="1148"/>
                  </a:lnTo>
                  <a:lnTo>
                    <a:pt x="1068" y="1168"/>
                  </a:lnTo>
                  <a:lnTo>
                    <a:pt x="1147" y="1188"/>
                  </a:lnTo>
                  <a:lnTo>
                    <a:pt x="1187" y="1208"/>
                  </a:lnTo>
                  <a:lnTo>
                    <a:pt x="1207" y="1287"/>
                  </a:lnTo>
                  <a:lnTo>
                    <a:pt x="1207" y="1346"/>
                  </a:lnTo>
                  <a:lnTo>
                    <a:pt x="1207" y="1406"/>
                  </a:lnTo>
                  <a:lnTo>
                    <a:pt x="1187" y="1465"/>
                  </a:lnTo>
                  <a:lnTo>
                    <a:pt x="1108" y="1584"/>
                  </a:lnTo>
                  <a:lnTo>
                    <a:pt x="1029" y="1683"/>
                  </a:lnTo>
                  <a:lnTo>
                    <a:pt x="950" y="1781"/>
                  </a:lnTo>
                  <a:lnTo>
                    <a:pt x="851" y="1841"/>
                  </a:lnTo>
                  <a:lnTo>
                    <a:pt x="772" y="1861"/>
                  </a:lnTo>
                  <a:lnTo>
                    <a:pt x="673" y="1861"/>
                  </a:lnTo>
                  <a:lnTo>
                    <a:pt x="574" y="1841"/>
                  </a:lnTo>
                  <a:lnTo>
                    <a:pt x="495" y="1801"/>
                  </a:lnTo>
                  <a:lnTo>
                    <a:pt x="336" y="1702"/>
                  </a:lnTo>
                  <a:lnTo>
                    <a:pt x="277" y="1643"/>
                  </a:lnTo>
                  <a:lnTo>
                    <a:pt x="237" y="1584"/>
                  </a:lnTo>
                  <a:lnTo>
                    <a:pt x="158" y="1465"/>
                  </a:lnTo>
                  <a:lnTo>
                    <a:pt x="139" y="1307"/>
                  </a:lnTo>
                  <a:lnTo>
                    <a:pt x="119" y="1168"/>
                  </a:lnTo>
                  <a:lnTo>
                    <a:pt x="139" y="1030"/>
                  </a:lnTo>
                  <a:lnTo>
                    <a:pt x="198" y="931"/>
                  </a:lnTo>
                  <a:lnTo>
                    <a:pt x="277" y="852"/>
                  </a:lnTo>
                  <a:lnTo>
                    <a:pt x="396" y="812"/>
                  </a:lnTo>
                  <a:lnTo>
                    <a:pt x="514" y="792"/>
                  </a:lnTo>
                  <a:lnTo>
                    <a:pt x="633" y="812"/>
                  </a:lnTo>
                  <a:lnTo>
                    <a:pt x="752" y="852"/>
                  </a:lnTo>
                  <a:lnTo>
                    <a:pt x="772" y="871"/>
                  </a:lnTo>
                  <a:lnTo>
                    <a:pt x="851" y="931"/>
                  </a:lnTo>
                  <a:lnTo>
                    <a:pt x="930" y="931"/>
                  </a:lnTo>
                  <a:lnTo>
                    <a:pt x="950" y="911"/>
                  </a:lnTo>
                  <a:lnTo>
                    <a:pt x="950" y="891"/>
                  </a:lnTo>
                  <a:lnTo>
                    <a:pt x="890" y="832"/>
                  </a:lnTo>
                  <a:lnTo>
                    <a:pt x="845" y="798"/>
                  </a:lnTo>
                  <a:lnTo>
                    <a:pt x="811" y="753"/>
                  </a:lnTo>
                  <a:lnTo>
                    <a:pt x="791" y="654"/>
                  </a:lnTo>
                  <a:lnTo>
                    <a:pt x="791" y="555"/>
                  </a:lnTo>
                  <a:lnTo>
                    <a:pt x="811" y="456"/>
                  </a:lnTo>
                  <a:lnTo>
                    <a:pt x="871" y="377"/>
                  </a:lnTo>
                  <a:lnTo>
                    <a:pt x="930" y="278"/>
                  </a:lnTo>
                  <a:lnTo>
                    <a:pt x="1009" y="219"/>
                  </a:lnTo>
                  <a:lnTo>
                    <a:pt x="1108" y="139"/>
                  </a:lnTo>
                  <a:lnTo>
                    <a:pt x="1207" y="100"/>
                  </a:lnTo>
                  <a:lnTo>
                    <a:pt x="1306" y="80"/>
                  </a:lnTo>
                  <a:lnTo>
                    <a:pt x="1405" y="80"/>
                  </a:lnTo>
                  <a:lnTo>
                    <a:pt x="1504" y="120"/>
                  </a:lnTo>
                  <a:lnTo>
                    <a:pt x="1583" y="179"/>
                  </a:lnTo>
                  <a:lnTo>
                    <a:pt x="1662" y="278"/>
                  </a:lnTo>
                  <a:lnTo>
                    <a:pt x="1721" y="436"/>
                  </a:lnTo>
                  <a:lnTo>
                    <a:pt x="1741" y="515"/>
                  </a:lnTo>
                  <a:lnTo>
                    <a:pt x="1741" y="594"/>
                  </a:lnTo>
                  <a:lnTo>
                    <a:pt x="1721" y="753"/>
                  </a:lnTo>
                  <a:lnTo>
                    <a:pt x="1682" y="832"/>
                  </a:lnTo>
                  <a:lnTo>
                    <a:pt x="1622" y="871"/>
                  </a:lnTo>
                  <a:lnTo>
                    <a:pt x="1563" y="891"/>
                  </a:lnTo>
                  <a:lnTo>
                    <a:pt x="1484" y="911"/>
                  </a:lnTo>
                  <a:lnTo>
                    <a:pt x="1424" y="891"/>
                  </a:lnTo>
                  <a:lnTo>
                    <a:pt x="1345" y="852"/>
                  </a:lnTo>
                  <a:lnTo>
                    <a:pt x="1306" y="812"/>
                  </a:lnTo>
                  <a:lnTo>
                    <a:pt x="1246" y="753"/>
                  </a:lnTo>
                  <a:lnTo>
                    <a:pt x="1227" y="693"/>
                  </a:lnTo>
                  <a:lnTo>
                    <a:pt x="1227" y="634"/>
                  </a:lnTo>
                  <a:lnTo>
                    <a:pt x="1246" y="495"/>
                  </a:lnTo>
                  <a:lnTo>
                    <a:pt x="1365" y="416"/>
                  </a:lnTo>
                  <a:lnTo>
                    <a:pt x="1464" y="377"/>
                  </a:lnTo>
                  <a:lnTo>
                    <a:pt x="1504" y="377"/>
                  </a:lnTo>
                  <a:lnTo>
                    <a:pt x="1543" y="397"/>
                  </a:lnTo>
                  <a:lnTo>
                    <a:pt x="1583" y="476"/>
                  </a:lnTo>
                  <a:lnTo>
                    <a:pt x="1583" y="515"/>
                  </a:lnTo>
                  <a:lnTo>
                    <a:pt x="1583" y="555"/>
                  </a:lnTo>
                  <a:lnTo>
                    <a:pt x="1563" y="575"/>
                  </a:lnTo>
                  <a:lnTo>
                    <a:pt x="1523" y="614"/>
                  </a:lnTo>
                  <a:lnTo>
                    <a:pt x="1464" y="634"/>
                  </a:lnTo>
                  <a:lnTo>
                    <a:pt x="1464" y="654"/>
                  </a:lnTo>
                  <a:lnTo>
                    <a:pt x="1484" y="654"/>
                  </a:lnTo>
                  <a:lnTo>
                    <a:pt x="1603" y="634"/>
                  </a:lnTo>
                  <a:lnTo>
                    <a:pt x="1662" y="594"/>
                  </a:lnTo>
                  <a:lnTo>
                    <a:pt x="1682" y="515"/>
                  </a:lnTo>
                  <a:lnTo>
                    <a:pt x="1682" y="456"/>
                  </a:lnTo>
                  <a:lnTo>
                    <a:pt x="1642" y="397"/>
                  </a:lnTo>
                  <a:lnTo>
                    <a:pt x="1563" y="337"/>
                  </a:lnTo>
                  <a:lnTo>
                    <a:pt x="1484" y="317"/>
                  </a:lnTo>
                  <a:lnTo>
                    <a:pt x="1365" y="337"/>
                  </a:lnTo>
                  <a:lnTo>
                    <a:pt x="1306" y="357"/>
                  </a:lnTo>
                  <a:lnTo>
                    <a:pt x="1246" y="397"/>
                  </a:lnTo>
                  <a:lnTo>
                    <a:pt x="1187" y="456"/>
                  </a:lnTo>
                  <a:lnTo>
                    <a:pt x="1167" y="515"/>
                  </a:lnTo>
                  <a:lnTo>
                    <a:pt x="1128" y="614"/>
                  </a:lnTo>
                  <a:lnTo>
                    <a:pt x="1128" y="733"/>
                  </a:lnTo>
                  <a:lnTo>
                    <a:pt x="1187" y="852"/>
                  </a:lnTo>
                  <a:lnTo>
                    <a:pt x="1227" y="891"/>
                  </a:lnTo>
                  <a:lnTo>
                    <a:pt x="1266" y="931"/>
                  </a:lnTo>
                  <a:lnTo>
                    <a:pt x="1326" y="951"/>
                  </a:lnTo>
                  <a:lnTo>
                    <a:pt x="1385" y="970"/>
                  </a:lnTo>
                  <a:lnTo>
                    <a:pt x="1523" y="970"/>
                  </a:lnTo>
                  <a:lnTo>
                    <a:pt x="1622" y="931"/>
                  </a:lnTo>
                  <a:lnTo>
                    <a:pt x="1701" y="891"/>
                  </a:lnTo>
                  <a:lnTo>
                    <a:pt x="1761" y="832"/>
                  </a:lnTo>
                  <a:lnTo>
                    <a:pt x="1800" y="772"/>
                  </a:lnTo>
                  <a:lnTo>
                    <a:pt x="1820" y="693"/>
                  </a:lnTo>
                  <a:lnTo>
                    <a:pt x="1840" y="614"/>
                  </a:lnTo>
                  <a:lnTo>
                    <a:pt x="1860" y="535"/>
                  </a:lnTo>
                  <a:lnTo>
                    <a:pt x="1840" y="456"/>
                  </a:lnTo>
                  <a:lnTo>
                    <a:pt x="1800" y="298"/>
                  </a:lnTo>
                  <a:lnTo>
                    <a:pt x="1761" y="219"/>
                  </a:lnTo>
                  <a:lnTo>
                    <a:pt x="1701" y="159"/>
                  </a:lnTo>
                  <a:lnTo>
                    <a:pt x="1642" y="100"/>
                  </a:lnTo>
                  <a:lnTo>
                    <a:pt x="1583" y="60"/>
                  </a:lnTo>
                  <a:lnTo>
                    <a:pt x="1504" y="21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9"/>
            <p:cNvSpPr/>
            <p:nvPr/>
          </p:nvSpPr>
          <p:spPr>
            <a:xfrm>
              <a:off x="3947725" y="4420400"/>
              <a:ext cx="151875" cy="366025"/>
            </a:xfrm>
            <a:custGeom>
              <a:avLst/>
              <a:gdLst/>
              <a:ahLst/>
              <a:cxnLst/>
              <a:rect l="l" t="t" r="r" b="b"/>
              <a:pathLst>
                <a:path w="6075" h="14641" extrusionOk="0">
                  <a:moveTo>
                    <a:pt x="1663" y="1"/>
                  </a:moveTo>
                  <a:lnTo>
                    <a:pt x="1524" y="21"/>
                  </a:lnTo>
                  <a:lnTo>
                    <a:pt x="1386" y="40"/>
                  </a:lnTo>
                  <a:lnTo>
                    <a:pt x="1267" y="100"/>
                  </a:lnTo>
                  <a:lnTo>
                    <a:pt x="1208" y="179"/>
                  </a:lnTo>
                  <a:lnTo>
                    <a:pt x="990" y="555"/>
                  </a:lnTo>
                  <a:lnTo>
                    <a:pt x="772" y="950"/>
                  </a:lnTo>
                  <a:lnTo>
                    <a:pt x="594" y="1326"/>
                  </a:lnTo>
                  <a:lnTo>
                    <a:pt x="436" y="1722"/>
                  </a:lnTo>
                  <a:lnTo>
                    <a:pt x="298" y="2118"/>
                  </a:lnTo>
                  <a:lnTo>
                    <a:pt x="199" y="2513"/>
                  </a:lnTo>
                  <a:lnTo>
                    <a:pt x="100" y="2909"/>
                  </a:lnTo>
                  <a:lnTo>
                    <a:pt x="40" y="3305"/>
                  </a:lnTo>
                  <a:lnTo>
                    <a:pt x="1" y="3700"/>
                  </a:lnTo>
                  <a:lnTo>
                    <a:pt x="1" y="4096"/>
                  </a:lnTo>
                  <a:lnTo>
                    <a:pt x="21" y="4512"/>
                  </a:lnTo>
                  <a:lnTo>
                    <a:pt x="60" y="4907"/>
                  </a:lnTo>
                  <a:lnTo>
                    <a:pt x="139" y="5323"/>
                  </a:lnTo>
                  <a:lnTo>
                    <a:pt x="258" y="5738"/>
                  </a:lnTo>
                  <a:lnTo>
                    <a:pt x="396" y="6134"/>
                  </a:lnTo>
                  <a:lnTo>
                    <a:pt x="575" y="6549"/>
                  </a:lnTo>
                  <a:lnTo>
                    <a:pt x="673" y="6747"/>
                  </a:lnTo>
                  <a:lnTo>
                    <a:pt x="812" y="6945"/>
                  </a:lnTo>
                  <a:lnTo>
                    <a:pt x="990" y="7163"/>
                  </a:lnTo>
                  <a:lnTo>
                    <a:pt x="1188" y="7380"/>
                  </a:lnTo>
                  <a:lnTo>
                    <a:pt x="1663" y="7835"/>
                  </a:lnTo>
                  <a:lnTo>
                    <a:pt x="2197" y="8290"/>
                  </a:lnTo>
                  <a:lnTo>
                    <a:pt x="3364" y="9279"/>
                  </a:lnTo>
                  <a:lnTo>
                    <a:pt x="3938" y="9774"/>
                  </a:lnTo>
                  <a:lnTo>
                    <a:pt x="4195" y="10031"/>
                  </a:lnTo>
                  <a:lnTo>
                    <a:pt x="4452" y="10308"/>
                  </a:lnTo>
                  <a:lnTo>
                    <a:pt x="4690" y="10565"/>
                  </a:lnTo>
                  <a:lnTo>
                    <a:pt x="4887" y="10823"/>
                  </a:lnTo>
                  <a:lnTo>
                    <a:pt x="5065" y="11080"/>
                  </a:lnTo>
                  <a:lnTo>
                    <a:pt x="5224" y="11337"/>
                  </a:lnTo>
                  <a:lnTo>
                    <a:pt x="5342" y="11594"/>
                  </a:lnTo>
                  <a:lnTo>
                    <a:pt x="5422" y="11851"/>
                  </a:lnTo>
                  <a:lnTo>
                    <a:pt x="5461" y="12108"/>
                  </a:lnTo>
                  <a:lnTo>
                    <a:pt x="5461" y="12366"/>
                  </a:lnTo>
                  <a:lnTo>
                    <a:pt x="5441" y="12504"/>
                  </a:lnTo>
                  <a:lnTo>
                    <a:pt x="5402" y="12623"/>
                  </a:lnTo>
                  <a:lnTo>
                    <a:pt x="5362" y="12742"/>
                  </a:lnTo>
                  <a:lnTo>
                    <a:pt x="5303" y="12880"/>
                  </a:lnTo>
                  <a:lnTo>
                    <a:pt x="5224" y="12999"/>
                  </a:lnTo>
                  <a:lnTo>
                    <a:pt x="5145" y="13117"/>
                  </a:lnTo>
                  <a:lnTo>
                    <a:pt x="5046" y="13236"/>
                  </a:lnTo>
                  <a:lnTo>
                    <a:pt x="4927" y="13375"/>
                  </a:lnTo>
                  <a:lnTo>
                    <a:pt x="4630" y="13612"/>
                  </a:lnTo>
                  <a:lnTo>
                    <a:pt x="4294" y="13849"/>
                  </a:lnTo>
                  <a:lnTo>
                    <a:pt x="3878" y="14087"/>
                  </a:lnTo>
                  <a:lnTo>
                    <a:pt x="3384" y="14304"/>
                  </a:lnTo>
                  <a:lnTo>
                    <a:pt x="3245" y="14384"/>
                  </a:lnTo>
                  <a:lnTo>
                    <a:pt x="3206" y="14423"/>
                  </a:lnTo>
                  <a:lnTo>
                    <a:pt x="3166" y="14463"/>
                  </a:lnTo>
                  <a:lnTo>
                    <a:pt x="3166" y="14483"/>
                  </a:lnTo>
                  <a:lnTo>
                    <a:pt x="3166" y="14522"/>
                  </a:lnTo>
                  <a:lnTo>
                    <a:pt x="3226" y="14581"/>
                  </a:lnTo>
                  <a:lnTo>
                    <a:pt x="3305" y="14621"/>
                  </a:lnTo>
                  <a:lnTo>
                    <a:pt x="3423" y="14641"/>
                  </a:lnTo>
                  <a:lnTo>
                    <a:pt x="3542" y="14641"/>
                  </a:lnTo>
                  <a:lnTo>
                    <a:pt x="3681" y="14601"/>
                  </a:lnTo>
                  <a:lnTo>
                    <a:pt x="3977" y="14463"/>
                  </a:lnTo>
                  <a:lnTo>
                    <a:pt x="4274" y="14285"/>
                  </a:lnTo>
                  <a:lnTo>
                    <a:pt x="4551" y="14107"/>
                  </a:lnTo>
                  <a:lnTo>
                    <a:pt x="4828" y="13889"/>
                  </a:lnTo>
                  <a:lnTo>
                    <a:pt x="5105" y="13671"/>
                  </a:lnTo>
                  <a:lnTo>
                    <a:pt x="5342" y="13434"/>
                  </a:lnTo>
                  <a:lnTo>
                    <a:pt x="5540" y="13157"/>
                  </a:lnTo>
                  <a:lnTo>
                    <a:pt x="5738" y="12880"/>
                  </a:lnTo>
                  <a:lnTo>
                    <a:pt x="5877" y="12603"/>
                  </a:lnTo>
                  <a:lnTo>
                    <a:pt x="5995" y="12306"/>
                  </a:lnTo>
                  <a:lnTo>
                    <a:pt x="6015" y="12148"/>
                  </a:lnTo>
                  <a:lnTo>
                    <a:pt x="6055" y="11990"/>
                  </a:lnTo>
                  <a:lnTo>
                    <a:pt x="6055" y="11832"/>
                  </a:lnTo>
                  <a:lnTo>
                    <a:pt x="6074" y="11673"/>
                  </a:lnTo>
                  <a:lnTo>
                    <a:pt x="6055" y="11495"/>
                  </a:lnTo>
                  <a:lnTo>
                    <a:pt x="6015" y="11337"/>
                  </a:lnTo>
                  <a:lnTo>
                    <a:pt x="5975" y="11179"/>
                  </a:lnTo>
                  <a:lnTo>
                    <a:pt x="5936" y="11001"/>
                  </a:lnTo>
                  <a:lnTo>
                    <a:pt x="5857" y="10842"/>
                  </a:lnTo>
                  <a:lnTo>
                    <a:pt x="5758" y="10664"/>
                  </a:lnTo>
                  <a:lnTo>
                    <a:pt x="5659" y="10506"/>
                  </a:lnTo>
                  <a:lnTo>
                    <a:pt x="5540" y="10328"/>
                  </a:lnTo>
                  <a:lnTo>
                    <a:pt x="5323" y="10091"/>
                  </a:lnTo>
                  <a:lnTo>
                    <a:pt x="5105" y="9833"/>
                  </a:lnTo>
                  <a:lnTo>
                    <a:pt x="4650" y="9398"/>
                  </a:lnTo>
                  <a:lnTo>
                    <a:pt x="4175" y="8963"/>
                  </a:lnTo>
                  <a:lnTo>
                    <a:pt x="3681" y="8567"/>
                  </a:lnTo>
                  <a:lnTo>
                    <a:pt x="2672" y="7756"/>
                  </a:lnTo>
                  <a:lnTo>
                    <a:pt x="2177" y="7341"/>
                  </a:lnTo>
                  <a:lnTo>
                    <a:pt x="1722" y="6886"/>
                  </a:lnTo>
                  <a:lnTo>
                    <a:pt x="1564" y="6727"/>
                  </a:lnTo>
                  <a:lnTo>
                    <a:pt x="1405" y="6549"/>
                  </a:lnTo>
                  <a:lnTo>
                    <a:pt x="1287" y="6351"/>
                  </a:lnTo>
                  <a:lnTo>
                    <a:pt x="1168" y="6154"/>
                  </a:lnTo>
                  <a:lnTo>
                    <a:pt x="1049" y="5956"/>
                  </a:lnTo>
                  <a:lnTo>
                    <a:pt x="970" y="5758"/>
                  </a:lnTo>
                  <a:lnTo>
                    <a:pt x="891" y="5560"/>
                  </a:lnTo>
                  <a:lnTo>
                    <a:pt x="832" y="5342"/>
                  </a:lnTo>
                  <a:lnTo>
                    <a:pt x="772" y="5125"/>
                  </a:lnTo>
                  <a:lnTo>
                    <a:pt x="733" y="4907"/>
                  </a:lnTo>
                  <a:lnTo>
                    <a:pt x="693" y="4472"/>
                  </a:lnTo>
                  <a:lnTo>
                    <a:pt x="673" y="4017"/>
                  </a:lnTo>
                  <a:lnTo>
                    <a:pt x="713" y="3562"/>
                  </a:lnTo>
                  <a:lnTo>
                    <a:pt x="772" y="3107"/>
                  </a:lnTo>
                  <a:lnTo>
                    <a:pt x="871" y="2652"/>
                  </a:lnTo>
                  <a:lnTo>
                    <a:pt x="990" y="2197"/>
                  </a:lnTo>
                  <a:lnTo>
                    <a:pt x="1148" y="1762"/>
                  </a:lnTo>
                  <a:lnTo>
                    <a:pt x="1307" y="1346"/>
                  </a:lnTo>
                  <a:lnTo>
                    <a:pt x="1485" y="931"/>
                  </a:lnTo>
                  <a:lnTo>
                    <a:pt x="1682" y="555"/>
                  </a:lnTo>
                  <a:lnTo>
                    <a:pt x="1900" y="179"/>
                  </a:lnTo>
                  <a:lnTo>
                    <a:pt x="1920" y="139"/>
                  </a:lnTo>
                  <a:lnTo>
                    <a:pt x="1920" y="80"/>
                  </a:lnTo>
                  <a:lnTo>
                    <a:pt x="1900" y="60"/>
                  </a:lnTo>
                  <a:lnTo>
                    <a:pt x="1880" y="21"/>
                  </a:lnTo>
                  <a:lnTo>
                    <a:pt x="1781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9"/>
            <p:cNvSpPr/>
            <p:nvPr/>
          </p:nvSpPr>
          <p:spPr>
            <a:xfrm>
              <a:off x="4036275" y="4410025"/>
              <a:ext cx="133050" cy="370475"/>
            </a:xfrm>
            <a:custGeom>
              <a:avLst/>
              <a:gdLst/>
              <a:ahLst/>
              <a:cxnLst/>
              <a:rect l="l" t="t" r="r" b="b"/>
              <a:pathLst>
                <a:path w="5322" h="14819" extrusionOk="0">
                  <a:moveTo>
                    <a:pt x="1761" y="0"/>
                  </a:moveTo>
                  <a:lnTo>
                    <a:pt x="1622" y="60"/>
                  </a:lnTo>
                  <a:lnTo>
                    <a:pt x="1306" y="258"/>
                  </a:lnTo>
                  <a:lnTo>
                    <a:pt x="1029" y="475"/>
                  </a:lnTo>
                  <a:lnTo>
                    <a:pt x="791" y="713"/>
                  </a:lnTo>
                  <a:lnTo>
                    <a:pt x="574" y="970"/>
                  </a:lnTo>
                  <a:lnTo>
                    <a:pt x="416" y="1247"/>
                  </a:lnTo>
                  <a:lnTo>
                    <a:pt x="277" y="1543"/>
                  </a:lnTo>
                  <a:lnTo>
                    <a:pt x="158" y="1840"/>
                  </a:lnTo>
                  <a:lnTo>
                    <a:pt x="79" y="2157"/>
                  </a:lnTo>
                  <a:lnTo>
                    <a:pt x="40" y="2473"/>
                  </a:lnTo>
                  <a:lnTo>
                    <a:pt x="0" y="2810"/>
                  </a:lnTo>
                  <a:lnTo>
                    <a:pt x="0" y="3146"/>
                  </a:lnTo>
                  <a:lnTo>
                    <a:pt x="20" y="3502"/>
                  </a:lnTo>
                  <a:lnTo>
                    <a:pt x="40" y="3838"/>
                  </a:lnTo>
                  <a:lnTo>
                    <a:pt x="99" y="4195"/>
                  </a:lnTo>
                  <a:lnTo>
                    <a:pt x="178" y="4551"/>
                  </a:lnTo>
                  <a:lnTo>
                    <a:pt x="257" y="4887"/>
                  </a:lnTo>
                  <a:lnTo>
                    <a:pt x="376" y="5283"/>
                  </a:lnTo>
                  <a:lnTo>
                    <a:pt x="514" y="5659"/>
                  </a:lnTo>
                  <a:lnTo>
                    <a:pt x="693" y="6015"/>
                  </a:lnTo>
                  <a:lnTo>
                    <a:pt x="910" y="6351"/>
                  </a:lnTo>
                  <a:lnTo>
                    <a:pt x="1148" y="6648"/>
                  </a:lnTo>
                  <a:lnTo>
                    <a:pt x="1425" y="6944"/>
                  </a:lnTo>
                  <a:lnTo>
                    <a:pt x="1721" y="7202"/>
                  </a:lnTo>
                  <a:lnTo>
                    <a:pt x="2038" y="7459"/>
                  </a:lnTo>
                  <a:lnTo>
                    <a:pt x="2849" y="8033"/>
                  </a:lnTo>
                  <a:lnTo>
                    <a:pt x="3225" y="8329"/>
                  </a:lnTo>
                  <a:lnTo>
                    <a:pt x="3561" y="8626"/>
                  </a:lnTo>
                  <a:lnTo>
                    <a:pt x="3719" y="8784"/>
                  </a:lnTo>
                  <a:lnTo>
                    <a:pt x="3878" y="8943"/>
                  </a:lnTo>
                  <a:lnTo>
                    <a:pt x="4016" y="9121"/>
                  </a:lnTo>
                  <a:lnTo>
                    <a:pt x="4155" y="9319"/>
                  </a:lnTo>
                  <a:lnTo>
                    <a:pt x="4273" y="9516"/>
                  </a:lnTo>
                  <a:lnTo>
                    <a:pt x="4392" y="9734"/>
                  </a:lnTo>
                  <a:lnTo>
                    <a:pt x="4511" y="9971"/>
                  </a:lnTo>
                  <a:lnTo>
                    <a:pt x="4590" y="10229"/>
                  </a:lnTo>
                  <a:lnTo>
                    <a:pt x="4649" y="10387"/>
                  </a:lnTo>
                  <a:lnTo>
                    <a:pt x="4669" y="10545"/>
                  </a:lnTo>
                  <a:lnTo>
                    <a:pt x="4689" y="10842"/>
                  </a:lnTo>
                  <a:lnTo>
                    <a:pt x="4689" y="11139"/>
                  </a:lnTo>
                  <a:lnTo>
                    <a:pt x="4629" y="11435"/>
                  </a:lnTo>
                  <a:lnTo>
                    <a:pt x="4550" y="11732"/>
                  </a:lnTo>
                  <a:lnTo>
                    <a:pt x="4432" y="12029"/>
                  </a:lnTo>
                  <a:lnTo>
                    <a:pt x="4293" y="12306"/>
                  </a:lnTo>
                  <a:lnTo>
                    <a:pt x="4115" y="12603"/>
                  </a:lnTo>
                  <a:lnTo>
                    <a:pt x="3937" y="12860"/>
                  </a:lnTo>
                  <a:lnTo>
                    <a:pt x="3739" y="13137"/>
                  </a:lnTo>
                  <a:lnTo>
                    <a:pt x="3324" y="13631"/>
                  </a:lnTo>
                  <a:lnTo>
                    <a:pt x="2908" y="14106"/>
                  </a:lnTo>
                  <a:lnTo>
                    <a:pt x="2513" y="14522"/>
                  </a:lnTo>
                  <a:lnTo>
                    <a:pt x="2473" y="14581"/>
                  </a:lnTo>
                  <a:lnTo>
                    <a:pt x="2433" y="14621"/>
                  </a:lnTo>
                  <a:lnTo>
                    <a:pt x="2433" y="14680"/>
                  </a:lnTo>
                  <a:lnTo>
                    <a:pt x="2433" y="14719"/>
                  </a:lnTo>
                  <a:lnTo>
                    <a:pt x="2473" y="14759"/>
                  </a:lnTo>
                  <a:lnTo>
                    <a:pt x="2513" y="14779"/>
                  </a:lnTo>
                  <a:lnTo>
                    <a:pt x="2612" y="14818"/>
                  </a:lnTo>
                  <a:lnTo>
                    <a:pt x="2889" y="14818"/>
                  </a:lnTo>
                  <a:lnTo>
                    <a:pt x="3027" y="14779"/>
                  </a:lnTo>
                  <a:lnTo>
                    <a:pt x="3126" y="14700"/>
                  </a:lnTo>
                  <a:lnTo>
                    <a:pt x="3462" y="14344"/>
                  </a:lnTo>
                  <a:lnTo>
                    <a:pt x="3779" y="13987"/>
                  </a:lnTo>
                  <a:lnTo>
                    <a:pt x="4076" y="13612"/>
                  </a:lnTo>
                  <a:lnTo>
                    <a:pt x="4372" y="13216"/>
                  </a:lnTo>
                  <a:lnTo>
                    <a:pt x="4610" y="12840"/>
                  </a:lnTo>
                  <a:lnTo>
                    <a:pt x="4847" y="12425"/>
                  </a:lnTo>
                  <a:lnTo>
                    <a:pt x="5025" y="12029"/>
                  </a:lnTo>
                  <a:lnTo>
                    <a:pt x="5164" y="11613"/>
                  </a:lnTo>
                  <a:lnTo>
                    <a:pt x="5223" y="11416"/>
                  </a:lnTo>
                  <a:lnTo>
                    <a:pt x="5282" y="11218"/>
                  </a:lnTo>
                  <a:lnTo>
                    <a:pt x="5302" y="11000"/>
                  </a:lnTo>
                  <a:lnTo>
                    <a:pt x="5322" y="10783"/>
                  </a:lnTo>
                  <a:lnTo>
                    <a:pt x="5322" y="10585"/>
                  </a:lnTo>
                  <a:lnTo>
                    <a:pt x="5322" y="10367"/>
                  </a:lnTo>
                  <a:lnTo>
                    <a:pt x="5282" y="10169"/>
                  </a:lnTo>
                  <a:lnTo>
                    <a:pt x="5243" y="9952"/>
                  </a:lnTo>
                  <a:lnTo>
                    <a:pt x="5203" y="9734"/>
                  </a:lnTo>
                  <a:lnTo>
                    <a:pt x="5124" y="9536"/>
                  </a:lnTo>
                  <a:lnTo>
                    <a:pt x="5025" y="9319"/>
                  </a:lnTo>
                  <a:lnTo>
                    <a:pt x="4926" y="9101"/>
                  </a:lnTo>
                  <a:lnTo>
                    <a:pt x="4788" y="8903"/>
                  </a:lnTo>
                  <a:lnTo>
                    <a:pt x="4649" y="8685"/>
                  </a:lnTo>
                  <a:lnTo>
                    <a:pt x="4491" y="8488"/>
                  </a:lnTo>
                  <a:lnTo>
                    <a:pt x="4293" y="8270"/>
                  </a:lnTo>
                  <a:lnTo>
                    <a:pt x="4095" y="8052"/>
                  </a:lnTo>
                  <a:lnTo>
                    <a:pt x="3878" y="7874"/>
                  </a:lnTo>
                  <a:lnTo>
                    <a:pt x="3442" y="7518"/>
                  </a:lnTo>
                  <a:lnTo>
                    <a:pt x="2572" y="6885"/>
                  </a:lnTo>
                  <a:lnTo>
                    <a:pt x="2176" y="6549"/>
                  </a:lnTo>
                  <a:lnTo>
                    <a:pt x="1978" y="6371"/>
                  </a:lnTo>
                  <a:lnTo>
                    <a:pt x="1800" y="6173"/>
                  </a:lnTo>
                  <a:lnTo>
                    <a:pt x="1622" y="5975"/>
                  </a:lnTo>
                  <a:lnTo>
                    <a:pt x="1464" y="5738"/>
                  </a:lnTo>
                  <a:lnTo>
                    <a:pt x="1306" y="5480"/>
                  </a:lnTo>
                  <a:lnTo>
                    <a:pt x="1167" y="5203"/>
                  </a:lnTo>
                  <a:lnTo>
                    <a:pt x="1049" y="4927"/>
                  </a:lnTo>
                  <a:lnTo>
                    <a:pt x="950" y="4610"/>
                  </a:lnTo>
                  <a:lnTo>
                    <a:pt x="871" y="4293"/>
                  </a:lnTo>
                  <a:lnTo>
                    <a:pt x="791" y="3977"/>
                  </a:lnTo>
                  <a:lnTo>
                    <a:pt x="752" y="3641"/>
                  </a:lnTo>
                  <a:lnTo>
                    <a:pt x="712" y="3304"/>
                  </a:lnTo>
                  <a:lnTo>
                    <a:pt x="693" y="2948"/>
                  </a:lnTo>
                  <a:lnTo>
                    <a:pt x="712" y="2612"/>
                  </a:lnTo>
                  <a:lnTo>
                    <a:pt x="752" y="2275"/>
                  </a:lnTo>
                  <a:lnTo>
                    <a:pt x="831" y="1959"/>
                  </a:lnTo>
                  <a:lnTo>
                    <a:pt x="930" y="1662"/>
                  </a:lnTo>
                  <a:lnTo>
                    <a:pt x="1049" y="1365"/>
                  </a:lnTo>
                  <a:lnTo>
                    <a:pt x="1227" y="1088"/>
                  </a:lnTo>
                  <a:lnTo>
                    <a:pt x="1425" y="851"/>
                  </a:lnTo>
                  <a:lnTo>
                    <a:pt x="1543" y="732"/>
                  </a:lnTo>
                  <a:lnTo>
                    <a:pt x="1662" y="633"/>
                  </a:lnTo>
                  <a:lnTo>
                    <a:pt x="1800" y="535"/>
                  </a:lnTo>
                  <a:lnTo>
                    <a:pt x="1939" y="455"/>
                  </a:lnTo>
                  <a:lnTo>
                    <a:pt x="2018" y="396"/>
                  </a:lnTo>
                  <a:lnTo>
                    <a:pt x="2077" y="356"/>
                  </a:lnTo>
                  <a:lnTo>
                    <a:pt x="2117" y="297"/>
                  </a:lnTo>
                  <a:lnTo>
                    <a:pt x="2137" y="258"/>
                  </a:lnTo>
                  <a:lnTo>
                    <a:pt x="2137" y="198"/>
                  </a:lnTo>
                  <a:lnTo>
                    <a:pt x="2137" y="159"/>
                  </a:lnTo>
                  <a:lnTo>
                    <a:pt x="2097" y="79"/>
                  </a:lnTo>
                  <a:lnTo>
                    <a:pt x="1998" y="20"/>
                  </a:lnTo>
                  <a:lnTo>
                    <a:pt x="189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17CF5BD2-F78D-40AD-5CEA-25CA70B302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669"/>
          <a:stretch/>
        </p:blipFill>
        <p:spPr>
          <a:xfrm>
            <a:off x="117778" y="1814374"/>
            <a:ext cx="8610839" cy="304974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0F6D233-4D6F-7EE3-400D-D0145E260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479" y="166324"/>
            <a:ext cx="4351063" cy="2855691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52B647-6328-A178-1474-C8CAB4BD32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76B77-C7E9-4009-AEE1-02471F71AEAD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058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39"/>
          <p:cNvSpPr/>
          <p:nvPr/>
        </p:nvSpPr>
        <p:spPr>
          <a:xfrm>
            <a:off x="329684" y="307447"/>
            <a:ext cx="4869600" cy="548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dist="95250" dir="30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39"/>
          <p:cNvSpPr txBox="1">
            <a:spLocks noGrp="1"/>
          </p:cNvSpPr>
          <p:nvPr>
            <p:ph type="title"/>
          </p:nvPr>
        </p:nvSpPr>
        <p:spPr>
          <a:xfrm>
            <a:off x="-1087516" y="353197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2"/>
                </a:solidFill>
              </a:rPr>
              <a:t>主要功能介紹   查詢功能</a:t>
            </a:r>
            <a:endParaRPr lang="en-US" b="1" dirty="0">
              <a:solidFill>
                <a:schemeClr val="dk2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FC85AEF-195B-273E-02A4-98F5F6038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8" y="1243689"/>
            <a:ext cx="6542566" cy="166056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C2ADC58-1AAA-6AC6-12B2-3E8A65885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7" y="3003751"/>
            <a:ext cx="7812741" cy="206947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3A105F8-1046-11FF-4D82-07AA4D886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4504" y="86996"/>
            <a:ext cx="2916541" cy="7365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7032272-7A3E-0CF4-DFBA-EDC65A010D9A}"/>
              </a:ext>
            </a:extLst>
          </p:cNvPr>
          <p:cNvSpPr/>
          <p:nvPr/>
        </p:nvSpPr>
        <p:spPr>
          <a:xfrm>
            <a:off x="314512" y="5865192"/>
            <a:ext cx="8234679" cy="6708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DB624E9-ECC6-5984-F8DE-7B35E4A15C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642"/>
          <a:stretch/>
        </p:blipFill>
        <p:spPr>
          <a:xfrm>
            <a:off x="5612822" y="888798"/>
            <a:ext cx="3361898" cy="3455188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8D8BE77-EB88-EF83-39D0-E4D6FDD15A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76B77-C7E9-4009-AEE1-02471F71AEAD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9145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39"/>
          <p:cNvSpPr/>
          <p:nvPr/>
        </p:nvSpPr>
        <p:spPr>
          <a:xfrm>
            <a:off x="186723" y="157171"/>
            <a:ext cx="4869600" cy="548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dist="95250" dir="30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39"/>
          <p:cNvSpPr txBox="1">
            <a:spLocks noGrp="1"/>
          </p:cNvSpPr>
          <p:nvPr>
            <p:ph type="title"/>
          </p:nvPr>
        </p:nvSpPr>
        <p:spPr>
          <a:xfrm>
            <a:off x="-1230477" y="202921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2"/>
                </a:solidFill>
              </a:rPr>
              <a:t>主要功能介紹 加入購物車</a:t>
            </a:r>
            <a:endParaRPr lang="en-US" b="1" dirty="0">
              <a:solidFill>
                <a:schemeClr val="dk2"/>
              </a:solidFill>
            </a:endParaRPr>
          </a:p>
        </p:txBody>
      </p:sp>
      <p:grpSp>
        <p:nvGrpSpPr>
          <p:cNvPr id="1271" name="Google Shape;1271;p39"/>
          <p:cNvGrpSpPr/>
          <p:nvPr/>
        </p:nvGrpSpPr>
        <p:grpSpPr>
          <a:xfrm>
            <a:off x="7671432" y="-235185"/>
            <a:ext cx="1502711" cy="1206271"/>
            <a:chOff x="3544650" y="4410025"/>
            <a:chExt cx="1195950" cy="960025"/>
          </a:xfrm>
        </p:grpSpPr>
        <p:sp>
          <p:nvSpPr>
            <p:cNvPr id="1272" name="Google Shape;1272;p39"/>
            <p:cNvSpPr/>
            <p:nvPr/>
          </p:nvSpPr>
          <p:spPr>
            <a:xfrm>
              <a:off x="3571850" y="5042600"/>
              <a:ext cx="1051025" cy="323500"/>
            </a:xfrm>
            <a:custGeom>
              <a:avLst/>
              <a:gdLst/>
              <a:ahLst/>
              <a:cxnLst/>
              <a:rect l="l" t="t" r="r" b="b"/>
              <a:pathLst>
                <a:path w="42041" h="12940" extrusionOk="0">
                  <a:moveTo>
                    <a:pt x="21881" y="1"/>
                  </a:moveTo>
                  <a:lnTo>
                    <a:pt x="20793" y="40"/>
                  </a:lnTo>
                  <a:lnTo>
                    <a:pt x="19705" y="80"/>
                  </a:lnTo>
                  <a:lnTo>
                    <a:pt x="18636" y="139"/>
                  </a:lnTo>
                  <a:lnTo>
                    <a:pt x="17588" y="218"/>
                  </a:lnTo>
                  <a:lnTo>
                    <a:pt x="16559" y="317"/>
                  </a:lnTo>
                  <a:lnTo>
                    <a:pt x="15550" y="436"/>
                  </a:lnTo>
                  <a:lnTo>
                    <a:pt x="14561" y="555"/>
                  </a:lnTo>
                  <a:lnTo>
                    <a:pt x="13572" y="693"/>
                  </a:lnTo>
                  <a:lnTo>
                    <a:pt x="12622" y="832"/>
                  </a:lnTo>
                  <a:lnTo>
                    <a:pt x="11692" y="990"/>
                  </a:lnTo>
                  <a:lnTo>
                    <a:pt x="10802" y="1168"/>
                  </a:lnTo>
                  <a:lnTo>
                    <a:pt x="9932" y="1366"/>
                  </a:lnTo>
                  <a:lnTo>
                    <a:pt x="9081" y="1544"/>
                  </a:lnTo>
                  <a:lnTo>
                    <a:pt x="8270" y="1762"/>
                  </a:lnTo>
                  <a:lnTo>
                    <a:pt x="7478" y="1979"/>
                  </a:lnTo>
                  <a:lnTo>
                    <a:pt x="6727" y="2217"/>
                  </a:lnTo>
                  <a:lnTo>
                    <a:pt x="5995" y="2454"/>
                  </a:lnTo>
                  <a:lnTo>
                    <a:pt x="5302" y="2691"/>
                  </a:lnTo>
                  <a:lnTo>
                    <a:pt x="4649" y="2949"/>
                  </a:lnTo>
                  <a:lnTo>
                    <a:pt x="4036" y="3226"/>
                  </a:lnTo>
                  <a:lnTo>
                    <a:pt x="3462" y="3483"/>
                  </a:lnTo>
                  <a:lnTo>
                    <a:pt x="2928" y="3780"/>
                  </a:lnTo>
                  <a:lnTo>
                    <a:pt x="2434" y="4057"/>
                  </a:lnTo>
                  <a:lnTo>
                    <a:pt x="1979" y="4353"/>
                  </a:lnTo>
                  <a:lnTo>
                    <a:pt x="1563" y="4650"/>
                  </a:lnTo>
                  <a:lnTo>
                    <a:pt x="1207" y="4967"/>
                  </a:lnTo>
                  <a:lnTo>
                    <a:pt x="871" y="5263"/>
                  </a:lnTo>
                  <a:lnTo>
                    <a:pt x="613" y="5580"/>
                  </a:lnTo>
                  <a:lnTo>
                    <a:pt x="376" y="5896"/>
                  </a:lnTo>
                  <a:lnTo>
                    <a:pt x="218" y="6233"/>
                  </a:lnTo>
                  <a:lnTo>
                    <a:pt x="139" y="6391"/>
                  </a:lnTo>
                  <a:lnTo>
                    <a:pt x="79" y="6549"/>
                  </a:lnTo>
                  <a:lnTo>
                    <a:pt x="40" y="6708"/>
                  </a:lnTo>
                  <a:lnTo>
                    <a:pt x="20" y="6886"/>
                  </a:lnTo>
                  <a:lnTo>
                    <a:pt x="0" y="7044"/>
                  </a:lnTo>
                  <a:lnTo>
                    <a:pt x="0" y="7222"/>
                  </a:lnTo>
                  <a:lnTo>
                    <a:pt x="20" y="7380"/>
                  </a:lnTo>
                  <a:lnTo>
                    <a:pt x="40" y="7538"/>
                  </a:lnTo>
                  <a:lnTo>
                    <a:pt x="79" y="7697"/>
                  </a:lnTo>
                  <a:lnTo>
                    <a:pt x="139" y="7875"/>
                  </a:lnTo>
                  <a:lnTo>
                    <a:pt x="198" y="8033"/>
                  </a:lnTo>
                  <a:lnTo>
                    <a:pt x="277" y="8191"/>
                  </a:lnTo>
                  <a:lnTo>
                    <a:pt x="475" y="8488"/>
                  </a:lnTo>
                  <a:lnTo>
                    <a:pt x="712" y="8805"/>
                  </a:lnTo>
                  <a:lnTo>
                    <a:pt x="1009" y="9082"/>
                  </a:lnTo>
                  <a:lnTo>
                    <a:pt x="1365" y="9378"/>
                  </a:lnTo>
                  <a:lnTo>
                    <a:pt x="1741" y="9655"/>
                  </a:lnTo>
                  <a:lnTo>
                    <a:pt x="2176" y="9932"/>
                  </a:lnTo>
                  <a:lnTo>
                    <a:pt x="2651" y="10189"/>
                  </a:lnTo>
                  <a:lnTo>
                    <a:pt x="3166" y="10447"/>
                  </a:lnTo>
                  <a:lnTo>
                    <a:pt x="3719" y="10684"/>
                  </a:lnTo>
                  <a:lnTo>
                    <a:pt x="4313" y="10902"/>
                  </a:lnTo>
                  <a:lnTo>
                    <a:pt x="4946" y="11139"/>
                  </a:lnTo>
                  <a:lnTo>
                    <a:pt x="5619" y="11337"/>
                  </a:lnTo>
                  <a:lnTo>
                    <a:pt x="6331" y="11535"/>
                  </a:lnTo>
                  <a:lnTo>
                    <a:pt x="7063" y="11733"/>
                  </a:lnTo>
                  <a:lnTo>
                    <a:pt x="7834" y="11891"/>
                  </a:lnTo>
                  <a:lnTo>
                    <a:pt x="8626" y="12069"/>
                  </a:lnTo>
                  <a:lnTo>
                    <a:pt x="9457" y="12207"/>
                  </a:lnTo>
                  <a:lnTo>
                    <a:pt x="10327" y="12346"/>
                  </a:lnTo>
                  <a:lnTo>
                    <a:pt x="11198" y="12465"/>
                  </a:lnTo>
                  <a:lnTo>
                    <a:pt x="12108" y="12583"/>
                  </a:lnTo>
                  <a:lnTo>
                    <a:pt x="13057" y="12682"/>
                  </a:lnTo>
                  <a:lnTo>
                    <a:pt x="14007" y="12761"/>
                  </a:lnTo>
                  <a:lnTo>
                    <a:pt x="14996" y="12821"/>
                  </a:lnTo>
                  <a:lnTo>
                    <a:pt x="15985" y="12880"/>
                  </a:lnTo>
                  <a:lnTo>
                    <a:pt x="17014" y="12920"/>
                  </a:lnTo>
                  <a:lnTo>
                    <a:pt x="18043" y="12939"/>
                  </a:lnTo>
                  <a:lnTo>
                    <a:pt x="19091" y="12939"/>
                  </a:lnTo>
                  <a:lnTo>
                    <a:pt x="20160" y="12920"/>
                  </a:lnTo>
                  <a:lnTo>
                    <a:pt x="21248" y="12900"/>
                  </a:lnTo>
                  <a:lnTo>
                    <a:pt x="22336" y="12841"/>
                  </a:lnTo>
                  <a:lnTo>
                    <a:pt x="23404" y="12781"/>
                  </a:lnTo>
                  <a:lnTo>
                    <a:pt x="24453" y="12702"/>
                  </a:lnTo>
                  <a:lnTo>
                    <a:pt x="25482" y="12603"/>
                  </a:lnTo>
                  <a:lnTo>
                    <a:pt x="26491" y="12504"/>
                  </a:lnTo>
                  <a:lnTo>
                    <a:pt x="27480" y="12385"/>
                  </a:lnTo>
                  <a:lnTo>
                    <a:pt x="28469" y="12247"/>
                  </a:lnTo>
                  <a:lnTo>
                    <a:pt x="29419" y="12089"/>
                  </a:lnTo>
                  <a:lnTo>
                    <a:pt x="30348" y="11930"/>
                  </a:lnTo>
                  <a:lnTo>
                    <a:pt x="31239" y="11752"/>
                  </a:lnTo>
                  <a:lnTo>
                    <a:pt x="32109" y="11574"/>
                  </a:lnTo>
                  <a:lnTo>
                    <a:pt x="32960" y="11377"/>
                  </a:lnTo>
                  <a:lnTo>
                    <a:pt x="33771" y="11159"/>
                  </a:lnTo>
                  <a:lnTo>
                    <a:pt x="34562" y="10941"/>
                  </a:lnTo>
                  <a:lnTo>
                    <a:pt x="35314" y="10724"/>
                  </a:lnTo>
                  <a:lnTo>
                    <a:pt x="36046" y="10486"/>
                  </a:lnTo>
                  <a:lnTo>
                    <a:pt x="36739" y="10229"/>
                  </a:lnTo>
                  <a:lnTo>
                    <a:pt x="37391" y="9972"/>
                  </a:lnTo>
                  <a:lnTo>
                    <a:pt x="38005" y="9715"/>
                  </a:lnTo>
                  <a:lnTo>
                    <a:pt x="38578" y="9438"/>
                  </a:lnTo>
                  <a:lnTo>
                    <a:pt x="39113" y="9161"/>
                  </a:lnTo>
                  <a:lnTo>
                    <a:pt x="39607" y="8864"/>
                  </a:lnTo>
                  <a:lnTo>
                    <a:pt x="40062" y="8567"/>
                  </a:lnTo>
                  <a:lnTo>
                    <a:pt x="40478" y="8270"/>
                  </a:lnTo>
                  <a:lnTo>
                    <a:pt x="40834" y="7974"/>
                  </a:lnTo>
                  <a:lnTo>
                    <a:pt x="41170" y="7657"/>
                  </a:lnTo>
                  <a:lnTo>
                    <a:pt x="41427" y="7341"/>
                  </a:lnTo>
                  <a:lnTo>
                    <a:pt x="41665" y="7024"/>
                  </a:lnTo>
                  <a:lnTo>
                    <a:pt x="41823" y="6708"/>
                  </a:lnTo>
                  <a:lnTo>
                    <a:pt x="41902" y="6529"/>
                  </a:lnTo>
                  <a:lnTo>
                    <a:pt x="41961" y="6371"/>
                  </a:lnTo>
                  <a:lnTo>
                    <a:pt x="42001" y="6213"/>
                  </a:lnTo>
                  <a:lnTo>
                    <a:pt x="42021" y="6035"/>
                  </a:lnTo>
                  <a:lnTo>
                    <a:pt x="42041" y="5877"/>
                  </a:lnTo>
                  <a:lnTo>
                    <a:pt x="42041" y="5718"/>
                  </a:lnTo>
                  <a:lnTo>
                    <a:pt x="42021" y="5540"/>
                  </a:lnTo>
                  <a:lnTo>
                    <a:pt x="42001" y="5382"/>
                  </a:lnTo>
                  <a:lnTo>
                    <a:pt x="41961" y="5224"/>
                  </a:lnTo>
                  <a:lnTo>
                    <a:pt x="41902" y="5065"/>
                  </a:lnTo>
                  <a:lnTo>
                    <a:pt x="41843" y="4907"/>
                  </a:lnTo>
                  <a:lnTo>
                    <a:pt x="41764" y="4749"/>
                  </a:lnTo>
                  <a:lnTo>
                    <a:pt x="41566" y="4432"/>
                  </a:lnTo>
                  <a:lnTo>
                    <a:pt x="41328" y="4136"/>
                  </a:lnTo>
                  <a:lnTo>
                    <a:pt x="41032" y="3839"/>
                  </a:lnTo>
                  <a:lnTo>
                    <a:pt x="40676" y="3542"/>
                  </a:lnTo>
                  <a:lnTo>
                    <a:pt x="40300" y="3265"/>
                  </a:lnTo>
                  <a:lnTo>
                    <a:pt x="39864" y="3008"/>
                  </a:lnTo>
                  <a:lnTo>
                    <a:pt x="39390" y="2731"/>
                  </a:lnTo>
                  <a:lnTo>
                    <a:pt x="38875" y="2494"/>
                  </a:lnTo>
                  <a:lnTo>
                    <a:pt x="38321" y="2256"/>
                  </a:lnTo>
                  <a:lnTo>
                    <a:pt x="37728" y="2019"/>
                  </a:lnTo>
                  <a:lnTo>
                    <a:pt x="37095" y="1801"/>
                  </a:lnTo>
                  <a:lnTo>
                    <a:pt x="36422" y="1584"/>
                  </a:lnTo>
                  <a:lnTo>
                    <a:pt x="35710" y="1386"/>
                  </a:lnTo>
                  <a:lnTo>
                    <a:pt x="34978" y="1208"/>
                  </a:lnTo>
                  <a:lnTo>
                    <a:pt x="34206" y="1030"/>
                  </a:lnTo>
                  <a:lnTo>
                    <a:pt x="33415" y="871"/>
                  </a:lnTo>
                  <a:lnTo>
                    <a:pt x="32584" y="713"/>
                  </a:lnTo>
                  <a:lnTo>
                    <a:pt x="31713" y="575"/>
                  </a:lnTo>
                  <a:lnTo>
                    <a:pt x="30843" y="456"/>
                  </a:lnTo>
                  <a:lnTo>
                    <a:pt x="29933" y="337"/>
                  </a:lnTo>
                  <a:lnTo>
                    <a:pt x="28983" y="258"/>
                  </a:lnTo>
                  <a:lnTo>
                    <a:pt x="28034" y="159"/>
                  </a:lnTo>
                  <a:lnTo>
                    <a:pt x="27045" y="100"/>
                  </a:lnTo>
                  <a:lnTo>
                    <a:pt x="26055" y="60"/>
                  </a:lnTo>
                  <a:lnTo>
                    <a:pt x="25027" y="21"/>
                  </a:lnTo>
                  <a:lnTo>
                    <a:pt x="239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9"/>
            <p:cNvSpPr/>
            <p:nvPr/>
          </p:nvSpPr>
          <p:spPr>
            <a:xfrm>
              <a:off x="3566900" y="5037650"/>
              <a:ext cx="1061425" cy="332400"/>
            </a:xfrm>
            <a:custGeom>
              <a:avLst/>
              <a:gdLst/>
              <a:ahLst/>
              <a:cxnLst/>
              <a:rect l="l" t="t" r="r" b="b"/>
              <a:pathLst>
                <a:path w="42457" h="13296" extrusionOk="0">
                  <a:moveTo>
                    <a:pt x="24552" y="318"/>
                  </a:moveTo>
                  <a:lnTo>
                    <a:pt x="25719" y="357"/>
                  </a:lnTo>
                  <a:lnTo>
                    <a:pt x="26867" y="416"/>
                  </a:lnTo>
                  <a:lnTo>
                    <a:pt x="28034" y="496"/>
                  </a:lnTo>
                  <a:lnTo>
                    <a:pt x="29181" y="595"/>
                  </a:lnTo>
                  <a:lnTo>
                    <a:pt x="30329" y="733"/>
                  </a:lnTo>
                  <a:lnTo>
                    <a:pt x="31476" y="871"/>
                  </a:lnTo>
                  <a:lnTo>
                    <a:pt x="32604" y="1050"/>
                  </a:lnTo>
                  <a:lnTo>
                    <a:pt x="33474" y="1208"/>
                  </a:lnTo>
                  <a:lnTo>
                    <a:pt x="34325" y="1366"/>
                  </a:lnTo>
                  <a:lnTo>
                    <a:pt x="35176" y="1564"/>
                  </a:lnTo>
                  <a:lnTo>
                    <a:pt x="36027" y="1782"/>
                  </a:lnTo>
                  <a:lnTo>
                    <a:pt x="36857" y="2039"/>
                  </a:lnTo>
                  <a:lnTo>
                    <a:pt x="37688" y="2316"/>
                  </a:lnTo>
                  <a:lnTo>
                    <a:pt x="38499" y="2632"/>
                  </a:lnTo>
                  <a:lnTo>
                    <a:pt x="39291" y="2988"/>
                  </a:lnTo>
                  <a:lnTo>
                    <a:pt x="39746" y="3226"/>
                  </a:lnTo>
                  <a:lnTo>
                    <a:pt x="40201" y="3503"/>
                  </a:lnTo>
                  <a:lnTo>
                    <a:pt x="40636" y="3819"/>
                  </a:lnTo>
                  <a:lnTo>
                    <a:pt x="40854" y="3978"/>
                  </a:lnTo>
                  <a:lnTo>
                    <a:pt x="41052" y="4156"/>
                  </a:lnTo>
                  <a:lnTo>
                    <a:pt x="41249" y="4353"/>
                  </a:lnTo>
                  <a:lnTo>
                    <a:pt x="41408" y="4551"/>
                  </a:lnTo>
                  <a:lnTo>
                    <a:pt x="41566" y="4749"/>
                  </a:lnTo>
                  <a:lnTo>
                    <a:pt x="41704" y="4967"/>
                  </a:lnTo>
                  <a:lnTo>
                    <a:pt x="41823" y="5204"/>
                  </a:lnTo>
                  <a:lnTo>
                    <a:pt x="41902" y="5442"/>
                  </a:lnTo>
                  <a:lnTo>
                    <a:pt x="41981" y="5699"/>
                  </a:lnTo>
                  <a:lnTo>
                    <a:pt x="42000" y="5957"/>
                  </a:lnTo>
                  <a:lnTo>
                    <a:pt x="41981" y="6253"/>
                  </a:lnTo>
                  <a:lnTo>
                    <a:pt x="41922" y="6569"/>
                  </a:lnTo>
                  <a:lnTo>
                    <a:pt x="41823" y="6846"/>
                  </a:lnTo>
                  <a:lnTo>
                    <a:pt x="41685" y="7123"/>
                  </a:lnTo>
                  <a:lnTo>
                    <a:pt x="41526" y="7400"/>
                  </a:lnTo>
                  <a:lnTo>
                    <a:pt x="41329" y="7638"/>
                  </a:lnTo>
                  <a:lnTo>
                    <a:pt x="41111" y="7875"/>
                  </a:lnTo>
                  <a:lnTo>
                    <a:pt x="40874" y="8112"/>
                  </a:lnTo>
                  <a:lnTo>
                    <a:pt x="40636" y="8310"/>
                  </a:lnTo>
                  <a:lnTo>
                    <a:pt x="40379" y="8508"/>
                  </a:lnTo>
                  <a:lnTo>
                    <a:pt x="40102" y="8706"/>
                  </a:lnTo>
                  <a:lnTo>
                    <a:pt x="39825" y="8884"/>
                  </a:lnTo>
                  <a:lnTo>
                    <a:pt x="39271" y="9200"/>
                  </a:lnTo>
                  <a:lnTo>
                    <a:pt x="38737" y="9477"/>
                  </a:lnTo>
                  <a:lnTo>
                    <a:pt x="38282" y="9715"/>
                  </a:lnTo>
                  <a:lnTo>
                    <a:pt x="37807" y="9932"/>
                  </a:lnTo>
                  <a:lnTo>
                    <a:pt x="37332" y="10130"/>
                  </a:lnTo>
                  <a:lnTo>
                    <a:pt x="36857" y="10308"/>
                  </a:lnTo>
                  <a:lnTo>
                    <a:pt x="35888" y="10664"/>
                  </a:lnTo>
                  <a:lnTo>
                    <a:pt x="34899" y="10961"/>
                  </a:lnTo>
                  <a:lnTo>
                    <a:pt x="33910" y="11238"/>
                  </a:lnTo>
                  <a:lnTo>
                    <a:pt x="32901" y="11495"/>
                  </a:lnTo>
                  <a:lnTo>
                    <a:pt x="31892" y="11713"/>
                  </a:lnTo>
                  <a:lnTo>
                    <a:pt x="30903" y="11911"/>
                  </a:lnTo>
                  <a:lnTo>
                    <a:pt x="29597" y="12148"/>
                  </a:lnTo>
                  <a:lnTo>
                    <a:pt x="28311" y="12366"/>
                  </a:lnTo>
                  <a:lnTo>
                    <a:pt x="26985" y="12544"/>
                  </a:lnTo>
                  <a:lnTo>
                    <a:pt x="25680" y="12702"/>
                  </a:lnTo>
                  <a:lnTo>
                    <a:pt x="24354" y="12821"/>
                  </a:lnTo>
                  <a:lnTo>
                    <a:pt x="23029" y="12920"/>
                  </a:lnTo>
                  <a:lnTo>
                    <a:pt x="21703" y="12979"/>
                  </a:lnTo>
                  <a:lnTo>
                    <a:pt x="20378" y="13019"/>
                  </a:lnTo>
                  <a:lnTo>
                    <a:pt x="19052" y="13039"/>
                  </a:lnTo>
                  <a:lnTo>
                    <a:pt x="17707" y="12999"/>
                  </a:lnTo>
                  <a:lnTo>
                    <a:pt x="16381" y="12959"/>
                  </a:lnTo>
                  <a:lnTo>
                    <a:pt x="15056" y="12880"/>
                  </a:lnTo>
                  <a:lnTo>
                    <a:pt x="13750" y="12781"/>
                  </a:lnTo>
                  <a:lnTo>
                    <a:pt x="12424" y="12643"/>
                  </a:lnTo>
                  <a:lnTo>
                    <a:pt x="11119" y="12465"/>
                  </a:lnTo>
                  <a:lnTo>
                    <a:pt x="9833" y="12267"/>
                  </a:lnTo>
                  <a:lnTo>
                    <a:pt x="8883" y="12109"/>
                  </a:lnTo>
                  <a:lnTo>
                    <a:pt x="7953" y="11931"/>
                  </a:lnTo>
                  <a:lnTo>
                    <a:pt x="7024" y="11713"/>
                  </a:lnTo>
                  <a:lnTo>
                    <a:pt x="6094" y="11456"/>
                  </a:lnTo>
                  <a:lnTo>
                    <a:pt x="5164" y="11159"/>
                  </a:lnTo>
                  <a:lnTo>
                    <a:pt x="4729" y="11001"/>
                  </a:lnTo>
                  <a:lnTo>
                    <a:pt x="4274" y="10843"/>
                  </a:lnTo>
                  <a:lnTo>
                    <a:pt x="3838" y="10645"/>
                  </a:lnTo>
                  <a:lnTo>
                    <a:pt x="3403" y="10447"/>
                  </a:lnTo>
                  <a:lnTo>
                    <a:pt x="2988" y="10229"/>
                  </a:lnTo>
                  <a:lnTo>
                    <a:pt x="2552" y="10012"/>
                  </a:lnTo>
                  <a:lnTo>
                    <a:pt x="2097" y="9715"/>
                  </a:lnTo>
                  <a:lnTo>
                    <a:pt x="1860" y="9557"/>
                  </a:lnTo>
                  <a:lnTo>
                    <a:pt x="1642" y="9379"/>
                  </a:lnTo>
                  <a:lnTo>
                    <a:pt x="1425" y="9181"/>
                  </a:lnTo>
                  <a:lnTo>
                    <a:pt x="1227" y="8983"/>
                  </a:lnTo>
                  <a:lnTo>
                    <a:pt x="1049" y="8785"/>
                  </a:lnTo>
                  <a:lnTo>
                    <a:pt x="871" y="8567"/>
                  </a:lnTo>
                  <a:lnTo>
                    <a:pt x="732" y="8330"/>
                  </a:lnTo>
                  <a:lnTo>
                    <a:pt x="614" y="8093"/>
                  </a:lnTo>
                  <a:lnTo>
                    <a:pt x="534" y="7855"/>
                  </a:lnTo>
                  <a:lnTo>
                    <a:pt x="475" y="7598"/>
                  </a:lnTo>
                  <a:lnTo>
                    <a:pt x="436" y="7321"/>
                  </a:lnTo>
                  <a:lnTo>
                    <a:pt x="455" y="7064"/>
                  </a:lnTo>
                  <a:lnTo>
                    <a:pt x="515" y="6767"/>
                  </a:lnTo>
                  <a:lnTo>
                    <a:pt x="614" y="6490"/>
                  </a:lnTo>
                  <a:lnTo>
                    <a:pt x="752" y="6174"/>
                  </a:lnTo>
                  <a:lnTo>
                    <a:pt x="930" y="5877"/>
                  </a:lnTo>
                  <a:lnTo>
                    <a:pt x="1148" y="5600"/>
                  </a:lnTo>
                  <a:lnTo>
                    <a:pt x="1385" y="5323"/>
                  </a:lnTo>
                  <a:lnTo>
                    <a:pt x="1662" y="5085"/>
                  </a:lnTo>
                  <a:lnTo>
                    <a:pt x="1939" y="4848"/>
                  </a:lnTo>
                  <a:lnTo>
                    <a:pt x="2236" y="4630"/>
                  </a:lnTo>
                  <a:lnTo>
                    <a:pt x="2552" y="4433"/>
                  </a:lnTo>
                  <a:lnTo>
                    <a:pt x="2889" y="4235"/>
                  </a:lnTo>
                  <a:lnTo>
                    <a:pt x="3225" y="4057"/>
                  </a:lnTo>
                  <a:lnTo>
                    <a:pt x="3898" y="3720"/>
                  </a:lnTo>
                  <a:lnTo>
                    <a:pt x="4551" y="3443"/>
                  </a:lnTo>
                  <a:lnTo>
                    <a:pt x="5184" y="3186"/>
                  </a:lnTo>
                  <a:lnTo>
                    <a:pt x="5718" y="2969"/>
                  </a:lnTo>
                  <a:lnTo>
                    <a:pt x="6272" y="2771"/>
                  </a:lnTo>
                  <a:lnTo>
                    <a:pt x="6806" y="2573"/>
                  </a:lnTo>
                  <a:lnTo>
                    <a:pt x="7360" y="2415"/>
                  </a:lnTo>
                  <a:lnTo>
                    <a:pt x="8488" y="2078"/>
                  </a:lnTo>
                  <a:lnTo>
                    <a:pt x="9615" y="1801"/>
                  </a:lnTo>
                  <a:lnTo>
                    <a:pt x="10743" y="1564"/>
                  </a:lnTo>
                  <a:lnTo>
                    <a:pt x="11890" y="1346"/>
                  </a:lnTo>
                  <a:lnTo>
                    <a:pt x="13038" y="1148"/>
                  </a:lnTo>
                  <a:lnTo>
                    <a:pt x="14165" y="970"/>
                  </a:lnTo>
                  <a:lnTo>
                    <a:pt x="15313" y="812"/>
                  </a:lnTo>
                  <a:lnTo>
                    <a:pt x="16460" y="693"/>
                  </a:lnTo>
                  <a:lnTo>
                    <a:pt x="17608" y="575"/>
                  </a:lnTo>
                  <a:lnTo>
                    <a:pt x="18755" y="476"/>
                  </a:lnTo>
                  <a:lnTo>
                    <a:pt x="19923" y="397"/>
                  </a:lnTo>
                  <a:lnTo>
                    <a:pt x="21070" y="357"/>
                  </a:lnTo>
                  <a:lnTo>
                    <a:pt x="22237" y="318"/>
                  </a:lnTo>
                  <a:close/>
                  <a:moveTo>
                    <a:pt x="22435" y="1"/>
                  </a:moveTo>
                  <a:lnTo>
                    <a:pt x="21189" y="41"/>
                  </a:lnTo>
                  <a:lnTo>
                    <a:pt x="19962" y="100"/>
                  </a:lnTo>
                  <a:lnTo>
                    <a:pt x="18716" y="179"/>
                  </a:lnTo>
                  <a:lnTo>
                    <a:pt x="17489" y="298"/>
                  </a:lnTo>
                  <a:lnTo>
                    <a:pt x="16263" y="416"/>
                  </a:lnTo>
                  <a:lnTo>
                    <a:pt x="15036" y="555"/>
                  </a:lnTo>
                  <a:lnTo>
                    <a:pt x="13829" y="733"/>
                  </a:lnTo>
                  <a:lnTo>
                    <a:pt x="12800" y="891"/>
                  </a:lnTo>
                  <a:lnTo>
                    <a:pt x="11791" y="1050"/>
                  </a:lnTo>
                  <a:lnTo>
                    <a:pt x="10782" y="1247"/>
                  </a:lnTo>
                  <a:lnTo>
                    <a:pt x="9773" y="1465"/>
                  </a:lnTo>
                  <a:lnTo>
                    <a:pt x="8764" y="1722"/>
                  </a:lnTo>
                  <a:lnTo>
                    <a:pt x="7775" y="1999"/>
                  </a:lnTo>
                  <a:lnTo>
                    <a:pt x="6786" y="2296"/>
                  </a:lnTo>
                  <a:lnTo>
                    <a:pt x="5817" y="2632"/>
                  </a:lnTo>
                  <a:lnTo>
                    <a:pt x="5164" y="2870"/>
                  </a:lnTo>
                  <a:lnTo>
                    <a:pt x="4511" y="3127"/>
                  </a:lnTo>
                  <a:lnTo>
                    <a:pt x="3858" y="3424"/>
                  </a:lnTo>
                  <a:lnTo>
                    <a:pt x="3225" y="3740"/>
                  </a:lnTo>
                  <a:lnTo>
                    <a:pt x="2612" y="4076"/>
                  </a:lnTo>
                  <a:lnTo>
                    <a:pt x="2315" y="4274"/>
                  </a:lnTo>
                  <a:lnTo>
                    <a:pt x="2018" y="4472"/>
                  </a:lnTo>
                  <a:lnTo>
                    <a:pt x="1741" y="4670"/>
                  </a:lnTo>
                  <a:lnTo>
                    <a:pt x="1464" y="4888"/>
                  </a:lnTo>
                  <a:lnTo>
                    <a:pt x="1187" y="5125"/>
                  </a:lnTo>
                  <a:lnTo>
                    <a:pt x="930" y="5362"/>
                  </a:lnTo>
                  <a:lnTo>
                    <a:pt x="713" y="5600"/>
                  </a:lnTo>
                  <a:lnTo>
                    <a:pt x="534" y="5817"/>
                  </a:lnTo>
                  <a:lnTo>
                    <a:pt x="376" y="6055"/>
                  </a:lnTo>
                  <a:lnTo>
                    <a:pt x="257" y="6272"/>
                  </a:lnTo>
                  <a:lnTo>
                    <a:pt x="159" y="6490"/>
                  </a:lnTo>
                  <a:lnTo>
                    <a:pt x="79" y="6727"/>
                  </a:lnTo>
                  <a:lnTo>
                    <a:pt x="20" y="6945"/>
                  </a:lnTo>
                  <a:lnTo>
                    <a:pt x="0" y="7143"/>
                  </a:lnTo>
                  <a:lnTo>
                    <a:pt x="0" y="7361"/>
                  </a:lnTo>
                  <a:lnTo>
                    <a:pt x="20" y="7578"/>
                  </a:lnTo>
                  <a:lnTo>
                    <a:pt x="60" y="7776"/>
                  </a:lnTo>
                  <a:lnTo>
                    <a:pt x="139" y="7974"/>
                  </a:lnTo>
                  <a:lnTo>
                    <a:pt x="218" y="8172"/>
                  </a:lnTo>
                  <a:lnTo>
                    <a:pt x="317" y="8370"/>
                  </a:lnTo>
                  <a:lnTo>
                    <a:pt x="416" y="8567"/>
                  </a:lnTo>
                  <a:lnTo>
                    <a:pt x="554" y="8745"/>
                  </a:lnTo>
                  <a:lnTo>
                    <a:pt x="693" y="8923"/>
                  </a:lnTo>
                  <a:lnTo>
                    <a:pt x="851" y="9102"/>
                  </a:lnTo>
                  <a:lnTo>
                    <a:pt x="1207" y="9438"/>
                  </a:lnTo>
                  <a:lnTo>
                    <a:pt x="1583" y="9754"/>
                  </a:lnTo>
                  <a:lnTo>
                    <a:pt x="1998" y="10051"/>
                  </a:lnTo>
                  <a:lnTo>
                    <a:pt x="2414" y="10328"/>
                  </a:lnTo>
                  <a:lnTo>
                    <a:pt x="2849" y="10585"/>
                  </a:lnTo>
                  <a:lnTo>
                    <a:pt x="3304" y="10803"/>
                  </a:lnTo>
                  <a:lnTo>
                    <a:pt x="3720" y="11001"/>
                  </a:lnTo>
                  <a:lnTo>
                    <a:pt x="4333" y="11238"/>
                  </a:lnTo>
                  <a:lnTo>
                    <a:pt x="4966" y="11476"/>
                  </a:lnTo>
                  <a:lnTo>
                    <a:pt x="5599" y="11673"/>
                  </a:lnTo>
                  <a:lnTo>
                    <a:pt x="6232" y="11871"/>
                  </a:lnTo>
                  <a:lnTo>
                    <a:pt x="6885" y="12049"/>
                  </a:lnTo>
                  <a:lnTo>
                    <a:pt x="7538" y="12208"/>
                  </a:lnTo>
                  <a:lnTo>
                    <a:pt x="8191" y="12346"/>
                  </a:lnTo>
                  <a:lnTo>
                    <a:pt x="8844" y="12465"/>
                  </a:lnTo>
                  <a:lnTo>
                    <a:pt x="9516" y="12583"/>
                  </a:lnTo>
                  <a:lnTo>
                    <a:pt x="10169" y="12682"/>
                  </a:lnTo>
                  <a:lnTo>
                    <a:pt x="11514" y="12860"/>
                  </a:lnTo>
                  <a:lnTo>
                    <a:pt x="12840" y="12999"/>
                  </a:lnTo>
                  <a:lnTo>
                    <a:pt x="14146" y="13118"/>
                  </a:lnTo>
                  <a:lnTo>
                    <a:pt x="15036" y="13177"/>
                  </a:lnTo>
                  <a:lnTo>
                    <a:pt x="15906" y="13217"/>
                  </a:lnTo>
                  <a:lnTo>
                    <a:pt x="16797" y="13256"/>
                  </a:lnTo>
                  <a:lnTo>
                    <a:pt x="17667" y="13276"/>
                  </a:lnTo>
                  <a:lnTo>
                    <a:pt x="18557" y="13296"/>
                  </a:lnTo>
                  <a:lnTo>
                    <a:pt x="19428" y="13296"/>
                  </a:lnTo>
                  <a:lnTo>
                    <a:pt x="20318" y="13276"/>
                  </a:lnTo>
                  <a:lnTo>
                    <a:pt x="21189" y="13256"/>
                  </a:lnTo>
                  <a:lnTo>
                    <a:pt x="22949" y="13177"/>
                  </a:lnTo>
                  <a:lnTo>
                    <a:pt x="24710" y="13039"/>
                  </a:lnTo>
                  <a:lnTo>
                    <a:pt x="26471" y="12880"/>
                  </a:lnTo>
                  <a:lnTo>
                    <a:pt x="28212" y="12663"/>
                  </a:lnTo>
                  <a:lnTo>
                    <a:pt x="29557" y="12465"/>
                  </a:lnTo>
                  <a:lnTo>
                    <a:pt x="30903" y="12227"/>
                  </a:lnTo>
                  <a:lnTo>
                    <a:pt x="32228" y="11950"/>
                  </a:lnTo>
                  <a:lnTo>
                    <a:pt x="32901" y="11812"/>
                  </a:lnTo>
                  <a:lnTo>
                    <a:pt x="33573" y="11634"/>
                  </a:lnTo>
                  <a:lnTo>
                    <a:pt x="34226" y="11476"/>
                  </a:lnTo>
                  <a:lnTo>
                    <a:pt x="34879" y="11278"/>
                  </a:lnTo>
                  <a:lnTo>
                    <a:pt x="35532" y="11080"/>
                  </a:lnTo>
                  <a:lnTo>
                    <a:pt x="36185" y="10862"/>
                  </a:lnTo>
                  <a:lnTo>
                    <a:pt x="36818" y="10625"/>
                  </a:lnTo>
                  <a:lnTo>
                    <a:pt x="37451" y="10387"/>
                  </a:lnTo>
                  <a:lnTo>
                    <a:pt x="38084" y="10111"/>
                  </a:lnTo>
                  <a:lnTo>
                    <a:pt x="38697" y="9834"/>
                  </a:lnTo>
                  <a:lnTo>
                    <a:pt x="39291" y="9537"/>
                  </a:lnTo>
                  <a:lnTo>
                    <a:pt x="39924" y="9200"/>
                  </a:lnTo>
                  <a:lnTo>
                    <a:pt x="40240" y="9003"/>
                  </a:lnTo>
                  <a:lnTo>
                    <a:pt x="40557" y="8785"/>
                  </a:lnTo>
                  <a:lnTo>
                    <a:pt x="40874" y="8567"/>
                  </a:lnTo>
                  <a:lnTo>
                    <a:pt x="41150" y="8330"/>
                  </a:lnTo>
                  <a:lnTo>
                    <a:pt x="41427" y="8073"/>
                  </a:lnTo>
                  <a:lnTo>
                    <a:pt x="41685" y="7816"/>
                  </a:lnTo>
                  <a:lnTo>
                    <a:pt x="41902" y="7519"/>
                  </a:lnTo>
                  <a:lnTo>
                    <a:pt x="42100" y="7222"/>
                  </a:lnTo>
                  <a:lnTo>
                    <a:pt x="42239" y="6925"/>
                  </a:lnTo>
                  <a:lnTo>
                    <a:pt x="42357" y="6589"/>
                  </a:lnTo>
                  <a:lnTo>
                    <a:pt x="42417" y="6431"/>
                  </a:lnTo>
                  <a:lnTo>
                    <a:pt x="42436" y="6253"/>
                  </a:lnTo>
                  <a:lnTo>
                    <a:pt x="42456" y="6075"/>
                  </a:lnTo>
                  <a:lnTo>
                    <a:pt x="42456" y="5916"/>
                  </a:lnTo>
                  <a:lnTo>
                    <a:pt x="42456" y="5857"/>
                  </a:lnTo>
                  <a:lnTo>
                    <a:pt x="42436" y="5600"/>
                  </a:lnTo>
                  <a:lnTo>
                    <a:pt x="42377" y="5362"/>
                  </a:lnTo>
                  <a:lnTo>
                    <a:pt x="42298" y="5125"/>
                  </a:lnTo>
                  <a:lnTo>
                    <a:pt x="42199" y="4907"/>
                  </a:lnTo>
                  <a:lnTo>
                    <a:pt x="42080" y="4690"/>
                  </a:lnTo>
                  <a:lnTo>
                    <a:pt x="41942" y="4492"/>
                  </a:lnTo>
                  <a:lnTo>
                    <a:pt x="41784" y="4314"/>
                  </a:lnTo>
                  <a:lnTo>
                    <a:pt x="41625" y="4116"/>
                  </a:lnTo>
                  <a:lnTo>
                    <a:pt x="41447" y="3958"/>
                  </a:lnTo>
                  <a:lnTo>
                    <a:pt x="41269" y="3780"/>
                  </a:lnTo>
                  <a:lnTo>
                    <a:pt x="40874" y="3483"/>
                  </a:lnTo>
                  <a:lnTo>
                    <a:pt x="40458" y="3206"/>
                  </a:lnTo>
                  <a:lnTo>
                    <a:pt x="40043" y="2969"/>
                  </a:lnTo>
                  <a:lnTo>
                    <a:pt x="39667" y="2751"/>
                  </a:lnTo>
                  <a:lnTo>
                    <a:pt x="39271" y="2573"/>
                  </a:lnTo>
                  <a:lnTo>
                    <a:pt x="38895" y="2395"/>
                  </a:lnTo>
                  <a:lnTo>
                    <a:pt x="38499" y="2217"/>
                  </a:lnTo>
                  <a:lnTo>
                    <a:pt x="37688" y="1920"/>
                  </a:lnTo>
                  <a:lnTo>
                    <a:pt x="36857" y="1663"/>
                  </a:lnTo>
                  <a:lnTo>
                    <a:pt x="36027" y="1425"/>
                  </a:lnTo>
                  <a:lnTo>
                    <a:pt x="35196" y="1228"/>
                  </a:lnTo>
                  <a:lnTo>
                    <a:pt x="34345" y="1050"/>
                  </a:lnTo>
                  <a:lnTo>
                    <a:pt x="33514" y="871"/>
                  </a:lnTo>
                  <a:lnTo>
                    <a:pt x="32307" y="654"/>
                  </a:lnTo>
                  <a:lnTo>
                    <a:pt x="31081" y="476"/>
                  </a:lnTo>
                  <a:lnTo>
                    <a:pt x="29854" y="337"/>
                  </a:lnTo>
                  <a:lnTo>
                    <a:pt x="28627" y="199"/>
                  </a:lnTo>
                  <a:lnTo>
                    <a:pt x="27401" y="120"/>
                  </a:lnTo>
                  <a:lnTo>
                    <a:pt x="26154" y="41"/>
                  </a:lnTo>
                  <a:lnTo>
                    <a:pt x="249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9"/>
            <p:cNvSpPr/>
            <p:nvPr/>
          </p:nvSpPr>
          <p:spPr>
            <a:xfrm>
              <a:off x="3637125" y="5073775"/>
              <a:ext cx="940250" cy="258200"/>
            </a:xfrm>
            <a:custGeom>
              <a:avLst/>
              <a:gdLst/>
              <a:ahLst/>
              <a:cxnLst/>
              <a:rect l="l" t="t" r="r" b="b"/>
              <a:pathLst>
                <a:path w="37610" h="10328" extrusionOk="0">
                  <a:moveTo>
                    <a:pt x="22772" y="238"/>
                  </a:moveTo>
                  <a:lnTo>
                    <a:pt x="24216" y="277"/>
                  </a:lnTo>
                  <a:lnTo>
                    <a:pt x="25660" y="356"/>
                  </a:lnTo>
                  <a:lnTo>
                    <a:pt x="26669" y="416"/>
                  </a:lnTo>
                  <a:lnTo>
                    <a:pt x="27698" y="515"/>
                  </a:lnTo>
                  <a:lnTo>
                    <a:pt x="28727" y="614"/>
                  </a:lnTo>
                  <a:lnTo>
                    <a:pt x="29755" y="772"/>
                  </a:lnTo>
                  <a:lnTo>
                    <a:pt x="30764" y="930"/>
                  </a:lnTo>
                  <a:lnTo>
                    <a:pt x="31773" y="1148"/>
                  </a:lnTo>
                  <a:lnTo>
                    <a:pt x="32762" y="1385"/>
                  </a:lnTo>
                  <a:lnTo>
                    <a:pt x="33752" y="1682"/>
                  </a:lnTo>
                  <a:lnTo>
                    <a:pt x="34246" y="1840"/>
                  </a:lnTo>
                  <a:lnTo>
                    <a:pt x="34780" y="2038"/>
                  </a:lnTo>
                  <a:lnTo>
                    <a:pt x="35315" y="2275"/>
                  </a:lnTo>
                  <a:lnTo>
                    <a:pt x="35592" y="2414"/>
                  </a:lnTo>
                  <a:lnTo>
                    <a:pt x="35849" y="2552"/>
                  </a:lnTo>
                  <a:lnTo>
                    <a:pt x="36106" y="2730"/>
                  </a:lnTo>
                  <a:lnTo>
                    <a:pt x="36324" y="2908"/>
                  </a:lnTo>
                  <a:lnTo>
                    <a:pt x="36541" y="3086"/>
                  </a:lnTo>
                  <a:lnTo>
                    <a:pt x="36719" y="3304"/>
                  </a:lnTo>
                  <a:lnTo>
                    <a:pt x="36877" y="3522"/>
                  </a:lnTo>
                  <a:lnTo>
                    <a:pt x="37016" y="3759"/>
                  </a:lnTo>
                  <a:lnTo>
                    <a:pt x="37095" y="4016"/>
                  </a:lnTo>
                  <a:lnTo>
                    <a:pt x="37154" y="4293"/>
                  </a:lnTo>
                  <a:lnTo>
                    <a:pt x="37135" y="4452"/>
                  </a:lnTo>
                  <a:lnTo>
                    <a:pt x="37115" y="4610"/>
                  </a:lnTo>
                  <a:lnTo>
                    <a:pt x="37075" y="4768"/>
                  </a:lnTo>
                  <a:lnTo>
                    <a:pt x="37036" y="4926"/>
                  </a:lnTo>
                  <a:lnTo>
                    <a:pt x="36976" y="5065"/>
                  </a:lnTo>
                  <a:lnTo>
                    <a:pt x="36897" y="5203"/>
                  </a:lnTo>
                  <a:lnTo>
                    <a:pt x="36719" y="5480"/>
                  </a:lnTo>
                  <a:lnTo>
                    <a:pt x="36482" y="5738"/>
                  </a:lnTo>
                  <a:lnTo>
                    <a:pt x="36244" y="5975"/>
                  </a:lnTo>
                  <a:lnTo>
                    <a:pt x="35948" y="6193"/>
                  </a:lnTo>
                  <a:lnTo>
                    <a:pt x="35651" y="6390"/>
                  </a:lnTo>
                  <a:lnTo>
                    <a:pt x="35334" y="6588"/>
                  </a:lnTo>
                  <a:lnTo>
                    <a:pt x="34998" y="6766"/>
                  </a:lnTo>
                  <a:lnTo>
                    <a:pt x="34662" y="6925"/>
                  </a:lnTo>
                  <a:lnTo>
                    <a:pt x="34325" y="7063"/>
                  </a:lnTo>
                  <a:lnTo>
                    <a:pt x="33692" y="7320"/>
                  </a:lnTo>
                  <a:lnTo>
                    <a:pt x="33138" y="7538"/>
                  </a:lnTo>
                  <a:lnTo>
                    <a:pt x="32584" y="7736"/>
                  </a:lnTo>
                  <a:lnTo>
                    <a:pt x="32030" y="7934"/>
                  </a:lnTo>
                  <a:lnTo>
                    <a:pt x="31457" y="8112"/>
                  </a:lnTo>
                  <a:lnTo>
                    <a:pt x="30883" y="8290"/>
                  </a:lnTo>
                  <a:lnTo>
                    <a:pt x="29736" y="8586"/>
                  </a:lnTo>
                  <a:lnTo>
                    <a:pt x="28568" y="8844"/>
                  </a:lnTo>
                  <a:lnTo>
                    <a:pt x="27401" y="9061"/>
                  </a:lnTo>
                  <a:lnTo>
                    <a:pt x="26234" y="9259"/>
                  </a:lnTo>
                  <a:lnTo>
                    <a:pt x="25047" y="9437"/>
                  </a:lnTo>
                  <a:lnTo>
                    <a:pt x="23880" y="9595"/>
                  </a:lnTo>
                  <a:lnTo>
                    <a:pt x="22435" y="9754"/>
                  </a:lnTo>
                  <a:lnTo>
                    <a:pt x="20991" y="9892"/>
                  </a:lnTo>
                  <a:lnTo>
                    <a:pt x="19567" y="9991"/>
                  </a:lnTo>
                  <a:lnTo>
                    <a:pt x="18103" y="10050"/>
                  </a:lnTo>
                  <a:lnTo>
                    <a:pt x="16659" y="10090"/>
                  </a:lnTo>
                  <a:lnTo>
                    <a:pt x="15214" y="10090"/>
                  </a:lnTo>
                  <a:lnTo>
                    <a:pt x="13770" y="10050"/>
                  </a:lnTo>
                  <a:lnTo>
                    <a:pt x="12326" y="9991"/>
                  </a:lnTo>
                  <a:lnTo>
                    <a:pt x="11258" y="9932"/>
                  </a:lnTo>
                  <a:lnTo>
                    <a:pt x="10189" y="9853"/>
                  </a:lnTo>
                  <a:lnTo>
                    <a:pt x="9101" y="9734"/>
                  </a:lnTo>
                  <a:lnTo>
                    <a:pt x="8033" y="9595"/>
                  </a:lnTo>
                  <a:lnTo>
                    <a:pt x="6964" y="9417"/>
                  </a:lnTo>
                  <a:lnTo>
                    <a:pt x="5916" y="9200"/>
                  </a:lnTo>
                  <a:lnTo>
                    <a:pt x="4867" y="8942"/>
                  </a:lnTo>
                  <a:lnTo>
                    <a:pt x="4353" y="8804"/>
                  </a:lnTo>
                  <a:lnTo>
                    <a:pt x="3839" y="8646"/>
                  </a:lnTo>
                  <a:lnTo>
                    <a:pt x="3344" y="8487"/>
                  </a:lnTo>
                  <a:lnTo>
                    <a:pt x="2790" y="8290"/>
                  </a:lnTo>
                  <a:lnTo>
                    <a:pt x="2513" y="8171"/>
                  </a:lnTo>
                  <a:lnTo>
                    <a:pt x="2236" y="8032"/>
                  </a:lnTo>
                  <a:lnTo>
                    <a:pt x="1959" y="7894"/>
                  </a:lnTo>
                  <a:lnTo>
                    <a:pt x="1682" y="7736"/>
                  </a:lnTo>
                  <a:lnTo>
                    <a:pt x="1425" y="7558"/>
                  </a:lnTo>
                  <a:lnTo>
                    <a:pt x="1188" y="7380"/>
                  </a:lnTo>
                  <a:lnTo>
                    <a:pt x="990" y="7182"/>
                  </a:lnTo>
                  <a:lnTo>
                    <a:pt x="812" y="6964"/>
                  </a:lnTo>
                  <a:lnTo>
                    <a:pt x="653" y="6727"/>
                  </a:lnTo>
                  <a:lnTo>
                    <a:pt x="535" y="6470"/>
                  </a:lnTo>
                  <a:lnTo>
                    <a:pt x="495" y="6351"/>
                  </a:lnTo>
                  <a:lnTo>
                    <a:pt x="456" y="6212"/>
                  </a:lnTo>
                  <a:lnTo>
                    <a:pt x="456" y="6074"/>
                  </a:lnTo>
                  <a:lnTo>
                    <a:pt x="436" y="5916"/>
                  </a:lnTo>
                  <a:lnTo>
                    <a:pt x="456" y="5757"/>
                  </a:lnTo>
                  <a:lnTo>
                    <a:pt x="475" y="5599"/>
                  </a:lnTo>
                  <a:lnTo>
                    <a:pt x="515" y="5441"/>
                  </a:lnTo>
                  <a:lnTo>
                    <a:pt x="574" y="5302"/>
                  </a:lnTo>
                  <a:lnTo>
                    <a:pt x="634" y="5144"/>
                  </a:lnTo>
                  <a:lnTo>
                    <a:pt x="713" y="5006"/>
                  </a:lnTo>
                  <a:lnTo>
                    <a:pt x="812" y="4867"/>
                  </a:lnTo>
                  <a:lnTo>
                    <a:pt x="930" y="4729"/>
                  </a:lnTo>
                  <a:lnTo>
                    <a:pt x="1168" y="4471"/>
                  </a:lnTo>
                  <a:lnTo>
                    <a:pt x="1465" y="4234"/>
                  </a:lnTo>
                  <a:lnTo>
                    <a:pt x="1761" y="4016"/>
                  </a:lnTo>
                  <a:lnTo>
                    <a:pt x="2098" y="3818"/>
                  </a:lnTo>
                  <a:lnTo>
                    <a:pt x="2454" y="3621"/>
                  </a:lnTo>
                  <a:lnTo>
                    <a:pt x="2810" y="3443"/>
                  </a:lnTo>
                  <a:lnTo>
                    <a:pt x="3522" y="3146"/>
                  </a:lnTo>
                  <a:lnTo>
                    <a:pt x="4175" y="2889"/>
                  </a:lnTo>
                  <a:lnTo>
                    <a:pt x="4709" y="2691"/>
                  </a:lnTo>
                  <a:lnTo>
                    <a:pt x="5283" y="2493"/>
                  </a:lnTo>
                  <a:lnTo>
                    <a:pt x="5857" y="2295"/>
                  </a:lnTo>
                  <a:lnTo>
                    <a:pt x="6430" y="2117"/>
                  </a:lnTo>
                  <a:lnTo>
                    <a:pt x="7004" y="1959"/>
                  </a:lnTo>
                  <a:lnTo>
                    <a:pt x="8171" y="1662"/>
                  </a:lnTo>
                  <a:lnTo>
                    <a:pt x="9358" y="1405"/>
                  </a:lnTo>
                  <a:lnTo>
                    <a:pt x="10545" y="1187"/>
                  </a:lnTo>
                  <a:lnTo>
                    <a:pt x="11752" y="989"/>
                  </a:lnTo>
                  <a:lnTo>
                    <a:pt x="12939" y="831"/>
                  </a:lnTo>
                  <a:lnTo>
                    <a:pt x="14126" y="673"/>
                  </a:lnTo>
                  <a:lnTo>
                    <a:pt x="15570" y="534"/>
                  </a:lnTo>
                  <a:lnTo>
                    <a:pt x="16995" y="416"/>
                  </a:lnTo>
                  <a:lnTo>
                    <a:pt x="18439" y="317"/>
                  </a:lnTo>
                  <a:lnTo>
                    <a:pt x="19883" y="257"/>
                  </a:lnTo>
                  <a:lnTo>
                    <a:pt x="21327" y="238"/>
                  </a:lnTo>
                  <a:close/>
                  <a:moveTo>
                    <a:pt x="21387" y="0"/>
                  </a:moveTo>
                  <a:lnTo>
                    <a:pt x="20140" y="20"/>
                  </a:lnTo>
                  <a:lnTo>
                    <a:pt x="18914" y="60"/>
                  </a:lnTo>
                  <a:lnTo>
                    <a:pt x="17687" y="139"/>
                  </a:lnTo>
                  <a:lnTo>
                    <a:pt x="16461" y="218"/>
                  </a:lnTo>
                  <a:lnTo>
                    <a:pt x="15234" y="337"/>
                  </a:lnTo>
                  <a:lnTo>
                    <a:pt x="14027" y="475"/>
                  </a:lnTo>
                  <a:lnTo>
                    <a:pt x="12801" y="653"/>
                  </a:lnTo>
                  <a:lnTo>
                    <a:pt x="11594" y="831"/>
                  </a:lnTo>
                  <a:lnTo>
                    <a:pt x="10387" y="1049"/>
                  </a:lnTo>
                  <a:lnTo>
                    <a:pt x="9200" y="1286"/>
                  </a:lnTo>
                  <a:lnTo>
                    <a:pt x="8013" y="1563"/>
                  </a:lnTo>
                  <a:lnTo>
                    <a:pt x="7222" y="1741"/>
                  </a:lnTo>
                  <a:lnTo>
                    <a:pt x="6430" y="1939"/>
                  </a:lnTo>
                  <a:lnTo>
                    <a:pt x="5659" y="2176"/>
                  </a:lnTo>
                  <a:lnTo>
                    <a:pt x="4867" y="2414"/>
                  </a:lnTo>
                  <a:lnTo>
                    <a:pt x="4096" y="2691"/>
                  </a:lnTo>
                  <a:lnTo>
                    <a:pt x="3344" y="3007"/>
                  </a:lnTo>
                  <a:lnTo>
                    <a:pt x="2988" y="3185"/>
                  </a:lnTo>
                  <a:lnTo>
                    <a:pt x="2632" y="3363"/>
                  </a:lnTo>
                  <a:lnTo>
                    <a:pt x="2276" y="3561"/>
                  </a:lnTo>
                  <a:lnTo>
                    <a:pt x="1920" y="3759"/>
                  </a:lnTo>
                  <a:lnTo>
                    <a:pt x="1564" y="3977"/>
                  </a:lnTo>
                  <a:lnTo>
                    <a:pt x="1207" y="4234"/>
                  </a:lnTo>
                  <a:lnTo>
                    <a:pt x="851" y="4511"/>
                  </a:lnTo>
                  <a:lnTo>
                    <a:pt x="693" y="4669"/>
                  </a:lnTo>
                  <a:lnTo>
                    <a:pt x="535" y="4827"/>
                  </a:lnTo>
                  <a:lnTo>
                    <a:pt x="396" y="4986"/>
                  </a:lnTo>
                  <a:lnTo>
                    <a:pt x="278" y="5164"/>
                  </a:lnTo>
                  <a:lnTo>
                    <a:pt x="179" y="5362"/>
                  </a:lnTo>
                  <a:lnTo>
                    <a:pt x="100" y="5540"/>
                  </a:lnTo>
                  <a:lnTo>
                    <a:pt x="40" y="5757"/>
                  </a:lnTo>
                  <a:lnTo>
                    <a:pt x="1" y="5955"/>
                  </a:lnTo>
                  <a:lnTo>
                    <a:pt x="1" y="6173"/>
                  </a:lnTo>
                  <a:lnTo>
                    <a:pt x="20" y="6390"/>
                  </a:lnTo>
                  <a:lnTo>
                    <a:pt x="80" y="6648"/>
                  </a:lnTo>
                  <a:lnTo>
                    <a:pt x="179" y="6865"/>
                  </a:lnTo>
                  <a:lnTo>
                    <a:pt x="317" y="7063"/>
                  </a:lnTo>
                  <a:lnTo>
                    <a:pt x="475" y="7261"/>
                  </a:lnTo>
                  <a:lnTo>
                    <a:pt x="653" y="7459"/>
                  </a:lnTo>
                  <a:lnTo>
                    <a:pt x="851" y="7617"/>
                  </a:lnTo>
                  <a:lnTo>
                    <a:pt x="1089" y="7775"/>
                  </a:lnTo>
                  <a:lnTo>
                    <a:pt x="1306" y="7934"/>
                  </a:lnTo>
                  <a:lnTo>
                    <a:pt x="1564" y="8072"/>
                  </a:lnTo>
                  <a:lnTo>
                    <a:pt x="1801" y="8191"/>
                  </a:lnTo>
                  <a:lnTo>
                    <a:pt x="2315" y="8408"/>
                  </a:lnTo>
                  <a:lnTo>
                    <a:pt x="2790" y="8606"/>
                  </a:lnTo>
                  <a:lnTo>
                    <a:pt x="3225" y="8745"/>
                  </a:lnTo>
                  <a:lnTo>
                    <a:pt x="3680" y="8903"/>
                  </a:lnTo>
                  <a:lnTo>
                    <a:pt x="4135" y="9061"/>
                  </a:lnTo>
                  <a:lnTo>
                    <a:pt x="4610" y="9180"/>
                  </a:lnTo>
                  <a:lnTo>
                    <a:pt x="5085" y="9299"/>
                  </a:lnTo>
                  <a:lnTo>
                    <a:pt x="6035" y="9516"/>
                  </a:lnTo>
                  <a:lnTo>
                    <a:pt x="7004" y="9694"/>
                  </a:lnTo>
                  <a:lnTo>
                    <a:pt x="7973" y="9833"/>
                  </a:lnTo>
                  <a:lnTo>
                    <a:pt x="8943" y="9951"/>
                  </a:lnTo>
                  <a:lnTo>
                    <a:pt x="9912" y="10050"/>
                  </a:lnTo>
                  <a:lnTo>
                    <a:pt x="10862" y="10130"/>
                  </a:lnTo>
                  <a:lnTo>
                    <a:pt x="12029" y="10209"/>
                  </a:lnTo>
                  <a:lnTo>
                    <a:pt x="13196" y="10268"/>
                  </a:lnTo>
                  <a:lnTo>
                    <a:pt x="14383" y="10308"/>
                  </a:lnTo>
                  <a:lnTo>
                    <a:pt x="15551" y="10327"/>
                  </a:lnTo>
                  <a:lnTo>
                    <a:pt x="16738" y="10308"/>
                  </a:lnTo>
                  <a:lnTo>
                    <a:pt x="17925" y="10288"/>
                  </a:lnTo>
                  <a:lnTo>
                    <a:pt x="19092" y="10228"/>
                  </a:lnTo>
                  <a:lnTo>
                    <a:pt x="20279" y="10169"/>
                  </a:lnTo>
                  <a:lnTo>
                    <a:pt x="21446" y="10070"/>
                  </a:lnTo>
                  <a:lnTo>
                    <a:pt x="22633" y="9951"/>
                  </a:lnTo>
                  <a:lnTo>
                    <a:pt x="23800" y="9813"/>
                  </a:lnTo>
                  <a:lnTo>
                    <a:pt x="24968" y="9655"/>
                  </a:lnTo>
                  <a:lnTo>
                    <a:pt x="26135" y="9457"/>
                  </a:lnTo>
                  <a:lnTo>
                    <a:pt x="27282" y="9259"/>
                  </a:lnTo>
                  <a:lnTo>
                    <a:pt x="28450" y="9022"/>
                  </a:lnTo>
                  <a:lnTo>
                    <a:pt x="29577" y="8764"/>
                  </a:lnTo>
                  <a:lnTo>
                    <a:pt x="30369" y="8586"/>
                  </a:lnTo>
                  <a:lnTo>
                    <a:pt x="31140" y="8369"/>
                  </a:lnTo>
                  <a:lnTo>
                    <a:pt x="31912" y="8151"/>
                  </a:lnTo>
                  <a:lnTo>
                    <a:pt x="32683" y="7894"/>
                  </a:lnTo>
                  <a:lnTo>
                    <a:pt x="33435" y="7617"/>
                  </a:lnTo>
                  <a:lnTo>
                    <a:pt x="34187" y="7320"/>
                  </a:lnTo>
                  <a:lnTo>
                    <a:pt x="34919" y="6964"/>
                  </a:lnTo>
                  <a:lnTo>
                    <a:pt x="35631" y="6588"/>
                  </a:lnTo>
                  <a:lnTo>
                    <a:pt x="35967" y="6390"/>
                  </a:lnTo>
                  <a:lnTo>
                    <a:pt x="36304" y="6153"/>
                  </a:lnTo>
                  <a:lnTo>
                    <a:pt x="36640" y="5896"/>
                  </a:lnTo>
                  <a:lnTo>
                    <a:pt x="36937" y="5619"/>
                  </a:lnTo>
                  <a:lnTo>
                    <a:pt x="37075" y="5461"/>
                  </a:lnTo>
                  <a:lnTo>
                    <a:pt x="37214" y="5302"/>
                  </a:lnTo>
                  <a:lnTo>
                    <a:pt x="37333" y="5124"/>
                  </a:lnTo>
                  <a:lnTo>
                    <a:pt x="37412" y="4946"/>
                  </a:lnTo>
                  <a:lnTo>
                    <a:pt x="37491" y="4768"/>
                  </a:lnTo>
                  <a:lnTo>
                    <a:pt x="37550" y="4570"/>
                  </a:lnTo>
                  <a:lnTo>
                    <a:pt x="37590" y="4372"/>
                  </a:lnTo>
                  <a:lnTo>
                    <a:pt x="37609" y="4155"/>
                  </a:lnTo>
                  <a:lnTo>
                    <a:pt x="37570" y="3917"/>
                  </a:lnTo>
                  <a:lnTo>
                    <a:pt x="37491" y="3700"/>
                  </a:lnTo>
                  <a:lnTo>
                    <a:pt x="37392" y="3482"/>
                  </a:lnTo>
                  <a:lnTo>
                    <a:pt x="37273" y="3284"/>
                  </a:lnTo>
                  <a:lnTo>
                    <a:pt x="37115" y="3106"/>
                  </a:lnTo>
                  <a:lnTo>
                    <a:pt x="36957" y="2928"/>
                  </a:lnTo>
                  <a:lnTo>
                    <a:pt x="36759" y="2770"/>
                  </a:lnTo>
                  <a:lnTo>
                    <a:pt x="36561" y="2612"/>
                  </a:lnTo>
                  <a:lnTo>
                    <a:pt x="36363" y="2473"/>
                  </a:lnTo>
                  <a:lnTo>
                    <a:pt x="36146" y="2335"/>
                  </a:lnTo>
                  <a:lnTo>
                    <a:pt x="35690" y="2117"/>
                  </a:lnTo>
                  <a:lnTo>
                    <a:pt x="35235" y="1919"/>
                  </a:lnTo>
                  <a:lnTo>
                    <a:pt x="34820" y="1741"/>
                  </a:lnTo>
                  <a:lnTo>
                    <a:pt x="34385" y="1583"/>
                  </a:lnTo>
                  <a:lnTo>
                    <a:pt x="33950" y="1425"/>
                  </a:lnTo>
                  <a:lnTo>
                    <a:pt x="33494" y="1286"/>
                  </a:lnTo>
                  <a:lnTo>
                    <a:pt x="33039" y="1148"/>
                  </a:lnTo>
                  <a:lnTo>
                    <a:pt x="32129" y="930"/>
                  </a:lnTo>
                  <a:lnTo>
                    <a:pt x="31200" y="752"/>
                  </a:lnTo>
                  <a:lnTo>
                    <a:pt x="30270" y="594"/>
                  </a:lnTo>
                  <a:lnTo>
                    <a:pt x="29340" y="475"/>
                  </a:lnTo>
                  <a:lnTo>
                    <a:pt x="28410" y="356"/>
                  </a:lnTo>
                  <a:lnTo>
                    <a:pt x="27480" y="257"/>
                  </a:lnTo>
                  <a:lnTo>
                    <a:pt x="26273" y="158"/>
                  </a:lnTo>
                  <a:lnTo>
                    <a:pt x="25047" y="79"/>
                  </a:lnTo>
                  <a:lnTo>
                    <a:pt x="23840" y="40"/>
                  </a:lnTo>
                  <a:lnTo>
                    <a:pt x="226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9"/>
            <p:cNvSpPr/>
            <p:nvPr/>
          </p:nvSpPr>
          <p:spPr>
            <a:xfrm>
              <a:off x="3948725" y="5172675"/>
              <a:ext cx="271550" cy="89550"/>
            </a:xfrm>
            <a:custGeom>
              <a:avLst/>
              <a:gdLst/>
              <a:ahLst/>
              <a:cxnLst/>
              <a:rect l="l" t="t" r="r" b="b"/>
              <a:pathLst>
                <a:path w="10862" h="3582" extrusionOk="0">
                  <a:moveTo>
                    <a:pt x="8171" y="1"/>
                  </a:moveTo>
                  <a:lnTo>
                    <a:pt x="2533" y="159"/>
                  </a:lnTo>
                  <a:lnTo>
                    <a:pt x="0" y="2514"/>
                  </a:lnTo>
                  <a:lnTo>
                    <a:pt x="159" y="2612"/>
                  </a:lnTo>
                  <a:lnTo>
                    <a:pt x="356" y="2731"/>
                  </a:lnTo>
                  <a:lnTo>
                    <a:pt x="653" y="2870"/>
                  </a:lnTo>
                  <a:lnTo>
                    <a:pt x="1029" y="3008"/>
                  </a:lnTo>
                  <a:lnTo>
                    <a:pt x="1484" y="3166"/>
                  </a:lnTo>
                  <a:lnTo>
                    <a:pt x="2018" y="3305"/>
                  </a:lnTo>
                  <a:lnTo>
                    <a:pt x="2651" y="3443"/>
                  </a:lnTo>
                  <a:lnTo>
                    <a:pt x="2988" y="3483"/>
                  </a:lnTo>
                  <a:lnTo>
                    <a:pt x="3364" y="3522"/>
                  </a:lnTo>
                  <a:lnTo>
                    <a:pt x="3759" y="3562"/>
                  </a:lnTo>
                  <a:lnTo>
                    <a:pt x="4155" y="3582"/>
                  </a:lnTo>
                  <a:lnTo>
                    <a:pt x="5045" y="3582"/>
                  </a:lnTo>
                  <a:lnTo>
                    <a:pt x="5540" y="3542"/>
                  </a:lnTo>
                  <a:lnTo>
                    <a:pt x="6034" y="3503"/>
                  </a:lnTo>
                  <a:lnTo>
                    <a:pt x="6549" y="3443"/>
                  </a:lnTo>
                  <a:lnTo>
                    <a:pt x="7103" y="3364"/>
                  </a:lnTo>
                  <a:lnTo>
                    <a:pt x="7676" y="3246"/>
                  </a:lnTo>
                  <a:lnTo>
                    <a:pt x="8270" y="3127"/>
                  </a:lnTo>
                  <a:lnTo>
                    <a:pt x="8883" y="2969"/>
                  </a:lnTo>
                  <a:lnTo>
                    <a:pt x="9516" y="2790"/>
                  </a:lnTo>
                  <a:lnTo>
                    <a:pt x="10169" y="2573"/>
                  </a:lnTo>
                  <a:lnTo>
                    <a:pt x="10862" y="2335"/>
                  </a:lnTo>
                  <a:lnTo>
                    <a:pt x="81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9"/>
            <p:cNvSpPr/>
            <p:nvPr/>
          </p:nvSpPr>
          <p:spPr>
            <a:xfrm>
              <a:off x="3957125" y="5220175"/>
              <a:ext cx="253250" cy="31675"/>
            </a:xfrm>
            <a:custGeom>
              <a:avLst/>
              <a:gdLst/>
              <a:ahLst/>
              <a:cxnLst/>
              <a:rect l="l" t="t" r="r" b="b"/>
              <a:pathLst>
                <a:path w="10130" h="1267" extrusionOk="0">
                  <a:moveTo>
                    <a:pt x="10071" y="0"/>
                  </a:moveTo>
                  <a:lnTo>
                    <a:pt x="9576" y="218"/>
                  </a:lnTo>
                  <a:lnTo>
                    <a:pt x="9081" y="396"/>
                  </a:lnTo>
                  <a:lnTo>
                    <a:pt x="8607" y="554"/>
                  </a:lnTo>
                  <a:lnTo>
                    <a:pt x="8132" y="693"/>
                  </a:lnTo>
                  <a:lnTo>
                    <a:pt x="7657" y="811"/>
                  </a:lnTo>
                  <a:lnTo>
                    <a:pt x="7202" y="890"/>
                  </a:lnTo>
                  <a:lnTo>
                    <a:pt x="6747" y="970"/>
                  </a:lnTo>
                  <a:lnTo>
                    <a:pt x="6292" y="1029"/>
                  </a:lnTo>
                  <a:lnTo>
                    <a:pt x="5857" y="1069"/>
                  </a:lnTo>
                  <a:lnTo>
                    <a:pt x="5421" y="1088"/>
                  </a:lnTo>
                  <a:lnTo>
                    <a:pt x="5006" y="1108"/>
                  </a:lnTo>
                  <a:lnTo>
                    <a:pt x="4591" y="1108"/>
                  </a:lnTo>
                  <a:lnTo>
                    <a:pt x="3819" y="1069"/>
                  </a:lnTo>
                  <a:lnTo>
                    <a:pt x="3107" y="989"/>
                  </a:lnTo>
                  <a:lnTo>
                    <a:pt x="2454" y="890"/>
                  </a:lnTo>
                  <a:lnTo>
                    <a:pt x="1860" y="772"/>
                  </a:lnTo>
                  <a:lnTo>
                    <a:pt x="1346" y="633"/>
                  </a:lnTo>
                  <a:lnTo>
                    <a:pt x="911" y="515"/>
                  </a:lnTo>
                  <a:lnTo>
                    <a:pt x="555" y="396"/>
                  </a:lnTo>
                  <a:lnTo>
                    <a:pt x="278" y="297"/>
                  </a:lnTo>
                  <a:lnTo>
                    <a:pt x="60" y="198"/>
                  </a:lnTo>
                  <a:lnTo>
                    <a:pt x="1" y="337"/>
                  </a:lnTo>
                  <a:lnTo>
                    <a:pt x="337" y="475"/>
                  </a:lnTo>
                  <a:lnTo>
                    <a:pt x="733" y="614"/>
                  </a:lnTo>
                  <a:lnTo>
                    <a:pt x="1247" y="772"/>
                  </a:lnTo>
                  <a:lnTo>
                    <a:pt x="1900" y="930"/>
                  </a:lnTo>
                  <a:lnTo>
                    <a:pt x="2652" y="1088"/>
                  </a:lnTo>
                  <a:lnTo>
                    <a:pt x="3067" y="1148"/>
                  </a:lnTo>
                  <a:lnTo>
                    <a:pt x="3522" y="1187"/>
                  </a:lnTo>
                  <a:lnTo>
                    <a:pt x="3977" y="1227"/>
                  </a:lnTo>
                  <a:lnTo>
                    <a:pt x="4472" y="1266"/>
                  </a:lnTo>
                  <a:lnTo>
                    <a:pt x="5085" y="1266"/>
                  </a:lnTo>
                  <a:lnTo>
                    <a:pt x="5758" y="1227"/>
                  </a:lnTo>
                  <a:lnTo>
                    <a:pt x="6430" y="1167"/>
                  </a:lnTo>
                  <a:lnTo>
                    <a:pt x="7143" y="1069"/>
                  </a:lnTo>
                  <a:lnTo>
                    <a:pt x="7875" y="910"/>
                  </a:lnTo>
                  <a:lnTo>
                    <a:pt x="8607" y="712"/>
                  </a:lnTo>
                  <a:lnTo>
                    <a:pt x="8982" y="594"/>
                  </a:lnTo>
                  <a:lnTo>
                    <a:pt x="9358" y="455"/>
                  </a:lnTo>
                  <a:lnTo>
                    <a:pt x="9754" y="317"/>
                  </a:lnTo>
                  <a:lnTo>
                    <a:pt x="10130" y="158"/>
                  </a:lnTo>
                  <a:lnTo>
                    <a:pt x="100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9"/>
            <p:cNvSpPr/>
            <p:nvPr/>
          </p:nvSpPr>
          <p:spPr>
            <a:xfrm>
              <a:off x="3970000" y="5206325"/>
              <a:ext cx="224075" cy="29200"/>
            </a:xfrm>
            <a:custGeom>
              <a:avLst/>
              <a:gdLst/>
              <a:ahLst/>
              <a:cxnLst/>
              <a:rect l="l" t="t" r="r" b="b"/>
              <a:pathLst>
                <a:path w="8963" h="1168" extrusionOk="0">
                  <a:moveTo>
                    <a:pt x="8903" y="0"/>
                  </a:moveTo>
                  <a:lnTo>
                    <a:pt x="8507" y="178"/>
                  </a:lnTo>
                  <a:lnTo>
                    <a:pt x="8111" y="337"/>
                  </a:lnTo>
                  <a:lnTo>
                    <a:pt x="7735" y="495"/>
                  </a:lnTo>
                  <a:lnTo>
                    <a:pt x="7340" y="614"/>
                  </a:lnTo>
                  <a:lnTo>
                    <a:pt x="6944" y="712"/>
                  </a:lnTo>
                  <a:lnTo>
                    <a:pt x="6548" y="811"/>
                  </a:lnTo>
                  <a:lnTo>
                    <a:pt x="6173" y="871"/>
                  </a:lnTo>
                  <a:lnTo>
                    <a:pt x="5777" y="930"/>
                  </a:lnTo>
                  <a:lnTo>
                    <a:pt x="5401" y="970"/>
                  </a:lnTo>
                  <a:lnTo>
                    <a:pt x="5025" y="1009"/>
                  </a:lnTo>
                  <a:lnTo>
                    <a:pt x="4293" y="1029"/>
                  </a:lnTo>
                  <a:lnTo>
                    <a:pt x="3601" y="989"/>
                  </a:lnTo>
                  <a:lnTo>
                    <a:pt x="2948" y="930"/>
                  </a:lnTo>
                  <a:lnTo>
                    <a:pt x="2335" y="851"/>
                  </a:lnTo>
                  <a:lnTo>
                    <a:pt x="1781" y="752"/>
                  </a:lnTo>
                  <a:lnTo>
                    <a:pt x="1306" y="633"/>
                  </a:lnTo>
                  <a:lnTo>
                    <a:pt x="871" y="534"/>
                  </a:lnTo>
                  <a:lnTo>
                    <a:pt x="277" y="356"/>
                  </a:lnTo>
                  <a:lnTo>
                    <a:pt x="59" y="277"/>
                  </a:lnTo>
                  <a:lnTo>
                    <a:pt x="0" y="416"/>
                  </a:lnTo>
                  <a:lnTo>
                    <a:pt x="317" y="534"/>
                  </a:lnTo>
                  <a:lnTo>
                    <a:pt x="692" y="633"/>
                  </a:lnTo>
                  <a:lnTo>
                    <a:pt x="1167" y="772"/>
                  </a:lnTo>
                  <a:lnTo>
                    <a:pt x="1761" y="910"/>
                  </a:lnTo>
                  <a:lnTo>
                    <a:pt x="2433" y="1029"/>
                  </a:lnTo>
                  <a:lnTo>
                    <a:pt x="3205" y="1108"/>
                  </a:lnTo>
                  <a:lnTo>
                    <a:pt x="3601" y="1148"/>
                  </a:lnTo>
                  <a:lnTo>
                    <a:pt x="4016" y="1168"/>
                  </a:lnTo>
                  <a:lnTo>
                    <a:pt x="4590" y="1168"/>
                  </a:lnTo>
                  <a:lnTo>
                    <a:pt x="5203" y="1148"/>
                  </a:lnTo>
                  <a:lnTo>
                    <a:pt x="5816" y="1088"/>
                  </a:lnTo>
                  <a:lnTo>
                    <a:pt x="6430" y="989"/>
                  </a:lnTo>
                  <a:lnTo>
                    <a:pt x="7063" y="851"/>
                  </a:lnTo>
                  <a:lnTo>
                    <a:pt x="7379" y="772"/>
                  </a:lnTo>
                  <a:lnTo>
                    <a:pt x="7696" y="673"/>
                  </a:lnTo>
                  <a:lnTo>
                    <a:pt x="8012" y="554"/>
                  </a:lnTo>
                  <a:lnTo>
                    <a:pt x="8329" y="416"/>
                  </a:lnTo>
                  <a:lnTo>
                    <a:pt x="8646" y="277"/>
                  </a:lnTo>
                  <a:lnTo>
                    <a:pt x="8962" y="139"/>
                  </a:lnTo>
                  <a:lnTo>
                    <a:pt x="89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9"/>
            <p:cNvSpPr/>
            <p:nvPr/>
          </p:nvSpPr>
          <p:spPr>
            <a:xfrm>
              <a:off x="4348850" y="4871475"/>
              <a:ext cx="391750" cy="274025"/>
            </a:xfrm>
            <a:custGeom>
              <a:avLst/>
              <a:gdLst/>
              <a:ahLst/>
              <a:cxnLst/>
              <a:rect l="l" t="t" r="r" b="b"/>
              <a:pathLst>
                <a:path w="15670" h="10961" extrusionOk="0">
                  <a:moveTo>
                    <a:pt x="9180" y="1"/>
                  </a:moveTo>
                  <a:lnTo>
                    <a:pt x="8725" y="40"/>
                  </a:lnTo>
                  <a:lnTo>
                    <a:pt x="8072" y="119"/>
                  </a:lnTo>
                  <a:lnTo>
                    <a:pt x="7419" y="238"/>
                  </a:lnTo>
                  <a:lnTo>
                    <a:pt x="6786" y="377"/>
                  </a:lnTo>
                  <a:lnTo>
                    <a:pt x="6173" y="555"/>
                  </a:lnTo>
                  <a:lnTo>
                    <a:pt x="5579" y="772"/>
                  </a:lnTo>
                  <a:lnTo>
                    <a:pt x="4986" y="1010"/>
                  </a:lnTo>
                  <a:lnTo>
                    <a:pt x="4412" y="1287"/>
                  </a:lnTo>
                  <a:lnTo>
                    <a:pt x="3858" y="1603"/>
                  </a:lnTo>
                  <a:lnTo>
                    <a:pt x="3324" y="1939"/>
                  </a:lnTo>
                  <a:lnTo>
                    <a:pt x="2810" y="2296"/>
                  </a:lnTo>
                  <a:lnTo>
                    <a:pt x="2315" y="2691"/>
                  </a:lnTo>
                  <a:lnTo>
                    <a:pt x="1821" y="3107"/>
                  </a:lnTo>
                  <a:lnTo>
                    <a:pt x="1365" y="3542"/>
                  </a:lnTo>
                  <a:lnTo>
                    <a:pt x="910" y="4017"/>
                  </a:lnTo>
                  <a:lnTo>
                    <a:pt x="475" y="4511"/>
                  </a:lnTo>
                  <a:lnTo>
                    <a:pt x="80" y="5026"/>
                  </a:lnTo>
                  <a:lnTo>
                    <a:pt x="20" y="5105"/>
                  </a:lnTo>
                  <a:lnTo>
                    <a:pt x="0" y="5184"/>
                  </a:lnTo>
                  <a:lnTo>
                    <a:pt x="20" y="5243"/>
                  </a:lnTo>
                  <a:lnTo>
                    <a:pt x="60" y="5303"/>
                  </a:lnTo>
                  <a:lnTo>
                    <a:pt x="139" y="5342"/>
                  </a:lnTo>
                  <a:lnTo>
                    <a:pt x="218" y="5362"/>
                  </a:lnTo>
                  <a:lnTo>
                    <a:pt x="337" y="5382"/>
                  </a:lnTo>
                  <a:lnTo>
                    <a:pt x="455" y="5402"/>
                  </a:lnTo>
                  <a:lnTo>
                    <a:pt x="713" y="5382"/>
                  </a:lnTo>
                  <a:lnTo>
                    <a:pt x="970" y="5322"/>
                  </a:lnTo>
                  <a:lnTo>
                    <a:pt x="1089" y="5283"/>
                  </a:lnTo>
                  <a:lnTo>
                    <a:pt x="1187" y="5224"/>
                  </a:lnTo>
                  <a:lnTo>
                    <a:pt x="1267" y="5184"/>
                  </a:lnTo>
                  <a:lnTo>
                    <a:pt x="1346" y="5105"/>
                  </a:lnTo>
                  <a:lnTo>
                    <a:pt x="1642" y="4729"/>
                  </a:lnTo>
                  <a:lnTo>
                    <a:pt x="1939" y="4373"/>
                  </a:lnTo>
                  <a:lnTo>
                    <a:pt x="2256" y="4017"/>
                  </a:lnTo>
                  <a:lnTo>
                    <a:pt x="2592" y="3680"/>
                  </a:lnTo>
                  <a:lnTo>
                    <a:pt x="2928" y="3364"/>
                  </a:lnTo>
                  <a:lnTo>
                    <a:pt x="3265" y="3067"/>
                  </a:lnTo>
                  <a:lnTo>
                    <a:pt x="3621" y="2790"/>
                  </a:lnTo>
                  <a:lnTo>
                    <a:pt x="3977" y="2533"/>
                  </a:lnTo>
                  <a:lnTo>
                    <a:pt x="4353" y="2276"/>
                  </a:lnTo>
                  <a:lnTo>
                    <a:pt x="4749" y="2058"/>
                  </a:lnTo>
                  <a:lnTo>
                    <a:pt x="5144" y="1841"/>
                  </a:lnTo>
                  <a:lnTo>
                    <a:pt x="5560" y="1643"/>
                  </a:lnTo>
                  <a:lnTo>
                    <a:pt x="5975" y="1465"/>
                  </a:lnTo>
                  <a:lnTo>
                    <a:pt x="6410" y="1306"/>
                  </a:lnTo>
                  <a:lnTo>
                    <a:pt x="6865" y="1168"/>
                  </a:lnTo>
                  <a:lnTo>
                    <a:pt x="7340" y="1029"/>
                  </a:lnTo>
                  <a:lnTo>
                    <a:pt x="7775" y="950"/>
                  </a:lnTo>
                  <a:lnTo>
                    <a:pt x="8211" y="871"/>
                  </a:lnTo>
                  <a:lnTo>
                    <a:pt x="8666" y="812"/>
                  </a:lnTo>
                  <a:lnTo>
                    <a:pt x="9121" y="772"/>
                  </a:lnTo>
                  <a:lnTo>
                    <a:pt x="10051" y="772"/>
                  </a:lnTo>
                  <a:lnTo>
                    <a:pt x="10525" y="812"/>
                  </a:lnTo>
                  <a:lnTo>
                    <a:pt x="10980" y="891"/>
                  </a:lnTo>
                  <a:lnTo>
                    <a:pt x="11435" y="990"/>
                  </a:lnTo>
                  <a:lnTo>
                    <a:pt x="11871" y="1128"/>
                  </a:lnTo>
                  <a:lnTo>
                    <a:pt x="12286" y="1287"/>
                  </a:lnTo>
                  <a:lnTo>
                    <a:pt x="12682" y="1504"/>
                  </a:lnTo>
                  <a:lnTo>
                    <a:pt x="12880" y="1603"/>
                  </a:lnTo>
                  <a:lnTo>
                    <a:pt x="13058" y="1742"/>
                  </a:lnTo>
                  <a:lnTo>
                    <a:pt x="13236" y="1880"/>
                  </a:lnTo>
                  <a:lnTo>
                    <a:pt x="13414" y="2019"/>
                  </a:lnTo>
                  <a:lnTo>
                    <a:pt x="13572" y="2177"/>
                  </a:lnTo>
                  <a:lnTo>
                    <a:pt x="13730" y="2355"/>
                  </a:lnTo>
                  <a:lnTo>
                    <a:pt x="13869" y="2533"/>
                  </a:lnTo>
                  <a:lnTo>
                    <a:pt x="14007" y="2711"/>
                  </a:lnTo>
                  <a:lnTo>
                    <a:pt x="14106" y="2889"/>
                  </a:lnTo>
                  <a:lnTo>
                    <a:pt x="14185" y="3087"/>
                  </a:lnTo>
                  <a:lnTo>
                    <a:pt x="14245" y="3265"/>
                  </a:lnTo>
                  <a:lnTo>
                    <a:pt x="14284" y="3463"/>
                  </a:lnTo>
                  <a:lnTo>
                    <a:pt x="14284" y="3641"/>
                  </a:lnTo>
                  <a:lnTo>
                    <a:pt x="14284" y="3839"/>
                  </a:lnTo>
                  <a:lnTo>
                    <a:pt x="14264" y="4037"/>
                  </a:lnTo>
                  <a:lnTo>
                    <a:pt x="14205" y="4215"/>
                  </a:lnTo>
                  <a:lnTo>
                    <a:pt x="14146" y="4412"/>
                  </a:lnTo>
                  <a:lnTo>
                    <a:pt x="14086" y="4590"/>
                  </a:lnTo>
                  <a:lnTo>
                    <a:pt x="13988" y="4769"/>
                  </a:lnTo>
                  <a:lnTo>
                    <a:pt x="13889" y="4947"/>
                  </a:lnTo>
                  <a:lnTo>
                    <a:pt x="13790" y="5105"/>
                  </a:lnTo>
                  <a:lnTo>
                    <a:pt x="13671" y="5263"/>
                  </a:lnTo>
                  <a:lnTo>
                    <a:pt x="13414" y="5560"/>
                  </a:lnTo>
                  <a:lnTo>
                    <a:pt x="13196" y="5758"/>
                  </a:lnTo>
                  <a:lnTo>
                    <a:pt x="12979" y="5936"/>
                  </a:lnTo>
                  <a:lnTo>
                    <a:pt x="12721" y="6094"/>
                  </a:lnTo>
                  <a:lnTo>
                    <a:pt x="12484" y="6252"/>
                  </a:lnTo>
                  <a:lnTo>
                    <a:pt x="12207" y="6371"/>
                  </a:lnTo>
                  <a:lnTo>
                    <a:pt x="11930" y="6490"/>
                  </a:lnTo>
                  <a:lnTo>
                    <a:pt x="11653" y="6589"/>
                  </a:lnTo>
                  <a:lnTo>
                    <a:pt x="11376" y="6688"/>
                  </a:lnTo>
                  <a:lnTo>
                    <a:pt x="11079" y="6747"/>
                  </a:lnTo>
                  <a:lnTo>
                    <a:pt x="10783" y="6806"/>
                  </a:lnTo>
                  <a:lnTo>
                    <a:pt x="10189" y="6905"/>
                  </a:lnTo>
                  <a:lnTo>
                    <a:pt x="9596" y="6945"/>
                  </a:lnTo>
                  <a:lnTo>
                    <a:pt x="9022" y="6945"/>
                  </a:lnTo>
                  <a:lnTo>
                    <a:pt x="8646" y="6925"/>
                  </a:lnTo>
                  <a:lnTo>
                    <a:pt x="8270" y="6885"/>
                  </a:lnTo>
                  <a:lnTo>
                    <a:pt x="7874" y="6806"/>
                  </a:lnTo>
                  <a:lnTo>
                    <a:pt x="7498" y="6727"/>
                  </a:lnTo>
                  <a:lnTo>
                    <a:pt x="6687" y="6529"/>
                  </a:lnTo>
                  <a:lnTo>
                    <a:pt x="5876" y="6312"/>
                  </a:lnTo>
                  <a:lnTo>
                    <a:pt x="5481" y="6213"/>
                  </a:lnTo>
                  <a:lnTo>
                    <a:pt x="5065" y="6134"/>
                  </a:lnTo>
                  <a:lnTo>
                    <a:pt x="4669" y="6074"/>
                  </a:lnTo>
                  <a:lnTo>
                    <a:pt x="4274" y="6054"/>
                  </a:lnTo>
                  <a:lnTo>
                    <a:pt x="3878" y="6054"/>
                  </a:lnTo>
                  <a:lnTo>
                    <a:pt x="3502" y="6074"/>
                  </a:lnTo>
                  <a:lnTo>
                    <a:pt x="3126" y="6153"/>
                  </a:lnTo>
                  <a:lnTo>
                    <a:pt x="2948" y="6213"/>
                  </a:lnTo>
                  <a:lnTo>
                    <a:pt x="2750" y="6272"/>
                  </a:lnTo>
                  <a:lnTo>
                    <a:pt x="2513" y="6391"/>
                  </a:lnTo>
                  <a:lnTo>
                    <a:pt x="2295" y="6510"/>
                  </a:lnTo>
                  <a:lnTo>
                    <a:pt x="2058" y="6668"/>
                  </a:lnTo>
                  <a:lnTo>
                    <a:pt x="1860" y="6846"/>
                  </a:lnTo>
                  <a:lnTo>
                    <a:pt x="1662" y="7044"/>
                  </a:lnTo>
                  <a:lnTo>
                    <a:pt x="1464" y="7261"/>
                  </a:lnTo>
                  <a:lnTo>
                    <a:pt x="1306" y="7479"/>
                  </a:lnTo>
                  <a:lnTo>
                    <a:pt x="1168" y="7716"/>
                  </a:lnTo>
                  <a:lnTo>
                    <a:pt x="1049" y="7974"/>
                  </a:lnTo>
                  <a:lnTo>
                    <a:pt x="950" y="8231"/>
                  </a:lnTo>
                  <a:lnTo>
                    <a:pt x="891" y="8488"/>
                  </a:lnTo>
                  <a:lnTo>
                    <a:pt x="851" y="8745"/>
                  </a:lnTo>
                  <a:lnTo>
                    <a:pt x="851" y="9022"/>
                  </a:lnTo>
                  <a:lnTo>
                    <a:pt x="891" y="9299"/>
                  </a:lnTo>
                  <a:lnTo>
                    <a:pt x="970" y="9556"/>
                  </a:lnTo>
                  <a:lnTo>
                    <a:pt x="1089" y="9813"/>
                  </a:lnTo>
                  <a:lnTo>
                    <a:pt x="1267" y="10071"/>
                  </a:lnTo>
                  <a:lnTo>
                    <a:pt x="1445" y="10288"/>
                  </a:lnTo>
                  <a:lnTo>
                    <a:pt x="1662" y="10486"/>
                  </a:lnTo>
                  <a:lnTo>
                    <a:pt x="1880" y="10644"/>
                  </a:lnTo>
                  <a:lnTo>
                    <a:pt x="2117" y="10763"/>
                  </a:lnTo>
                  <a:lnTo>
                    <a:pt x="2374" y="10842"/>
                  </a:lnTo>
                  <a:lnTo>
                    <a:pt x="2651" y="10921"/>
                  </a:lnTo>
                  <a:lnTo>
                    <a:pt x="2909" y="10941"/>
                  </a:lnTo>
                  <a:lnTo>
                    <a:pt x="3205" y="10961"/>
                  </a:lnTo>
                  <a:lnTo>
                    <a:pt x="3482" y="10961"/>
                  </a:lnTo>
                  <a:lnTo>
                    <a:pt x="3759" y="10921"/>
                  </a:lnTo>
                  <a:lnTo>
                    <a:pt x="4056" y="10862"/>
                  </a:lnTo>
                  <a:lnTo>
                    <a:pt x="4333" y="10803"/>
                  </a:lnTo>
                  <a:lnTo>
                    <a:pt x="4590" y="10704"/>
                  </a:lnTo>
                  <a:lnTo>
                    <a:pt x="4867" y="10605"/>
                  </a:lnTo>
                  <a:lnTo>
                    <a:pt x="5105" y="10486"/>
                  </a:lnTo>
                  <a:lnTo>
                    <a:pt x="5322" y="10367"/>
                  </a:lnTo>
                  <a:lnTo>
                    <a:pt x="5520" y="10209"/>
                  </a:lnTo>
                  <a:lnTo>
                    <a:pt x="5698" y="10031"/>
                  </a:lnTo>
                  <a:lnTo>
                    <a:pt x="5817" y="9853"/>
                  </a:lnTo>
                  <a:lnTo>
                    <a:pt x="5936" y="9635"/>
                  </a:lnTo>
                  <a:lnTo>
                    <a:pt x="6015" y="9438"/>
                  </a:lnTo>
                  <a:lnTo>
                    <a:pt x="6054" y="9220"/>
                  </a:lnTo>
                  <a:lnTo>
                    <a:pt x="6074" y="9002"/>
                  </a:lnTo>
                  <a:lnTo>
                    <a:pt x="6054" y="8804"/>
                  </a:lnTo>
                  <a:lnTo>
                    <a:pt x="6015" y="8587"/>
                  </a:lnTo>
                  <a:lnTo>
                    <a:pt x="5936" y="8409"/>
                  </a:lnTo>
                  <a:lnTo>
                    <a:pt x="5817" y="8211"/>
                  </a:lnTo>
                  <a:lnTo>
                    <a:pt x="5678" y="8053"/>
                  </a:lnTo>
                  <a:lnTo>
                    <a:pt x="5500" y="7914"/>
                  </a:lnTo>
                  <a:lnTo>
                    <a:pt x="5283" y="7795"/>
                  </a:lnTo>
                  <a:lnTo>
                    <a:pt x="5045" y="7697"/>
                  </a:lnTo>
                  <a:lnTo>
                    <a:pt x="4847" y="7657"/>
                  </a:lnTo>
                  <a:lnTo>
                    <a:pt x="4630" y="7637"/>
                  </a:lnTo>
                  <a:lnTo>
                    <a:pt x="4412" y="7657"/>
                  </a:lnTo>
                  <a:lnTo>
                    <a:pt x="4155" y="7677"/>
                  </a:lnTo>
                  <a:lnTo>
                    <a:pt x="3918" y="7736"/>
                  </a:lnTo>
                  <a:lnTo>
                    <a:pt x="3660" y="7795"/>
                  </a:lnTo>
                  <a:lnTo>
                    <a:pt x="3423" y="7894"/>
                  </a:lnTo>
                  <a:lnTo>
                    <a:pt x="3205" y="8013"/>
                  </a:lnTo>
                  <a:lnTo>
                    <a:pt x="2988" y="8132"/>
                  </a:lnTo>
                  <a:lnTo>
                    <a:pt x="2810" y="8270"/>
                  </a:lnTo>
                  <a:lnTo>
                    <a:pt x="2651" y="8448"/>
                  </a:lnTo>
                  <a:lnTo>
                    <a:pt x="2553" y="8626"/>
                  </a:lnTo>
                  <a:lnTo>
                    <a:pt x="2513" y="8706"/>
                  </a:lnTo>
                  <a:lnTo>
                    <a:pt x="2473" y="8804"/>
                  </a:lnTo>
                  <a:lnTo>
                    <a:pt x="2454" y="8903"/>
                  </a:lnTo>
                  <a:lnTo>
                    <a:pt x="2454" y="9022"/>
                  </a:lnTo>
                  <a:lnTo>
                    <a:pt x="2473" y="9121"/>
                  </a:lnTo>
                  <a:lnTo>
                    <a:pt x="2493" y="9240"/>
                  </a:lnTo>
                  <a:lnTo>
                    <a:pt x="2533" y="9339"/>
                  </a:lnTo>
                  <a:lnTo>
                    <a:pt x="2592" y="9457"/>
                  </a:lnTo>
                  <a:lnTo>
                    <a:pt x="2651" y="9536"/>
                  </a:lnTo>
                  <a:lnTo>
                    <a:pt x="2731" y="9576"/>
                  </a:lnTo>
                  <a:lnTo>
                    <a:pt x="2829" y="9616"/>
                  </a:lnTo>
                  <a:lnTo>
                    <a:pt x="2948" y="9635"/>
                  </a:lnTo>
                  <a:lnTo>
                    <a:pt x="3067" y="9635"/>
                  </a:lnTo>
                  <a:lnTo>
                    <a:pt x="3186" y="9616"/>
                  </a:lnTo>
                  <a:lnTo>
                    <a:pt x="3304" y="9596"/>
                  </a:lnTo>
                  <a:lnTo>
                    <a:pt x="3443" y="9556"/>
                  </a:lnTo>
                  <a:lnTo>
                    <a:pt x="3561" y="9517"/>
                  </a:lnTo>
                  <a:lnTo>
                    <a:pt x="3660" y="9457"/>
                  </a:lnTo>
                  <a:lnTo>
                    <a:pt x="3759" y="9378"/>
                  </a:lnTo>
                  <a:lnTo>
                    <a:pt x="3838" y="9319"/>
                  </a:lnTo>
                  <a:lnTo>
                    <a:pt x="3878" y="9220"/>
                  </a:lnTo>
                  <a:lnTo>
                    <a:pt x="3918" y="9141"/>
                  </a:lnTo>
                  <a:lnTo>
                    <a:pt x="3918" y="9042"/>
                  </a:lnTo>
                  <a:lnTo>
                    <a:pt x="3878" y="8963"/>
                  </a:lnTo>
                  <a:lnTo>
                    <a:pt x="3838" y="8864"/>
                  </a:lnTo>
                  <a:lnTo>
                    <a:pt x="3819" y="8785"/>
                  </a:lnTo>
                  <a:lnTo>
                    <a:pt x="3819" y="8706"/>
                  </a:lnTo>
                  <a:lnTo>
                    <a:pt x="3838" y="8646"/>
                  </a:lnTo>
                  <a:lnTo>
                    <a:pt x="3898" y="8607"/>
                  </a:lnTo>
                  <a:lnTo>
                    <a:pt x="3957" y="8587"/>
                  </a:lnTo>
                  <a:lnTo>
                    <a:pt x="4017" y="8567"/>
                  </a:lnTo>
                  <a:lnTo>
                    <a:pt x="4096" y="8547"/>
                  </a:lnTo>
                  <a:lnTo>
                    <a:pt x="4274" y="8567"/>
                  </a:lnTo>
                  <a:lnTo>
                    <a:pt x="4452" y="8626"/>
                  </a:lnTo>
                  <a:lnTo>
                    <a:pt x="4511" y="8666"/>
                  </a:lnTo>
                  <a:lnTo>
                    <a:pt x="4590" y="8725"/>
                  </a:lnTo>
                  <a:lnTo>
                    <a:pt x="4650" y="8804"/>
                  </a:lnTo>
                  <a:lnTo>
                    <a:pt x="4689" y="8884"/>
                  </a:lnTo>
                  <a:lnTo>
                    <a:pt x="4729" y="9002"/>
                  </a:lnTo>
                  <a:lnTo>
                    <a:pt x="4749" y="9121"/>
                  </a:lnTo>
                  <a:lnTo>
                    <a:pt x="4749" y="9220"/>
                  </a:lnTo>
                  <a:lnTo>
                    <a:pt x="4749" y="9339"/>
                  </a:lnTo>
                  <a:lnTo>
                    <a:pt x="4709" y="9438"/>
                  </a:lnTo>
                  <a:lnTo>
                    <a:pt x="4669" y="9556"/>
                  </a:lnTo>
                  <a:lnTo>
                    <a:pt x="4630" y="9635"/>
                  </a:lnTo>
                  <a:lnTo>
                    <a:pt x="4551" y="9734"/>
                  </a:lnTo>
                  <a:lnTo>
                    <a:pt x="4412" y="9893"/>
                  </a:lnTo>
                  <a:lnTo>
                    <a:pt x="4214" y="10011"/>
                  </a:lnTo>
                  <a:lnTo>
                    <a:pt x="4017" y="10110"/>
                  </a:lnTo>
                  <a:lnTo>
                    <a:pt x="3799" y="10170"/>
                  </a:lnTo>
                  <a:lnTo>
                    <a:pt x="3581" y="10189"/>
                  </a:lnTo>
                  <a:lnTo>
                    <a:pt x="3403" y="10170"/>
                  </a:lnTo>
                  <a:lnTo>
                    <a:pt x="3225" y="10130"/>
                  </a:lnTo>
                  <a:lnTo>
                    <a:pt x="3067" y="10071"/>
                  </a:lnTo>
                  <a:lnTo>
                    <a:pt x="2909" y="9991"/>
                  </a:lnTo>
                  <a:lnTo>
                    <a:pt x="2790" y="9873"/>
                  </a:lnTo>
                  <a:lnTo>
                    <a:pt x="2671" y="9754"/>
                  </a:lnTo>
                  <a:lnTo>
                    <a:pt x="2572" y="9616"/>
                  </a:lnTo>
                  <a:lnTo>
                    <a:pt x="2493" y="9477"/>
                  </a:lnTo>
                  <a:lnTo>
                    <a:pt x="2414" y="9319"/>
                  </a:lnTo>
                  <a:lnTo>
                    <a:pt x="2355" y="9141"/>
                  </a:lnTo>
                  <a:lnTo>
                    <a:pt x="2315" y="8963"/>
                  </a:lnTo>
                  <a:lnTo>
                    <a:pt x="2295" y="8804"/>
                  </a:lnTo>
                  <a:lnTo>
                    <a:pt x="2276" y="8626"/>
                  </a:lnTo>
                  <a:lnTo>
                    <a:pt x="2295" y="8448"/>
                  </a:lnTo>
                  <a:lnTo>
                    <a:pt x="2295" y="8270"/>
                  </a:lnTo>
                  <a:lnTo>
                    <a:pt x="2355" y="8013"/>
                  </a:lnTo>
                  <a:lnTo>
                    <a:pt x="2434" y="7776"/>
                  </a:lnTo>
                  <a:lnTo>
                    <a:pt x="2533" y="7598"/>
                  </a:lnTo>
                  <a:lnTo>
                    <a:pt x="2651" y="7420"/>
                  </a:lnTo>
                  <a:lnTo>
                    <a:pt x="2810" y="7281"/>
                  </a:lnTo>
                  <a:lnTo>
                    <a:pt x="2968" y="7182"/>
                  </a:lnTo>
                  <a:lnTo>
                    <a:pt x="3126" y="7103"/>
                  </a:lnTo>
                  <a:lnTo>
                    <a:pt x="3324" y="7044"/>
                  </a:lnTo>
                  <a:lnTo>
                    <a:pt x="3502" y="7004"/>
                  </a:lnTo>
                  <a:lnTo>
                    <a:pt x="3720" y="6984"/>
                  </a:lnTo>
                  <a:lnTo>
                    <a:pt x="3918" y="6965"/>
                  </a:lnTo>
                  <a:lnTo>
                    <a:pt x="4135" y="6984"/>
                  </a:lnTo>
                  <a:lnTo>
                    <a:pt x="4353" y="7004"/>
                  </a:lnTo>
                  <a:lnTo>
                    <a:pt x="4570" y="7044"/>
                  </a:lnTo>
                  <a:lnTo>
                    <a:pt x="5006" y="7143"/>
                  </a:lnTo>
                  <a:lnTo>
                    <a:pt x="5678" y="7321"/>
                  </a:lnTo>
                  <a:lnTo>
                    <a:pt x="6351" y="7479"/>
                  </a:lnTo>
                  <a:lnTo>
                    <a:pt x="7024" y="7598"/>
                  </a:lnTo>
                  <a:lnTo>
                    <a:pt x="7716" y="7697"/>
                  </a:lnTo>
                  <a:lnTo>
                    <a:pt x="8250" y="7736"/>
                  </a:lnTo>
                  <a:lnTo>
                    <a:pt x="8824" y="7756"/>
                  </a:lnTo>
                  <a:lnTo>
                    <a:pt x="9437" y="7736"/>
                  </a:lnTo>
                  <a:lnTo>
                    <a:pt x="10051" y="7677"/>
                  </a:lnTo>
                  <a:lnTo>
                    <a:pt x="10684" y="7598"/>
                  </a:lnTo>
                  <a:lnTo>
                    <a:pt x="11336" y="7459"/>
                  </a:lnTo>
                  <a:lnTo>
                    <a:pt x="11950" y="7301"/>
                  </a:lnTo>
                  <a:lnTo>
                    <a:pt x="12266" y="7202"/>
                  </a:lnTo>
                  <a:lnTo>
                    <a:pt x="12563" y="7083"/>
                  </a:lnTo>
                  <a:lnTo>
                    <a:pt x="12860" y="6965"/>
                  </a:lnTo>
                  <a:lnTo>
                    <a:pt x="13157" y="6826"/>
                  </a:lnTo>
                  <a:lnTo>
                    <a:pt x="13434" y="6688"/>
                  </a:lnTo>
                  <a:lnTo>
                    <a:pt x="13691" y="6529"/>
                  </a:lnTo>
                  <a:lnTo>
                    <a:pt x="13948" y="6371"/>
                  </a:lnTo>
                  <a:lnTo>
                    <a:pt x="14205" y="6193"/>
                  </a:lnTo>
                  <a:lnTo>
                    <a:pt x="14423" y="5995"/>
                  </a:lnTo>
                  <a:lnTo>
                    <a:pt x="14640" y="5797"/>
                  </a:lnTo>
                  <a:lnTo>
                    <a:pt x="14838" y="5580"/>
                  </a:lnTo>
                  <a:lnTo>
                    <a:pt x="15016" y="5342"/>
                  </a:lnTo>
                  <a:lnTo>
                    <a:pt x="15175" y="5105"/>
                  </a:lnTo>
                  <a:lnTo>
                    <a:pt x="15313" y="4848"/>
                  </a:lnTo>
                  <a:lnTo>
                    <a:pt x="15432" y="4571"/>
                  </a:lnTo>
                  <a:lnTo>
                    <a:pt x="15531" y="4294"/>
                  </a:lnTo>
                  <a:lnTo>
                    <a:pt x="15610" y="3997"/>
                  </a:lnTo>
                  <a:lnTo>
                    <a:pt x="15649" y="3680"/>
                  </a:lnTo>
                  <a:lnTo>
                    <a:pt x="15669" y="3384"/>
                  </a:lnTo>
                  <a:lnTo>
                    <a:pt x="15649" y="3107"/>
                  </a:lnTo>
                  <a:lnTo>
                    <a:pt x="15610" y="2830"/>
                  </a:lnTo>
                  <a:lnTo>
                    <a:pt x="15550" y="2573"/>
                  </a:lnTo>
                  <a:lnTo>
                    <a:pt x="15452" y="2335"/>
                  </a:lnTo>
                  <a:lnTo>
                    <a:pt x="15333" y="2098"/>
                  </a:lnTo>
                  <a:lnTo>
                    <a:pt x="15194" y="1900"/>
                  </a:lnTo>
                  <a:lnTo>
                    <a:pt x="15036" y="1702"/>
                  </a:lnTo>
                  <a:lnTo>
                    <a:pt x="14838" y="1504"/>
                  </a:lnTo>
                  <a:lnTo>
                    <a:pt x="14640" y="1326"/>
                  </a:lnTo>
                  <a:lnTo>
                    <a:pt x="14423" y="1168"/>
                  </a:lnTo>
                  <a:lnTo>
                    <a:pt x="14205" y="1029"/>
                  </a:lnTo>
                  <a:lnTo>
                    <a:pt x="13948" y="891"/>
                  </a:lnTo>
                  <a:lnTo>
                    <a:pt x="13691" y="772"/>
                  </a:lnTo>
                  <a:lnTo>
                    <a:pt x="13434" y="654"/>
                  </a:lnTo>
                  <a:lnTo>
                    <a:pt x="13157" y="535"/>
                  </a:lnTo>
                  <a:lnTo>
                    <a:pt x="12583" y="377"/>
                  </a:lnTo>
                  <a:lnTo>
                    <a:pt x="11989" y="238"/>
                  </a:lnTo>
                  <a:lnTo>
                    <a:pt x="11396" y="119"/>
                  </a:lnTo>
                  <a:lnTo>
                    <a:pt x="10802" y="60"/>
                  </a:lnTo>
                  <a:lnTo>
                    <a:pt x="10229" y="20"/>
                  </a:lnTo>
                  <a:lnTo>
                    <a:pt x="9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9"/>
            <p:cNvSpPr/>
            <p:nvPr/>
          </p:nvSpPr>
          <p:spPr>
            <a:xfrm>
              <a:off x="3693025" y="4761675"/>
              <a:ext cx="782475" cy="449125"/>
            </a:xfrm>
            <a:custGeom>
              <a:avLst/>
              <a:gdLst/>
              <a:ahLst/>
              <a:cxnLst/>
              <a:rect l="l" t="t" r="r" b="b"/>
              <a:pathLst>
                <a:path w="31299" h="17965" extrusionOk="0">
                  <a:moveTo>
                    <a:pt x="14462" y="1"/>
                  </a:moveTo>
                  <a:lnTo>
                    <a:pt x="13829" y="20"/>
                  </a:lnTo>
                  <a:lnTo>
                    <a:pt x="13196" y="60"/>
                  </a:lnTo>
                  <a:lnTo>
                    <a:pt x="12583" y="100"/>
                  </a:lnTo>
                  <a:lnTo>
                    <a:pt x="11989" y="159"/>
                  </a:lnTo>
                  <a:lnTo>
                    <a:pt x="11396" y="218"/>
                  </a:lnTo>
                  <a:lnTo>
                    <a:pt x="10822" y="297"/>
                  </a:lnTo>
                  <a:lnTo>
                    <a:pt x="9714" y="495"/>
                  </a:lnTo>
                  <a:lnTo>
                    <a:pt x="8665" y="713"/>
                  </a:lnTo>
                  <a:lnTo>
                    <a:pt x="7656" y="970"/>
                  </a:lnTo>
                  <a:lnTo>
                    <a:pt x="6707" y="1247"/>
                  </a:lnTo>
                  <a:lnTo>
                    <a:pt x="5817" y="1544"/>
                  </a:lnTo>
                  <a:lnTo>
                    <a:pt x="4986" y="1841"/>
                  </a:lnTo>
                  <a:lnTo>
                    <a:pt x="4214" y="2157"/>
                  </a:lnTo>
                  <a:lnTo>
                    <a:pt x="3502" y="2474"/>
                  </a:lnTo>
                  <a:lnTo>
                    <a:pt x="2849" y="2790"/>
                  </a:lnTo>
                  <a:lnTo>
                    <a:pt x="2255" y="3087"/>
                  </a:lnTo>
                  <a:lnTo>
                    <a:pt x="1741" y="3384"/>
                  </a:lnTo>
                  <a:lnTo>
                    <a:pt x="1286" y="3641"/>
                  </a:lnTo>
                  <a:lnTo>
                    <a:pt x="574" y="4096"/>
                  </a:lnTo>
                  <a:lnTo>
                    <a:pt x="139" y="4393"/>
                  </a:lnTo>
                  <a:lnTo>
                    <a:pt x="0" y="4511"/>
                  </a:lnTo>
                  <a:lnTo>
                    <a:pt x="1603" y="5204"/>
                  </a:lnTo>
                  <a:lnTo>
                    <a:pt x="1603" y="5362"/>
                  </a:lnTo>
                  <a:lnTo>
                    <a:pt x="1583" y="5797"/>
                  </a:lnTo>
                  <a:lnTo>
                    <a:pt x="1603" y="6450"/>
                  </a:lnTo>
                  <a:lnTo>
                    <a:pt x="1642" y="6866"/>
                  </a:lnTo>
                  <a:lnTo>
                    <a:pt x="1682" y="7321"/>
                  </a:lnTo>
                  <a:lnTo>
                    <a:pt x="1761" y="7815"/>
                  </a:lnTo>
                  <a:lnTo>
                    <a:pt x="1840" y="8330"/>
                  </a:lnTo>
                  <a:lnTo>
                    <a:pt x="1959" y="8884"/>
                  </a:lnTo>
                  <a:lnTo>
                    <a:pt x="2117" y="9457"/>
                  </a:lnTo>
                  <a:lnTo>
                    <a:pt x="2295" y="10051"/>
                  </a:lnTo>
                  <a:lnTo>
                    <a:pt x="2513" y="10664"/>
                  </a:lnTo>
                  <a:lnTo>
                    <a:pt x="2770" y="11277"/>
                  </a:lnTo>
                  <a:lnTo>
                    <a:pt x="3067" y="11891"/>
                  </a:lnTo>
                  <a:lnTo>
                    <a:pt x="3423" y="12504"/>
                  </a:lnTo>
                  <a:lnTo>
                    <a:pt x="3601" y="12821"/>
                  </a:lnTo>
                  <a:lnTo>
                    <a:pt x="3818" y="13117"/>
                  </a:lnTo>
                  <a:lnTo>
                    <a:pt x="4036" y="13414"/>
                  </a:lnTo>
                  <a:lnTo>
                    <a:pt x="4254" y="13711"/>
                  </a:lnTo>
                  <a:lnTo>
                    <a:pt x="4511" y="14008"/>
                  </a:lnTo>
                  <a:lnTo>
                    <a:pt x="4768" y="14285"/>
                  </a:lnTo>
                  <a:lnTo>
                    <a:pt x="5045" y="14562"/>
                  </a:lnTo>
                  <a:lnTo>
                    <a:pt x="5322" y="14838"/>
                  </a:lnTo>
                  <a:lnTo>
                    <a:pt x="5639" y="15115"/>
                  </a:lnTo>
                  <a:lnTo>
                    <a:pt x="5955" y="15373"/>
                  </a:lnTo>
                  <a:lnTo>
                    <a:pt x="6291" y="15610"/>
                  </a:lnTo>
                  <a:lnTo>
                    <a:pt x="6647" y="15847"/>
                  </a:lnTo>
                  <a:lnTo>
                    <a:pt x="7004" y="16085"/>
                  </a:lnTo>
                  <a:lnTo>
                    <a:pt x="7399" y="16302"/>
                  </a:lnTo>
                  <a:lnTo>
                    <a:pt x="7815" y="16520"/>
                  </a:lnTo>
                  <a:lnTo>
                    <a:pt x="8230" y="16718"/>
                  </a:lnTo>
                  <a:lnTo>
                    <a:pt x="8685" y="16896"/>
                  </a:lnTo>
                  <a:lnTo>
                    <a:pt x="9140" y="17074"/>
                  </a:lnTo>
                  <a:lnTo>
                    <a:pt x="9635" y="17232"/>
                  </a:lnTo>
                  <a:lnTo>
                    <a:pt x="10129" y="17391"/>
                  </a:lnTo>
                  <a:lnTo>
                    <a:pt x="10644" y="17509"/>
                  </a:lnTo>
                  <a:lnTo>
                    <a:pt x="11198" y="17628"/>
                  </a:lnTo>
                  <a:lnTo>
                    <a:pt x="11771" y="17727"/>
                  </a:lnTo>
                  <a:lnTo>
                    <a:pt x="12345" y="17806"/>
                  </a:lnTo>
                  <a:lnTo>
                    <a:pt x="12959" y="17885"/>
                  </a:lnTo>
                  <a:lnTo>
                    <a:pt x="13592" y="17925"/>
                  </a:lnTo>
                  <a:lnTo>
                    <a:pt x="14244" y="17945"/>
                  </a:lnTo>
                  <a:lnTo>
                    <a:pt x="14917" y="17964"/>
                  </a:lnTo>
                  <a:lnTo>
                    <a:pt x="15629" y="17945"/>
                  </a:lnTo>
                  <a:lnTo>
                    <a:pt x="16361" y="17925"/>
                  </a:lnTo>
                  <a:lnTo>
                    <a:pt x="16895" y="17885"/>
                  </a:lnTo>
                  <a:lnTo>
                    <a:pt x="17449" y="17826"/>
                  </a:lnTo>
                  <a:lnTo>
                    <a:pt x="17964" y="17747"/>
                  </a:lnTo>
                  <a:lnTo>
                    <a:pt x="18458" y="17668"/>
                  </a:lnTo>
                  <a:lnTo>
                    <a:pt x="18953" y="17569"/>
                  </a:lnTo>
                  <a:lnTo>
                    <a:pt x="19428" y="17470"/>
                  </a:lnTo>
                  <a:lnTo>
                    <a:pt x="19883" y="17331"/>
                  </a:lnTo>
                  <a:lnTo>
                    <a:pt x="20338" y="17213"/>
                  </a:lnTo>
                  <a:lnTo>
                    <a:pt x="20773" y="17054"/>
                  </a:lnTo>
                  <a:lnTo>
                    <a:pt x="21189" y="16896"/>
                  </a:lnTo>
                  <a:lnTo>
                    <a:pt x="21604" y="16738"/>
                  </a:lnTo>
                  <a:lnTo>
                    <a:pt x="21980" y="16560"/>
                  </a:lnTo>
                  <a:lnTo>
                    <a:pt x="22376" y="16362"/>
                  </a:lnTo>
                  <a:lnTo>
                    <a:pt x="22732" y="16164"/>
                  </a:lnTo>
                  <a:lnTo>
                    <a:pt x="23088" y="15966"/>
                  </a:lnTo>
                  <a:lnTo>
                    <a:pt x="23424" y="15749"/>
                  </a:lnTo>
                  <a:lnTo>
                    <a:pt x="23760" y="15531"/>
                  </a:lnTo>
                  <a:lnTo>
                    <a:pt x="24077" y="15294"/>
                  </a:lnTo>
                  <a:lnTo>
                    <a:pt x="24374" y="15056"/>
                  </a:lnTo>
                  <a:lnTo>
                    <a:pt x="24670" y="14819"/>
                  </a:lnTo>
                  <a:lnTo>
                    <a:pt x="25224" y="14324"/>
                  </a:lnTo>
                  <a:lnTo>
                    <a:pt x="25739" y="13790"/>
                  </a:lnTo>
                  <a:lnTo>
                    <a:pt x="26214" y="13256"/>
                  </a:lnTo>
                  <a:lnTo>
                    <a:pt x="26629" y="12722"/>
                  </a:lnTo>
                  <a:lnTo>
                    <a:pt x="27025" y="12168"/>
                  </a:lnTo>
                  <a:lnTo>
                    <a:pt x="27381" y="11614"/>
                  </a:lnTo>
                  <a:lnTo>
                    <a:pt x="27697" y="11080"/>
                  </a:lnTo>
                  <a:lnTo>
                    <a:pt x="27974" y="10526"/>
                  </a:lnTo>
                  <a:lnTo>
                    <a:pt x="28232" y="9991"/>
                  </a:lnTo>
                  <a:lnTo>
                    <a:pt x="28449" y="9477"/>
                  </a:lnTo>
                  <a:lnTo>
                    <a:pt x="28647" y="8982"/>
                  </a:lnTo>
                  <a:lnTo>
                    <a:pt x="28825" y="8508"/>
                  </a:lnTo>
                  <a:lnTo>
                    <a:pt x="28964" y="8053"/>
                  </a:lnTo>
                  <a:lnTo>
                    <a:pt x="29082" y="7617"/>
                  </a:lnTo>
                  <a:lnTo>
                    <a:pt x="29280" y="6885"/>
                  </a:lnTo>
                  <a:lnTo>
                    <a:pt x="29379" y="6331"/>
                  </a:lnTo>
                  <a:lnTo>
                    <a:pt x="29438" y="5956"/>
                  </a:lnTo>
                  <a:lnTo>
                    <a:pt x="29458" y="5837"/>
                  </a:lnTo>
                  <a:lnTo>
                    <a:pt x="31298" y="4353"/>
                  </a:lnTo>
                  <a:lnTo>
                    <a:pt x="30428" y="3898"/>
                  </a:lnTo>
                  <a:lnTo>
                    <a:pt x="29557" y="3483"/>
                  </a:lnTo>
                  <a:lnTo>
                    <a:pt x="28706" y="3087"/>
                  </a:lnTo>
                  <a:lnTo>
                    <a:pt x="27875" y="2711"/>
                  </a:lnTo>
                  <a:lnTo>
                    <a:pt x="27045" y="2375"/>
                  </a:lnTo>
                  <a:lnTo>
                    <a:pt x="26214" y="2058"/>
                  </a:lnTo>
                  <a:lnTo>
                    <a:pt x="25402" y="1781"/>
                  </a:lnTo>
                  <a:lnTo>
                    <a:pt x="24591" y="1504"/>
                  </a:lnTo>
                  <a:lnTo>
                    <a:pt x="23800" y="1267"/>
                  </a:lnTo>
                  <a:lnTo>
                    <a:pt x="23028" y="1049"/>
                  </a:lnTo>
                  <a:lnTo>
                    <a:pt x="22257" y="871"/>
                  </a:lnTo>
                  <a:lnTo>
                    <a:pt x="21485" y="693"/>
                  </a:lnTo>
                  <a:lnTo>
                    <a:pt x="20734" y="535"/>
                  </a:lnTo>
                  <a:lnTo>
                    <a:pt x="20002" y="396"/>
                  </a:lnTo>
                  <a:lnTo>
                    <a:pt x="19270" y="297"/>
                  </a:lnTo>
                  <a:lnTo>
                    <a:pt x="18538" y="198"/>
                  </a:lnTo>
                  <a:lnTo>
                    <a:pt x="17825" y="119"/>
                  </a:lnTo>
                  <a:lnTo>
                    <a:pt x="17133" y="60"/>
                  </a:lnTo>
                  <a:lnTo>
                    <a:pt x="16460" y="20"/>
                  </a:lnTo>
                  <a:lnTo>
                    <a:pt x="157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9"/>
            <p:cNvSpPr/>
            <p:nvPr/>
          </p:nvSpPr>
          <p:spPr>
            <a:xfrm>
              <a:off x="3954650" y="5055475"/>
              <a:ext cx="249300" cy="108325"/>
            </a:xfrm>
            <a:custGeom>
              <a:avLst/>
              <a:gdLst/>
              <a:ahLst/>
              <a:cxnLst/>
              <a:rect l="l" t="t" r="r" b="b"/>
              <a:pathLst>
                <a:path w="9972" h="4333" extrusionOk="0">
                  <a:moveTo>
                    <a:pt x="4769" y="0"/>
                  </a:moveTo>
                  <a:lnTo>
                    <a:pt x="4393" y="79"/>
                  </a:lnTo>
                  <a:lnTo>
                    <a:pt x="4017" y="178"/>
                  </a:lnTo>
                  <a:lnTo>
                    <a:pt x="3700" y="317"/>
                  </a:lnTo>
                  <a:lnTo>
                    <a:pt x="3384" y="495"/>
                  </a:lnTo>
                  <a:lnTo>
                    <a:pt x="3107" y="673"/>
                  </a:lnTo>
                  <a:lnTo>
                    <a:pt x="2850" y="890"/>
                  </a:lnTo>
                  <a:lnTo>
                    <a:pt x="2612" y="1108"/>
                  </a:lnTo>
                  <a:lnTo>
                    <a:pt x="2375" y="1346"/>
                  </a:lnTo>
                  <a:lnTo>
                    <a:pt x="1999" y="1781"/>
                  </a:lnTo>
                  <a:lnTo>
                    <a:pt x="1643" y="2216"/>
                  </a:lnTo>
                  <a:lnTo>
                    <a:pt x="1346" y="2552"/>
                  </a:lnTo>
                  <a:lnTo>
                    <a:pt x="1208" y="2691"/>
                  </a:lnTo>
                  <a:lnTo>
                    <a:pt x="1089" y="2770"/>
                  </a:lnTo>
                  <a:lnTo>
                    <a:pt x="950" y="2849"/>
                  </a:lnTo>
                  <a:lnTo>
                    <a:pt x="832" y="2869"/>
                  </a:lnTo>
                  <a:lnTo>
                    <a:pt x="733" y="2889"/>
                  </a:lnTo>
                  <a:lnTo>
                    <a:pt x="634" y="2869"/>
                  </a:lnTo>
                  <a:lnTo>
                    <a:pt x="555" y="2829"/>
                  </a:lnTo>
                  <a:lnTo>
                    <a:pt x="476" y="2790"/>
                  </a:lnTo>
                  <a:lnTo>
                    <a:pt x="416" y="2730"/>
                  </a:lnTo>
                  <a:lnTo>
                    <a:pt x="357" y="2651"/>
                  </a:lnTo>
                  <a:lnTo>
                    <a:pt x="258" y="2513"/>
                  </a:lnTo>
                  <a:lnTo>
                    <a:pt x="199" y="2374"/>
                  </a:lnTo>
                  <a:lnTo>
                    <a:pt x="159" y="2236"/>
                  </a:lnTo>
                  <a:lnTo>
                    <a:pt x="119" y="2315"/>
                  </a:lnTo>
                  <a:lnTo>
                    <a:pt x="80" y="2552"/>
                  </a:lnTo>
                  <a:lnTo>
                    <a:pt x="21" y="2869"/>
                  </a:lnTo>
                  <a:lnTo>
                    <a:pt x="1" y="3067"/>
                  </a:lnTo>
                  <a:lnTo>
                    <a:pt x="1" y="3245"/>
                  </a:lnTo>
                  <a:lnTo>
                    <a:pt x="21" y="3443"/>
                  </a:lnTo>
                  <a:lnTo>
                    <a:pt x="60" y="3640"/>
                  </a:lnTo>
                  <a:lnTo>
                    <a:pt x="139" y="3818"/>
                  </a:lnTo>
                  <a:lnTo>
                    <a:pt x="238" y="3977"/>
                  </a:lnTo>
                  <a:lnTo>
                    <a:pt x="357" y="4115"/>
                  </a:lnTo>
                  <a:lnTo>
                    <a:pt x="436" y="4175"/>
                  </a:lnTo>
                  <a:lnTo>
                    <a:pt x="535" y="4234"/>
                  </a:lnTo>
                  <a:lnTo>
                    <a:pt x="634" y="4274"/>
                  </a:lnTo>
                  <a:lnTo>
                    <a:pt x="753" y="4313"/>
                  </a:lnTo>
                  <a:lnTo>
                    <a:pt x="871" y="4333"/>
                  </a:lnTo>
                  <a:lnTo>
                    <a:pt x="1287" y="4333"/>
                  </a:lnTo>
                  <a:lnTo>
                    <a:pt x="1445" y="4293"/>
                  </a:lnTo>
                  <a:lnTo>
                    <a:pt x="1603" y="4254"/>
                  </a:lnTo>
                  <a:lnTo>
                    <a:pt x="1920" y="4115"/>
                  </a:lnTo>
                  <a:lnTo>
                    <a:pt x="2217" y="3957"/>
                  </a:lnTo>
                  <a:lnTo>
                    <a:pt x="2533" y="3739"/>
                  </a:lnTo>
                  <a:lnTo>
                    <a:pt x="2850" y="3502"/>
                  </a:lnTo>
                  <a:lnTo>
                    <a:pt x="3146" y="3265"/>
                  </a:lnTo>
                  <a:lnTo>
                    <a:pt x="3423" y="3007"/>
                  </a:lnTo>
                  <a:lnTo>
                    <a:pt x="3938" y="2473"/>
                  </a:lnTo>
                  <a:lnTo>
                    <a:pt x="4353" y="2038"/>
                  </a:lnTo>
                  <a:lnTo>
                    <a:pt x="4709" y="1583"/>
                  </a:lnTo>
                  <a:lnTo>
                    <a:pt x="4788" y="1721"/>
                  </a:lnTo>
                  <a:lnTo>
                    <a:pt x="4986" y="2038"/>
                  </a:lnTo>
                  <a:lnTo>
                    <a:pt x="5145" y="2256"/>
                  </a:lnTo>
                  <a:lnTo>
                    <a:pt x="5323" y="2493"/>
                  </a:lnTo>
                  <a:lnTo>
                    <a:pt x="5520" y="2750"/>
                  </a:lnTo>
                  <a:lnTo>
                    <a:pt x="5758" y="3007"/>
                  </a:lnTo>
                  <a:lnTo>
                    <a:pt x="6015" y="3245"/>
                  </a:lnTo>
                  <a:lnTo>
                    <a:pt x="6312" y="3482"/>
                  </a:lnTo>
                  <a:lnTo>
                    <a:pt x="6628" y="3700"/>
                  </a:lnTo>
                  <a:lnTo>
                    <a:pt x="6965" y="3878"/>
                  </a:lnTo>
                  <a:lnTo>
                    <a:pt x="7123" y="3937"/>
                  </a:lnTo>
                  <a:lnTo>
                    <a:pt x="7321" y="3997"/>
                  </a:lnTo>
                  <a:lnTo>
                    <a:pt x="7499" y="4036"/>
                  </a:lnTo>
                  <a:lnTo>
                    <a:pt x="7697" y="4076"/>
                  </a:lnTo>
                  <a:lnTo>
                    <a:pt x="7894" y="4095"/>
                  </a:lnTo>
                  <a:lnTo>
                    <a:pt x="8092" y="4095"/>
                  </a:lnTo>
                  <a:lnTo>
                    <a:pt x="8290" y="4076"/>
                  </a:lnTo>
                  <a:lnTo>
                    <a:pt x="8508" y="4036"/>
                  </a:lnTo>
                  <a:lnTo>
                    <a:pt x="8785" y="3957"/>
                  </a:lnTo>
                  <a:lnTo>
                    <a:pt x="9002" y="3858"/>
                  </a:lnTo>
                  <a:lnTo>
                    <a:pt x="9220" y="3759"/>
                  </a:lnTo>
                  <a:lnTo>
                    <a:pt x="9398" y="3640"/>
                  </a:lnTo>
                  <a:lnTo>
                    <a:pt x="9537" y="3502"/>
                  </a:lnTo>
                  <a:lnTo>
                    <a:pt x="9655" y="3363"/>
                  </a:lnTo>
                  <a:lnTo>
                    <a:pt x="9754" y="3205"/>
                  </a:lnTo>
                  <a:lnTo>
                    <a:pt x="9833" y="3047"/>
                  </a:lnTo>
                  <a:lnTo>
                    <a:pt x="9893" y="2869"/>
                  </a:lnTo>
                  <a:lnTo>
                    <a:pt x="9932" y="2711"/>
                  </a:lnTo>
                  <a:lnTo>
                    <a:pt x="9952" y="2533"/>
                  </a:lnTo>
                  <a:lnTo>
                    <a:pt x="9972" y="2354"/>
                  </a:lnTo>
                  <a:lnTo>
                    <a:pt x="9952" y="2038"/>
                  </a:lnTo>
                  <a:lnTo>
                    <a:pt x="9912" y="1721"/>
                  </a:lnTo>
                  <a:lnTo>
                    <a:pt x="9873" y="1899"/>
                  </a:lnTo>
                  <a:lnTo>
                    <a:pt x="9833" y="2058"/>
                  </a:lnTo>
                  <a:lnTo>
                    <a:pt x="9774" y="2196"/>
                  </a:lnTo>
                  <a:lnTo>
                    <a:pt x="9695" y="2354"/>
                  </a:lnTo>
                  <a:lnTo>
                    <a:pt x="9596" y="2473"/>
                  </a:lnTo>
                  <a:lnTo>
                    <a:pt x="9477" y="2572"/>
                  </a:lnTo>
                  <a:lnTo>
                    <a:pt x="9339" y="2631"/>
                  </a:lnTo>
                  <a:lnTo>
                    <a:pt x="9161" y="2671"/>
                  </a:lnTo>
                  <a:lnTo>
                    <a:pt x="9062" y="2651"/>
                  </a:lnTo>
                  <a:lnTo>
                    <a:pt x="8983" y="2631"/>
                  </a:lnTo>
                  <a:lnTo>
                    <a:pt x="8805" y="2552"/>
                  </a:lnTo>
                  <a:lnTo>
                    <a:pt x="8607" y="2414"/>
                  </a:lnTo>
                  <a:lnTo>
                    <a:pt x="8389" y="2216"/>
                  </a:lnTo>
                  <a:lnTo>
                    <a:pt x="7934" y="1761"/>
                  </a:lnTo>
                  <a:lnTo>
                    <a:pt x="7439" y="1247"/>
                  </a:lnTo>
                  <a:lnTo>
                    <a:pt x="7162" y="989"/>
                  </a:lnTo>
                  <a:lnTo>
                    <a:pt x="6866" y="752"/>
                  </a:lnTo>
                  <a:lnTo>
                    <a:pt x="6569" y="515"/>
                  </a:lnTo>
                  <a:lnTo>
                    <a:pt x="6252" y="317"/>
                  </a:lnTo>
                  <a:lnTo>
                    <a:pt x="6074" y="238"/>
                  </a:lnTo>
                  <a:lnTo>
                    <a:pt x="5896" y="158"/>
                  </a:lnTo>
                  <a:lnTo>
                    <a:pt x="5718" y="99"/>
                  </a:lnTo>
                  <a:lnTo>
                    <a:pt x="5540" y="40"/>
                  </a:lnTo>
                  <a:lnTo>
                    <a:pt x="5362" y="20"/>
                  </a:lnTo>
                  <a:lnTo>
                    <a:pt x="5164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9"/>
            <p:cNvSpPr/>
            <p:nvPr/>
          </p:nvSpPr>
          <p:spPr>
            <a:xfrm>
              <a:off x="3964550" y="5013925"/>
              <a:ext cx="59375" cy="63325"/>
            </a:xfrm>
            <a:custGeom>
              <a:avLst/>
              <a:gdLst/>
              <a:ahLst/>
              <a:cxnLst/>
              <a:rect l="l" t="t" r="r" b="b"/>
              <a:pathLst>
                <a:path w="2375" h="2533" extrusionOk="0">
                  <a:moveTo>
                    <a:pt x="2216" y="0"/>
                  </a:moveTo>
                  <a:lnTo>
                    <a:pt x="2137" y="20"/>
                  </a:lnTo>
                  <a:lnTo>
                    <a:pt x="2078" y="40"/>
                  </a:lnTo>
                  <a:lnTo>
                    <a:pt x="2038" y="99"/>
                  </a:lnTo>
                  <a:lnTo>
                    <a:pt x="2018" y="139"/>
                  </a:lnTo>
                  <a:lnTo>
                    <a:pt x="1999" y="356"/>
                  </a:lnTo>
                  <a:lnTo>
                    <a:pt x="1939" y="673"/>
                  </a:lnTo>
                  <a:lnTo>
                    <a:pt x="1860" y="1049"/>
                  </a:lnTo>
                  <a:lnTo>
                    <a:pt x="1761" y="1445"/>
                  </a:lnTo>
                  <a:lnTo>
                    <a:pt x="1682" y="1623"/>
                  </a:lnTo>
                  <a:lnTo>
                    <a:pt x="1623" y="1801"/>
                  </a:lnTo>
                  <a:lnTo>
                    <a:pt x="1544" y="1959"/>
                  </a:lnTo>
                  <a:lnTo>
                    <a:pt x="1445" y="2078"/>
                  </a:lnTo>
                  <a:lnTo>
                    <a:pt x="1346" y="2177"/>
                  </a:lnTo>
                  <a:lnTo>
                    <a:pt x="1247" y="2236"/>
                  </a:lnTo>
                  <a:lnTo>
                    <a:pt x="1148" y="2276"/>
                  </a:lnTo>
                  <a:lnTo>
                    <a:pt x="1089" y="2256"/>
                  </a:lnTo>
                  <a:lnTo>
                    <a:pt x="1029" y="2236"/>
                  </a:lnTo>
                  <a:lnTo>
                    <a:pt x="950" y="2216"/>
                  </a:lnTo>
                  <a:lnTo>
                    <a:pt x="891" y="2157"/>
                  </a:lnTo>
                  <a:lnTo>
                    <a:pt x="792" y="2038"/>
                  </a:lnTo>
                  <a:lnTo>
                    <a:pt x="713" y="1880"/>
                  </a:lnTo>
                  <a:lnTo>
                    <a:pt x="634" y="1702"/>
                  </a:lnTo>
                  <a:lnTo>
                    <a:pt x="574" y="1524"/>
                  </a:lnTo>
                  <a:lnTo>
                    <a:pt x="535" y="1326"/>
                  </a:lnTo>
                  <a:lnTo>
                    <a:pt x="475" y="1029"/>
                  </a:lnTo>
                  <a:lnTo>
                    <a:pt x="396" y="614"/>
                  </a:lnTo>
                  <a:lnTo>
                    <a:pt x="337" y="178"/>
                  </a:lnTo>
                  <a:lnTo>
                    <a:pt x="317" y="139"/>
                  </a:lnTo>
                  <a:lnTo>
                    <a:pt x="277" y="99"/>
                  </a:lnTo>
                  <a:lnTo>
                    <a:pt x="159" y="99"/>
                  </a:lnTo>
                  <a:lnTo>
                    <a:pt x="99" y="119"/>
                  </a:lnTo>
                  <a:lnTo>
                    <a:pt x="40" y="159"/>
                  </a:lnTo>
                  <a:lnTo>
                    <a:pt x="20" y="218"/>
                  </a:lnTo>
                  <a:lnTo>
                    <a:pt x="0" y="277"/>
                  </a:lnTo>
                  <a:lnTo>
                    <a:pt x="60" y="871"/>
                  </a:lnTo>
                  <a:lnTo>
                    <a:pt x="119" y="1227"/>
                  </a:lnTo>
                  <a:lnTo>
                    <a:pt x="218" y="1603"/>
                  </a:lnTo>
                  <a:lnTo>
                    <a:pt x="277" y="1781"/>
                  </a:lnTo>
                  <a:lnTo>
                    <a:pt x="337" y="1939"/>
                  </a:lnTo>
                  <a:lnTo>
                    <a:pt x="416" y="2097"/>
                  </a:lnTo>
                  <a:lnTo>
                    <a:pt x="515" y="2236"/>
                  </a:lnTo>
                  <a:lnTo>
                    <a:pt x="614" y="2335"/>
                  </a:lnTo>
                  <a:lnTo>
                    <a:pt x="732" y="2434"/>
                  </a:lnTo>
                  <a:lnTo>
                    <a:pt x="871" y="2493"/>
                  </a:lnTo>
                  <a:lnTo>
                    <a:pt x="1009" y="2533"/>
                  </a:lnTo>
                  <a:lnTo>
                    <a:pt x="1187" y="2513"/>
                  </a:lnTo>
                  <a:lnTo>
                    <a:pt x="1366" y="2473"/>
                  </a:lnTo>
                  <a:lnTo>
                    <a:pt x="1504" y="2394"/>
                  </a:lnTo>
                  <a:lnTo>
                    <a:pt x="1642" y="2295"/>
                  </a:lnTo>
                  <a:lnTo>
                    <a:pt x="1761" y="2157"/>
                  </a:lnTo>
                  <a:lnTo>
                    <a:pt x="1860" y="1999"/>
                  </a:lnTo>
                  <a:lnTo>
                    <a:pt x="1959" y="1820"/>
                  </a:lnTo>
                  <a:lnTo>
                    <a:pt x="2038" y="1623"/>
                  </a:lnTo>
                  <a:lnTo>
                    <a:pt x="2117" y="1425"/>
                  </a:lnTo>
                  <a:lnTo>
                    <a:pt x="2177" y="1227"/>
                  </a:lnTo>
                  <a:lnTo>
                    <a:pt x="2276" y="812"/>
                  </a:lnTo>
                  <a:lnTo>
                    <a:pt x="2335" y="436"/>
                  </a:lnTo>
                  <a:lnTo>
                    <a:pt x="2374" y="139"/>
                  </a:lnTo>
                  <a:lnTo>
                    <a:pt x="2355" y="80"/>
                  </a:lnTo>
                  <a:lnTo>
                    <a:pt x="2315" y="40"/>
                  </a:lnTo>
                  <a:lnTo>
                    <a:pt x="2276" y="20"/>
                  </a:lnTo>
                  <a:lnTo>
                    <a:pt x="2216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9"/>
            <p:cNvSpPr/>
            <p:nvPr/>
          </p:nvSpPr>
          <p:spPr>
            <a:xfrm>
              <a:off x="4108475" y="5009475"/>
              <a:ext cx="58875" cy="59375"/>
            </a:xfrm>
            <a:custGeom>
              <a:avLst/>
              <a:gdLst/>
              <a:ahLst/>
              <a:cxnLst/>
              <a:rect l="l" t="t" r="r" b="b"/>
              <a:pathLst>
                <a:path w="2355" h="2375" extrusionOk="0">
                  <a:moveTo>
                    <a:pt x="2315" y="0"/>
                  </a:moveTo>
                  <a:lnTo>
                    <a:pt x="2196" y="20"/>
                  </a:lnTo>
                  <a:lnTo>
                    <a:pt x="2078" y="60"/>
                  </a:lnTo>
                  <a:lnTo>
                    <a:pt x="2038" y="79"/>
                  </a:lnTo>
                  <a:lnTo>
                    <a:pt x="2018" y="119"/>
                  </a:lnTo>
                  <a:lnTo>
                    <a:pt x="2018" y="653"/>
                  </a:lnTo>
                  <a:lnTo>
                    <a:pt x="2018" y="950"/>
                  </a:lnTo>
                  <a:lnTo>
                    <a:pt x="1979" y="1247"/>
                  </a:lnTo>
                  <a:lnTo>
                    <a:pt x="1920" y="1543"/>
                  </a:lnTo>
                  <a:lnTo>
                    <a:pt x="1840" y="1820"/>
                  </a:lnTo>
                  <a:lnTo>
                    <a:pt x="1781" y="1939"/>
                  </a:lnTo>
                  <a:lnTo>
                    <a:pt x="1722" y="2058"/>
                  </a:lnTo>
                  <a:lnTo>
                    <a:pt x="1643" y="2157"/>
                  </a:lnTo>
                  <a:lnTo>
                    <a:pt x="1544" y="2256"/>
                  </a:lnTo>
                  <a:lnTo>
                    <a:pt x="1524" y="2256"/>
                  </a:lnTo>
                  <a:lnTo>
                    <a:pt x="1484" y="2275"/>
                  </a:lnTo>
                  <a:lnTo>
                    <a:pt x="1405" y="2236"/>
                  </a:lnTo>
                  <a:lnTo>
                    <a:pt x="1326" y="2177"/>
                  </a:lnTo>
                  <a:lnTo>
                    <a:pt x="1227" y="2097"/>
                  </a:lnTo>
                  <a:lnTo>
                    <a:pt x="1069" y="1939"/>
                  </a:lnTo>
                  <a:lnTo>
                    <a:pt x="970" y="1820"/>
                  </a:lnTo>
                  <a:lnTo>
                    <a:pt x="871" y="1642"/>
                  </a:lnTo>
                  <a:lnTo>
                    <a:pt x="772" y="1464"/>
                  </a:lnTo>
                  <a:lnTo>
                    <a:pt x="614" y="1069"/>
                  </a:lnTo>
                  <a:lnTo>
                    <a:pt x="456" y="614"/>
                  </a:lnTo>
                  <a:lnTo>
                    <a:pt x="337" y="139"/>
                  </a:lnTo>
                  <a:lnTo>
                    <a:pt x="317" y="119"/>
                  </a:lnTo>
                  <a:lnTo>
                    <a:pt x="159" y="119"/>
                  </a:lnTo>
                  <a:lnTo>
                    <a:pt x="40" y="178"/>
                  </a:lnTo>
                  <a:lnTo>
                    <a:pt x="20" y="198"/>
                  </a:lnTo>
                  <a:lnTo>
                    <a:pt x="1" y="218"/>
                  </a:lnTo>
                  <a:lnTo>
                    <a:pt x="80" y="534"/>
                  </a:lnTo>
                  <a:lnTo>
                    <a:pt x="159" y="910"/>
                  </a:lnTo>
                  <a:lnTo>
                    <a:pt x="297" y="1286"/>
                  </a:lnTo>
                  <a:lnTo>
                    <a:pt x="376" y="1464"/>
                  </a:lnTo>
                  <a:lnTo>
                    <a:pt x="456" y="1642"/>
                  </a:lnTo>
                  <a:lnTo>
                    <a:pt x="554" y="1820"/>
                  </a:lnTo>
                  <a:lnTo>
                    <a:pt x="673" y="1979"/>
                  </a:lnTo>
                  <a:lnTo>
                    <a:pt x="792" y="2117"/>
                  </a:lnTo>
                  <a:lnTo>
                    <a:pt x="911" y="2216"/>
                  </a:lnTo>
                  <a:lnTo>
                    <a:pt x="1069" y="2315"/>
                  </a:lnTo>
                  <a:lnTo>
                    <a:pt x="1227" y="2355"/>
                  </a:lnTo>
                  <a:lnTo>
                    <a:pt x="1385" y="2374"/>
                  </a:lnTo>
                  <a:lnTo>
                    <a:pt x="1583" y="2374"/>
                  </a:lnTo>
                  <a:lnTo>
                    <a:pt x="1722" y="2315"/>
                  </a:lnTo>
                  <a:lnTo>
                    <a:pt x="1840" y="2256"/>
                  </a:lnTo>
                  <a:lnTo>
                    <a:pt x="1959" y="2137"/>
                  </a:lnTo>
                  <a:lnTo>
                    <a:pt x="2058" y="2018"/>
                  </a:lnTo>
                  <a:lnTo>
                    <a:pt x="2137" y="1880"/>
                  </a:lnTo>
                  <a:lnTo>
                    <a:pt x="2196" y="1722"/>
                  </a:lnTo>
                  <a:lnTo>
                    <a:pt x="2236" y="1563"/>
                  </a:lnTo>
                  <a:lnTo>
                    <a:pt x="2276" y="1385"/>
                  </a:lnTo>
                  <a:lnTo>
                    <a:pt x="2335" y="1009"/>
                  </a:lnTo>
                  <a:lnTo>
                    <a:pt x="2355" y="633"/>
                  </a:lnTo>
                  <a:lnTo>
                    <a:pt x="2355" y="40"/>
                  </a:lnTo>
                  <a:lnTo>
                    <a:pt x="2355" y="20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9"/>
            <p:cNvSpPr/>
            <p:nvPr/>
          </p:nvSpPr>
          <p:spPr>
            <a:xfrm>
              <a:off x="3948725" y="5039150"/>
              <a:ext cx="66800" cy="66300"/>
            </a:xfrm>
            <a:custGeom>
              <a:avLst/>
              <a:gdLst/>
              <a:ahLst/>
              <a:cxnLst/>
              <a:rect l="l" t="t" r="r" b="b"/>
              <a:pathLst>
                <a:path w="2672" h="2652" extrusionOk="0">
                  <a:moveTo>
                    <a:pt x="1365" y="297"/>
                  </a:moveTo>
                  <a:lnTo>
                    <a:pt x="1445" y="317"/>
                  </a:lnTo>
                  <a:lnTo>
                    <a:pt x="1642" y="356"/>
                  </a:lnTo>
                  <a:lnTo>
                    <a:pt x="1820" y="436"/>
                  </a:lnTo>
                  <a:lnTo>
                    <a:pt x="1999" y="535"/>
                  </a:lnTo>
                  <a:lnTo>
                    <a:pt x="2117" y="673"/>
                  </a:lnTo>
                  <a:lnTo>
                    <a:pt x="2236" y="851"/>
                  </a:lnTo>
                  <a:lnTo>
                    <a:pt x="2315" y="1029"/>
                  </a:lnTo>
                  <a:lnTo>
                    <a:pt x="2355" y="1227"/>
                  </a:lnTo>
                  <a:lnTo>
                    <a:pt x="2355" y="1425"/>
                  </a:lnTo>
                  <a:lnTo>
                    <a:pt x="2315" y="1623"/>
                  </a:lnTo>
                  <a:lnTo>
                    <a:pt x="2236" y="1820"/>
                  </a:lnTo>
                  <a:lnTo>
                    <a:pt x="2117" y="1979"/>
                  </a:lnTo>
                  <a:lnTo>
                    <a:pt x="1979" y="2117"/>
                  </a:lnTo>
                  <a:lnTo>
                    <a:pt x="1820" y="2216"/>
                  </a:lnTo>
                  <a:lnTo>
                    <a:pt x="1642" y="2295"/>
                  </a:lnTo>
                  <a:lnTo>
                    <a:pt x="1445" y="2335"/>
                  </a:lnTo>
                  <a:lnTo>
                    <a:pt x="1227" y="2335"/>
                  </a:lnTo>
                  <a:lnTo>
                    <a:pt x="1029" y="2295"/>
                  </a:lnTo>
                  <a:lnTo>
                    <a:pt x="851" y="2216"/>
                  </a:lnTo>
                  <a:lnTo>
                    <a:pt x="693" y="2097"/>
                  </a:lnTo>
                  <a:lnTo>
                    <a:pt x="554" y="1959"/>
                  </a:lnTo>
                  <a:lnTo>
                    <a:pt x="436" y="1801"/>
                  </a:lnTo>
                  <a:lnTo>
                    <a:pt x="356" y="1603"/>
                  </a:lnTo>
                  <a:lnTo>
                    <a:pt x="317" y="1425"/>
                  </a:lnTo>
                  <a:lnTo>
                    <a:pt x="317" y="1207"/>
                  </a:lnTo>
                  <a:lnTo>
                    <a:pt x="356" y="1029"/>
                  </a:lnTo>
                  <a:lnTo>
                    <a:pt x="436" y="851"/>
                  </a:lnTo>
                  <a:lnTo>
                    <a:pt x="535" y="693"/>
                  </a:lnTo>
                  <a:lnTo>
                    <a:pt x="673" y="554"/>
                  </a:lnTo>
                  <a:lnTo>
                    <a:pt x="811" y="455"/>
                  </a:lnTo>
                  <a:lnTo>
                    <a:pt x="990" y="356"/>
                  </a:lnTo>
                  <a:lnTo>
                    <a:pt x="1168" y="317"/>
                  </a:lnTo>
                  <a:lnTo>
                    <a:pt x="1365" y="297"/>
                  </a:lnTo>
                  <a:close/>
                  <a:moveTo>
                    <a:pt x="1207" y="0"/>
                  </a:moveTo>
                  <a:lnTo>
                    <a:pt x="1069" y="20"/>
                  </a:lnTo>
                  <a:lnTo>
                    <a:pt x="950" y="60"/>
                  </a:lnTo>
                  <a:lnTo>
                    <a:pt x="831" y="99"/>
                  </a:lnTo>
                  <a:lnTo>
                    <a:pt x="713" y="159"/>
                  </a:lnTo>
                  <a:lnTo>
                    <a:pt x="594" y="218"/>
                  </a:lnTo>
                  <a:lnTo>
                    <a:pt x="495" y="297"/>
                  </a:lnTo>
                  <a:lnTo>
                    <a:pt x="396" y="376"/>
                  </a:lnTo>
                  <a:lnTo>
                    <a:pt x="317" y="475"/>
                  </a:lnTo>
                  <a:lnTo>
                    <a:pt x="238" y="574"/>
                  </a:lnTo>
                  <a:lnTo>
                    <a:pt x="178" y="673"/>
                  </a:lnTo>
                  <a:lnTo>
                    <a:pt x="119" y="792"/>
                  </a:lnTo>
                  <a:lnTo>
                    <a:pt x="60" y="930"/>
                  </a:lnTo>
                  <a:lnTo>
                    <a:pt x="40" y="1049"/>
                  </a:lnTo>
                  <a:lnTo>
                    <a:pt x="20" y="1187"/>
                  </a:lnTo>
                  <a:lnTo>
                    <a:pt x="0" y="1306"/>
                  </a:lnTo>
                  <a:lnTo>
                    <a:pt x="20" y="1445"/>
                  </a:lnTo>
                  <a:lnTo>
                    <a:pt x="20" y="1583"/>
                  </a:lnTo>
                  <a:lnTo>
                    <a:pt x="60" y="1702"/>
                  </a:lnTo>
                  <a:lnTo>
                    <a:pt x="99" y="1820"/>
                  </a:lnTo>
                  <a:lnTo>
                    <a:pt x="159" y="1939"/>
                  </a:lnTo>
                  <a:lnTo>
                    <a:pt x="218" y="2058"/>
                  </a:lnTo>
                  <a:lnTo>
                    <a:pt x="297" y="2157"/>
                  </a:lnTo>
                  <a:lnTo>
                    <a:pt x="396" y="2256"/>
                  </a:lnTo>
                  <a:lnTo>
                    <a:pt x="495" y="2355"/>
                  </a:lnTo>
                  <a:lnTo>
                    <a:pt x="594" y="2434"/>
                  </a:lnTo>
                  <a:lnTo>
                    <a:pt x="693" y="2493"/>
                  </a:lnTo>
                  <a:lnTo>
                    <a:pt x="811" y="2552"/>
                  </a:lnTo>
                  <a:lnTo>
                    <a:pt x="930" y="2592"/>
                  </a:lnTo>
                  <a:lnTo>
                    <a:pt x="1069" y="2632"/>
                  </a:lnTo>
                  <a:lnTo>
                    <a:pt x="1187" y="2651"/>
                  </a:lnTo>
                  <a:lnTo>
                    <a:pt x="1425" y="2651"/>
                  </a:lnTo>
                  <a:lnTo>
                    <a:pt x="1543" y="2632"/>
                  </a:lnTo>
                  <a:lnTo>
                    <a:pt x="1801" y="2572"/>
                  </a:lnTo>
                  <a:lnTo>
                    <a:pt x="2018" y="2473"/>
                  </a:lnTo>
                  <a:lnTo>
                    <a:pt x="2216" y="2315"/>
                  </a:lnTo>
                  <a:lnTo>
                    <a:pt x="2374" y="2137"/>
                  </a:lnTo>
                  <a:lnTo>
                    <a:pt x="2513" y="1939"/>
                  </a:lnTo>
                  <a:lnTo>
                    <a:pt x="2612" y="1702"/>
                  </a:lnTo>
                  <a:lnTo>
                    <a:pt x="2632" y="1583"/>
                  </a:lnTo>
                  <a:lnTo>
                    <a:pt x="2651" y="1464"/>
                  </a:lnTo>
                  <a:lnTo>
                    <a:pt x="2671" y="1326"/>
                  </a:lnTo>
                  <a:lnTo>
                    <a:pt x="2651" y="1187"/>
                  </a:lnTo>
                  <a:lnTo>
                    <a:pt x="2632" y="1069"/>
                  </a:lnTo>
                  <a:lnTo>
                    <a:pt x="2612" y="930"/>
                  </a:lnTo>
                  <a:lnTo>
                    <a:pt x="2572" y="811"/>
                  </a:lnTo>
                  <a:lnTo>
                    <a:pt x="2513" y="693"/>
                  </a:lnTo>
                  <a:lnTo>
                    <a:pt x="2454" y="594"/>
                  </a:lnTo>
                  <a:lnTo>
                    <a:pt x="2374" y="495"/>
                  </a:lnTo>
                  <a:lnTo>
                    <a:pt x="2275" y="396"/>
                  </a:lnTo>
                  <a:lnTo>
                    <a:pt x="2196" y="297"/>
                  </a:lnTo>
                  <a:lnTo>
                    <a:pt x="2097" y="218"/>
                  </a:lnTo>
                  <a:lnTo>
                    <a:pt x="1979" y="159"/>
                  </a:lnTo>
                  <a:lnTo>
                    <a:pt x="1860" y="99"/>
                  </a:lnTo>
                  <a:lnTo>
                    <a:pt x="1741" y="60"/>
                  </a:lnTo>
                  <a:lnTo>
                    <a:pt x="1603" y="20"/>
                  </a:lnTo>
                  <a:lnTo>
                    <a:pt x="14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9"/>
            <p:cNvSpPr/>
            <p:nvPr/>
          </p:nvSpPr>
          <p:spPr>
            <a:xfrm>
              <a:off x="3732575" y="4895225"/>
              <a:ext cx="695925" cy="90025"/>
            </a:xfrm>
            <a:custGeom>
              <a:avLst/>
              <a:gdLst/>
              <a:ahLst/>
              <a:cxnLst/>
              <a:rect l="l" t="t" r="r" b="b"/>
              <a:pathLst>
                <a:path w="27837" h="3601" extrusionOk="0">
                  <a:moveTo>
                    <a:pt x="258" y="0"/>
                  </a:moveTo>
                  <a:lnTo>
                    <a:pt x="1" y="396"/>
                  </a:lnTo>
                  <a:lnTo>
                    <a:pt x="238" y="534"/>
                  </a:lnTo>
                  <a:lnTo>
                    <a:pt x="871" y="891"/>
                  </a:lnTo>
                  <a:lnTo>
                    <a:pt x="1326" y="1128"/>
                  </a:lnTo>
                  <a:lnTo>
                    <a:pt x="1880" y="1385"/>
                  </a:lnTo>
                  <a:lnTo>
                    <a:pt x="2513" y="1642"/>
                  </a:lnTo>
                  <a:lnTo>
                    <a:pt x="3226" y="1939"/>
                  </a:lnTo>
                  <a:lnTo>
                    <a:pt x="4017" y="2216"/>
                  </a:lnTo>
                  <a:lnTo>
                    <a:pt x="4868" y="2513"/>
                  </a:lnTo>
                  <a:lnTo>
                    <a:pt x="5797" y="2770"/>
                  </a:lnTo>
                  <a:lnTo>
                    <a:pt x="6787" y="3007"/>
                  </a:lnTo>
                  <a:lnTo>
                    <a:pt x="7835" y="3225"/>
                  </a:lnTo>
                  <a:lnTo>
                    <a:pt x="8369" y="3324"/>
                  </a:lnTo>
                  <a:lnTo>
                    <a:pt x="8923" y="3403"/>
                  </a:lnTo>
                  <a:lnTo>
                    <a:pt x="9497" y="3462"/>
                  </a:lnTo>
                  <a:lnTo>
                    <a:pt x="10071" y="3522"/>
                  </a:lnTo>
                  <a:lnTo>
                    <a:pt x="10664" y="3561"/>
                  </a:lnTo>
                  <a:lnTo>
                    <a:pt x="11278" y="3581"/>
                  </a:lnTo>
                  <a:lnTo>
                    <a:pt x="11832" y="3601"/>
                  </a:lnTo>
                  <a:lnTo>
                    <a:pt x="12405" y="3601"/>
                  </a:lnTo>
                  <a:lnTo>
                    <a:pt x="12979" y="3581"/>
                  </a:lnTo>
                  <a:lnTo>
                    <a:pt x="13553" y="3542"/>
                  </a:lnTo>
                  <a:lnTo>
                    <a:pt x="14957" y="3423"/>
                  </a:lnTo>
                  <a:lnTo>
                    <a:pt x="16342" y="3265"/>
                  </a:lnTo>
                  <a:lnTo>
                    <a:pt x="17688" y="3067"/>
                  </a:lnTo>
                  <a:lnTo>
                    <a:pt x="18973" y="2869"/>
                  </a:lnTo>
                  <a:lnTo>
                    <a:pt x="20220" y="2651"/>
                  </a:lnTo>
                  <a:lnTo>
                    <a:pt x="21387" y="2414"/>
                  </a:lnTo>
                  <a:lnTo>
                    <a:pt x="22495" y="2176"/>
                  </a:lnTo>
                  <a:lnTo>
                    <a:pt x="23504" y="1939"/>
                  </a:lnTo>
                  <a:lnTo>
                    <a:pt x="24454" y="1721"/>
                  </a:lnTo>
                  <a:lnTo>
                    <a:pt x="25284" y="1504"/>
                  </a:lnTo>
                  <a:lnTo>
                    <a:pt x="26650" y="1128"/>
                  </a:lnTo>
                  <a:lnTo>
                    <a:pt x="27520" y="851"/>
                  </a:lnTo>
                  <a:lnTo>
                    <a:pt x="27837" y="752"/>
                  </a:lnTo>
                  <a:lnTo>
                    <a:pt x="27678" y="317"/>
                  </a:lnTo>
                  <a:lnTo>
                    <a:pt x="27362" y="416"/>
                  </a:lnTo>
                  <a:lnTo>
                    <a:pt x="26511" y="673"/>
                  </a:lnTo>
                  <a:lnTo>
                    <a:pt x="25166" y="1049"/>
                  </a:lnTo>
                  <a:lnTo>
                    <a:pt x="24315" y="1266"/>
                  </a:lnTo>
                  <a:lnTo>
                    <a:pt x="23405" y="1484"/>
                  </a:lnTo>
                  <a:lnTo>
                    <a:pt x="22376" y="1721"/>
                  </a:lnTo>
                  <a:lnTo>
                    <a:pt x="21288" y="1959"/>
                  </a:lnTo>
                  <a:lnTo>
                    <a:pt x="20121" y="2196"/>
                  </a:lnTo>
                  <a:lnTo>
                    <a:pt x="18894" y="2414"/>
                  </a:lnTo>
                  <a:lnTo>
                    <a:pt x="17608" y="2612"/>
                  </a:lnTo>
                  <a:lnTo>
                    <a:pt x="16283" y="2790"/>
                  </a:lnTo>
                  <a:lnTo>
                    <a:pt x="14918" y="2948"/>
                  </a:lnTo>
                  <a:lnTo>
                    <a:pt x="13533" y="3067"/>
                  </a:lnTo>
                  <a:lnTo>
                    <a:pt x="12821" y="3106"/>
                  </a:lnTo>
                  <a:lnTo>
                    <a:pt x="12148" y="3126"/>
                  </a:lnTo>
                  <a:lnTo>
                    <a:pt x="11475" y="3126"/>
                  </a:lnTo>
                  <a:lnTo>
                    <a:pt x="10823" y="3106"/>
                  </a:lnTo>
                  <a:lnTo>
                    <a:pt x="10170" y="3067"/>
                  </a:lnTo>
                  <a:lnTo>
                    <a:pt x="9537" y="3007"/>
                  </a:lnTo>
                  <a:lnTo>
                    <a:pt x="8923" y="2928"/>
                  </a:lnTo>
                  <a:lnTo>
                    <a:pt x="8310" y="2829"/>
                  </a:lnTo>
                  <a:lnTo>
                    <a:pt x="7717" y="2730"/>
                  </a:lnTo>
                  <a:lnTo>
                    <a:pt x="7143" y="2612"/>
                  </a:lnTo>
                  <a:lnTo>
                    <a:pt x="6589" y="2493"/>
                  </a:lnTo>
                  <a:lnTo>
                    <a:pt x="6055" y="2355"/>
                  </a:lnTo>
                  <a:lnTo>
                    <a:pt x="5046" y="2078"/>
                  </a:lnTo>
                  <a:lnTo>
                    <a:pt x="4116" y="1761"/>
                  </a:lnTo>
                  <a:lnTo>
                    <a:pt x="3265" y="1444"/>
                  </a:lnTo>
                  <a:lnTo>
                    <a:pt x="2513" y="1148"/>
                  </a:lnTo>
                  <a:lnTo>
                    <a:pt x="1861" y="851"/>
                  </a:lnTo>
                  <a:lnTo>
                    <a:pt x="1307" y="574"/>
                  </a:lnTo>
                  <a:lnTo>
                    <a:pt x="852" y="356"/>
                  </a:lnTo>
                  <a:lnTo>
                    <a:pt x="535" y="178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9"/>
            <p:cNvSpPr/>
            <p:nvPr/>
          </p:nvSpPr>
          <p:spPr>
            <a:xfrm>
              <a:off x="3725650" y="4798275"/>
              <a:ext cx="727075" cy="153350"/>
            </a:xfrm>
            <a:custGeom>
              <a:avLst/>
              <a:gdLst/>
              <a:ahLst/>
              <a:cxnLst/>
              <a:rect l="l" t="t" r="r" b="b"/>
              <a:pathLst>
                <a:path w="29083" h="6134" extrusionOk="0">
                  <a:moveTo>
                    <a:pt x="13394" y="1"/>
                  </a:moveTo>
                  <a:lnTo>
                    <a:pt x="12227" y="40"/>
                  </a:lnTo>
                  <a:lnTo>
                    <a:pt x="11100" y="100"/>
                  </a:lnTo>
                  <a:lnTo>
                    <a:pt x="10011" y="198"/>
                  </a:lnTo>
                  <a:lnTo>
                    <a:pt x="8983" y="337"/>
                  </a:lnTo>
                  <a:lnTo>
                    <a:pt x="8013" y="495"/>
                  </a:lnTo>
                  <a:lnTo>
                    <a:pt x="7083" y="673"/>
                  </a:lnTo>
                  <a:lnTo>
                    <a:pt x="6193" y="851"/>
                  </a:lnTo>
                  <a:lnTo>
                    <a:pt x="5382" y="1069"/>
                  </a:lnTo>
                  <a:lnTo>
                    <a:pt x="4610" y="1267"/>
                  </a:lnTo>
                  <a:lnTo>
                    <a:pt x="3898" y="1504"/>
                  </a:lnTo>
                  <a:lnTo>
                    <a:pt x="3226" y="1722"/>
                  </a:lnTo>
                  <a:lnTo>
                    <a:pt x="2632" y="1939"/>
                  </a:lnTo>
                  <a:lnTo>
                    <a:pt x="2098" y="2137"/>
                  </a:lnTo>
                  <a:lnTo>
                    <a:pt x="1603" y="2355"/>
                  </a:lnTo>
                  <a:lnTo>
                    <a:pt x="1188" y="2533"/>
                  </a:lnTo>
                  <a:lnTo>
                    <a:pt x="535" y="2850"/>
                  </a:lnTo>
                  <a:lnTo>
                    <a:pt x="139" y="3067"/>
                  </a:lnTo>
                  <a:lnTo>
                    <a:pt x="1" y="3126"/>
                  </a:lnTo>
                  <a:lnTo>
                    <a:pt x="515" y="3443"/>
                  </a:lnTo>
                  <a:lnTo>
                    <a:pt x="1049" y="3740"/>
                  </a:lnTo>
                  <a:lnTo>
                    <a:pt x="1584" y="3997"/>
                  </a:lnTo>
                  <a:lnTo>
                    <a:pt x="2138" y="4254"/>
                  </a:lnTo>
                  <a:lnTo>
                    <a:pt x="2691" y="4492"/>
                  </a:lnTo>
                  <a:lnTo>
                    <a:pt x="3245" y="4709"/>
                  </a:lnTo>
                  <a:lnTo>
                    <a:pt x="3819" y="4907"/>
                  </a:lnTo>
                  <a:lnTo>
                    <a:pt x="4393" y="5085"/>
                  </a:lnTo>
                  <a:lnTo>
                    <a:pt x="4967" y="5243"/>
                  </a:lnTo>
                  <a:lnTo>
                    <a:pt x="5560" y="5402"/>
                  </a:lnTo>
                  <a:lnTo>
                    <a:pt x="6154" y="5520"/>
                  </a:lnTo>
                  <a:lnTo>
                    <a:pt x="6747" y="5659"/>
                  </a:lnTo>
                  <a:lnTo>
                    <a:pt x="7341" y="5758"/>
                  </a:lnTo>
                  <a:lnTo>
                    <a:pt x="7954" y="5857"/>
                  </a:lnTo>
                  <a:lnTo>
                    <a:pt x="8547" y="5916"/>
                  </a:lnTo>
                  <a:lnTo>
                    <a:pt x="9161" y="5995"/>
                  </a:lnTo>
                  <a:lnTo>
                    <a:pt x="9774" y="6035"/>
                  </a:lnTo>
                  <a:lnTo>
                    <a:pt x="10368" y="6094"/>
                  </a:lnTo>
                  <a:lnTo>
                    <a:pt x="11594" y="6134"/>
                  </a:lnTo>
                  <a:lnTo>
                    <a:pt x="12801" y="6134"/>
                  </a:lnTo>
                  <a:lnTo>
                    <a:pt x="14008" y="6114"/>
                  </a:lnTo>
                  <a:lnTo>
                    <a:pt x="15195" y="6035"/>
                  </a:lnTo>
                  <a:lnTo>
                    <a:pt x="16382" y="5936"/>
                  </a:lnTo>
                  <a:lnTo>
                    <a:pt x="17529" y="5817"/>
                  </a:lnTo>
                  <a:lnTo>
                    <a:pt x="18637" y="5659"/>
                  </a:lnTo>
                  <a:lnTo>
                    <a:pt x="19745" y="5501"/>
                  </a:lnTo>
                  <a:lnTo>
                    <a:pt x="20794" y="5322"/>
                  </a:lnTo>
                  <a:lnTo>
                    <a:pt x="21803" y="5125"/>
                  </a:lnTo>
                  <a:lnTo>
                    <a:pt x="22772" y="4907"/>
                  </a:lnTo>
                  <a:lnTo>
                    <a:pt x="23682" y="4689"/>
                  </a:lnTo>
                  <a:lnTo>
                    <a:pt x="24553" y="4492"/>
                  </a:lnTo>
                  <a:lnTo>
                    <a:pt x="26076" y="4076"/>
                  </a:lnTo>
                  <a:lnTo>
                    <a:pt x="27342" y="3700"/>
                  </a:lnTo>
                  <a:lnTo>
                    <a:pt x="28292" y="3403"/>
                  </a:lnTo>
                  <a:lnTo>
                    <a:pt x="29083" y="3126"/>
                  </a:lnTo>
                  <a:lnTo>
                    <a:pt x="28272" y="2790"/>
                  </a:lnTo>
                  <a:lnTo>
                    <a:pt x="27481" y="2493"/>
                  </a:lnTo>
                  <a:lnTo>
                    <a:pt x="26669" y="2216"/>
                  </a:lnTo>
                  <a:lnTo>
                    <a:pt x="25898" y="1959"/>
                  </a:lnTo>
                  <a:lnTo>
                    <a:pt x="25106" y="1722"/>
                  </a:lnTo>
                  <a:lnTo>
                    <a:pt x="24335" y="1484"/>
                  </a:lnTo>
                  <a:lnTo>
                    <a:pt x="23583" y="1287"/>
                  </a:lnTo>
                  <a:lnTo>
                    <a:pt x="22831" y="1109"/>
                  </a:lnTo>
                  <a:lnTo>
                    <a:pt x="22099" y="930"/>
                  </a:lnTo>
                  <a:lnTo>
                    <a:pt x="21367" y="772"/>
                  </a:lnTo>
                  <a:lnTo>
                    <a:pt x="20635" y="634"/>
                  </a:lnTo>
                  <a:lnTo>
                    <a:pt x="19923" y="515"/>
                  </a:lnTo>
                  <a:lnTo>
                    <a:pt x="19231" y="396"/>
                  </a:lnTo>
                  <a:lnTo>
                    <a:pt x="18538" y="297"/>
                  </a:lnTo>
                  <a:lnTo>
                    <a:pt x="17866" y="218"/>
                  </a:lnTo>
                  <a:lnTo>
                    <a:pt x="17193" y="159"/>
                  </a:lnTo>
                  <a:lnTo>
                    <a:pt x="15887" y="60"/>
                  </a:lnTo>
                  <a:lnTo>
                    <a:pt x="146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9"/>
            <p:cNvSpPr/>
            <p:nvPr/>
          </p:nvSpPr>
          <p:spPr>
            <a:xfrm>
              <a:off x="3810725" y="4876925"/>
              <a:ext cx="31200" cy="35125"/>
            </a:xfrm>
            <a:custGeom>
              <a:avLst/>
              <a:gdLst/>
              <a:ahLst/>
              <a:cxnLst/>
              <a:rect l="l" t="t" r="r" b="b"/>
              <a:pathLst>
                <a:path w="1248" h="1405" extrusionOk="0">
                  <a:moveTo>
                    <a:pt x="119" y="0"/>
                  </a:moveTo>
                  <a:lnTo>
                    <a:pt x="40" y="20"/>
                  </a:lnTo>
                  <a:lnTo>
                    <a:pt x="1" y="79"/>
                  </a:lnTo>
                  <a:lnTo>
                    <a:pt x="1" y="99"/>
                  </a:lnTo>
                  <a:lnTo>
                    <a:pt x="20" y="119"/>
                  </a:lnTo>
                  <a:lnTo>
                    <a:pt x="40" y="139"/>
                  </a:lnTo>
                  <a:lnTo>
                    <a:pt x="218" y="139"/>
                  </a:lnTo>
                  <a:lnTo>
                    <a:pt x="377" y="159"/>
                  </a:lnTo>
                  <a:lnTo>
                    <a:pt x="535" y="178"/>
                  </a:lnTo>
                  <a:lnTo>
                    <a:pt x="693" y="238"/>
                  </a:lnTo>
                  <a:lnTo>
                    <a:pt x="832" y="297"/>
                  </a:lnTo>
                  <a:lnTo>
                    <a:pt x="950" y="396"/>
                  </a:lnTo>
                  <a:lnTo>
                    <a:pt x="990" y="455"/>
                  </a:lnTo>
                  <a:lnTo>
                    <a:pt x="1010" y="515"/>
                  </a:lnTo>
                  <a:lnTo>
                    <a:pt x="1029" y="594"/>
                  </a:lnTo>
                  <a:lnTo>
                    <a:pt x="1010" y="653"/>
                  </a:lnTo>
                  <a:lnTo>
                    <a:pt x="990" y="772"/>
                  </a:lnTo>
                  <a:lnTo>
                    <a:pt x="911" y="871"/>
                  </a:lnTo>
                  <a:lnTo>
                    <a:pt x="812" y="970"/>
                  </a:lnTo>
                  <a:lnTo>
                    <a:pt x="693" y="1049"/>
                  </a:lnTo>
                  <a:lnTo>
                    <a:pt x="456" y="1207"/>
                  </a:lnTo>
                  <a:lnTo>
                    <a:pt x="238" y="1326"/>
                  </a:lnTo>
                  <a:lnTo>
                    <a:pt x="218" y="1346"/>
                  </a:lnTo>
                  <a:lnTo>
                    <a:pt x="218" y="1365"/>
                  </a:lnTo>
                  <a:lnTo>
                    <a:pt x="258" y="1405"/>
                  </a:lnTo>
                  <a:lnTo>
                    <a:pt x="357" y="1405"/>
                  </a:lnTo>
                  <a:lnTo>
                    <a:pt x="416" y="1385"/>
                  </a:lnTo>
                  <a:lnTo>
                    <a:pt x="673" y="1207"/>
                  </a:lnTo>
                  <a:lnTo>
                    <a:pt x="950" y="1029"/>
                  </a:lnTo>
                  <a:lnTo>
                    <a:pt x="1069" y="930"/>
                  </a:lnTo>
                  <a:lnTo>
                    <a:pt x="1168" y="811"/>
                  </a:lnTo>
                  <a:lnTo>
                    <a:pt x="1227" y="693"/>
                  </a:lnTo>
                  <a:lnTo>
                    <a:pt x="1247" y="614"/>
                  </a:lnTo>
                  <a:lnTo>
                    <a:pt x="1247" y="534"/>
                  </a:lnTo>
                  <a:lnTo>
                    <a:pt x="1247" y="455"/>
                  </a:lnTo>
                  <a:lnTo>
                    <a:pt x="1207" y="376"/>
                  </a:lnTo>
                  <a:lnTo>
                    <a:pt x="1168" y="317"/>
                  </a:lnTo>
                  <a:lnTo>
                    <a:pt x="1109" y="257"/>
                  </a:lnTo>
                  <a:lnTo>
                    <a:pt x="970" y="159"/>
                  </a:lnTo>
                  <a:lnTo>
                    <a:pt x="812" y="99"/>
                  </a:lnTo>
                  <a:lnTo>
                    <a:pt x="614" y="40"/>
                  </a:lnTo>
                  <a:lnTo>
                    <a:pt x="436" y="2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9"/>
            <p:cNvSpPr/>
            <p:nvPr/>
          </p:nvSpPr>
          <p:spPr>
            <a:xfrm>
              <a:off x="3838925" y="4864550"/>
              <a:ext cx="36125" cy="49000"/>
            </a:xfrm>
            <a:custGeom>
              <a:avLst/>
              <a:gdLst/>
              <a:ahLst/>
              <a:cxnLst/>
              <a:rect l="l" t="t" r="r" b="b"/>
              <a:pathLst>
                <a:path w="1445" h="1960" extrusionOk="0">
                  <a:moveTo>
                    <a:pt x="79" y="1"/>
                  </a:moveTo>
                  <a:lnTo>
                    <a:pt x="40" y="20"/>
                  </a:lnTo>
                  <a:lnTo>
                    <a:pt x="20" y="60"/>
                  </a:lnTo>
                  <a:lnTo>
                    <a:pt x="0" y="80"/>
                  </a:lnTo>
                  <a:lnTo>
                    <a:pt x="0" y="119"/>
                  </a:lnTo>
                  <a:lnTo>
                    <a:pt x="20" y="139"/>
                  </a:lnTo>
                  <a:lnTo>
                    <a:pt x="60" y="159"/>
                  </a:lnTo>
                  <a:lnTo>
                    <a:pt x="277" y="159"/>
                  </a:lnTo>
                  <a:lnTo>
                    <a:pt x="436" y="199"/>
                  </a:lnTo>
                  <a:lnTo>
                    <a:pt x="594" y="258"/>
                  </a:lnTo>
                  <a:lnTo>
                    <a:pt x="732" y="317"/>
                  </a:lnTo>
                  <a:lnTo>
                    <a:pt x="851" y="416"/>
                  </a:lnTo>
                  <a:lnTo>
                    <a:pt x="950" y="515"/>
                  </a:lnTo>
                  <a:lnTo>
                    <a:pt x="1049" y="634"/>
                  </a:lnTo>
                  <a:lnTo>
                    <a:pt x="1108" y="752"/>
                  </a:lnTo>
                  <a:lnTo>
                    <a:pt x="1168" y="891"/>
                  </a:lnTo>
                  <a:lnTo>
                    <a:pt x="1187" y="1029"/>
                  </a:lnTo>
                  <a:lnTo>
                    <a:pt x="1207" y="1168"/>
                  </a:lnTo>
                  <a:lnTo>
                    <a:pt x="1187" y="1306"/>
                  </a:lnTo>
                  <a:lnTo>
                    <a:pt x="1148" y="1465"/>
                  </a:lnTo>
                  <a:lnTo>
                    <a:pt x="1069" y="1603"/>
                  </a:lnTo>
                  <a:lnTo>
                    <a:pt x="970" y="1742"/>
                  </a:lnTo>
                  <a:lnTo>
                    <a:pt x="851" y="1860"/>
                  </a:lnTo>
                  <a:lnTo>
                    <a:pt x="831" y="1900"/>
                  </a:lnTo>
                  <a:lnTo>
                    <a:pt x="831" y="1920"/>
                  </a:lnTo>
                  <a:lnTo>
                    <a:pt x="851" y="1939"/>
                  </a:lnTo>
                  <a:lnTo>
                    <a:pt x="871" y="1959"/>
                  </a:lnTo>
                  <a:lnTo>
                    <a:pt x="1009" y="1959"/>
                  </a:lnTo>
                  <a:lnTo>
                    <a:pt x="1029" y="1939"/>
                  </a:lnTo>
                  <a:lnTo>
                    <a:pt x="1187" y="1781"/>
                  </a:lnTo>
                  <a:lnTo>
                    <a:pt x="1306" y="1623"/>
                  </a:lnTo>
                  <a:lnTo>
                    <a:pt x="1385" y="1465"/>
                  </a:lnTo>
                  <a:lnTo>
                    <a:pt x="1425" y="1287"/>
                  </a:lnTo>
                  <a:lnTo>
                    <a:pt x="1445" y="1128"/>
                  </a:lnTo>
                  <a:lnTo>
                    <a:pt x="1425" y="970"/>
                  </a:lnTo>
                  <a:lnTo>
                    <a:pt x="1385" y="812"/>
                  </a:lnTo>
                  <a:lnTo>
                    <a:pt x="1326" y="654"/>
                  </a:lnTo>
                  <a:lnTo>
                    <a:pt x="1227" y="515"/>
                  </a:lnTo>
                  <a:lnTo>
                    <a:pt x="1128" y="396"/>
                  </a:lnTo>
                  <a:lnTo>
                    <a:pt x="990" y="278"/>
                  </a:lnTo>
                  <a:lnTo>
                    <a:pt x="851" y="179"/>
                  </a:lnTo>
                  <a:lnTo>
                    <a:pt x="693" y="100"/>
                  </a:lnTo>
                  <a:lnTo>
                    <a:pt x="515" y="40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9"/>
            <p:cNvSpPr/>
            <p:nvPr/>
          </p:nvSpPr>
          <p:spPr>
            <a:xfrm>
              <a:off x="3917550" y="4819550"/>
              <a:ext cx="433300" cy="98950"/>
            </a:xfrm>
            <a:custGeom>
              <a:avLst/>
              <a:gdLst/>
              <a:ahLst/>
              <a:cxnLst/>
              <a:rect l="l" t="t" r="r" b="b"/>
              <a:pathLst>
                <a:path w="17332" h="3958" extrusionOk="0">
                  <a:moveTo>
                    <a:pt x="7697" y="0"/>
                  </a:moveTo>
                  <a:lnTo>
                    <a:pt x="6371" y="40"/>
                  </a:lnTo>
                  <a:lnTo>
                    <a:pt x="5066" y="99"/>
                  </a:lnTo>
                  <a:lnTo>
                    <a:pt x="3819" y="198"/>
                  </a:lnTo>
                  <a:lnTo>
                    <a:pt x="3186" y="258"/>
                  </a:lnTo>
                  <a:lnTo>
                    <a:pt x="2573" y="337"/>
                  </a:lnTo>
                  <a:lnTo>
                    <a:pt x="1940" y="436"/>
                  </a:lnTo>
                  <a:lnTo>
                    <a:pt x="1307" y="535"/>
                  </a:lnTo>
                  <a:lnTo>
                    <a:pt x="693" y="653"/>
                  </a:lnTo>
                  <a:lnTo>
                    <a:pt x="80" y="792"/>
                  </a:lnTo>
                  <a:lnTo>
                    <a:pt x="41" y="792"/>
                  </a:lnTo>
                  <a:lnTo>
                    <a:pt x="1" y="831"/>
                  </a:lnTo>
                  <a:lnTo>
                    <a:pt x="1" y="851"/>
                  </a:lnTo>
                  <a:lnTo>
                    <a:pt x="1" y="871"/>
                  </a:lnTo>
                  <a:lnTo>
                    <a:pt x="1" y="910"/>
                  </a:lnTo>
                  <a:lnTo>
                    <a:pt x="41" y="930"/>
                  </a:lnTo>
                  <a:lnTo>
                    <a:pt x="120" y="930"/>
                  </a:lnTo>
                  <a:lnTo>
                    <a:pt x="852" y="772"/>
                  </a:lnTo>
                  <a:lnTo>
                    <a:pt x="1584" y="614"/>
                  </a:lnTo>
                  <a:lnTo>
                    <a:pt x="2335" y="495"/>
                  </a:lnTo>
                  <a:lnTo>
                    <a:pt x="3087" y="396"/>
                  </a:lnTo>
                  <a:lnTo>
                    <a:pt x="3839" y="317"/>
                  </a:lnTo>
                  <a:lnTo>
                    <a:pt x="4591" y="238"/>
                  </a:lnTo>
                  <a:lnTo>
                    <a:pt x="5343" y="198"/>
                  </a:lnTo>
                  <a:lnTo>
                    <a:pt x="6114" y="159"/>
                  </a:lnTo>
                  <a:lnTo>
                    <a:pt x="6866" y="139"/>
                  </a:lnTo>
                  <a:lnTo>
                    <a:pt x="8389" y="139"/>
                  </a:lnTo>
                  <a:lnTo>
                    <a:pt x="9141" y="178"/>
                  </a:lnTo>
                  <a:lnTo>
                    <a:pt x="9893" y="218"/>
                  </a:lnTo>
                  <a:lnTo>
                    <a:pt x="10645" y="258"/>
                  </a:lnTo>
                  <a:lnTo>
                    <a:pt x="11396" y="337"/>
                  </a:lnTo>
                  <a:lnTo>
                    <a:pt x="12148" y="416"/>
                  </a:lnTo>
                  <a:lnTo>
                    <a:pt x="12623" y="475"/>
                  </a:lnTo>
                  <a:lnTo>
                    <a:pt x="13454" y="594"/>
                  </a:lnTo>
                  <a:lnTo>
                    <a:pt x="13949" y="673"/>
                  </a:lnTo>
                  <a:lnTo>
                    <a:pt x="14463" y="792"/>
                  </a:lnTo>
                  <a:lnTo>
                    <a:pt x="14977" y="910"/>
                  </a:lnTo>
                  <a:lnTo>
                    <a:pt x="15472" y="1049"/>
                  </a:lnTo>
                  <a:lnTo>
                    <a:pt x="15927" y="1187"/>
                  </a:lnTo>
                  <a:lnTo>
                    <a:pt x="16342" y="1365"/>
                  </a:lnTo>
                  <a:lnTo>
                    <a:pt x="16520" y="1464"/>
                  </a:lnTo>
                  <a:lnTo>
                    <a:pt x="16679" y="1543"/>
                  </a:lnTo>
                  <a:lnTo>
                    <a:pt x="16817" y="1642"/>
                  </a:lnTo>
                  <a:lnTo>
                    <a:pt x="16916" y="1761"/>
                  </a:lnTo>
                  <a:lnTo>
                    <a:pt x="16995" y="1860"/>
                  </a:lnTo>
                  <a:lnTo>
                    <a:pt x="17035" y="1979"/>
                  </a:lnTo>
                  <a:lnTo>
                    <a:pt x="17055" y="2097"/>
                  </a:lnTo>
                  <a:lnTo>
                    <a:pt x="17035" y="2216"/>
                  </a:lnTo>
                  <a:lnTo>
                    <a:pt x="16975" y="2335"/>
                  </a:lnTo>
                  <a:lnTo>
                    <a:pt x="16877" y="2473"/>
                  </a:lnTo>
                  <a:lnTo>
                    <a:pt x="16718" y="2612"/>
                  </a:lnTo>
                  <a:lnTo>
                    <a:pt x="16520" y="2750"/>
                  </a:lnTo>
                  <a:lnTo>
                    <a:pt x="16224" y="2928"/>
                  </a:lnTo>
                  <a:lnTo>
                    <a:pt x="15907" y="3106"/>
                  </a:lnTo>
                  <a:lnTo>
                    <a:pt x="15571" y="3245"/>
                  </a:lnTo>
                  <a:lnTo>
                    <a:pt x="15234" y="3383"/>
                  </a:lnTo>
                  <a:lnTo>
                    <a:pt x="14898" y="3502"/>
                  </a:lnTo>
                  <a:lnTo>
                    <a:pt x="14542" y="3601"/>
                  </a:lnTo>
                  <a:lnTo>
                    <a:pt x="13869" y="3799"/>
                  </a:lnTo>
                  <a:lnTo>
                    <a:pt x="13830" y="3819"/>
                  </a:lnTo>
                  <a:lnTo>
                    <a:pt x="13790" y="3838"/>
                  </a:lnTo>
                  <a:lnTo>
                    <a:pt x="13770" y="3878"/>
                  </a:lnTo>
                  <a:lnTo>
                    <a:pt x="13770" y="3898"/>
                  </a:lnTo>
                  <a:lnTo>
                    <a:pt x="13790" y="3918"/>
                  </a:lnTo>
                  <a:lnTo>
                    <a:pt x="13810" y="3937"/>
                  </a:lnTo>
                  <a:lnTo>
                    <a:pt x="13850" y="3957"/>
                  </a:lnTo>
                  <a:lnTo>
                    <a:pt x="13909" y="3937"/>
                  </a:lnTo>
                  <a:lnTo>
                    <a:pt x="14641" y="3720"/>
                  </a:lnTo>
                  <a:lnTo>
                    <a:pt x="15017" y="3601"/>
                  </a:lnTo>
                  <a:lnTo>
                    <a:pt x="15393" y="3463"/>
                  </a:lnTo>
                  <a:lnTo>
                    <a:pt x="15749" y="3324"/>
                  </a:lnTo>
                  <a:lnTo>
                    <a:pt x="16105" y="3146"/>
                  </a:lnTo>
                  <a:lnTo>
                    <a:pt x="16461" y="2968"/>
                  </a:lnTo>
                  <a:lnTo>
                    <a:pt x="16797" y="2770"/>
                  </a:lnTo>
                  <a:lnTo>
                    <a:pt x="17015" y="2592"/>
                  </a:lnTo>
                  <a:lnTo>
                    <a:pt x="17193" y="2434"/>
                  </a:lnTo>
                  <a:lnTo>
                    <a:pt x="17252" y="2335"/>
                  </a:lnTo>
                  <a:lnTo>
                    <a:pt x="17292" y="2256"/>
                  </a:lnTo>
                  <a:lnTo>
                    <a:pt x="17312" y="2177"/>
                  </a:lnTo>
                  <a:lnTo>
                    <a:pt x="17332" y="2097"/>
                  </a:lnTo>
                  <a:lnTo>
                    <a:pt x="17332" y="2038"/>
                  </a:lnTo>
                  <a:lnTo>
                    <a:pt x="17332" y="1959"/>
                  </a:lnTo>
                  <a:lnTo>
                    <a:pt x="17272" y="1820"/>
                  </a:lnTo>
                  <a:lnTo>
                    <a:pt x="17173" y="1682"/>
                  </a:lnTo>
                  <a:lnTo>
                    <a:pt x="17055" y="1543"/>
                  </a:lnTo>
                  <a:lnTo>
                    <a:pt x="16896" y="1425"/>
                  </a:lnTo>
                  <a:lnTo>
                    <a:pt x="16738" y="1326"/>
                  </a:lnTo>
                  <a:lnTo>
                    <a:pt x="16540" y="1227"/>
                  </a:lnTo>
                  <a:lnTo>
                    <a:pt x="16342" y="1128"/>
                  </a:lnTo>
                  <a:lnTo>
                    <a:pt x="15927" y="970"/>
                  </a:lnTo>
                  <a:lnTo>
                    <a:pt x="15551" y="851"/>
                  </a:lnTo>
                  <a:lnTo>
                    <a:pt x="14938" y="693"/>
                  </a:lnTo>
                  <a:lnTo>
                    <a:pt x="14285" y="535"/>
                  </a:lnTo>
                  <a:lnTo>
                    <a:pt x="13652" y="416"/>
                  </a:lnTo>
                  <a:lnTo>
                    <a:pt x="12999" y="297"/>
                  </a:lnTo>
                  <a:lnTo>
                    <a:pt x="12346" y="218"/>
                  </a:lnTo>
                  <a:lnTo>
                    <a:pt x="11673" y="139"/>
                  </a:lnTo>
                  <a:lnTo>
                    <a:pt x="11021" y="79"/>
                  </a:lnTo>
                  <a:lnTo>
                    <a:pt x="10348" y="40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9"/>
            <p:cNvSpPr/>
            <p:nvPr/>
          </p:nvSpPr>
          <p:spPr>
            <a:xfrm>
              <a:off x="3966025" y="4844275"/>
              <a:ext cx="282950" cy="63325"/>
            </a:xfrm>
            <a:custGeom>
              <a:avLst/>
              <a:gdLst/>
              <a:ahLst/>
              <a:cxnLst/>
              <a:rect l="l" t="t" r="r" b="b"/>
              <a:pathLst>
                <a:path w="11318" h="2533" extrusionOk="0">
                  <a:moveTo>
                    <a:pt x="3799" y="1"/>
                  </a:moveTo>
                  <a:lnTo>
                    <a:pt x="2889" y="20"/>
                  </a:lnTo>
                  <a:lnTo>
                    <a:pt x="1979" y="60"/>
                  </a:lnTo>
                  <a:lnTo>
                    <a:pt x="159" y="139"/>
                  </a:lnTo>
                  <a:lnTo>
                    <a:pt x="21" y="198"/>
                  </a:lnTo>
                  <a:lnTo>
                    <a:pt x="1" y="218"/>
                  </a:lnTo>
                  <a:lnTo>
                    <a:pt x="60" y="218"/>
                  </a:lnTo>
                  <a:lnTo>
                    <a:pt x="1663" y="139"/>
                  </a:lnTo>
                  <a:lnTo>
                    <a:pt x="3285" y="99"/>
                  </a:lnTo>
                  <a:lnTo>
                    <a:pt x="4927" y="99"/>
                  </a:lnTo>
                  <a:lnTo>
                    <a:pt x="6529" y="139"/>
                  </a:lnTo>
                  <a:lnTo>
                    <a:pt x="7162" y="179"/>
                  </a:lnTo>
                  <a:lnTo>
                    <a:pt x="8013" y="258"/>
                  </a:lnTo>
                  <a:lnTo>
                    <a:pt x="8508" y="317"/>
                  </a:lnTo>
                  <a:lnTo>
                    <a:pt x="8983" y="396"/>
                  </a:lnTo>
                  <a:lnTo>
                    <a:pt x="9457" y="475"/>
                  </a:lnTo>
                  <a:lnTo>
                    <a:pt x="9912" y="594"/>
                  </a:lnTo>
                  <a:lnTo>
                    <a:pt x="10308" y="733"/>
                  </a:lnTo>
                  <a:lnTo>
                    <a:pt x="10486" y="812"/>
                  </a:lnTo>
                  <a:lnTo>
                    <a:pt x="10644" y="891"/>
                  </a:lnTo>
                  <a:lnTo>
                    <a:pt x="10783" y="990"/>
                  </a:lnTo>
                  <a:lnTo>
                    <a:pt x="10902" y="1089"/>
                  </a:lnTo>
                  <a:lnTo>
                    <a:pt x="11001" y="1188"/>
                  </a:lnTo>
                  <a:lnTo>
                    <a:pt x="11060" y="1306"/>
                  </a:lnTo>
                  <a:lnTo>
                    <a:pt x="11099" y="1425"/>
                  </a:lnTo>
                  <a:lnTo>
                    <a:pt x="11099" y="1563"/>
                  </a:lnTo>
                  <a:lnTo>
                    <a:pt x="11060" y="1682"/>
                  </a:lnTo>
                  <a:lnTo>
                    <a:pt x="10981" y="1840"/>
                  </a:lnTo>
                  <a:lnTo>
                    <a:pt x="10882" y="1999"/>
                  </a:lnTo>
                  <a:lnTo>
                    <a:pt x="10724" y="2157"/>
                  </a:lnTo>
                  <a:lnTo>
                    <a:pt x="10526" y="2335"/>
                  </a:lnTo>
                  <a:lnTo>
                    <a:pt x="10288" y="2513"/>
                  </a:lnTo>
                  <a:lnTo>
                    <a:pt x="10288" y="2533"/>
                  </a:lnTo>
                  <a:lnTo>
                    <a:pt x="10447" y="2533"/>
                  </a:lnTo>
                  <a:lnTo>
                    <a:pt x="10486" y="2513"/>
                  </a:lnTo>
                  <a:lnTo>
                    <a:pt x="10724" y="2335"/>
                  </a:lnTo>
                  <a:lnTo>
                    <a:pt x="10902" y="2157"/>
                  </a:lnTo>
                  <a:lnTo>
                    <a:pt x="11060" y="2018"/>
                  </a:lnTo>
                  <a:lnTo>
                    <a:pt x="11179" y="1860"/>
                  </a:lnTo>
                  <a:lnTo>
                    <a:pt x="11258" y="1722"/>
                  </a:lnTo>
                  <a:lnTo>
                    <a:pt x="11297" y="1583"/>
                  </a:lnTo>
                  <a:lnTo>
                    <a:pt x="11317" y="1465"/>
                  </a:lnTo>
                  <a:lnTo>
                    <a:pt x="11317" y="1346"/>
                  </a:lnTo>
                  <a:lnTo>
                    <a:pt x="11278" y="1227"/>
                  </a:lnTo>
                  <a:lnTo>
                    <a:pt x="11218" y="1128"/>
                  </a:lnTo>
                  <a:lnTo>
                    <a:pt x="11139" y="1029"/>
                  </a:lnTo>
                  <a:lnTo>
                    <a:pt x="11040" y="950"/>
                  </a:lnTo>
                  <a:lnTo>
                    <a:pt x="10921" y="851"/>
                  </a:lnTo>
                  <a:lnTo>
                    <a:pt x="10783" y="772"/>
                  </a:lnTo>
                  <a:lnTo>
                    <a:pt x="10466" y="634"/>
                  </a:lnTo>
                  <a:lnTo>
                    <a:pt x="10090" y="515"/>
                  </a:lnTo>
                  <a:lnTo>
                    <a:pt x="9695" y="416"/>
                  </a:lnTo>
                  <a:lnTo>
                    <a:pt x="9279" y="317"/>
                  </a:lnTo>
                  <a:lnTo>
                    <a:pt x="8864" y="258"/>
                  </a:lnTo>
                  <a:lnTo>
                    <a:pt x="8073" y="159"/>
                  </a:lnTo>
                  <a:lnTo>
                    <a:pt x="7459" y="99"/>
                  </a:lnTo>
                  <a:lnTo>
                    <a:pt x="6549" y="60"/>
                  </a:lnTo>
                  <a:lnTo>
                    <a:pt x="5639" y="20"/>
                  </a:lnTo>
                  <a:lnTo>
                    <a:pt x="47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9"/>
            <p:cNvSpPr/>
            <p:nvPr/>
          </p:nvSpPr>
          <p:spPr>
            <a:xfrm>
              <a:off x="3547100" y="4664250"/>
              <a:ext cx="257225" cy="233475"/>
            </a:xfrm>
            <a:custGeom>
              <a:avLst/>
              <a:gdLst/>
              <a:ahLst/>
              <a:cxnLst/>
              <a:rect l="l" t="t" r="r" b="b"/>
              <a:pathLst>
                <a:path w="10289" h="9339" extrusionOk="0">
                  <a:moveTo>
                    <a:pt x="3067" y="0"/>
                  </a:moveTo>
                  <a:lnTo>
                    <a:pt x="2870" y="40"/>
                  </a:lnTo>
                  <a:lnTo>
                    <a:pt x="2672" y="99"/>
                  </a:lnTo>
                  <a:lnTo>
                    <a:pt x="2494" y="178"/>
                  </a:lnTo>
                  <a:lnTo>
                    <a:pt x="2316" y="277"/>
                  </a:lnTo>
                  <a:lnTo>
                    <a:pt x="2157" y="396"/>
                  </a:lnTo>
                  <a:lnTo>
                    <a:pt x="2019" y="534"/>
                  </a:lnTo>
                  <a:lnTo>
                    <a:pt x="1880" y="693"/>
                  </a:lnTo>
                  <a:lnTo>
                    <a:pt x="1762" y="851"/>
                  </a:lnTo>
                  <a:lnTo>
                    <a:pt x="1643" y="1029"/>
                  </a:lnTo>
                  <a:lnTo>
                    <a:pt x="1544" y="1207"/>
                  </a:lnTo>
                  <a:lnTo>
                    <a:pt x="1366" y="1167"/>
                  </a:lnTo>
                  <a:lnTo>
                    <a:pt x="1188" y="1128"/>
                  </a:lnTo>
                  <a:lnTo>
                    <a:pt x="951" y="1108"/>
                  </a:lnTo>
                  <a:lnTo>
                    <a:pt x="733" y="1128"/>
                  </a:lnTo>
                  <a:lnTo>
                    <a:pt x="535" y="1187"/>
                  </a:lnTo>
                  <a:lnTo>
                    <a:pt x="357" y="1286"/>
                  </a:lnTo>
                  <a:lnTo>
                    <a:pt x="278" y="1365"/>
                  </a:lnTo>
                  <a:lnTo>
                    <a:pt x="199" y="1425"/>
                  </a:lnTo>
                  <a:lnTo>
                    <a:pt x="139" y="1504"/>
                  </a:lnTo>
                  <a:lnTo>
                    <a:pt x="100" y="1603"/>
                  </a:lnTo>
                  <a:lnTo>
                    <a:pt x="41" y="1702"/>
                  </a:lnTo>
                  <a:lnTo>
                    <a:pt x="21" y="1801"/>
                  </a:lnTo>
                  <a:lnTo>
                    <a:pt x="1" y="1919"/>
                  </a:lnTo>
                  <a:lnTo>
                    <a:pt x="1" y="2038"/>
                  </a:lnTo>
                  <a:lnTo>
                    <a:pt x="21" y="2295"/>
                  </a:lnTo>
                  <a:lnTo>
                    <a:pt x="100" y="2572"/>
                  </a:lnTo>
                  <a:lnTo>
                    <a:pt x="219" y="2869"/>
                  </a:lnTo>
                  <a:lnTo>
                    <a:pt x="357" y="3166"/>
                  </a:lnTo>
                  <a:lnTo>
                    <a:pt x="258" y="3482"/>
                  </a:lnTo>
                  <a:lnTo>
                    <a:pt x="199" y="3799"/>
                  </a:lnTo>
                  <a:lnTo>
                    <a:pt x="159" y="4115"/>
                  </a:lnTo>
                  <a:lnTo>
                    <a:pt x="139" y="4452"/>
                  </a:lnTo>
                  <a:lnTo>
                    <a:pt x="139" y="4748"/>
                  </a:lnTo>
                  <a:lnTo>
                    <a:pt x="159" y="5045"/>
                  </a:lnTo>
                  <a:lnTo>
                    <a:pt x="219" y="5302"/>
                  </a:lnTo>
                  <a:lnTo>
                    <a:pt x="298" y="5520"/>
                  </a:lnTo>
                  <a:lnTo>
                    <a:pt x="357" y="5678"/>
                  </a:lnTo>
                  <a:lnTo>
                    <a:pt x="436" y="5797"/>
                  </a:lnTo>
                  <a:lnTo>
                    <a:pt x="535" y="5896"/>
                  </a:lnTo>
                  <a:lnTo>
                    <a:pt x="654" y="5995"/>
                  </a:lnTo>
                  <a:lnTo>
                    <a:pt x="773" y="6054"/>
                  </a:lnTo>
                  <a:lnTo>
                    <a:pt x="911" y="6094"/>
                  </a:lnTo>
                  <a:lnTo>
                    <a:pt x="1049" y="6133"/>
                  </a:lnTo>
                  <a:lnTo>
                    <a:pt x="1188" y="6153"/>
                  </a:lnTo>
                  <a:lnTo>
                    <a:pt x="1326" y="6153"/>
                  </a:lnTo>
                  <a:lnTo>
                    <a:pt x="1485" y="6133"/>
                  </a:lnTo>
                  <a:lnTo>
                    <a:pt x="1643" y="6094"/>
                  </a:lnTo>
                  <a:lnTo>
                    <a:pt x="1801" y="6054"/>
                  </a:lnTo>
                  <a:lnTo>
                    <a:pt x="2098" y="5935"/>
                  </a:lnTo>
                  <a:lnTo>
                    <a:pt x="2395" y="5777"/>
                  </a:lnTo>
                  <a:lnTo>
                    <a:pt x="2434" y="5896"/>
                  </a:lnTo>
                  <a:lnTo>
                    <a:pt x="2494" y="5995"/>
                  </a:lnTo>
                  <a:lnTo>
                    <a:pt x="2573" y="6074"/>
                  </a:lnTo>
                  <a:lnTo>
                    <a:pt x="2652" y="6133"/>
                  </a:lnTo>
                  <a:lnTo>
                    <a:pt x="2751" y="6173"/>
                  </a:lnTo>
                  <a:lnTo>
                    <a:pt x="2889" y="6193"/>
                  </a:lnTo>
                  <a:lnTo>
                    <a:pt x="3028" y="6193"/>
                  </a:lnTo>
                  <a:lnTo>
                    <a:pt x="3186" y="6153"/>
                  </a:lnTo>
                  <a:lnTo>
                    <a:pt x="3384" y="6074"/>
                  </a:lnTo>
                  <a:lnTo>
                    <a:pt x="3661" y="5896"/>
                  </a:lnTo>
                  <a:lnTo>
                    <a:pt x="3799" y="5797"/>
                  </a:lnTo>
                  <a:lnTo>
                    <a:pt x="3918" y="5698"/>
                  </a:lnTo>
                  <a:lnTo>
                    <a:pt x="4017" y="5579"/>
                  </a:lnTo>
                  <a:lnTo>
                    <a:pt x="4096" y="5480"/>
                  </a:lnTo>
                  <a:lnTo>
                    <a:pt x="4709" y="5777"/>
                  </a:lnTo>
                  <a:lnTo>
                    <a:pt x="5283" y="6094"/>
                  </a:lnTo>
                  <a:lnTo>
                    <a:pt x="5837" y="6430"/>
                  </a:lnTo>
                  <a:lnTo>
                    <a:pt x="6371" y="6747"/>
                  </a:lnTo>
                  <a:lnTo>
                    <a:pt x="6866" y="7083"/>
                  </a:lnTo>
                  <a:lnTo>
                    <a:pt x="7341" y="7399"/>
                  </a:lnTo>
                  <a:lnTo>
                    <a:pt x="8172" y="8013"/>
                  </a:lnTo>
                  <a:lnTo>
                    <a:pt x="8824" y="8527"/>
                  </a:lnTo>
                  <a:lnTo>
                    <a:pt x="9339" y="8962"/>
                  </a:lnTo>
                  <a:lnTo>
                    <a:pt x="9754" y="9338"/>
                  </a:lnTo>
                  <a:lnTo>
                    <a:pt x="10288" y="9160"/>
                  </a:lnTo>
                  <a:lnTo>
                    <a:pt x="9952" y="8586"/>
                  </a:lnTo>
                  <a:lnTo>
                    <a:pt x="9596" y="8052"/>
                  </a:lnTo>
                  <a:lnTo>
                    <a:pt x="9260" y="7558"/>
                  </a:lnTo>
                  <a:lnTo>
                    <a:pt x="8904" y="7083"/>
                  </a:lnTo>
                  <a:lnTo>
                    <a:pt x="8548" y="6648"/>
                  </a:lnTo>
                  <a:lnTo>
                    <a:pt x="8191" y="6232"/>
                  </a:lnTo>
                  <a:lnTo>
                    <a:pt x="7835" y="5856"/>
                  </a:lnTo>
                  <a:lnTo>
                    <a:pt x="7479" y="5520"/>
                  </a:lnTo>
                  <a:lnTo>
                    <a:pt x="7143" y="5203"/>
                  </a:lnTo>
                  <a:lnTo>
                    <a:pt x="6807" y="4907"/>
                  </a:lnTo>
                  <a:lnTo>
                    <a:pt x="6470" y="4649"/>
                  </a:lnTo>
                  <a:lnTo>
                    <a:pt x="6154" y="4412"/>
                  </a:lnTo>
                  <a:lnTo>
                    <a:pt x="5857" y="4194"/>
                  </a:lnTo>
                  <a:lnTo>
                    <a:pt x="5560" y="3997"/>
                  </a:lnTo>
                  <a:lnTo>
                    <a:pt x="5026" y="3680"/>
                  </a:lnTo>
                  <a:lnTo>
                    <a:pt x="5066" y="3383"/>
                  </a:lnTo>
                  <a:lnTo>
                    <a:pt x="5085" y="3245"/>
                  </a:lnTo>
                  <a:lnTo>
                    <a:pt x="5066" y="3106"/>
                  </a:lnTo>
                  <a:lnTo>
                    <a:pt x="5046" y="2948"/>
                  </a:lnTo>
                  <a:lnTo>
                    <a:pt x="5006" y="2810"/>
                  </a:lnTo>
                  <a:lnTo>
                    <a:pt x="4947" y="2671"/>
                  </a:lnTo>
                  <a:lnTo>
                    <a:pt x="4888" y="2552"/>
                  </a:lnTo>
                  <a:lnTo>
                    <a:pt x="4808" y="2453"/>
                  </a:lnTo>
                  <a:lnTo>
                    <a:pt x="4690" y="2374"/>
                  </a:lnTo>
                  <a:lnTo>
                    <a:pt x="4571" y="2315"/>
                  </a:lnTo>
                  <a:lnTo>
                    <a:pt x="4413" y="2275"/>
                  </a:lnTo>
                  <a:lnTo>
                    <a:pt x="4472" y="1860"/>
                  </a:lnTo>
                  <a:lnTo>
                    <a:pt x="4512" y="1524"/>
                  </a:lnTo>
                  <a:lnTo>
                    <a:pt x="4512" y="1326"/>
                  </a:lnTo>
                  <a:lnTo>
                    <a:pt x="4492" y="1148"/>
                  </a:lnTo>
                  <a:lnTo>
                    <a:pt x="4452" y="970"/>
                  </a:lnTo>
                  <a:lnTo>
                    <a:pt x="4393" y="792"/>
                  </a:lnTo>
                  <a:lnTo>
                    <a:pt x="4314" y="633"/>
                  </a:lnTo>
                  <a:lnTo>
                    <a:pt x="4235" y="495"/>
                  </a:lnTo>
                  <a:lnTo>
                    <a:pt x="4136" y="376"/>
                  </a:lnTo>
                  <a:lnTo>
                    <a:pt x="4017" y="257"/>
                  </a:lnTo>
                  <a:lnTo>
                    <a:pt x="3898" y="178"/>
                  </a:lnTo>
                  <a:lnTo>
                    <a:pt x="3760" y="99"/>
                  </a:lnTo>
                  <a:lnTo>
                    <a:pt x="3602" y="40"/>
                  </a:lnTo>
                  <a:lnTo>
                    <a:pt x="3443" y="20"/>
                  </a:lnTo>
                  <a:lnTo>
                    <a:pt x="3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9"/>
            <p:cNvSpPr/>
            <p:nvPr/>
          </p:nvSpPr>
          <p:spPr>
            <a:xfrm>
              <a:off x="3602500" y="4763150"/>
              <a:ext cx="46525" cy="55425"/>
            </a:xfrm>
            <a:custGeom>
              <a:avLst/>
              <a:gdLst/>
              <a:ahLst/>
              <a:cxnLst/>
              <a:rect l="l" t="t" r="r" b="b"/>
              <a:pathLst>
                <a:path w="1861" h="2217" extrusionOk="0">
                  <a:moveTo>
                    <a:pt x="990" y="1"/>
                  </a:moveTo>
                  <a:lnTo>
                    <a:pt x="911" y="21"/>
                  </a:lnTo>
                  <a:lnTo>
                    <a:pt x="753" y="60"/>
                  </a:lnTo>
                  <a:lnTo>
                    <a:pt x="614" y="139"/>
                  </a:lnTo>
                  <a:lnTo>
                    <a:pt x="476" y="238"/>
                  </a:lnTo>
                  <a:lnTo>
                    <a:pt x="357" y="337"/>
                  </a:lnTo>
                  <a:lnTo>
                    <a:pt x="199" y="535"/>
                  </a:lnTo>
                  <a:lnTo>
                    <a:pt x="100" y="773"/>
                  </a:lnTo>
                  <a:lnTo>
                    <a:pt x="21" y="1010"/>
                  </a:lnTo>
                  <a:lnTo>
                    <a:pt x="1" y="1247"/>
                  </a:lnTo>
                  <a:lnTo>
                    <a:pt x="1" y="1386"/>
                  </a:lnTo>
                  <a:lnTo>
                    <a:pt x="21" y="1505"/>
                  </a:lnTo>
                  <a:lnTo>
                    <a:pt x="60" y="1623"/>
                  </a:lnTo>
                  <a:lnTo>
                    <a:pt x="100" y="1722"/>
                  </a:lnTo>
                  <a:lnTo>
                    <a:pt x="159" y="1841"/>
                  </a:lnTo>
                  <a:lnTo>
                    <a:pt x="238" y="1940"/>
                  </a:lnTo>
                  <a:lnTo>
                    <a:pt x="317" y="2039"/>
                  </a:lnTo>
                  <a:lnTo>
                    <a:pt x="416" y="2118"/>
                  </a:lnTo>
                  <a:lnTo>
                    <a:pt x="515" y="2177"/>
                  </a:lnTo>
                  <a:lnTo>
                    <a:pt x="614" y="2197"/>
                  </a:lnTo>
                  <a:lnTo>
                    <a:pt x="713" y="2217"/>
                  </a:lnTo>
                  <a:lnTo>
                    <a:pt x="832" y="2217"/>
                  </a:lnTo>
                  <a:lnTo>
                    <a:pt x="931" y="2197"/>
                  </a:lnTo>
                  <a:lnTo>
                    <a:pt x="1029" y="2177"/>
                  </a:lnTo>
                  <a:lnTo>
                    <a:pt x="1247" y="2078"/>
                  </a:lnTo>
                  <a:lnTo>
                    <a:pt x="1445" y="1960"/>
                  </a:lnTo>
                  <a:lnTo>
                    <a:pt x="1623" y="1801"/>
                  </a:lnTo>
                  <a:lnTo>
                    <a:pt x="1761" y="1623"/>
                  </a:lnTo>
                  <a:lnTo>
                    <a:pt x="1860" y="1465"/>
                  </a:lnTo>
                  <a:lnTo>
                    <a:pt x="1841" y="1445"/>
                  </a:lnTo>
                  <a:lnTo>
                    <a:pt x="1761" y="1445"/>
                  </a:lnTo>
                  <a:lnTo>
                    <a:pt x="1742" y="1465"/>
                  </a:lnTo>
                  <a:lnTo>
                    <a:pt x="1643" y="1643"/>
                  </a:lnTo>
                  <a:lnTo>
                    <a:pt x="1504" y="1821"/>
                  </a:lnTo>
                  <a:lnTo>
                    <a:pt x="1326" y="1960"/>
                  </a:lnTo>
                  <a:lnTo>
                    <a:pt x="1128" y="2059"/>
                  </a:lnTo>
                  <a:lnTo>
                    <a:pt x="1029" y="2098"/>
                  </a:lnTo>
                  <a:lnTo>
                    <a:pt x="931" y="2118"/>
                  </a:lnTo>
                  <a:lnTo>
                    <a:pt x="832" y="2138"/>
                  </a:lnTo>
                  <a:lnTo>
                    <a:pt x="733" y="2118"/>
                  </a:lnTo>
                  <a:lnTo>
                    <a:pt x="634" y="2098"/>
                  </a:lnTo>
                  <a:lnTo>
                    <a:pt x="535" y="2059"/>
                  </a:lnTo>
                  <a:lnTo>
                    <a:pt x="436" y="1999"/>
                  </a:lnTo>
                  <a:lnTo>
                    <a:pt x="357" y="1920"/>
                  </a:lnTo>
                  <a:lnTo>
                    <a:pt x="278" y="1821"/>
                  </a:lnTo>
                  <a:lnTo>
                    <a:pt x="218" y="1702"/>
                  </a:lnTo>
                  <a:lnTo>
                    <a:pt x="159" y="1564"/>
                  </a:lnTo>
                  <a:lnTo>
                    <a:pt x="119" y="1425"/>
                  </a:lnTo>
                  <a:lnTo>
                    <a:pt x="100" y="1287"/>
                  </a:lnTo>
                  <a:lnTo>
                    <a:pt x="100" y="1148"/>
                  </a:lnTo>
                  <a:lnTo>
                    <a:pt x="119" y="1010"/>
                  </a:lnTo>
                  <a:lnTo>
                    <a:pt x="139" y="871"/>
                  </a:lnTo>
                  <a:lnTo>
                    <a:pt x="238" y="654"/>
                  </a:lnTo>
                  <a:lnTo>
                    <a:pt x="357" y="456"/>
                  </a:lnTo>
                  <a:lnTo>
                    <a:pt x="515" y="258"/>
                  </a:lnTo>
                  <a:lnTo>
                    <a:pt x="693" y="120"/>
                  </a:lnTo>
                  <a:lnTo>
                    <a:pt x="812" y="60"/>
                  </a:lnTo>
                  <a:lnTo>
                    <a:pt x="891" y="41"/>
                  </a:lnTo>
                  <a:lnTo>
                    <a:pt x="970" y="80"/>
                  </a:lnTo>
                  <a:lnTo>
                    <a:pt x="1049" y="120"/>
                  </a:lnTo>
                  <a:lnTo>
                    <a:pt x="1089" y="199"/>
                  </a:lnTo>
                  <a:lnTo>
                    <a:pt x="1128" y="298"/>
                  </a:lnTo>
                  <a:lnTo>
                    <a:pt x="1188" y="456"/>
                  </a:lnTo>
                  <a:lnTo>
                    <a:pt x="1188" y="575"/>
                  </a:lnTo>
                  <a:lnTo>
                    <a:pt x="1148" y="693"/>
                  </a:lnTo>
                  <a:lnTo>
                    <a:pt x="1089" y="792"/>
                  </a:lnTo>
                  <a:lnTo>
                    <a:pt x="1029" y="871"/>
                  </a:lnTo>
                  <a:lnTo>
                    <a:pt x="950" y="911"/>
                  </a:lnTo>
                  <a:lnTo>
                    <a:pt x="891" y="911"/>
                  </a:lnTo>
                  <a:lnTo>
                    <a:pt x="851" y="891"/>
                  </a:lnTo>
                  <a:lnTo>
                    <a:pt x="812" y="871"/>
                  </a:lnTo>
                  <a:lnTo>
                    <a:pt x="772" y="832"/>
                  </a:lnTo>
                  <a:lnTo>
                    <a:pt x="733" y="792"/>
                  </a:lnTo>
                  <a:lnTo>
                    <a:pt x="713" y="713"/>
                  </a:lnTo>
                  <a:lnTo>
                    <a:pt x="693" y="693"/>
                  </a:lnTo>
                  <a:lnTo>
                    <a:pt x="654" y="713"/>
                  </a:lnTo>
                  <a:lnTo>
                    <a:pt x="614" y="713"/>
                  </a:lnTo>
                  <a:lnTo>
                    <a:pt x="594" y="733"/>
                  </a:lnTo>
                  <a:lnTo>
                    <a:pt x="634" y="832"/>
                  </a:lnTo>
                  <a:lnTo>
                    <a:pt x="693" y="911"/>
                  </a:lnTo>
                  <a:lnTo>
                    <a:pt x="733" y="951"/>
                  </a:lnTo>
                  <a:lnTo>
                    <a:pt x="792" y="990"/>
                  </a:lnTo>
                  <a:lnTo>
                    <a:pt x="851" y="1010"/>
                  </a:lnTo>
                  <a:lnTo>
                    <a:pt x="911" y="1010"/>
                  </a:lnTo>
                  <a:lnTo>
                    <a:pt x="970" y="990"/>
                  </a:lnTo>
                  <a:lnTo>
                    <a:pt x="1029" y="951"/>
                  </a:lnTo>
                  <a:lnTo>
                    <a:pt x="1128" y="871"/>
                  </a:lnTo>
                  <a:lnTo>
                    <a:pt x="1227" y="733"/>
                  </a:lnTo>
                  <a:lnTo>
                    <a:pt x="1287" y="594"/>
                  </a:lnTo>
                  <a:lnTo>
                    <a:pt x="1306" y="436"/>
                  </a:lnTo>
                  <a:lnTo>
                    <a:pt x="1287" y="318"/>
                  </a:lnTo>
                  <a:lnTo>
                    <a:pt x="1267" y="219"/>
                  </a:lnTo>
                  <a:lnTo>
                    <a:pt x="1227" y="139"/>
                  </a:lnTo>
                  <a:lnTo>
                    <a:pt x="1188" y="80"/>
                  </a:lnTo>
                  <a:lnTo>
                    <a:pt x="1128" y="41"/>
                  </a:lnTo>
                  <a:lnTo>
                    <a:pt x="1069" y="21"/>
                  </a:lnTo>
                  <a:lnTo>
                    <a:pt x="990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9"/>
            <p:cNvSpPr/>
            <p:nvPr/>
          </p:nvSpPr>
          <p:spPr>
            <a:xfrm>
              <a:off x="3640600" y="4719150"/>
              <a:ext cx="35125" cy="41075"/>
            </a:xfrm>
            <a:custGeom>
              <a:avLst/>
              <a:gdLst/>
              <a:ahLst/>
              <a:cxnLst/>
              <a:rect l="l" t="t" r="r" b="b"/>
              <a:pathLst>
                <a:path w="1405" h="1643" extrusionOk="0">
                  <a:moveTo>
                    <a:pt x="673" y="0"/>
                  </a:moveTo>
                  <a:lnTo>
                    <a:pt x="594" y="20"/>
                  </a:lnTo>
                  <a:lnTo>
                    <a:pt x="534" y="40"/>
                  </a:lnTo>
                  <a:lnTo>
                    <a:pt x="455" y="79"/>
                  </a:lnTo>
                  <a:lnTo>
                    <a:pt x="336" y="178"/>
                  </a:lnTo>
                  <a:lnTo>
                    <a:pt x="218" y="317"/>
                  </a:lnTo>
                  <a:lnTo>
                    <a:pt x="119" y="475"/>
                  </a:lnTo>
                  <a:lnTo>
                    <a:pt x="59" y="633"/>
                  </a:lnTo>
                  <a:lnTo>
                    <a:pt x="20" y="792"/>
                  </a:lnTo>
                  <a:lnTo>
                    <a:pt x="0" y="930"/>
                  </a:lnTo>
                  <a:lnTo>
                    <a:pt x="0" y="1088"/>
                  </a:lnTo>
                  <a:lnTo>
                    <a:pt x="20" y="1247"/>
                  </a:lnTo>
                  <a:lnTo>
                    <a:pt x="59" y="1385"/>
                  </a:lnTo>
                  <a:lnTo>
                    <a:pt x="139" y="1504"/>
                  </a:lnTo>
                  <a:lnTo>
                    <a:pt x="178" y="1543"/>
                  </a:lnTo>
                  <a:lnTo>
                    <a:pt x="237" y="1563"/>
                  </a:lnTo>
                  <a:lnTo>
                    <a:pt x="297" y="1583"/>
                  </a:lnTo>
                  <a:lnTo>
                    <a:pt x="376" y="1563"/>
                  </a:lnTo>
                  <a:lnTo>
                    <a:pt x="455" y="1543"/>
                  </a:lnTo>
                  <a:lnTo>
                    <a:pt x="534" y="1504"/>
                  </a:lnTo>
                  <a:lnTo>
                    <a:pt x="613" y="1444"/>
                  </a:lnTo>
                  <a:lnTo>
                    <a:pt x="693" y="1365"/>
                  </a:lnTo>
                  <a:lnTo>
                    <a:pt x="752" y="1286"/>
                  </a:lnTo>
                  <a:lnTo>
                    <a:pt x="772" y="1207"/>
                  </a:lnTo>
                  <a:lnTo>
                    <a:pt x="811" y="1128"/>
                  </a:lnTo>
                  <a:lnTo>
                    <a:pt x="811" y="1029"/>
                  </a:lnTo>
                  <a:lnTo>
                    <a:pt x="811" y="930"/>
                  </a:lnTo>
                  <a:lnTo>
                    <a:pt x="772" y="831"/>
                  </a:lnTo>
                  <a:lnTo>
                    <a:pt x="752" y="772"/>
                  </a:lnTo>
                  <a:lnTo>
                    <a:pt x="712" y="732"/>
                  </a:lnTo>
                  <a:lnTo>
                    <a:pt x="673" y="712"/>
                  </a:lnTo>
                  <a:lnTo>
                    <a:pt x="633" y="693"/>
                  </a:lnTo>
                  <a:lnTo>
                    <a:pt x="574" y="693"/>
                  </a:lnTo>
                  <a:lnTo>
                    <a:pt x="534" y="712"/>
                  </a:lnTo>
                  <a:lnTo>
                    <a:pt x="435" y="792"/>
                  </a:lnTo>
                  <a:lnTo>
                    <a:pt x="475" y="811"/>
                  </a:lnTo>
                  <a:lnTo>
                    <a:pt x="534" y="792"/>
                  </a:lnTo>
                  <a:lnTo>
                    <a:pt x="574" y="752"/>
                  </a:lnTo>
                  <a:lnTo>
                    <a:pt x="594" y="752"/>
                  </a:lnTo>
                  <a:lnTo>
                    <a:pt x="613" y="772"/>
                  </a:lnTo>
                  <a:lnTo>
                    <a:pt x="633" y="792"/>
                  </a:lnTo>
                  <a:lnTo>
                    <a:pt x="673" y="871"/>
                  </a:lnTo>
                  <a:lnTo>
                    <a:pt x="693" y="930"/>
                  </a:lnTo>
                  <a:lnTo>
                    <a:pt x="693" y="1088"/>
                  </a:lnTo>
                  <a:lnTo>
                    <a:pt x="673" y="1227"/>
                  </a:lnTo>
                  <a:lnTo>
                    <a:pt x="633" y="1306"/>
                  </a:lnTo>
                  <a:lnTo>
                    <a:pt x="594" y="1385"/>
                  </a:lnTo>
                  <a:lnTo>
                    <a:pt x="514" y="1444"/>
                  </a:lnTo>
                  <a:lnTo>
                    <a:pt x="435" y="1484"/>
                  </a:lnTo>
                  <a:lnTo>
                    <a:pt x="356" y="1504"/>
                  </a:lnTo>
                  <a:lnTo>
                    <a:pt x="297" y="1504"/>
                  </a:lnTo>
                  <a:lnTo>
                    <a:pt x="218" y="1464"/>
                  </a:lnTo>
                  <a:lnTo>
                    <a:pt x="158" y="1365"/>
                  </a:lnTo>
                  <a:lnTo>
                    <a:pt x="119" y="1266"/>
                  </a:lnTo>
                  <a:lnTo>
                    <a:pt x="99" y="1167"/>
                  </a:lnTo>
                  <a:lnTo>
                    <a:pt x="99" y="1049"/>
                  </a:lnTo>
                  <a:lnTo>
                    <a:pt x="99" y="930"/>
                  </a:lnTo>
                  <a:lnTo>
                    <a:pt x="139" y="693"/>
                  </a:lnTo>
                  <a:lnTo>
                    <a:pt x="218" y="475"/>
                  </a:lnTo>
                  <a:lnTo>
                    <a:pt x="317" y="297"/>
                  </a:lnTo>
                  <a:lnTo>
                    <a:pt x="376" y="218"/>
                  </a:lnTo>
                  <a:lnTo>
                    <a:pt x="455" y="158"/>
                  </a:lnTo>
                  <a:lnTo>
                    <a:pt x="534" y="99"/>
                  </a:lnTo>
                  <a:lnTo>
                    <a:pt x="613" y="79"/>
                  </a:lnTo>
                  <a:lnTo>
                    <a:pt x="712" y="79"/>
                  </a:lnTo>
                  <a:lnTo>
                    <a:pt x="811" y="119"/>
                  </a:lnTo>
                  <a:lnTo>
                    <a:pt x="910" y="198"/>
                  </a:lnTo>
                  <a:lnTo>
                    <a:pt x="1009" y="277"/>
                  </a:lnTo>
                  <a:lnTo>
                    <a:pt x="1068" y="396"/>
                  </a:lnTo>
                  <a:lnTo>
                    <a:pt x="1128" y="495"/>
                  </a:lnTo>
                  <a:lnTo>
                    <a:pt x="1187" y="633"/>
                  </a:lnTo>
                  <a:lnTo>
                    <a:pt x="1227" y="772"/>
                  </a:lnTo>
                  <a:lnTo>
                    <a:pt x="1266" y="910"/>
                  </a:lnTo>
                  <a:lnTo>
                    <a:pt x="1286" y="1069"/>
                  </a:lnTo>
                  <a:lnTo>
                    <a:pt x="1286" y="1207"/>
                  </a:lnTo>
                  <a:lnTo>
                    <a:pt x="1286" y="1365"/>
                  </a:lnTo>
                  <a:lnTo>
                    <a:pt x="1246" y="1504"/>
                  </a:lnTo>
                  <a:lnTo>
                    <a:pt x="1207" y="1642"/>
                  </a:lnTo>
                  <a:lnTo>
                    <a:pt x="1286" y="1642"/>
                  </a:lnTo>
                  <a:lnTo>
                    <a:pt x="1306" y="1622"/>
                  </a:lnTo>
                  <a:lnTo>
                    <a:pt x="1385" y="1425"/>
                  </a:lnTo>
                  <a:lnTo>
                    <a:pt x="1405" y="1227"/>
                  </a:lnTo>
                  <a:lnTo>
                    <a:pt x="1405" y="1009"/>
                  </a:lnTo>
                  <a:lnTo>
                    <a:pt x="1365" y="792"/>
                  </a:lnTo>
                  <a:lnTo>
                    <a:pt x="1306" y="574"/>
                  </a:lnTo>
                  <a:lnTo>
                    <a:pt x="1207" y="376"/>
                  </a:lnTo>
                  <a:lnTo>
                    <a:pt x="1068" y="198"/>
                  </a:lnTo>
                  <a:lnTo>
                    <a:pt x="1009" y="139"/>
                  </a:lnTo>
                  <a:lnTo>
                    <a:pt x="930" y="79"/>
                  </a:lnTo>
                  <a:lnTo>
                    <a:pt x="831" y="40"/>
                  </a:lnTo>
                  <a:lnTo>
                    <a:pt x="752" y="20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9"/>
            <p:cNvSpPr/>
            <p:nvPr/>
          </p:nvSpPr>
          <p:spPr>
            <a:xfrm>
              <a:off x="3562450" y="4747325"/>
              <a:ext cx="42550" cy="50000"/>
            </a:xfrm>
            <a:custGeom>
              <a:avLst/>
              <a:gdLst/>
              <a:ahLst/>
              <a:cxnLst/>
              <a:rect l="l" t="t" r="r" b="b"/>
              <a:pathLst>
                <a:path w="1702" h="2000" extrusionOk="0">
                  <a:moveTo>
                    <a:pt x="811" y="1"/>
                  </a:moveTo>
                  <a:lnTo>
                    <a:pt x="653" y="21"/>
                  </a:lnTo>
                  <a:lnTo>
                    <a:pt x="515" y="60"/>
                  </a:lnTo>
                  <a:lnTo>
                    <a:pt x="396" y="120"/>
                  </a:lnTo>
                  <a:lnTo>
                    <a:pt x="317" y="179"/>
                  </a:lnTo>
                  <a:lnTo>
                    <a:pt x="238" y="258"/>
                  </a:lnTo>
                  <a:lnTo>
                    <a:pt x="159" y="337"/>
                  </a:lnTo>
                  <a:lnTo>
                    <a:pt x="119" y="416"/>
                  </a:lnTo>
                  <a:lnTo>
                    <a:pt x="40" y="594"/>
                  </a:lnTo>
                  <a:lnTo>
                    <a:pt x="0" y="772"/>
                  </a:lnTo>
                  <a:lnTo>
                    <a:pt x="0" y="970"/>
                  </a:lnTo>
                  <a:lnTo>
                    <a:pt x="40" y="1168"/>
                  </a:lnTo>
                  <a:lnTo>
                    <a:pt x="99" y="1366"/>
                  </a:lnTo>
                  <a:lnTo>
                    <a:pt x="198" y="1544"/>
                  </a:lnTo>
                  <a:lnTo>
                    <a:pt x="257" y="1643"/>
                  </a:lnTo>
                  <a:lnTo>
                    <a:pt x="337" y="1742"/>
                  </a:lnTo>
                  <a:lnTo>
                    <a:pt x="416" y="1801"/>
                  </a:lnTo>
                  <a:lnTo>
                    <a:pt x="495" y="1861"/>
                  </a:lnTo>
                  <a:lnTo>
                    <a:pt x="574" y="1920"/>
                  </a:lnTo>
                  <a:lnTo>
                    <a:pt x="673" y="1960"/>
                  </a:lnTo>
                  <a:lnTo>
                    <a:pt x="851" y="1999"/>
                  </a:lnTo>
                  <a:lnTo>
                    <a:pt x="1049" y="1999"/>
                  </a:lnTo>
                  <a:lnTo>
                    <a:pt x="1247" y="1979"/>
                  </a:lnTo>
                  <a:lnTo>
                    <a:pt x="1464" y="1940"/>
                  </a:lnTo>
                  <a:lnTo>
                    <a:pt x="1662" y="1880"/>
                  </a:lnTo>
                  <a:lnTo>
                    <a:pt x="1702" y="1841"/>
                  </a:lnTo>
                  <a:lnTo>
                    <a:pt x="1682" y="1821"/>
                  </a:lnTo>
                  <a:lnTo>
                    <a:pt x="1623" y="1821"/>
                  </a:lnTo>
                  <a:lnTo>
                    <a:pt x="1444" y="1880"/>
                  </a:lnTo>
                  <a:lnTo>
                    <a:pt x="1286" y="1920"/>
                  </a:lnTo>
                  <a:lnTo>
                    <a:pt x="1128" y="1940"/>
                  </a:lnTo>
                  <a:lnTo>
                    <a:pt x="989" y="1940"/>
                  </a:lnTo>
                  <a:lnTo>
                    <a:pt x="831" y="1920"/>
                  </a:lnTo>
                  <a:lnTo>
                    <a:pt x="693" y="1861"/>
                  </a:lnTo>
                  <a:lnTo>
                    <a:pt x="554" y="1781"/>
                  </a:lnTo>
                  <a:lnTo>
                    <a:pt x="416" y="1663"/>
                  </a:lnTo>
                  <a:lnTo>
                    <a:pt x="337" y="1564"/>
                  </a:lnTo>
                  <a:lnTo>
                    <a:pt x="277" y="1465"/>
                  </a:lnTo>
                  <a:lnTo>
                    <a:pt x="218" y="1366"/>
                  </a:lnTo>
                  <a:lnTo>
                    <a:pt x="178" y="1247"/>
                  </a:lnTo>
                  <a:lnTo>
                    <a:pt x="119" y="1010"/>
                  </a:lnTo>
                  <a:lnTo>
                    <a:pt x="119" y="772"/>
                  </a:lnTo>
                  <a:lnTo>
                    <a:pt x="119" y="634"/>
                  </a:lnTo>
                  <a:lnTo>
                    <a:pt x="178" y="495"/>
                  </a:lnTo>
                  <a:lnTo>
                    <a:pt x="238" y="377"/>
                  </a:lnTo>
                  <a:lnTo>
                    <a:pt x="337" y="278"/>
                  </a:lnTo>
                  <a:lnTo>
                    <a:pt x="435" y="199"/>
                  </a:lnTo>
                  <a:lnTo>
                    <a:pt x="554" y="139"/>
                  </a:lnTo>
                  <a:lnTo>
                    <a:pt x="693" y="100"/>
                  </a:lnTo>
                  <a:lnTo>
                    <a:pt x="831" y="80"/>
                  </a:lnTo>
                  <a:lnTo>
                    <a:pt x="950" y="80"/>
                  </a:lnTo>
                  <a:lnTo>
                    <a:pt x="1049" y="100"/>
                  </a:lnTo>
                  <a:lnTo>
                    <a:pt x="1128" y="139"/>
                  </a:lnTo>
                  <a:lnTo>
                    <a:pt x="1187" y="179"/>
                  </a:lnTo>
                  <a:lnTo>
                    <a:pt x="1227" y="238"/>
                  </a:lnTo>
                  <a:lnTo>
                    <a:pt x="1247" y="317"/>
                  </a:lnTo>
                  <a:lnTo>
                    <a:pt x="1266" y="397"/>
                  </a:lnTo>
                  <a:lnTo>
                    <a:pt x="1266" y="476"/>
                  </a:lnTo>
                  <a:lnTo>
                    <a:pt x="1266" y="555"/>
                  </a:lnTo>
                  <a:lnTo>
                    <a:pt x="1247" y="654"/>
                  </a:lnTo>
                  <a:lnTo>
                    <a:pt x="1207" y="713"/>
                  </a:lnTo>
                  <a:lnTo>
                    <a:pt x="1167" y="792"/>
                  </a:lnTo>
                  <a:lnTo>
                    <a:pt x="1108" y="832"/>
                  </a:lnTo>
                  <a:lnTo>
                    <a:pt x="1049" y="871"/>
                  </a:lnTo>
                  <a:lnTo>
                    <a:pt x="970" y="911"/>
                  </a:lnTo>
                  <a:lnTo>
                    <a:pt x="851" y="911"/>
                  </a:lnTo>
                  <a:lnTo>
                    <a:pt x="811" y="931"/>
                  </a:lnTo>
                  <a:lnTo>
                    <a:pt x="811" y="970"/>
                  </a:lnTo>
                  <a:lnTo>
                    <a:pt x="970" y="970"/>
                  </a:lnTo>
                  <a:lnTo>
                    <a:pt x="1088" y="931"/>
                  </a:lnTo>
                  <a:lnTo>
                    <a:pt x="1187" y="871"/>
                  </a:lnTo>
                  <a:lnTo>
                    <a:pt x="1266" y="772"/>
                  </a:lnTo>
                  <a:lnTo>
                    <a:pt x="1326" y="674"/>
                  </a:lnTo>
                  <a:lnTo>
                    <a:pt x="1365" y="555"/>
                  </a:lnTo>
                  <a:lnTo>
                    <a:pt x="1385" y="436"/>
                  </a:lnTo>
                  <a:lnTo>
                    <a:pt x="1385" y="317"/>
                  </a:lnTo>
                  <a:lnTo>
                    <a:pt x="1365" y="238"/>
                  </a:lnTo>
                  <a:lnTo>
                    <a:pt x="1346" y="179"/>
                  </a:lnTo>
                  <a:lnTo>
                    <a:pt x="1306" y="120"/>
                  </a:lnTo>
                  <a:lnTo>
                    <a:pt x="1247" y="80"/>
                  </a:lnTo>
                  <a:lnTo>
                    <a:pt x="1128" y="21"/>
                  </a:lnTo>
                  <a:lnTo>
                    <a:pt x="970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9"/>
            <p:cNvSpPr/>
            <p:nvPr/>
          </p:nvSpPr>
          <p:spPr>
            <a:xfrm>
              <a:off x="3606950" y="4689950"/>
              <a:ext cx="42075" cy="37125"/>
            </a:xfrm>
            <a:custGeom>
              <a:avLst/>
              <a:gdLst/>
              <a:ahLst/>
              <a:cxnLst/>
              <a:rect l="l" t="t" r="r" b="b"/>
              <a:pathLst>
                <a:path w="1683" h="1485" extrusionOk="0">
                  <a:moveTo>
                    <a:pt x="634" y="1"/>
                  </a:moveTo>
                  <a:lnTo>
                    <a:pt x="535" y="21"/>
                  </a:lnTo>
                  <a:lnTo>
                    <a:pt x="456" y="60"/>
                  </a:lnTo>
                  <a:lnTo>
                    <a:pt x="396" y="100"/>
                  </a:lnTo>
                  <a:lnTo>
                    <a:pt x="278" y="199"/>
                  </a:lnTo>
                  <a:lnTo>
                    <a:pt x="179" y="318"/>
                  </a:lnTo>
                  <a:lnTo>
                    <a:pt x="100" y="476"/>
                  </a:lnTo>
                  <a:lnTo>
                    <a:pt x="40" y="634"/>
                  </a:lnTo>
                  <a:lnTo>
                    <a:pt x="21" y="812"/>
                  </a:lnTo>
                  <a:lnTo>
                    <a:pt x="1" y="970"/>
                  </a:lnTo>
                  <a:lnTo>
                    <a:pt x="1" y="1050"/>
                  </a:lnTo>
                  <a:lnTo>
                    <a:pt x="21" y="1109"/>
                  </a:lnTo>
                  <a:lnTo>
                    <a:pt x="100" y="1247"/>
                  </a:lnTo>
                  <a:lnTo>
                    <a:pt x="199" y="1366"/>
                  </a:lnTo>
                  <a:lnTo>
                    <a:pt x="317" y="1445"/>
                  </a:lnTo>
                  <a:lnTo>
                    <a:pt x="456" y="1485"/>
                  </a:lnTo>
                  <a:lnTo>
                    <a:pt x="594" y="1485"/>
                  </a:lnTo>
                  <a:lnTo>
                    <a:pt x="673" y="1465"/>
                  </a:lnTo>
                  <a:lnTo>
                    <a:pt x="733" y="1425"/>
                  </a:lnTo>
                  <a:lnTo>
                    <a:pt x="792" y="1386"/>
                  </a:lnTo>
                  <a:lnTo>
                    <a:pt x="851" y="1326"/>
                  </a:lnTo>
                  <a:lnTo>
                    <a:pt x="891" y="1247"/>
                  </a:lnTo>
                  <a:lnTo>
                    <a:pt x="911" y="1168"/>
                  </a:lnTo>
                  <a:lnTo>
                    <a:pt x="931" y="1089"/>
                  </a:lnTo>
                  <a:lnTo>
                    <a:pt x="931" y="1010"/>
                  </a:lnTo>
                  <a:lnTo>
                    <a:pt x="911" y="931"/>
                  </a:lnTo>
                  <a:lnTo>
                    <a:pt x="851" y="871"/>
                  </a:lnTo>
                  <a:lnTo>
                    <a:pt x="792" y="832"/>
                  </a:lnTo>
                  <a:lnTo>
                    <a:pt x="713" y="812"/>
                  </a:lnTo>
                  <a:lnTo>
                    <a:pt x="614" y="812"/>
                  </a:lnTo>
                  <a:lnTo>
                    <a:pt x="555" y="852"/>
                  </a:lnTo>
                  <a:lnTo>
                    <a:pt x="515" y="871"/>
                  </a:lnTo>
                  <a:lnTo>
                    <a:pt x="515" y="891"/>
                  </a:lnTo>
                  <a:lnTo>
                    <a:pt x="495" y="931"/>
                  </a:lnTo>
                  <a:lnTo>
                    <a:pt x="515" y="990"/>
                  </a:lnTo>
                  <a:lnTo>
                    <a:pt x="575" y="990"/>
                  </a:lnTo>
                  <a:lnTo>
                    <a:pt x="614" y="970"/>
                  </a:lnTo>
                  <a:lnTo>
                    <a:pt x="634" y="951"/>
                  </a:lnTo>
                  <a:lnTo>
                    <a:pt x="693" y="911"/>
                  </a:lnTo>
                  <a:lnTo>
                    <a:pt x="733" y="891"/>
                  </a:lnTo>
                  <a:lnTo>
                    <a:pt x="772" y="931"/>
                  </a:lnTo>
                  <a:lnTo>
                    <a:pt x="812" y="1010"/>
                  </a:lnTo>
                  <a:lnTo>
                    <a:pt x="832" y="1069"/>
                  </a:lnTo>
                  <a:lnTo>
                    <a:pt x="812" y="1148"/>
                  </a:lnTo>
                  <a:lnTo>
                    <a:pt x="772" y="1287"/>
                  </a:lnTo>
                  <a:lnTo>
                    <a:pt x="753" y="1346"/>
                  </a:lnTo>
                  <a:lnTo>
                    <a:pt x="693" y="1406"/>
                  </a:lnTo>
                  <a:lnTo>
                    <a:pt x="654" y="1445"/>
                  </a:lnTo>
                  <a:lnTo>
                    <a:pt x="614" y="1465"/>
                  </a:lnTo>
                  <a:lnTo>
                    <a:pt x="515" y="1465"/>
                  </a:lnTo>
                  <a:lnTo>
                    <a:pt x="416" y="1425"/>
                  </a:lnTo>
                  <a:lnTo>
                    <a:pt x="317" y="1346"/>
                  </a:lnTo>
                  <a:lnTo>
                    <a:pt x="238" y="1267"/>
                  </a:lnTo>
                  <a:lnTo>
                    <a:pt x="179" y="1168"/>
                  </a:lnTo>
                  <a:lnTo>
                    <a:pt x="139" y="1089"/>
                  </a:lnTo>
                  <a:lnTo>
                    <a:pt x="119" y="990"/>
                  </a:lnTo>
                  <a:lnTo>
                    <a:pt x="100" y="891"/>
                  </a:lnTo>
                  <a:lnTo>
                    <a:pt x="119" y="773"/>
                  </a:lnTo>
                  <a:lnTo>
                    <a:pt x="139" y="654"/>
                  </a:lnTo>
                  <a:lnTo>
                    <a:pt x="218" y="436"/>
                  </a:lnTo>
                  <a:lnTo>
                    <a:pt x="317" y="258"/>
                  </a:lnTo>
                  <a:lnTo>
                    <a:pt x="377" y="179"/>
                  </a:lnTo>
                  <a:lnTo>
                    <a:pt x="436" y="120"/>
                  </a:lnTo>
                  <a:lnTo>
                    <a:pt x="495" y="80"/>
                  </a:lnTo>
                  <a:lnTo>
                    <a:pt x="555" y="60"/>
                  </a:lnTo>
                  <a:lnTo>
                    <a:pt x="614" y="41"/>
                  </a:lnTo>
                  <a:lnTo>
                    <a:pt x="693" y="41"/>
                  </a:lnTo>
                  <a:lnTo>
                    <a:pt x="812" y="80"/>
                  </a:lnTo>
                  <a:lnTo>
                    <a:pt x="950" y="139"/>
                  </a:lnTo>
                  <a:lnTo>
                    <a:pt x="1069" y="238"/>
                  </a:lnTo>
                  <a:lnTo>
                    <a:pt x="1168" y="337"/>
                  </a:lnTo>
                  <a:lnTo>
                    <a:pt x="1247" y="456"/>
                  </a:lnTo>
                  <a:lnTo>
                    <a:pt x="1386" y="654"/>
                  </a:lnTo>
                  <a:lnTo>
                    <a:pt x="1485" y="891"/>
                  </a:lnTo>
                  <a:lnTo>
                    <a:pt x="1544" y="1148"/>
                  </a:lnTo>
                  <a:lnTo>
                    <a:pt x="1564" y="1267"/>
                  </a:lnTo>
                  <a:lnTo>
                    <a:pt x="1583" y="1386"/>
                  </a:lnTo>
                  <a:lnTo>
                    <a:pt x="1663" y="1386"/>
                  </a:lnTo>
                  <a:lnTo>
                    <a:pt x="1682" y="1366"/>
                  </a:lnTo>
                  <a:lnTo>
                    <a:pt x="1663" y="1148"/>
                  </a:lnTo>
                  <a:lnTo>
                    <a:pt x="1623" y="931"/>
                  </a:lnTo>
                  <a:lnTo>
                    <a:pt x="1544" y="713"/>
                  </a:lnTo>
                  <a:lnTo>
                    <a:pt x="1425" y="496"/>
                  </a:lnTo>
                  <a:lnTo>
                    <a:pt x="1287" y="298"/>
                  </a:lnTo>
                  <a:lnTo>
                    <a:pt x="1208" y="219"/>
                  </a:lnTo>
                  <a:lnTo>
                    <a:pt x="1128" y="159"/>
                  </a:lnTo>
                  <a:lnTo>
                    <a:pt x="1030" y="100"/>
                  </a:lnTo>
                  <a:lnTo>
                    <a:pt x="931" y="41"/>
                  </a:lnTo>
                  <a:lnTo>
                    <a:pt x="832" y="21"/>
                  </a:lnTo>
                  <a:lnTo>
                    <a:pt x="713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9"/>
            <p:cNvSpPr/>
            <p:nvPr/>
          </p:nvSpPr>
          <p:spPr>
            <a:xfrm>
              <a:off x="3544650" y="4692425"/>
              <a:ext cx="46500" cy="47025"/>
            </a:xfrm>
            <a:custGeom>
              <a:avLst/>
              <a:gdLst/>
              <a:ahLst/>
              <a:cxnLst/>
              <a:rect l="l" t="t" r="r" b="b"/>
              <a:pathLst>
                <a:path w="1860" h="1881" extrusionOk="0">
                  <a:moveTo>
                    <a:pt x="1326" y="1"/>
                  </a:moveTo>
                  <a:lnTo>
                    <a:pt x="1246" y="21"/>
                  </a:lnTo>
                  <a:lnTo>
                    <a:pt x="1068" y="100"/>
                  </a:lnTo>
                  <a:lnTo>
                    <a:pt x="910" y="199"/>
                  </a:lnTo>
                  <a:lnTo>
                    <a:pt x="772" y="337"/>
                  </a:lnTo>
                  <a:lnTo>
                    <a:pt x="732" y="416"/>
                  </a:lnTo>
                  <a:lnTo>
                    <a:pt x="692" y="495"/>
                  </a:lnTo>
                  <a:lnTo>
                    <a:pt x="673" y="575"/>
                  </a:lnTo>
                  <a:lnTo>
                    <a:pt x="653" y="654"/>
                  </a:lnTo>
                  <a:lnTo>
                    <a:pt x="669" y="717"/>
                  </a:lnTo>
                  <a:lnTo>
                    <a:pt x="653" y="713"/>
                  </a:lnTo>
                  <a:lnTo>
                    <a:pt x="495" y="713"/>
                  </a:lnTo>
                  <a:lnTo>
                    <a:pt x="336" y="733"/>
                  </a:lnTo>
                  <a:lnTo>
                    <a:pt x="257" y="772"/>
                  </a:lnTo>
                  <a:lnTo>
                    <a:pt x="198" y="812"/>
                  </a:lnTo>
                  <a:lnTo>
                    <a:pt x="139" y="871"/>
                  </a:lnTo>
                  <a:lnTo>
                    <a:pt x="99" y="931"/>
                  </a:lnTo>
                  <a:lnTo>
                    <a:pt x="59" y="1010"/>
                  </a:lnTo>
                  <a:lnTo>
                    <a:pt x="20" y="1089"/>
                  </a:lnTo>
                  <a:lnTo>
                    <a:pt x="20" y="1188"/>
                  </a:lnTo>
                  <a:lnTo>
                    <a:pt x="0" y="1287"/>
                  </a:lnTo>
                  <a:lnTo>
                    <a:pt x="20" y="1386"/>
                  </a:lnTo>
                  <a:lnTo>
                    <a:pt x="40" y="1485"/>
                  </a:lnTo>
                  <a:lnTo>
                    <a:pt x="79" y="1584"/>
                  </a:lnTo>
                  <a:lnTo>
                    <a:pt x="139" y="1663"/>
                  </a:lnTo>
                  <a:lnTo>
                    <a:pt x="198" y="1722"/>
                  </a:lnTo>
                  <a:lnTo>
                    <a:pt x="257" y="1781"/>
                  </a:lnTo>
                  <a:lnTo>
                    <a:pt x="336" y="1821"/>
                  </a:lnTo>
                  <a:lnTo>
                    <a:pt x="435" y="1861"/>
                  </a:lnTo>
                  <a:lnTo>
                    <a:pt x="514" y="1880"/>
                  </a:lnTo>
                  <a:lnTo>
                    <a:pt x="712" y="1880"/>
                  </a:lnTo>
                  <a:lnTo>
                    <a:pt x="791" y="1861"/>
                  </a:lnTo>
                  <a:lnTo>
                    <a:pt x="890" y="1841"/>
                  </a:lnTo>
                  <a:lnTo>
                    <a:pt x="969" y="1801"/>
                  </a:lnTo>
                  <a:lnTo>
                    <a:pt x="1068" y="1742"/>
                  </a:lnTo>
                  <a:lnTo>
                    <a:pt x="1128" y="1683"/>
                  </a:lnTo>
                  <a:lnTo>
                    <a:pt x="1207" y="1603"/>
                  </a:lnTo>
                  <a:lnTo>
                    <a:pt x="1266" y="1504"/>
                  </a:lnTo>
                  <a:lnTo>
                    <a:pt x="1306" y="1425"/>
                  </a:lnTo>
                  <a:lnTo>
                    <a:pt x="1306" y="1346"/>
                  </a:lnTo>
                  <a:lnTo>
                    <a:pt x="1306" y="1267"/>
                  </a:lnTo>
                  <a:lnTo>
                    <a:pt x="1266" y="1208"/>
                  </a:lnTo>
                  <a:lnTo>
                    <a:pt x="1227" y="1148"/>
                  </a:lnTo>
                  <a:lnTo>
                    <a:pt x="1187" y="1089"/>
                  </a:lnTo>
                  <a:lnTo>
                    <a:pt x="1128" y="1049"/>
                  </a:lnTo>
                  <a:lnTo>
                    <a:pt x="1049" y="1030"/>
                  </a:lnTo>
                  <a:lnTo>
                    <a:pt x="910" y="1030"/>
                  </a:lnTo>
                  <a:lnTo>
                    <a:pt x="831" y="1049"/>
                  </a:lnTo>
                  <a:lnTo>
                    <a:pt x="752" y="1109"/>
                  </a:lnTo>
                  <a:lnTo>
                    <a:pt x="673" y="1168"/>
                  </a:lnTo>
                  <a:lnTo>
                    <a:pt x="613" y="1247"/>
                  </a:lnTo>
                  <a:lnTo>
                    <a:pt x="594" y="1287"/>
                  </a:lnTo>
                  <a:lnTo>
                    <a:pt x="594" y="1326"/>
                  </a:lnTo>
                  <a:lnTo>
                    <a:pt x="633" y="1386"/>
                  </a:lnTo>
                  <a:lnTo>
                    <a:pt x="692" y="1425"/>
                  </a:lnTo>
                  <a:lnTo>
                    <a:pt x="772" y="1445"/>
                  </a:lnTo>
                  <a:lnTo>
                    <a:pt x="950" y="1445"/>
                  </a:lnTo>
                  <a:lnTo>
                    <a:pt x="989" y="1386"/>
                  </a:lnTo>
                  <a:lnTo>
                    <a:pt x="1009" y="1366"/>
                  </a:lnTo>
                  <a:lnTo>
                    <a:pt x="1009" y="1326"/>
                  </a:lnTo>
                  <a:lnTo>
                    <a:pt x="910" y="1326"/>
                  </a:lnTo>
                  <a:lnTo>
                    <a:pt x="890" y="1346"/>
                  </a:lnTo>
                  <a:lnTo>
                    <a:pt x="890" y="1386"/>
                  </a:lnTo>
                  <a:lnTo>
                    <a:pt x="871" y="1406"/>
                  </a:lnTo>
                  <a:lnTo>
                    <a:pt x="811" y="1386"/>
                  </a:lnTo>
                  <a:lnTo>
                    <a:pt x="752" y="1346"/>
                  </a:lnTo>
                  <a:lnTo>
                    <a:pt x="712" y="1307"/>
                  </a:lnTo>
                  <a:lnTo>
                    <a:pt x="712" y="1267"/>
                  </a:lnTo>
                  <a:lnTo>
                    <a:pt x="712" y="1227"/>
                  </a:lnTo>
                  <a:lnTo>
                    <a:pt x="712" y="1208"/>
                  </a:lnTo>
                  <a:lnTo>
                    <a:pt x="752" y="1188"/>
                  </a:lnTo>
                  <a:lnTo>
                    <a:pt x="811" y="1148"/>
                  </a:lnTo>
                  <a:lnTo>
                    <a:pt x="890" y="1148"/>
                  </a:lnTo>
                  <a:lnTo>
                    <a:pt x="1068" y="1168"/>
                  </a:lnTo>
                  <a:lnTo>
                    <a:pt x="1147" y="1188"/>
                  </a:lnTo>
                  <a:lnTo>
                    <a:pt x="1187" y="1208"/>
                  </a:lnTo>
                  <a:lnTo>
                    <a:pt x="1207" y="1287"/>
                  </a:lnTo>
                  <a:lnTo>
                    <a:pt x="1207" y="1346"/>
                  </a:lnTo>
                  <a:lnTo>
                    <a:pt x="1207" y="1406"/>
                  </a:lnTo>
                  <a:lnTo>
                    <a:pt x="1187" y="1465"/>
                  </a:lnTo>
                  <a:lnTo>
                    <a:pt x="1108" y="1584"/>
                  </a:lnTo>
                  <a:lnTo>
                    <a:pt x="1029" y="1683"/>
                  </a:lnTo>
                  <a:lnTo>
                    <a:pt x="950" y="1781"/>
                  </a:lnTo>
                  <a:lnTo>
                    <a:pt x="851" y="1841"/>
                  </a:lnTo>
                  <a:lnTo>
                    <a:pt x="772" y="1861"/>
                  </a:lnTo>
                  <a:lnTo>
                    <a:pt x="673" y="1861"/>
                  </a:lnTo>
                  <a:lnTo>
                    <a:pt x="574" y="1841"/>
                  </a:lnTo>
                  <a:lnTo>
                    <a:pt x="495" y="1801"/>
                  </a:lnTo>
                  <a:lnTo>
                    <a:pt x="336" y="1702"/>
                  </a:lnTo>
                  <a:lnTo>
                    <a:pt x="277" y="1643"/>
                  </a:lnTo>
                  <a:lnTo>
                    <a:pt x="237" y="1584"/>
                  </a:lnTo>
                  <a:lnTo>
                    <a:pt x="158" y="1465"/>
                  </a:lnTo>
                  <a:lnTo>
                    <a:pt x="139" y="1307"/>
                  </a:lnTo>
                  <a:lnTo>
                    <a:pt x="119" y="1168"/>
                  </a:lnTo>
                  <a:lnTo>
                    <a:pt x="139" y="1030"/>
                  </a:lnTo>
                  <a:lnTo>
                    <a:pt x="198" y="931"/>
                  </a:lnTo>
                  <a:lnTo>
                    <a:pt x="277" y="852"/>
                  </a:lnTo>
                  <a:lnTo>
                    <a:pt x="396" y="812"/>
                  </a:lnTo>
                  <a:lnTo>
                    <a:pt x="514" y="792"/>
                  </a:lnTo>
                  <a:lnTo>
                    <a:pt x="633" y="812"/>
                  </a:lnTo>
                  <a:lnTo>
                    <a:pt x="752" y="852"/>
                  </a:lnTo>
                  <a:lnTo>
                    <a:pt x="772" y="871"/>
                  </a:lnTo>
                  <a:lnTo>
                    <a:pt x="851" y="931"/>
                  </a:lnTo>
                  <a:lnTo>
                    <a:pt x="930" y="931"/>
                  </a:lnTo>
                  <a:lnTo>
                    <a:pt x="950" y="911"/>
                  </a:lnTo>
                  <a:lnTo>
                    <a:pt x="950" y="891"/>
                  </a:lnTo>
                  <a:lnTo>
                    <a:pt x="890" y="832"/>
                  </a:lnTo>
                  <a:lnTo>
                    <a:pt x="845" y="798"/>
                  </a:lnTo>
                  <a:lnTo>
                    <a:pt x="811" y="753"/>
                  </a:lnTo>
                  <a:lnTo>
                    <a:pt x="791" y="654"/>
                  </a:lnTo>
                  <a:lnTo>
                    <a:pt x="791" y="555"/>
                  </a:lnTo>
                  <a:lnTo>
                    <a:pt x="811" y="456"/>
                  </a:lnTo>
                  <a:lnTo>
                    <a:pt x="871" y="377"/>
                  </a:lnTo>
                  <a:lnTo>
                    <a:pt x="930" y="278"/>
                  </a:lnTo>
                  <a:lnTo>
                    <a:pt x="1009" y="219"/>
                  </a:lnTo>
                  <a:lnTo>
                    <a:pt x="1108" y="139"/>
                  </a:lnTo>
                  <a:lnTo>
                    <a:pt x="1207" y="100"/>
                  </a:lnTo>
                  <a:lnTo>
                    <a:pt x="1306" y="80"/>
                  </a:lnTo>
                  <a:lnTo>
                    <a:pt x="1405" y="80"/>
                  </a:lnTo>
                  <a:lnTo>
                    <a:pt x="1504" y="120"/>
                  </a:lnTo>
                  <a:lnTo>
                    <a:pt x="1583" y="179"/>
                  </a:lnTo>
                  <a:lnTo>
                    <a:pt x="1662" y="278"/>
                  </a:lnTo>
                  <a:lnTo>
                    <a:pt x="1721" y="436"/>
                  </a:lnTo>
                  <a:lnTo>
                    <a:pt x="1741" y="515"/>
                  </a:lnTo>
                  <a:lnTo>
                    <a:pt x="1741" y="594"/>
                  </a:lnTo>
                  <a:lnTo>
                    <a:pt x="1721" y="753"/>
                  </a:lnTo>
                  <a:lnTo>
                    <a:pt x="1682" y="832"/>
                  </a:lnTo>
                  <a:lnTo>
                    <a:pt x="1622" y="871"/>
                  </a:lnTo>
                  <a:lnTo>
                    <a:pt x="1563" y="891"/>
                  </a:lnTo>
                  <a:lnTo>
                    <a:pt x="1484" y="911"/>
                  </a:lnTo>
                  <a:lnTo>
                    <a:pt x="1424" y="891"/>
                  </a:lnTo>
                  <a:lnTo>
                    <a:pt x="1345" y="852"/>
                  </a:lnTo>
                  <a:lnTo>
                    <a:pt x="1306" y="812"/>
                  </a:lnTo>
                  <a:lnTo>
                    <a:pt x="1246" y="753"/>
                  </a:lnTo>
                  <a:lnTo>
                    <a:pt x="1227" y="693"/>
                  </a:lnTo>
                  <a:lnTo>
                    <a:pt x="1227" y="634"/>
                  </a:lnTo>
                  <a:lnTo>
                    <a:pt x="1246" y="495"/>
                  </a:lnTo>
                  <a:lnTo>
                    <a:pt x="1365" y="416"/>
                  </a:lnTo>
                  <a:lnTo>
                    <a:pt x="1464" y="377"/>
                  </a:lnTo>
                  <a:lnTo>
                    <a:pt x="1504" y="377"/>
                  </a:lnTo>
                  <a:lnTo>
                    <a:pt x="1543" y="397"/>
                  </a:lnTo>
                  <a:lnTo>
                    <a:pt x="1583" y="476"/>
                  </a:lnTo>
                  <a:lnTo>
                    <a:pt x="1583" y="515"/>
                  </a:lnTo>
                  <a:lnTo>
                    <a:pt x="1583" y="555"/>
                  </a:lnTo>
                  <a:lnTo>
                    <a:pt x="1563" y="575"/>
                  </a:lnTo>
                  <a:lnTo>
                    <a:pt x="1523" y="614"/>
                  </a:lnTo>
                  <a:lnTo>
                    <a:pt x="1464" y="634"/>
                  </a:lnTo>
                  <a:lnTo>
                    <a:pt x="1464" y="654"/>
                  </a:lnTo>
                  <a:lnTo>
                    <a:pt x="1484" y="654"/>
                  </a:lnTo>
                  <a:lnTo>
                    <a:pt x="1603" y="634"/>
                  </a:lnTo>
                  <a:lnTo>
                    <a:pt x="1662" y="594"/>
                  </a:lnTo>
                  <a:lnTo>
                    <a:pt x="1682" y="515"/>
                  </a:lnTo>
                  <a:lnTo>
                    <a:pt x="1682" y="456"/>
                  </a:lnTo>
                  <a:lnTo>
                    <a:pt x="1642" y="397"/>
                  </a:lnTo>
                  <a:lnTo>
                    <a:pt x="1563" y="337"/>
                  </a:lnTo>
                  <a:lnTo>
                    <a:pt x="1484" y="317"/>
                  </a:lnTo>
                  <a:lnTo>
                    <a:pt x="1365" y="337"/>
                  </a:lnTo>
                  <a:lnTo>
                    <a:pt x="1306" y="357"/>
                  </a:lnTo>
                  <a:lnTo>
                    <a:pt x="1246" y="397"/>
                  </a:lnTo>
                  <a:lnTo>
                    <a:pt x="1187" y="456"/>
                  </a:lnTo>
                  <a:lnTo>
                    <a:pt x="1167" y="515"/>
                  </a:lnTo>
                  <a:lnTo>
                    <a:pt x="1128" y="614"/>
                  </a:lnTo>
                  <a:lnTo>
                    <a:pt x="1128" y="733"/>
                  </a:lnTo>
                  <a:lnTo>
                    <a:pt x="1187" y="852"/>
                  </a:lnTo>
                  <a:lnTo>
                    <a:pt x="1227" y="891"/>
                  </a:lnTo>
                  <a:lnTo>
                    <a:pt x="1266" y="931"/>
                  </a:lnTo>
                  <a:lnTo>
                    <a:pt x="1326" y="951"/>
                  </a:lnTo>
                  <a:lnTo>
                    <a:pt x="1385" y="970"/>
                  </a:lnTo>
                  <a:lnTo>
                    <a:pt x="1523" y="970"/>
                  </a:lnTo>
                  <a:lnTo>
                    <a:pt x="1622" y="931"/>
                  </a:lnTo>
                  <a:lnTo>
                    <a:pt x="1701" y="891"/>
                  </a:lnTo>
                  <a:lnTo>
                    <a:pt x="1761" y="832"/>
                  </a:lnTo>
                  <a:lnTo>
                    <a:pt x="1800" y="772"/>
                  </a:lnTo>
                  <a:lnTo>
                    <a:pt x="1820" y="693"/>
                  </a:lnTo>
                  <a:lnTo>
                    <a:pt x="1840" y="614"/>
                  </a:lnTo>
                  <a:lnTo>
                    <a:pt x="1860" y="535"/>
                  </a:lnTo>
                  <a:lnTo>
                    <a:pt x="1840" y="456"/>
                  </a:lnTo>
                  <a:lnTo>
                    <a:pt x="1800" y="298"/>
                  </a:lnTo>
                  <a:lnTo>
                    <a:pt x="1761" y="219"/>
                  </a:lnTo>
                  <a:lnTo>
                    <a:pt x="1701" y="159"/>
                  </a:lnTo>
                  <a:lnTo>
                    <a:pt x="1642" y="100"/>
                  </a:lnTo>
                  <a:lnTo>
                    <a:pt x="1583" y="60"/>
                  </a:lnTo>
                  <a:lnTo>
                    <a:pt x="1504" y="21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9"/>
            <p:cNvSpPr/>
            <p:nvPr/>
          </p:nvSpPr>
          <p:spPr>
            <a:xfrm>
              <a:off x="3947725" y="4420400"/>
              <a:ext cx="151875" cy="366025"/>
            </a:xfrm>
            <a:custGeom>
              <a:avLst/>
              <a:gdLst/>
              <a:ahLst/>
              <a:cxnLst/>
              <a:rect l="l" t="t" r="r" b="b"/>
              <a:pathLst>
                <a:path w="6075" h="14641" extrusionOk="0">
                  <a:moveTo>
                    <a:pt x="1663" y="1"/>
                  </a:moveTo>
                  <a:lnTo>
                    <a:pt x="1524" y="21"/>
                  </a:lnTo>
                  <a:lnTo>
                    <a:pt x="1386" y="40"/>
                  </a:lnTo>
                  <a:lnTo>
                    <a:pt x="1267" y="100"/>
                  </a:lnTo>
                  <a:lnTo>
                    <a:pt x="1208" y="179"/>
                  </a:lnTo>
                  <a:lnTo>
                    <a:pt x="990" y="555"/>
                  </a:lnTo>
                  <a:lnTo>
                    <a:pt x="772" y="950"/>
                  </a:lnTo>
                  <a:lnTo>
                    <a:pt x="594" y="1326"/>
                  </a:lnTo>
                  <a:lnTo>
                    <a:pt x="436" y="1722"/>
                  </a:lnTo>
                  <a:lnTo>
                    <a:pt x="298" y="2118"/>
                  </a:lnTo>
                  <a:lnTo>
                    <a:pt x="199" y="2513"/>
                  </a:lnTo>
                  <a:lnTo>
                    <a:pt x="100" y="2909"/>
                  </a:lnTo>
                  <a:lnTo>
                    <a:pt x="40" y="3305"/>
                  </a:lnTo>
                  <a:lnTo>
                    <a:pt x="1" y="3700"/>
                  </a:lnTo>
                  <a:lnTo>
                    <a:pt x="1" y="4096"/>
                  </a:lnTo>
                  <a:lnTo>
                    <a:pt x="21" y="4512"/>
                  </a:lnTo>
                  <a:lnTo>
                    <a:pt x="60" y="4907"/>
                  </a:lnTo>
                  <a:lnTo>
                    <a:pt x="139" y="5323"/>
                  </a:lnTo>
                  <a:lnTo>
                    <a:pt x="258" y="5738"/>
                  </a:lnTo>
                  <a:lnTo>
                    <a:pt x="396" y="6134"/>
                  </a:lnTo>
                  <a:lnTo>
                    <a:pt x="575" y="6549"/>
                  </a:lnTo>
                  <a:lnTo>
                    <a:pt x="673" y="6747"/>
                  </a:lnTo>
                  <a:lnTo>
                    <a:pt x="812" y="6945"/>
                  </a:lnTo>
                  <a:lnTo>
                    <a:pt x="990" y="7163"/>
                  </a:lnTo>
                  <a:lnTo>
                    <a:pt x="1188" y="7380"/>
                  </a:lnTo>
                  <a:lnTo>
                    <a:pt x="1663" y="7835"/>
                  </a:lnTo>
                  <a:lnTo>
                    <a:pt x="2197" y="8290"/>
                  </a:lnTo>
                  <a:lnTo>
                    <a:pt x="3364" y="9279"/>
                  </a:lnTo>
                  <a:lnTo>
                    <a:pt x="3938" y="9774"/>
                  </a:lnTo>
                  <a:lnTo>
                    <a:pt x="4195" y="10031"/>
                  </a:lnTo>
                  <a:lnTo>
                    <a:pt x="4452" y="10308"/>
                  </a:lnTo>
                  <a:lnTo>
                    <a:pt x="4690" y="10565"/>
                  </a:lnTo>
                  <a:lnTo>
                    <a:pt x="4887" y="10823"/>
                  </a:lnTo>
                  <a:lnTo>
                    <a:pt x="5065" y="11080"/>
                  </a:lnTo>
                  <a:lnTo>
                    <a:pt x="5224" y="11337"/>
                  </a:lnTo>
                  <a:lnTo>
                    <a:pt x="5342" y="11594"/>
                  </a:lnTo>
                  <a:lnTo>
                    <a:pt x="5422" y="11851"/>
                  </a:lnTo>
                  <a:lnTo>
                    <a:pt x="5461" y="12108"/>
                  </a:lnTo>
                  <a:lnTo>
                    <a:pt x="5461" y="12366"/>
                  </a:lnTo>
                  <a:lnTo>
                    <a:pt x="5441" y="12504"/>
                  </a:lnTo>
                  <a:lnTo>
                    <a:pt x="5402" y="12623"/>
                  </a:lnTo>
                  <a:lnTo>
                    <a:pt x="5362" y="12742"/>
                  </a:lnTo>
                  <a:lnTo>
                    <a:pt x="5303" y="12880"/>
                  </a:lnTo>
                  <a:lnTo>
                    <a:pt x="5224" y="12999"/>
                  </a:lnTo>
                  <a:lnTo>
                    <a:pt x="5145" y="13117"/>
                  </a:lnTo>
                  <a:lnTo>
                    <a:pt x="5046" y="13236"/>
                  </a:lnTo>
                  <a:lnTo>
                    <a:pt x="4927" y="13375"/>
                  </a:lnTo>
                  <a:lnTo>
                    <a:pt x="4630" y="13612"/>
                  </a:lnTo>
                  <a:lnTo>
                    <a:pt x="4294" y="13849"/>
                  </a:lnTo>
                  <a:lnTo>
                    <a:pt x="3878" y="14087"/>
                  </a:lnTo>
                  <a:lnTo>
                    <a:pt x="3384" y="14304"/>
                  </a:lnTo>
                  <a:lnTo>
                    <a:pt x="3245" y="14384"/>
                  </a:lnTo>
                  <a:lnTo>
                    <a:pt x="3206" y="14423"/>
                  </a:lnTo>
                  <a:lnTo>
                    <a:pt x="3166" y="14463"/>
                  </a:lnTo>
                  <a:lnTo>
                    <a:pt x="3166" y="14483"/>
                  </a:lnTo>
                  <a:lnTo>
                    <a:pt x="3166" y="14522"/>
                  </a:lnTo>
                  <a:lnTo>
                    <a:pt x="3226" y="14581"/>
                  </a:lnTo>
                  <a:lnTo>
                    <a:pt x="3305" y="14621"/>
                  </a:lnTo>
                  <a:lnTo>
                    <a:pt x="3423" y="14641"/>
                  </a:lnTo>
                  <a:lnTo>
                    <a:pt x="3542" y="14641"/>
                  </a:lnTo>
                  <a:lnTo>
                    <a:pt x="3681" y="14601"/>
                  </a:lnTo>
                  <a:lnTo>
                    <a:pt x="3977" y="14463"/>
                  </a:lnTo>
                  <a:lnTo>
                    <a:pt x="4274" y="14285"/>
                  </a:lnTo>
                  <a:lnTo>
                    <a:pt x="4551" y="14107"/>
                  </a:lnTo>
                  <a:lnTo>
                    <a:pt x="4828" y="13889"/>
                  </a:lnTo>
                  <a:lnTo>
                    <a:pt x="5105" y="13671"/>
                  </a:lnTo>
                  <a:lnTo>
                    <a:pt x="5342" y="13434"/>
                  </a:lnTo>
                  <a:lnTo>
                    <a:pt x="5540" y="13157"/>
                  </a:lnTo>
                  <a:lnTo>
                    <a:pt x="5738" y="12880"/>
                  </a:lnTo>
                  <a:lnTo>
                    <a:pt x="5877" y="12603"/>
                  </a:lnTo>
                  <a:lnTo>
                    <a:pt x="5995" y="12306"/>
                  </a:lnTo>
                  <a:lnTo>
                    <a:pt x="6015" y="12148"/>
                  </a:lnTo>
                  <a:lnTo>
                    <a:pt x="6055" y="11990"/>
                  </a:lnTo>
                  <a:lnTo>
                    <a:pt x="6055" y="11832"/>
                  </a:lnTo>
                  <a:lnTo>
                    <a:pt x="6074" y="11673"/>
                  </a:lnTo>
                  <a:lnTo>
                    <a:pt x="6055" y="11495"/>
                  </a:lnTo>
                  <a:lnTo>
                    <a:pt x="6015" y="11337"/>
                  </a:lnTo>
                  <a:lnTo>
                    <a:pt x="5975" y="11179"/>
                  </a:lnTo>
                  <a:lnTo>
                    <a:pt x="5936" y="11001"/>
                  </a:lnTo>
                  <a:lnTo>
                    <a:pt x="5857" y="10842"/>
                  </a:lnTo>
                  <a:lnTo>
                    <a:pt x="5758" y="10664"/>
                  </a:lnTo>
                  <a:lnTo>
                    <a:pt x="5659" y="10506"/>
                  </a:lnTo>
                  <a:lnTo>
                    <a:pt x="5540" y="10328"/>
                  </a:lnTo>
                  <a:lnTo>
                    <a:pt x="5323" y="10091"/>
                  </a:lnTo>
                  <a:lnTo>
                    <a:pt x="5105" y="9833"/>
                  </a:lnTo>
                  <a:lnTo>
                    <a:pt x="4650" y="9398"/>
                  </a:lnTo>
                  <a:lnTo>
                    <a:pt x="4175" y="8963"/>
                  </a:lnTo>
                  <a:lnTo>
                    <a:pt x="3681" y="8567"/>
                  </a:lnTo>
                  <a:lnTo>
                    <a:pt x="2672" y="7756"/>
                  </a:lnTo>
                  <a:lnTo>
                    <a:pt x="2177" y="7341"/>
                  </a:lnTo>
                  <a:lnTo>
                    <a:pt x="1722" y="6886"/>
                  </a:lnTo>
                  <a:lnTo>
                    <a:pt x="1564" y="6727"/>
                  </a:lnTo>
                  <a:lnTo>
                    <a:pt x="1405" y="6549"/>
                  </a:lnTo>
                  <a:lnTo>
                    <a:pt x="1287" y="6351"/>
                  </a:lnTo>
                  <a:lnTo>
                    <a:pt x="1168" y="6154"/>
                  </a:lnTo>
                  <a:lnTo>
                    <a:pt x="1049" y="5956"/>
                  </a:lnTo>
                  <a:lnTo>
                    <a:pt x="970" y="5758"/>
                  </a:lnTo>
                  <a:lnTo>
                    <a:pt x="891" y="5560"/>
                  </a:lnTo>
                  <a:lnTo>
                    <a:pt x="832" y="5342"/>
                  </a:lnTo>
                  <a:lnTo>
                    <a:pt x="772" y="5125"/>
                  </a:lnTo>
                  <a:lnTo>
                    <a:pt x="733" y="4907"/>
                  </a:lnTo>
                  <a:lnTo>
                    <a:pt x="693" y="4472"/>
                  </a:lnTo>
                  <a:lnTo>
                    <a:pt x="673" y="4017"/>
                  </a:lnTo>
                  <a:lnTo>
                    <a:pt x="713" y="3562"/>
                  </a:lnTo>
                  <a:lnTo>
                    <a:pt x="772" y="3107"/>
                  </a:lnTo>
                  <a:lnTo>
                    <a:pt x="871" y="2652"/>
                  </a:lnTo>
                  <a:lnTo>
                    <a:pt x="990" y="2197"/>
                  </a:lnTo>
                  <a:lnTo>
                    <a:pt x="1148" y="1762"/>
                  </a:lnTo>
                  <a:lnTo>
                    <a:pt x="1307" y="1346"/>
                  </a:lnTo>
                  <a:lnTo>
                    <a:pt x="1485" y="931"/>
                  </a:lnTo>
                  <a:lnTo>
                    <a:pt x="1682" y="555"/>
                  </a:lnTo>
                  <a:lnTo>
                    <a:pt x="1900" y="179"/>
                  </a:lnTo>
                  <a:lnTo>
                    <a:pt x="1920" y="139"/>
                  </a:lnTo>
                  <a:lnTo>
                    <a:pt x="1920" y="80"/>
                  </a:lnTo>
                  <a:lnTo>
                    <a:pt x="1900" y="60"/>
                  </a:lnTo>
                  <a:lnTo>
                    <a:pt x="1880" y="21"/>
                  </a:lnTo>
                  <a:lnTo>
                    <a:pt x="1781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9"/>
            <p:cNvSpPr/>
            <p:nvPr/>
          </p:nvSpPr>
          <p:spPr>
            <a:xfrm>
              <a:off x="4036275" y="4410025"/>
              <a:ext cx="133050" cy="370475"/>
            </a:xfrm>
            <a:custGeom>
              <a:avLst/>
              <a:gdLst/>
              <a:ahLst/>
              <a:cxnLst/>
              <a:rect l="l" t="t" r="r" b="b"/>
              <a:pathLst>
                <a:path w="5322" h="14819" extrusionOk="0">
                  <a:moveTo>
                    <a:pt x="1761" y="0"/>
                  </a:moveTo>
                  <a:lnTo>
                    <a:pt x="1622" y="60"/>
                  </a:lnTo>
                  <a:lnTo>
                    <a:pt x="1306" y="258"/>
                  </a:lnTo>
                  <a:lnTo>
                    <a:pt x="1029" y="475"/>
                  </a:lnTo>
                  <a:lnTo>
                    <a:pt x="791" y="713"/>
                  </a:lnTo>
                  <a:lnTo>
                    <a:pt x="574" y="970"/>
                  </a:lnTo>
                  <a:lnTo>
                    <a:pt x="416" y="1247"/>
                  </a:lnTo>
                  <a:lnTo>
                    <a:pt x="277" y="1543"/>
                  </a:lnTo>
                  <a:lnTo>
                    <a:pt x="158" y="1840"/>
                  </a:lnTo>
                  <a:lnTo>
                    <a:pt x="79" y="2157"/>
                  </a:lnTo>
                  <a:lnTo>
                    <a:pt x="40" y="2473"/>
                  </a:lnTo>
                  <a:lnTo>
                    <a:pt x="0" y="2810"/>
                  </a:lnTo>
                  <a:lnTo>
                    <a:pt x="0" y="3146"/>
                  </a:lnTo>
                  <a:lnTo>
                    <a:pt x="20" y="3502"/>
                  </a:lnTo>
                  <a:lnTo>
                    <a:pt x="40" y="3838"/>
                  </a:lnTo>
                  <a:lnTo>
                    <a:pt x="99" y="4195"/>
                  </a:lnTo>
                  <a:lnTo>
                    <a:pt x="178" y="4551"/>
                  </a:lnTo>
                  <a:lnTo>
                    <a:pt x="257" y="4887"/>
                  </a:lnTo>
                  <a:lnTo>
                    <a:pt x="376" y="5283"/>
                  </a:lnTo>
                  <a:lnTo>
                    <a:pt x="514" y="5659"/>
                  </a:lnTo>
                  <a:lnTo>
                    <a:pt x="693" y="6015"/>
                  </a:lnTo>
                  <a:lnTo>
                    <a:pt x="910" y="6351"/>
                  </a:lnTo>
                  <a:lnTo>
                    <a:pt x="1148" y="6648"/>
                  </a:lnTo>
                  <a:lnTo>
                    <a:pt x="1425" y="6944"/>
                  </a:lnTo>
                  <a:lnTo>
                    <a:pt x="1721" y="7202"/>
                  </a:lnTo>
                  <a:lnTo>
                    <a:pt x="2038" y="7459"/>
                  </a:lnTo>
                  <a:lnTo>
                    <a:pt x="2849" y="8033"/>
                  </a:lnTo>
                  <a:lnTo>
                    <a:pt x="3225" y="8329"/>
                  </a:lnTo>
                  <a:lnTo>
                    <a:pt x="3561" y="8626"/>
                  </a:lnTo>
                  <a:lnTo>
                    <a:pt x="3719" y="8784"/>
                  </a:lnTo>
                  <a:lnTo>
                    <a:pt x="3878" y="8943"/>
                  </a:lnTo>
                  <a:lnTo>
                    <a:pt x="4016" y="9121"/>
                  </a:lnTo>
                  <a:lnTo>
                    <a:pt x="4155" y="9319"/>
                  </a:lnTo>
                  <a:lnTo>
                    <a:pt x="4273" y="9516"/>
                  </a:lnTo>
                  <a:lnTo>
                    <a:pt x="4392" y="9734"/>
                  </a:lnTo>
                  <a:lnTo>
                    <a:pt x="4511" y="9971"/>
                  </a:lnTo>
                  <a:lnTo>
                    <a:pt x="4590" y="10229"/>
                  </a:lnTo>
                  <a:lnTo>
                    <a:pt x="4649" y="10387"/>
                  </a:lnTo>
                  <a:lnTo>
                    <a:pt x="4669" y="10545"/>
                  </a:lnTo>
                  <a:lnTo>
                    <a:pt x="4689" y="10842"/>
                  </a:lnTo>
                  <a:lnTo>
                    <a:pt x="4689" y="11139"/>
                  </a:lnTo>
                  <a:lnTo>
                    <a:pt x="4629" y="11435"/>
                  </a:lnTo>
                  <a:lnTo>
                    <a:pt x="4550" y="11732"/>
                  </a:lnTo>
                  <a:lnTo>
                    <a:pt x="4432" y="12029"/>
                  </a:lnTo>
                  <a:lnTo>
                    <a:pt x="4293" y="12306"/>
                  </a:lnTo>
                  <a:lnTo>
                    <a:pt x="4115" y="12603"/>
                  </a:lnTo>
                  <a:lnTo>
                    <a:pt x="3937" y="12860"/>
                  </a:lnTo>
                  <a:lnTo>
                    <a:pt x="3739" y="13137"/>
                  </a:lnTo>
                  <a:lnTo>
                    <a:pt x="3324" y="13631"/>
                  </a:lnTo>
                  <a:lnTo>
                    <a:pt x="2908" y="14106"/>
                  </a:lnTo>
                  <a:lnTo>
                    <a:pt x="2513" y="14522"/>
                  </a:lnTo>
                  <a:lnTo>
                    <a:pt x="2473" y="14581"/>
                  </a:lnTo>
                  <a:lnTo>
                    <a:pt x="2433" y="14621"/>
                  </a:lnTo>
                  <a:lnTo>
                    <a:pt x="2433" y="14680"/>
                  </a:lnTo>
                  <a:lnTo>
                    <a:pt x="2433" y="14719"/>
                  </a:lnTo>
                  <a:lnTo>
                    <a:pt x="2473" y="14759"/>
                  </a:lnTo>
                  <a:lnTo>
                    <a:pt x="2513" y="14779"/>
                  </a:lnTo>
                  <a:lnTo>
                    <a:pt x="2612" y="14818"/>
                  </a:lnTo>
                  <a:lnTo>
                    <a:pt x="2889" y="14818"/>
                  </a:lnTo>
                  <a:lnTo>
                    <a:pt x="3027" y="14779"/>
                  </a:lnTo>
                  <a:lnTo>
                    <a:pt x="3126" y="14700"/>
                  </a:lnTo>
                  <a:lnTo>
                    <a:pt x="3462" y="14344"/>
                  </a:lnTo>
                  <a:lnTo>
                    <a:pt x="3779" y="13987"/>
                  </a:lnTo>
                  <a:lnTo>
                    <a:pt x="4076" y="13612"/>
                  </a:lnTo>
                  <a:lnTo>
                    <a:pt x="4372" y="13216"/>
                  </a:lnTo>
                  <a:lnTo>
                    <a:pt x="4610" y="12840"/>
                  </a:lnTo>
                  <a:lnTo>
                    <a:pt x="4847" y="12425"/>
                  </a:lnTo>
                  <a:lnTo>
                    <a:pt x="5025" y="12029"/>
                  </a:lnTo>
                  <a:lnTo>
                    <a:pt x="5164" y="11613"/>
                  </a:lnTo>
                  <a:lnTo>
                    <a:pt x="5223" y="11416"/>
                  </a:lnTo>
                  <a:lnTo>
                    <a:pt x="5282" y="11218"/>
                  </a:lnTo>
                  <a:lnTo>
                    <a:pt x="5302" y="11000"/>
                  </a:lnTo>
                  <a:lnTo>
                    <a:pt x="5322" y="10783"/>
                  </a:lnTo>
                  <a:lnTo>
                    <a:pt x="5322" y="10585"/>
                  </a:lnTo>
                  <a:lnTo>
                    <a:pt x="5322" y="10367"/>
                  </a:lnTo>
                  <a:lnTo>
                    <a:pt x="5282" y="10169"/>
                  </a:lnTo>
                  <a:lnTo>
                    <a:pt x="5243" y="9952"/>
                  </a:lnTo>
                  <a:lnTo>
                    <a:pt x="5203" y="9734"/>
                  </a:lnTo>
                  <a:lnTo>
                    <a:pt x="5124" y="9536"/>
                  </a:lnTo>
                  <a:lnTo>
                    <a:pt x="5025" y="9319"/>
                  </a:lnTo>
                  <a:lnTo>
                    <a:pt x="4926" y="9101"/>
                  </a:lnTo>
                  <a:lnTo>
                    <a:pt x="4788" y="8903"/>
                  </a:lnTo>
                  <a:lnTo>
                    <a:pt x="4649" y="8685"/>
                  </a:lnTo>
                  <a:lnTo>
                    <a:pt x="4491" y="8488"/>
                  </a:lnTo>
                  <a:lnTo>
                    <a:pt x="4293" y="8270"/>
                  </a:lnTo>
                  <a:lnTo>
                    <a:pt x="4095" y="8052"/>
                  </a:lnTo>
                  <a:lnTo>
                    <a:pt x="3878" y="7874"/>
                  </a:lnTo>
                  <a:lnTo>
                    <a:pt x="3442" y="7518"/>
                  </a:lnTo>
                  <a:lnTo>
                    <a:pt x="2572" y="6885"/>
                  </a:lnTo>
                  <a:lnTo>
                    <a:pt x="2176" y="6549"/>
                  </a:lnTo>
                  <a:lnTo>
                    <a:pt x="1978" y="6371"/>
                  </a:lnTo>
                  <a:lnTo>
                    <a:pt x="1800" y="6173"/>
                  </a:lnTo>
                  <a:lnTo>
                    <a:pt x="1622" y="5975"/>
                  </a:lnTo>
                  <a:lnTo>
                    <a:pt x="1464" y="5738"/>
                  </a:lnTo>
                  <a:lnTo>
                    <a:pt x="1306" y="5480"/>
                  </a:lnTo>
                  <a:lnTo>
                    <a:pt x="1167" y="5203"/>
                  </a:lnTo>
                  <a:lnTo>
                    <a:pt x="1049" y="4927"/>
                  </a:lnTo>
                  <a:lnTo>
                    <a:pt x="950" y="4610"/>
                  </a:lnTo>
                  <a:lnTo>
                    <a:pt x="871" y="4293"/>
                  </a:lnTo>
                  <a:lnTo>
                    <a:pt x="791" y="3977"/>
                  </a:lnTo>
                  <a:lnTo>
                    <a:pt x="752" y="3641"/>
                  </a:lnTo>
                  <a:lnTo>
                    <a:pt x="712" y="3304"/>
                  </a:lnTo>
                  <a:lnTo>
                    <a:pt x="693" y="2948"/>
                  </a:lnTo>
                  <a:lnTo>
                    <a:pt x="712" y="2612"/>
                  </a:lnTo>
                  <a:lnTo>
                    <a:pt x="752" y="2275"/>
                  </a:lnTo>
                  <a:lnTo>
                    <a:pt x="831" y="1959"/>
                  </a:lnTo>
                  <a:lnTo>
                    <a:pt x="930" y="1662"/>
                  </a:lnTo>
                  <a:lnTo>
                    <a:pt x="1049" y="1365"/>
                  </a:lnTo>
                  <a:lnTo>
                    <a:pt x="1227" y="1088"/>
                  </a:lnTo>
                  <a:lnTo>
                    <a:pt x="1425" y="851"/>
                  </a:lnTo>
                  <a:lnTo>
                    <a:pt x="1543" y="732"/>
                  </a:lnTo>
                  <a:lnTo>
                    <a:pt x="1662" y="633"/>
                  </a:lnTo>
                  <a:lnTo>
                    <a:pt x="1800" y="535"/>
                  </a:lnTo>
                  <a:lnTo>
                    <a:pt x="1939" y="455"/>
                  </a:lnTo>
                  <a:lnTo>
                    <a:pt x="2018" y="396"/>
                  </a:lnTo>
                  <a:lnTo>
                    <a:pt x="2077" y="356"/>
                  </a:lnTo>
                  <a:lnTo>
                    <a:pt x="2117" y="297"/>
                  </a:lnTo>
                  <a:lnTo>
                    <a:pt x="2137" y="258"/>
                  </a:lnTo>
                  <a:lnTo>
                    <a:pt x="2137" y="198"/>
                  </a:lnTo>
                  <a:lnTo>
                    <a:pt x="2137" y="159"/>
                  </a:lnTo>
                  <a:lnTo>
                    <a:pt x="2097" y="79"/>
                  </a:lnTo>
                  <a:lnTo>
                    <a:pt x="1998" y="20"/>
                  </a:lnTo>
                  <a:lnTo>
                    <a:pt x="189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D0A61CD4-6B15-7C4E-B3F4-56D2AA3B3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156" y="158525"/>
            <a:ext cx="2692538" cy="470559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0092C7C-A76B-8B3D-52E0-B5855D4A9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53" y="1257796"/>
            <a:ext cx="5500444" cy="3098894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790D888-92A1-97F6-5CA0-81520B7ABC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76B77-C7E9-4009-AEE1-02471F71AEAD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4611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39"/>
          <p:cNvSpPr/>
          <p:nvPr/>
        </p:nvSpPr>
        <p:spPr>
          <a:xfrm>
            <a:off x="141545" y="232407"/>
            <a:ext cx="4869600" cy="548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dist="95250" dir="30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39"/>
          <p:cNvSpPr txBox="1">
            <a:spLocks noGrp="1"/>
          </p:cNvSpPr>
          <p:nvPr>
            <p:ph type="title"/>
          </p:nvPr>
        </p:nvSpPr>
        <p:spPr>
          <a:xfrm>
            <a:off x="-1275655" y="278157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2"/>
                </a:solidFill>
              </a:rPr>
              <a:t>主要功能介紹 清除購物車</a:t>
            </a:r>
            <a:endParaRPr lang="en-US" b="1" dirty="0">
              <a:solidFill>
                <a:schemeClr val="dk2"/>
              </a:solidFill>
            </a:endParaRPr>
          </a:p>
        </p:txBody>
      </p:sp>
      <p:grpSp>
        <p:nvGrpSpPr>
          <p:cNvPr id="1271" name="Google Shape;1271;p39"/>
          <p:cNvGrpSpPr/>
          <p:nvPr/>
        </p:nvGrpSpPr>
        <p:grpSpPr>
          <a:xfrm>
            <a:off x="7671432" y="-235185"/>
            <a:ext cx="1502711" cy="1206271"/>
            <a:chOff x="3544650" y="4410025"/>
            <a:chExt cx="1195950" cy="960025"/>
          </a:xfrm>
        </p:grpSpPr>
        <p:sp>
          <p:nvSpPr>
            <p:cNvPr id="1272" name="Google Shape;1272;p39"/>
            <p:cNvSpPr/>
            <p:nvPr/>
          </p:nvSpPr>
          <p:spPr>
            <a:xfrm>
              <a:off x="3571850" y="5042600"/>
              <a:ext cx="1051025" cy="323500"/>
            </a:xfrm>
            <a:custGeom>
              <a:avLst/>
              <a:gdLst/>
              <a:ahLst/>
              <a:cxnLst/>
              <a:rect l="l" t="t" r="r" b="b"/>
              <a:pathLst>
                <a:path w="42041" h="12940" extrusionOk="0">
                  <a:moveTo>
                    <a:pt x="21881" y="1"/>
                  </a:moveTo>
                  <a:lnTo>
                    <a:pt x="20793" y="40"/>
                  </a:lnTo>
                  <a:lnTo>
                    <a:pt x="19705" y="80"/>
                  </a:lnTo>
                  <a:lnTo>
                    <a:pt x="18636" y="139"/>
                  </a:lnTo>
                  <a:lnTo>
                    <a:pt x="17588" y="218"/>
                  </a:lnTo>
                  <a:lnTo>
                    <a:pt x="16559" y="317"/>
                  </a:lnTo>
                  <a:lnTo>
                    <a:pt x="15550" y="436"/>
                  </a:lnTo>
                  <a:lnTo>
                    <a:pt x="14561" y="555"/>
                  </a:lnTo>
                  <a:lnTo>
                    <a:pt x="13572" y="693"/>
                  </a:lnTo>
                  <a:lnTo>
                    <a:pt x="12622" y="832"/>
                  </a:lnTo>
                  <a:lnTo>
                    <a:pt x="11692" y="990"/>
                  </a:lnTo>
                  <a:lnTo>
                    <a:pt x="10802" y="1168"/>
                  </a:lnTo>
                  <a:lnTo>
                    <a:pt x="9932" y="1366"/>
                  </a:lnTo>
                  <a:lnTo>
                    <a:pt x="9081" y="1544"/>
                  </a:lnTo>
                  <a:lnTo>
                    <a:pt x="8270" y="1762"/>
                  </a:lnTo>
                  <a:lnTo>
                    <a:pt x="7478" y="1979"/>
                  </a:lnTo>
                  <a:lnTo>
                    <a:pt x="6727" y="2217"/>
                  </a:lnTo>
                  <a:lnTo>
                    <a:pt x="5995" y="2454"/>
                  </a:lnTo>
                  <a:lnTo>
                    <a:pt x="5302" y="2691"/>
                  </a:lnTo>
                  <a:lnTo>
                    <a:pt x="4649" y="2949"/>
                  </a:lnTo>
                  <a:lnTo>
                    <a:pt x="4036" y="3226"/>
                  </a:lnTo>
                  <a:lnTo>
                    <a:pt x="3462" y="3483"/>
                  </a:lnTo>
                  <a:lnTo>
                    <a:pt x="2928" y="3780"/>
                  </a:lnTo>
                  <a:lnTo>
                    <a:pt x="2434" y="4057"/>
                  </a:lnTo>
                  <a:lnTo>
                    <a:pt x="1979" y="4353"/>
                  </a:lnTo>
                  <a:lnTo>
                    <a:pt x="1563" y="4650"/>
                  </a:lnTo>
                  <a:lnTo>
                    <a:pt x="1207" y="4967"/>
                  </a:lnTo>
                  <a:lnTo>
                    <a:pt x="871" y="5263"/>
                  </a:lnTo>
                  <a:lnTo>
                    <a:pt x="613" y="5580"/>
                  </a:lnTo>
                  <a:lnTo>
                    <a:pt x="376" y="5896"/>
                  </a:lnTo>
                  <a:lnTo>
                    <a:pt x="218" y="6233"/>
                  </a:lnTo>
                  <a:lnTo>
                    <a:pt x="139" y="6391"/>
                  </a:lnTo>
                  <a:lnTo>
                    <a:pt x="79" y="6549"/>
                  </a:lnTo>
                  <a:lnTo>
                    <a:pt x="40" y="6708"/>
                  </a:lnTo>
                  <a:lnTo>
                    <a:pt x="20" y="6886"/>
                  </a:lnTo>
                  <a:lnTo>
                    <a:pt x="0" y="7044"/>
                  </a:lnTo>
                  <a:lnTo>
                    <a:pt x="0" y="7222"/>
                  </a:lnTo>
                  <a:lnTo>
                    <a:pt x="20" y="7380"/>
                  </a:lnTo>
                  <a:lnTo>
                    <a:pt x="40" y="7538"/>
                  </a:lnTo>
                  <a:lnTo>
                    <a:pt x="79" y="7697"/>
                  </a:lnTo>
                  <a:lnTo>
                    <a:pt x="139" y="7875"/>
                  </a:lnTo>
                  <a:lnTo>
                    <a:pt x="198" y="8033"/>
                  </a:lnTo>
                  <a:lnTo>
                    <a:pt x="277" y="8191"/>
                  </a:lnTo>
                  <a:lnTo>
                    <a:pt x="475" y="8488"/>
                  </a:lnTo>
                  <a:lnTo>
                    <a:pt x="712" y="8805"/>
                  </a:lnTo>
                  <a:lnTo>
                    <a:pt x="1009" y="9082"/>
                  </a:lnTo>
                  <a:lnTo>
                    <a:pt x="1365" y="9378"/>
                  </a:lnTo>
                  <a:lnTo>
                    <a:pt x="1741" y="9655"/>
                  </a:lnTo>
                  <a:lnTo>
                    <a:pt x="2176" y="9932"/>
                  </a:lnTo>
                  <a:lnTo>
                    <a:pt x="2651" y="10189"/>
                  </a:lnTo>
                  <a:lnTo>
                    <a:pt x="3166" y="10447"/>
                  </a:lnTo>
                  <a:lnTo>
                    <a:pt x="3719" y="10684"/>
                  </a:lnTo>
                  <a:lnTo>
                    <a:pt x="4313" y="10902"/>
                  </a:lnTo>
                  <a:lnTo>
                    <a:pt x="4946" y="11139"/>
                  </a:lnTo>
                  <a:lnTo>
                    <a:pt x="5619" y="11337"/>
                  </a:lnTo>
                  <a:lnTo>
                    <a:pt x="6331" y="11535"/>
                  </a:lnTo>
                  <a:lnTo>
                    <a:pt x="7063" y="11733"/>
                  </a:lnTo>
                  <a:lnTo>
                    <a:pt x="7834" y="11891"/>
                  </a:lnTo>
                  <a:lnTo>
                    <a:pt x="8626" y="12069"/>
                  </a:lnTo>
                  <a:lnTo>
                    <a:pt x="9457" y="12207"/>
                  </a:lnTo>
                  <a:lnTo>
                    <a:pt x="10327" y="12346"/>
                  </a:lnTo>
                  <a:lnTo>
                    <a:pt x="11198" y="12465"/>
                  </a:lnTo>
                  <a:lnTo>
                    <a:pt x="12108" y="12583"/>
                  </a:lnTo>
                  <a:lnTo>
                    <a:pt x="13057" y="12682"/>
                  </a:lnTo>
                  <a:lnTo>
                    <a:pt x="14007" y="12761"/>
                  </a:lnTo>
                  <a:lnTo>
                    <a:pt x="14996" y="12821"/>
                  </a:lnTo>
                  <a:lnTo>
                    <a:pt x="15985" y="12880"/>
                  </a:lnTo>
                  <a:lnTo>
                    <a:pt x="17014" y="12920"/>
                  </a:lnTo>
                  <a:lnTo>
                    <a:pt x="18043" y="12939"/>
                  </a:lnTo>
                  <a:lnTo>
                    <a:pt x="19091" y="12939"/>
                  </a:lnTo>
                  <a:lnTo>
                    <a:pt x="20160" y="12920"/>
                  </a:lnTo>
                  <a:lnTo>
                    <a:pt x="21248" y="12900"/>
                  </a:lnTo>
                  <a:lnTo>
                    <a:pt x="22336" y="12841"/>
                  </a:lnTo>
                  <a:lnTo>
                    <a:pt x="23404" y="12781"/>
                  </a:lnTo>
                  <a:lnTo>
                    <a:pt x="24453" y="12702"/>
                  </a:lnTo>
                  <a:lnTo>
                    <a:pt x="25482" y="12603"/>
                  </a:lnTo>
                  <a:lnTo>
                    <a:pt x="26491" y="12504"/>
                  </a:lnTo>
                  <a:lnTo>
                    <a:pt x="27480" y="12385"/>
                  </a:lnTo>
                  <a:lnTo>
                    <a:pt x="28469" y="12247"/>
                  </a:lnTo>
                  <a:lnTo>
                    <a:pt x="29419" y="12089"/>
                  </a:lnTo>
                  <a:lnTo>
                    <a:pt x="30348" y="11930"/>
                  </a:lnTo>
                  <a:lnTo>
                    <a:pt x="31239" y="11752"/>
                  </a:lnTo>
                  <a:lnTo>
                    <a:pt x="32109" y="11574"/>
                  </a:lnTo>
                  <a:lnTo>
                    <a:pt x="32960" y="11377"/>
                  </a:lnTo>
                  <a:lnTo>
                    <a:pt x="33771" y="11159"/>
                  </a:lnTo>
                  <a:lnTo>
                    <a:pt x="34562" y="10941"/>
                  </a:lnTo>
                  <a:lnTo>
                    <a:pt x="35314" y="10724"/>
                  </a:lnTo>
                  <a:lnTo>
                    <a:pt x="36046" y="10486"/>
                  </a:lnTo>
                  <a:lnTo>
                    <a:pt x="36739" y="10229"/>
                  </a:lnTo>
                  <a:lnTo>
                    <a:pt x="37391" y="9972"/>
                  </a:lnTo>
                  <a:lnTo>
                    <a:pt x="38005" y="9715"/>
                  </a:lnTo>
                  <a:lnTo>
                    <a:pt x="38578" y="9438"/>
                  </a:lnTo>
                  <a:lnTo>
                    <a:pt x="39113" y="9161"/>
                  </a:lnTo>
                  <a:lnTo>
                    <a:pt x="39607" y="8864"/>
                  </a:lnTo>
                  <a:lnTo>
                    <a:pt x="40062" y="8567"/>
                  </a:lnTo>
                  <a:lnTo>
                    <a:pt x="40478" y="8270"/>
                  </a:lnTo>
                  <a:lnTo>
                    <a:pt x="40834" y="7974"/>
                  </a:lnTo>
                  <a:lnTo>
                    <a:pt x="41170" y="7657"/>
                  </a:lnTo>
                  <a:lnTo>
                    <a:pt x="41427" y="7341"/>
                  </a:lnTo>
                  <a:lnTo>
                    <a:pt x="41665" y="7024"/>
                  </a:lnTo>
                  <a:lnTo>
                    <a:pt x="41823" y="6708"/>
                  </a:lnTo>
                  <a:lnTo>
                    <a:pt x="41902" y="6529"/>
                  </a:lnTo>
                  <a:lnTo>
                    <a:pt x="41961" y="6371"/>
                  </a:lnTo>
                  <a:lnTo>
                    <a:pt x="42001" y="6213"/>
                  </a:lnTo>
                  <a:lnTo>
                    <a:pt x="42021" y="6035"/>
                  </a:lnTo>
                  <a:lnTo>
                    <a:pt x="42041" y="5877"/>
                  </a:lnTo>
                  <a:lnTo>
                    <a:pt x="42041" y="5718"/>
                  </a:lnTo>
                  <a:lnTo>
                    <a:pt x="42021" y="5540"/>
                  </a:lnTo>
                  <a:lnTo>
                    <a:pt x="42001" y="5382"/>
                  </a:lnTo>
                  <a:lnTo>
                    <a:pt x="41961" y="5224"/>
                  </a:lnTo>
                  <a:lnTo>
                    <a:pt x="41902" y="5065"/>
                  </a:lnTo>
                  <a:lnTo>
                    <a:pt x="41843" y="4907"/>
                  </a:lnTo>
                  <a:lnTo>
                    <a:pt x="41764" y="4749"/>
                  </a:lnTo>
                  <a:lnTo>
                    <a:pt x="41566" y="4432"/>
                  </a:lnTo>
                  <a:lnTo>
                    <a:pt x="41328" y="4136"/>
                  </a:lnTo>
                  <a:lnTo>
                    <a:pt x="41032" y="3839"/>
                  </a:lnTo>
                  <a:lnTo>
                    <a:pt x="40676" y="3542"/>
                  </a:lnTo>
                  <a:lnTo>
                    <a:pt x="40300" y="3265"/>
                  </a:lnTo>
                  <a:lnTo>
                    <a:pt x="39864" y="3008"/>
                  </a:lnTo>
                  <a:lnTo>
                    <a:pt x="39390" y="2731"/>
                  </a:lnTo>
                  <a:lnTo>
                    <a:pt x="38875" y="2494"/>
                  </a:lnTo>
                  <a:lnTo>
                    <a:pt x="38321" y="2256"/>
                  </a:lnTo>
                  <a:lnTo>
                    <a:pt x="37728" y="2019"/>
                  </a:lnTo>
                  <a:lnTo>
                    <a:pt x="37095" y="1801"/>
                  </a:lnTo>
                  <a:lnTo>
                    <a:pt x="36422" y="1584"/>
                  </a:lnTo>
                  <a:lnTo>
                    <a:pt x="35710" y="1386"/>
                  </a:lnTo>
                  <a:lnTo>
                    <a:pt x="34978" y="1208"/>
                  </a:lnTo>
                  <a:lnTo>
                    <a:pt x="34206" y="1030"/>
                  </a:lnTo>
                  <a:lnTo>
                    <a:pt x="33415" y="871"/>
                  </a:lnTo>
                  <a:lnTo>
                    <a:pt x="32584" y="713"/>
                  </a:lnTo>
                  <a:lnTo>
                    <a:pt x="31713" y="575"/>
                  </a:lnTo>
                  <a:lnTo>
                    <a:pt x="30843" y="456"/>
                  </a:lnTo>
                  <a:lnTo>
                    <a:pt x="29933" y="337"/>
                  </a:lnTo>
                  <a:lnTo>
                    <a:pt x="28983" y="258"/>
                  </a:lnTo>
                  <a:lnTo>
                    <a:pt x="28034" y="159"/>
                  </a:lnTo>
                  <a:lnTo>
                    <a:pt x="27045" y="100"/>
                  </a:lnTo>
                  <a:lnTo>
                    <a:pt x="26055" y="60"/>
                  </a:lnTo>
                  <a:lnTo>
                    <a:pt x="25027" y="21"/>
                  </a:lnTo>
                  <a:lnTo>
                    <a:pt x="239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9"/>
            <p:cNvSpPr/>
            <p:nvPr/>
          </p:nvSpPr>
          <p:spPr>
            <a:xfrm>
              <a:off x="3566900" y="5037650"/>
              <a:ext cx="1061425" cy="332400"/>
            </a:xfrm>
            <a:custGeom>
              <a:avLst/>
              <a:gdLst/>
              <a:ahLst/>
              <a:cxnLst/>
              <a:rect l="l" t="t" r="r" b="b"/>
              <a:pathLst>
                <a:path w="42457" h="13296" extrusionOk="0">
                  <a:moveTo>
                    <a:pt x="24552" y="318"/>
                  </a:moveTo>
                  <a:lnTo>
                    <a:pt x="25719" y="357"/>
                  </a:lnTo>
                  <a:lnTo>
                    <a:pt x="26867" y="416"/>
                  </a:lnTo>
                  <a:lnTo>
                    <a:pt x="28034" y="496"/>
                  </a:lnTo>
                  <a:lnTo>
                    <a:pt x="29181" y="595"/>
                  </a:lnTo>
                  <a:lnTo>
                    <a:pt x="30329" y="733"/>
                  </a:lnTo>
                  <a:lnTo>
                    <a:pt x="31476" y="871"/>
                  </a:lnTo>
                  <a:lnTo>
                    <a:pt x="32604" y="1050"/>
                  </a:lnTo>
                  <a:lnTo>
                    <a:pt x="33474" y="1208"/>
                  </a:lnTo>
                  <a:lnTo>
                    <a:pt x="34325" y="1366"/>
                  </a:lnTo>
                  <a:lnTo>
                    <a:pt x="35176" y="1564"/>
                  </a:lnTo>
                  <a:lnTo>
                    <a:pt x="36027" y="1782"/>
                  </a:lnTo>
                  <a:lnTo>
                    <a:pt x="36857" y="2039"/>
                  </a:lnTo>
                  <a:lnTo>
                    <a:pt x="37688" y="2316"/>
                  </a:lnTo>
                  <a:lnTo>
                    <a:pt x="38499" y="2632"/>
                  </a:lnTo>
                  <a:lnTo>
                    <a:pt x="39291" y="2988"/>
                  </a:lnTo>
                  <a:lnTo>
                    <a:pt x="39746" y="3226"/>
                  </a:lnTo>
                  <a:lnTo>
                    <a:pt x="40201" y="3503"/>
                  </a:lnTo>
                  <a:lnTo>
                    <a:pt x="40636" y="3819"/>
                  </a:lnTo>
                  <a:lnTo>
                    <a:pt x="40854" y="3978"/>
                  </a:lnTo>
                  <a:lnTo>
                    <a:pt x="41052" y="4156"/>
                  </a:lnTo>
                  <a:lnTo>
                    <a:pt x="41249" y="4353"/>
                  </a:lnTo>
                  <a:lnTo>
                    <a:pt x="41408" y="4551"/>
                  </a:lnTo>
                  <a:lnTo>
                    <a:pt x="41566" y="4749"/>
                  </a:lnTo>
                  <a:lnTo>
                    <a:pt x="41704" y="4967"/>
                  </a:lnTo>
                  <a:lnTo>
                    <a:pt x="41823" y="5204"/>
                  </a:lnTo>
                  <a:lnTo>
                    <a:pt x="41902" y="5442"/>
                  </a:lnTo>
                  <a:lnTo>
                    <a:pt x="41981" y="5699"/>
                  </a:lnTo>
                  <a:lnTo>
                    <a:pt x="42000" y="5957"/>
                  </a:lnTo>
                  <a:lnTo>
                    <a:pt x="41981" y="6253"/>
                  </a:lnTo>
                  <a:lnTo>
                    <a:pt x="41922" y="6569"/>
                  </a:lnTo>
                  <a:lnTo>
                    <a:pt x="41823" y="6846"/>
                  </a:lnTo>
                  <a:lnTo>
                    <a:pt x="41685" y="7123"/>
                  </a:lnTo>
                  <a:lnTo>
                    <a:pt x="41526" y="7400"/>
                  </a:lnTo>
                  <a:lnTo>
                    <a:pt x="41329" y="7638"/>
                  </a:lnTo>
                  <a:lnTo>
                    <a:pt x="41111" y="7875"/>
                  </a:lnTo>
                  <a:lnTo>
                    <a:pt x="40874" y="8112"/>
                  </a:lnTo>
                  <a:lnTo>
                    <a:pt x="40636" y="8310"/>
                  </a:lnTo>
                  <a:lnTo>
                    <a:pt x="40379" y="8508"/>
                  </a:lnTo>
                  <a:lnTo>
                    <a:pt x="40102" y="8706"/>
                  </a:lnTo>
                  <a:lnTo>
                    <a:pt x="39825" y="8884"/>
                  </a:lnTo>
                  <a:lnTo>
                    <a:pt x="39271" y="9200"/>
                  </a:lnTo>
                  <a:lnTo>
                    <a:pt x="38737" y="9477"/>
                  </a:lnTo>
                  <a:lnTo>
                    <a:pt x="38282" y="9715"/>
                  </a:lnTo>
                  <a:lnTo>
                    <a:pt x="37807" y="9932"/>
                  </a:lnTo>
                  <a:lnTo>
                    <a:pt x="37332" y="10130"/>
                  </a:lnTo>
                  <a:lnTo>
                    <a:pt x="36857" y="10308"/>
                  </a:lnTo>
                  <a:lnTo>
                    <a:pt x="35888" y="10664"/>
                  </a:lnTo>
                  <a:lnTo>
                    <a:pt x="34899" y="10961"/>
                  </a:lnTo>
                  <a:lnTo>
                    <a:pt x="33910" y="11238"/>
                  </a:lnTo>
                  <a:lnTo>
                    <a:pt x="32901" y="11495"/>
                  </a:lnTo>
                  <a:lnTo>
                    <a:pt x="31892" y="11713"/>
                  </a:lnTo>
                  <a:lnTo>
                    <a:pt x="30903" y="11911"/>
                  </a:lnTo>
                  <a:lnTo>
                    <a:pt x="29597" y="12148"/>
                  </a:lnTo>
                  <a:lnTo>
                    <a:pt x="28311" y="12366"/>
                  </a:lnTo>
                  <a:lnTo>
                    <a:pt x="26985" y="12544"/>
                  </a:lnTo>
                  <a:lnTo>
                    <a:pt x="25680" y="12702"/>
                  </a:lnTo>
                  <a:lnTo>
                    <a:pt x="24354" y="12821"/>
                  </a:lnTo>
                  <a:lnTo>
                    <a:pt x="23029" y="12920"/>
                  </a:lnTo>
                  <a:lnTo>
                    <a:pt x="21703" y="12979"/>
                  </a:lnTo>
                  <a:lnTo>
                    <a:pt x="20378" y="13019"/>
                  </a:lnTo>
                  <a:lnTo>
                    <a:pt x="19052" y="13039"/>
                  </a:lnTo>
                  <a:lnTo>
                    <a:pt x="17707" y="12999"/>
                  </a:lnTo>
                  <a:lnTo>
                    <a:pt x="16381" y="12959"/>
                  </a:lnTo>
                  <a:lnTo>
                    <a:pt x="15056" y="12880"/>
                  </a:lnTo>
                  <a:lnTo>
                    <a:pt x="13750" y="12781"/>
                  </a:lnTo>
                  <a:lnTo>
                    <a:pt x="12424" y="12643"/>
                  </a:lnTo>
                  <a:lnTo>
                    <a:pt x="11119" y="12465"/>
                  </a:lnTo>
                  <a:lnTo>
                    <a:pt x="9833" y="12267"/>
                  </a:lnTo>
                  <a:lnTo>
                    <a:pt x="8883" y="12109"/>
                  </a:lnTo>
                  <a:lnTo>
                    <a:pt x="7953" y="11931"/>
                  </a:lnTo>
                  <a:lnTo>
                    <a:pt x="7024" y="11713"/>
                  </a:lnTo>
                  <a:lnTo>
                    <a:pt x="6094" y="11456"/>
                  </a:lnTo>
                  <a:lnTo>
                    <a:pt x="5164" y="11159"/>
                  </a:lnTo>
                  <a:lnTo>
                    <a:pt x="4729" y="11001"/>
                  </a:lnTo>
                  <a:lnTo>
                    <a:pt x="4274" y="10843"/>
                  </a:lnTo>
                  <a:lnTo>
                    <a:pt x="3838" y="10645"/>
                  </a:lnTo>
                  <a:lnTo>
                    <a:pt x="3403" y="10447"/>
                  </a:lnTo>
                  <a:lnTo>
                    <a:pt x="2988" y="10229"/>
                  </a:lnTo>
                  <a:lnTo>
                    <a:pt x="2552" y="10012"/>
                  </a:lnTo>
                  <a:lnTo>
                    <a:pt x="2097" y="9715"/>
                  </a:lnTo>
                  <a:lnTo>
                    <a:pt x="1860" y="9557"/>
                  </a:lnTo>
                  <a:lnTo>
                    <a:pt x="1642" y="9379"/>
                  </a:lnTo>
                  <a:lnTo>
                    <a:pt x="1425" y="9181"/>
                  </a:lnTo>
                  <a:lnTo>
                    <a:pt x="1227" y="8983"/>
                  </a:lnTo>
                  <a:lnTo>
                    <a:pt x="1049" y="8785"/>
                  </a:lnTo>
                  <a:lnTo>
                    <a:pt x="871" y="8567"/>
                  </a:lnTo>
                  <a:lnTo>
                    <a:pt x="732" y="8330"/>
                  </a:lnTo>
                  <a:lnTo>
                    <a:pt x="614" y="8093"/>
                  </a:lnTo>
                  <a:lnTo>
                    <a:pt x="534" y="7855"/>
                  </a:lnTo>
                  <a:lnTo>
                    <a:pt x="475" y="7598"/>
                  </a:lnTo>
                  <a:lnTo>
                    <a:pt x="436" y="7321"/>
                  </a:lnTo>
                  <a:lnTo>
                    <a:pt x="455" y="7064"/>
                  </a:lnTo>
                  <a:lnTo>
                    <a:pt x="515" y="6767"/>
                  </a:lnTo>
                  <a:lnTo>
                    <a:pt x="614" y="6490"/>
                  </a:lnTo>
                  <a:lnTo>
                    <a:pt x="752" y="6174"/>
                  </a:lnTo>
                  <a:lnTo>
                    <a:pt x="930" y="5877"/>
                  </a:lnTo>
                  <a:lnTo>
                    <a:pt x="1148" y="5600"/>
                  </a:lnTo>
                  <a:lnTo>
                    <a:pt x="1385" y="5323"/>
                  </a:lnTo>
                  <a:lnTo>
                    <a:pt x="1662" y="5085"/>
                  </a:lnTo>
                  <a:lnTo>
                    <a:pt x="1939" y="4848"/>
                  </a:lnTo>
                  <a:lnTo>
                    <a:pt x="2236" y="4630"/>
                  </a:lnTo>
                  <a:lnTo>
                    <a:pt x="2552" y="4433"/>
                  </a:lnTo>
                  <a:lnTo>
                    <a:pt x="2889" y="4235"/>
                  </a:lnTo>
                  <a:lnTo>
                    <a:pt x="3225" y="4057"/>
                  </a:lnTo>
                  <a:lnTo>
                    <a:pt x="3898" y="3720"/>
                  </a:lnTo>
                  <a:lnTo>
                    <a:pt x="4551" y="3443"/>
                  </a:lnTo>
                  <a:lnTo>
                    <a:pt x="5184" y="3186"/>
                  </a:lnTo>
                  <a:lnTo>
                    <a:pt x="5718" y="2969"/>
                  </a:lnTo>
                  <a:lnTo>
                    <a:pt x="6272" y="2771"/>
                  </a:lnTo>
                  <a:lnTo>
                    <a:pt x="6806" y="2573"/>
                  </a:lnTo>
                  <a:lnTo>
                    <a:pt x="7360" y="2415"/>
                  </a:lnTo>
                  <a:lnTo>
                    <a:pt x="8488" y="2078"/>
                  </a:lnTo>
                  <a:lnTo>
                    <a:pt x="9615" y="1801"/>
                  </a:lnTo>
                  <a:lnTo>
                    <a:pt x="10743" y="1564"/>
                  </a:lnTo>
                  <a:lnTo>
                    <a:pt x="11890" y="1346"/>
                  </a:lnTo>
                  <a:lnTo>
                    <a:pt x="13038" y="1148"/>
                  </a:lnTo>
                  <a:lnTo>
                    <a:pt x="14165" y="970"/>
                  </a:lnTo>
                  <a:lnTo>
                    <a:pt x="15313" y="812"/>
                  </a:lnTo>
                  <a:lnTo>
                    <a:pt x="16460" y="693"/>
                  </a:lnTo>
                  <a:lnTo>
                    <a:pt x="17608" y="575"/>
                  </a:lnTo>
                  <a:lnTo>
                    <a:pt x="18755" y="476"/>
                  </a:lnTo>
                  <a:lnTo>
                    <a:pt x="19923" y="397"/>
                  </a:lnTo>
                  <a:lnTo>
                    <a:pt x="21070" y="357"/>
                  </a:lnTo>
                  <a:lnTo>
                    <a:pt x="22237" y="318"/>
                  </a:lnTo>
                  <a:close/>
                  <a:moveTo>
                    <a:pt x="22435" y="1"/>
                  </a:moveTo>
                  <a:lnTo>
                    <a:pt x="21189" y="41"/>
                  </a:lnTo>
                  <a:lnTo>
                    <a:pt x="19962" y="100"/>
                  </a:lnTo>
                  <a:lnTo>
                    <a:pt x="18716" y="179"/>
                  </a:lnTo>
                  <a:lnTo>
                    <a:pt x="17489" y="298"/>
                  </a:lnTo>
                  <a:lnTo>
                    <a:pt x="16263" y="416"/>
                  </a:lnTo>
                  <a:lnTo>
                    <a:pt x="15036" y="555"/>
                  </a:lnTo>
                  <a:lnTo>
                    <a:pt x="13829" y="733"/>
                  </a:lnTo>
                  <a:lnTo>
                    <a:pt x="12800" y="891"/>
                  </a:lnTo>
                  <a:lnTo>
                    <a:pt x="11791" y="1050"/>
                  </a:lnTo>
                  <a:lnTo>
                    <a:pt x="10782" y="1247"/>
                  </a:lnTo>
                  <a:lnTo>
                    <a:pt x="9773" y="1465"/>
                  </a:lnTo>
                  <a:lnTo>
                    <a:pt x="8764" y="1722"/>
                  </a:lnTo>
                  <a:lnTo>
                    <a:pt x="7775" y="1999"/>
                  </a:lnTo>
                  <a:lnTo>
                    <a:pt x="6786" y="2296"/>
                  </a:lnTo>
                  <a:lnTo>
                    <a:pt x="5817" y="2632"/>
                  </a:lnTo>
                  <a:lnTo>
                    <a:pt x="5164" y="2870"/>
                  </a:lnTo>
                  <a:lnTo>
                    <a:pt x="4511" y="3127"/>
                  </a:lnTo>
                  <a:lnTo>
                    <a:pt x="3858" y="3424"/>
                  </a:lnTo>
                  <a:lnTo>
                    <a:pt x="3225" y="3740"/>
                  </a:lnTo>
                  <a:lnTo>
                    <a:pt x="2612" y="4076"/>
                  </a:lnTo>
                  <a:lnTo>
                    <a:pt x="2315" y="4274"/>
                  </a:lnTo>
                  <a:lnTo>
                    <a:pt x="2018" y="4472"/>
                  </a:lnTo>
                  <a:lnTo>
                    <a:pt x="1741" y="4670"/>
                  </a:lnTo>
                  <a:lnTo>
                    <a:pt x="1464" y="4888"/>
                  </a:lnTo>
                  <a:lnTo>
                    <a:pt x="1187" y="5125"/>
                  </a:lnTo>
                  <a:lnTo>
                    <a:pt x="930" y="5362"/>
                  </a:lnTo>
                  <a:lnTo>
                    <a:pt x="713" y="5600"/>
                  </a:lnTo>
                  <a:lnTo>
                    <a:pt x="534" y="5817"/>
                  </a:lnTo>
                  <a:lnTo>
                    <a:pt x="376" y="6055"/>
                  </a:lnTo>
                  <a:lnTo>
                    <a:pt x="257" y="6272"/>
                  </a:lnTo>
                  <a:lnTo>
                    <a:pt x="159" y="6490"/>
                  </a:lnTo>
                  <a:lnTo>
                    <a:pt x="79" y="6727"/>
                  </a:lnTo>
                  <a:lnTo>
                    <a:pt x="20" y="6945"/>
                  </a:lnTo>
                  <a:lnTo>
                    <a:pt x="0" y="7143"/>
                  </a:lnTo>
                  <a:lnTo>
                    <a:pt x="0" y="7361"/>
                  </a:lnTo>
                  <a:lnTo>
                    <a:pt x="20" y="7578"/>
                  </a:lnTo>
                  <a:lnTo>
                    <a:pt x="60" y="7776"/>
                  </a:lnTo>
                  <a:lnTo>
                    <a:pt x="139" y="7974"/>
                  </a:lnTo>
                  <a:lnTo>
                    <a:pt x="218" y="8172"/>
                  </a:lnTo>
                  <a:lnTo>
                    <a:pt x="317" y="8370"/>
                  </a:lnTo>
                  <a:lnTo>
                    <a:pt x="416" y="8567"/>
                  </a:lnTo>
                  <a:lnTo>
                    <a:pt x="554" y="8745"/>
                  </a:lnTo>
                  <a:lnTo>
                    <a:pt x="693" y="8923"/>
                  </a:lnTo>
                  <a:lnTo>
                    <a:pt x="851" y="9102"/>
                  </a:lnTo>
                  <a:lnTo>
                    <a:pt x="1207" y="9438"/>
                  </a:lnTo>
                  <a:lnTo>
                    <a:pt x="1583" y="9754"/>
                  </a:lnTo>
                  <a:lnTo>
                    <a:pt x="1998" y="10051"/>
                  </a:lnTo>
                  <a:lnTo>
                    <a:pt x="2414" y="10328"/>
                  </a:lnTo>
                  <a:lnTo>
                    <a:pt x="2849" y="10585"/>
                  </a:lnTo>
                  <a:lnTo>
                    <a:pt x="3304" y="10803"/>
                  </a:lnTo>
                  <a:lnTo>
                    <a:pt x="3720" y="11001"/>
                  </a:lnTo>
                  <a:lnTo>
                    <a:pt x="4333" y="11238"/>
                  </a:lnTo>
                  <a:lnTo>
                    <a:pt x="4966" y="11476"/>
                  </a:lnTo>
                  <a:lnTo>
                    <a:pt x="5599" y="11673"/>
                  </a:lnTo>
                  <a:lnTo>
                    <a:pt x="6232" y="11871"/>
                  </a:lnTo>
                  <a:lnTo>
                    <a:pt x="6885" y="12049"/>
                  </a:lnTo>
                  <a:lnTo>
                    <a:pt x="7538" y="12208"/>
                  </a:lnTo>
                  <a:lnTo>
                    <a:pt x="8191" y="12346"/>
                  </a:lnTo>
                  <a:lnTo>
                    <a:pt x="8844" y="12465"/>
                  </a:lnTo>
                  <a:lnTo>
                    <a:pt x="9516" y="12583"/>
                  </a:lnTo>
                  <a:lnTo>
                    <a:pt x="10169" y="12682"/>
                  </a:lnTo>
                  <a:lnTo>
                    <a:pt x="11514" y="12860"/>
                  </a:lnTo>
                  <a:lnTo>
                    <a:pt x="12840" y="12999"/>
                  </a:lnTo>
                  <a:lnTo>
                    <a:pt x="14146" y="13118"/>
                  </a:lnTo>
                  <a:lnTo>
                    <a:pt x="15036" y="13177"/>
                  </a:lnTo>
                  <a:lnTo>
                    <a:pt x="15906" y="13217"/>
                  </a:lnTo>
                  <a:lnTo>
                    <a:pt x="16797" y="13256"/>
                  </a:lnTo>
                  <a:lnTo>
                    <a:pt x="17667" y="13276"/>
                  </a:lnTo>
                  <a:lnTo>
                    <a:pt x="18557" y="13296"/>
                  </a:lnTo>
                  <a:lnTo>
                    <a:pt x="19428" y="13296"/>
                  </a:lnTo>
                  <a:lnTo>
                    <a:pt x="20318" y="13276"/>
                  </a:lnTo>
                  <a:lnTo>
                    <a:pt x="21189" y="13256"/>
                  </a:lnTo>
                  <a:lnTo>
                    <a:pt x="22949" y="13177"/>
                  </a:lnTo>
                  <a:lnTo>
                    <a:pt x="24710" y="13039"/>
                  </a:lnTo>
                  <a:lnTo>
                    <a:pt x="26471" y="12880"/>
                  </a:lnTo>
                  <a:lnTo>
                    <a:pt x="28212" y="12663"/>
                  </a:lnTo>
                  <a:lnTo>
                    <a:pt x="29557" y="12465"/>
                  </a:lnTo>
                  <a:lnTo>
                    <a:pt x="30903" y="12227"/>
                  </a:lnTo>
                  <a:lnTo>
                    <a:pt x="32228" y="11950"/>
                  </a:lnTo>
                  <a:lnTo>
                    <a:pt x="32901" y="11812"/>
                  </a:lnTo>
                  <a:lnTo>
                    <a:pt x="33573" y="11634"/>
                  </a:lnTo>
                  <a:lnTo>
                    <a:pt x="34226" y="11476"/>
                  </a:lnTo>
                  <a:lnTo>
                    <a:pt x="34879" y="11278"/>
                  </a:lnTo>
                  <a:lnTo>
                    <a:pt x="35532" y="11080"/>
                  </a:lnTo>
                  <a:lnTo>
                    <a:pt x="36185" y="10862"/>
                  </a:lnTo>
                  <a:lnTo>
                    <a:pt x="36818" y="10625"/>
                  </a:lnTo>
                  <a:lnTo>
                    <a:pt x="37451" y="10387"/>
                  </a:lnTo>
                  <a:lnTo>
                    <a:pt x="38084" y="10111"/>
                  </a:lnTo>
                  <a:lnTo>
                    <a:pt x="38697" y="9834"/>
                  </a:lnTo>
                  <a:lnTo>
                    <a:pt x="39291" y="9537"/>
                  </a:lnTo>
                  <a:lnTo>
                    <a:pt x="39924" y="9200"/>
                  </a:lnTo>
                  <a:lnTo>
                    <a:pt x="40240" y="9003"/>
                  </a:lnTo>
                  <a:lnTo>
                    <a:pt x="40557" y="8785"/>
                  </a:lnTo>
                  <a:lnTo>
                    <a:pt x="40874" y="8567"/>
                  </a:lnTo>
                  <a:lnTo>
                    <a:pt x="41150" y="8330"/>
                  </a:lnTo>
                  <a:lnTo>
                    <a:pt x="41427" y="8073"/>
                  </a:lnTo>
                  <a:lnTo>
                    <a:pt x="41685" y="7816"/>
                  </a:lnTo>
                  <a:lnTo>
                    <a:pt x="41902" y="7519"/>
                  </a:lnTo>
                  <a:lnTo>
                    <a:pt x="42100" y="7222"/>
                  </a:lnTo>
                  <a:lnTo>
                    <a:pt x="42239" y="6925"/>
                  </a:lnTo>
                  <a:lnTo>
                    <a:pt x="42357" y="6589"/>
                  </a:lnTo>
                  <a:lnTo>
                    <a:pt x="42417" y="6431"/>
                  </a:lnTo>
                  <a:lnTo>
                    <a:pt x="42436" y="6253"/>
                  </a:lnTo>
                  <a:lnTo>
                    <a:pt x="42456" y="6075"/>
                  </a:lnTo>
                  <a:lnTo>
                    <a:pt x="42456" y="5916"/>
                  </a:lnTo>
                  <a:lnTo>
                    <a:pt x="42456" y="5857"/>
                  </a:lnTo>
                  <a:lnTo>
                    <a:pt x="42436" y="5600"/>
                  </a:lnTo>
                  <a:lnTo>
                    <a:pt x="42377" y="5362"/>
                  </a:lnTo>
                  <a:lnTo>
                    <a:pt x="42298" y="5125"/>
                  </a:lnTo>
                  <a:lnTo>
                    <a:pt x="42199" y="4907"/>
                  </a:lnTo>
                  <a:lnTo>
                    <a:pt x="42080" y="4690"/>
                  </a:lnTo>
                  <a:lnTo>
                    <a:pt x="41942" y="4492"/>
                  </a:lnTo>
                  <a:lnTo>
                    <a:pt x="41784" y="4314"/>
                  </a:lnTo>
                  <a:lnTo>
                    <a:pt x="41625" y="4116"/>
                  </a:lnTo>
                  <a:lnTo>
                    <a:pt x="41447" y="3958"/>
                  </a:lnTo>
                  <a:lnTo>
                    <a:pt x="41269" y="3780"/>
                  </a:lnTo>
                  <a:lnTo>
                    <a:pt x="40874" y="3483"/>
                  </a:lnTo>
                  <a:lnTo>
                    <a:pt x="40458" y="3206"/>
                  </a:lnTo>
                  <a:lnTo>
                    <a:pt x="40043" y="2969"/>
                  </a:lnTo>
                  <a:lnTo>
                    <a:pt x="39667" y="2751"/>
                  </a:lnTo>
                  <a:lnTo>
                    <a:pt x="39271" y="2573"/>
                  </a:lnTo>
                  <a:lnTo>
                    <a:pt x="38895" y="2395"/>
                  </a:lnTo>
                  <a:lnTo>
                    <a:pt x="38499" y="2217"/>
                  </a:lnTo>
                  <a:lnTo>
                    <a:pt x="37688" y="1920"/>
                  </a:lnTo>
                  <a:lnTo>
                    <a:pt x="36857" y="1663"/>
                  </a:lnTo>
                  <a:lnTo>
                    <a:pt x="36027" y="1425"/>
                  </a:lnTo>
                  <a:lnTo>
                    <a:pt x="35196" y="1228"/>
                  </a:lnTo>
                  <a:lnTo>
                    <a:pt x="34345" y="1050"/>
                  </a:lnTo>
                  <a:lnTo>
                    <a:pt x="33514" y="871"/>
                  </a:lnTo>
                  <a:lnTo>
                    <a:pt x="32307" y="654"/>
                  </a:lnTo>
                  <a:lnTo>
                    <a:pt x="31081" y="476"/>
                  </a:lnTo>
                  <a:lnTo>
                    <a:pt x="29854" y="337"/>
                  </a:lnTo>
                  <a:lnTo>
                    <a:pt x="28627" y="199"/>
                  </a:lnTo>
                  <a:lnTo>
                    <a:pt x="27401" y="120"/>
                  </a:lnTo>
                  <a:lnTo>
                    <a:pt x="26154" y="41"/>
                  </a:lnTo>
                  <a:lnTo>
                    <a:pt x="249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9"/>
            <p:cNvSpPr/>
            <p:nvPr/>
          </p:nvSpPr>
          <p:spPr>
            <a:xfrm>
              <a:off x="3637125" y="5073775"/>
              <a:ext cx="940250" cy="258200"/>
            </a:xfrm>
            <a:custGeom>
              <a:avLst/>
              <a:gdLst/>
              <a:ahLst/>
              <a:cxnLst/>
              <a:rect l="l" t="t" r="r" b="b"/>
              <a:pathLst>
                <a:path w="37610" h="10328" extrusionOk="0">
                  <a:moveTo>
                    <a:pt x="22772" y="238"/>
                  </a:moveTo>
                  <a:lnTo>
                    <a:pt x="24216" y="277"/>
                  </a:lnTo>
                  <a:lnTo>
                    <a:pt x="25660" y="356"/>
                  </a:lnTo>
                  <a:lnTo>
                    <a:pt x="26669" y="416"/>
                  </a:lnTo>
                  <a:lnTo>
                    <a:pt x="27698" y="515"/>
                  </a:lnTo>
                  <a:lnTo>
                    <a:pt x="28727" y="614"/>
                  </a:lnTo>
                  <a:lnTo>
                    <a:pt x="29755" y="772"/>
                  </a:lnTo>
                  <a:lnTo>
                    <a:pt x="30764" y="930"/>
                  </a:lnTo>
                  <a:lnTo>
                    <a:pt x="31773" y="1148"/>
                  </a:lnTo>
                  <a:lnTo>
                    <a:pt x="32762" y="1385"/>
                  </a:lnTo>
                  <a:lnTo>
                    <a:pt x="33752" y="1682"/>
                  </a:lnTo>
                  <a:lnTo>
                    <a:pt x="34246" y="1840"/>
                  </a:lnTo>
                  <a:lnTo>
                    <a:pt x="34780" y="2038"/>
                  </a:lnTo>
                  <a:lnTo>
                    <a:pt x="35315" y="2275"/>
                  </a:lnTo>
                  <a:lnTo>
                    <a:pt x="35592" y="2414"/>
                  </a:lnTo>
                  <a:lnTo>
                    <a:pt x="35849" y="2552"/>
                  </a:lnTo>
                  <a:lnTo>
                    <a:pt x="36106" y="2730"/>
                  </a:lnTo>
                  <a:lnTo>
                    <a:pt x="36324" y="2908"/>
                  </a:lnTo>
                  <a:lnTo>
                    <a:pt x="36541" y="3086"/>
                  </a:lnTo>
                  <a:lnTo>
                    <a:pt x="36719" y="3304"/>
                  </a:lnTo>
                  <a:lnTo>
                    <a:pt x="36877" y="3522"/>
                  </a:lnTo>
                  <a:lnTo>
                    <a:pt x="37016" y="3759"/>
                  </a:lnTo>
                  <a:lnTo>
                    <a:pt x="37095" y="4016"/>
                  </a:lnTo>
                  <a:lnTo>
                    <a:pt x="37154" y="4293"/>
                  </a:lnTo>
                  <a:lnTo>
                    <a:pt x="37135" y="4452"/>
                  </a:lnTo>
                  <a:lnTo>
                    <a:pt x="37115" y="4610"/>
                  </a:lnTo>
                  <a:lnTo>
                    <a:pt x="37075" y="4768"/>
                  </a:lnTo>
                  <a:lnTo>
                    <a:pt x="37036" y="4926"/>
                  </a:lnTo>
                  <a:lnTo>
                    <a:pt x="36976" y="5065"/>
                  </a:lnTo>
                  <a:lnTo>
                    <a:pt x="36897" y="5203"/>
                  </a:lnTo>
                  <a:lnTo>
                    <a:pt x="36719" y="5480"/>
                  </a:lnTo>
                  <a:lnTo>
                    <a:pt x="36482" y="5738"/>
                  </a:lnTo>
                  <a:lnTo>
                    <a:pt x="36244" y="5975"/>
                  </a:lnTo>
                  <a:lnTo>
                    <a:pt x="35948" y="6193"/>
                  </a:lnTo>
                  <a:lnTo>
                    <a:pt x="35651" y="6390"/>
                  </a:lnTo>
                  <a:lnTo>
                    <a:pt x="35334" y="6588"/>
                  </a:lnTo>
                  <a:lnTo>
                    <a:pt x="34998" y="6766"/>
                  </a:lnTo>
                  <a:lnTo>
                    <a:pt x="34662" y="6925"/>
                  </a:lnTo>
                  <a:lnTo>
                    <a:pt x="34325" y="7063"/>
                  </a:lnTo>
                  <a:lnTo>
                    <a:pt x="33692" y="7320"/>
                  </a:lnTo>
                  <a:lnTo>
                    <a:pt x="33138" y="7538"/>
                  </a:lnTo>
                  <a:lnTo>
                    <a:pt x="32584" y="7736"/>
                  </a:lnTo>
                  <a:lnTo>
                    <a:pt x="32030" y="7934"/>
                  </a:lnTo>
                  <a:lnTo>
                    <a:pt x="31457" y="8112"/>
                  </a:lnTo>
                  <a:lnTo>
                    <a:pt x="30883" y="8290"/>
                  </a:lnTo>
                  <a:lnTo>
                    <a:pt x="29736" y="8586"/>
                  </a:lnTo>
                  <a:lnTo>
                    <a:pt x="28568" y="8844"/>
                  </a:lnTo>
                  <a:lnTo>
                    <a:pt x="27401" y="9061"/>
                  </a:lnTo>
                  <a:lnTo>
                    <a:pt x="26234" y="9259"/>
                  </a:lnTo>
                  <a:lnTo>
                    <a:pt x="25047" y="9437"/>
                  </a:lnTo>
                  <a:lnTo>
                    <a:pt x="23880" y="9595"/>
                  </a:lnTo>
                  <a:lnTo>
                    <a:pt x="22435" y="9754"/>
                  </a:lnTo>
                  <a:lnTo>
                    <a:pt x="20991" y="9892"/>
                  </a:lnTo>
                  <a:lnTo>
                    <a:pt x="19567" y="9991"/>
                  </a:lnTo>
                  <a:lnTo>
                    <a:pt x="18103" y="10050"/>
                  </a:lnTo>
                  <a:lnTo>
                    <a:pt x="16659" y="10090"/>
                  </a:lnTo>
                  <a:lnTo>
                    <a:pt x="15214" y="10090"/>
                  </a:lnTo>
                  <a:lnTo>
                    <a:pt x="13770" y="10050"/>
                  </a:lnTo>
                  <a:lnTo>
                    <a:pt x="12326" y="9991"/>
                  </a:lnTo>
                  <a:lnTo>
                    <a:pt x="11258" y="9932"/>
                  </a:lnTo>
                  <a:lnTo>
                    <a:pt x="10189" y="9853"/>
                  </a:lnTo>
                  <a:lnTo>
                    <a:pt x="9101" y="9734"/>
                  </a:lnTo>
                  <a:lnTo>
                    <a:pt x="8033" y="9595"/>
                  </a:lnTo>
                  <a:lnTo>
                    <a:pt x="6964" y="9417"/>
                  </a:lnTo>
                  <a:lnTo>
                    <a:pt x="5916" y="9200"/>
                  </a:lnTo>
                  <a:lnTo>
                    <a:pt x="4867" y="8942"/>
                  </a:lnTo>
                  <a:lnTo>
                    <a:pt x="4353" y="8804"/>
                  </a:lnTo>
                  <a:lnTo>
                    <a:pt x="3839" y="8646"/>
                  </a:lnTo>
                  <a:lnTo>
                    <a:pt x="3344" y="8487"/>
                  </a:lnTo>
                  <a:lnTo>
                    <a:pt x="2790" y="8290"/>
                  </a:lnTo>
                  <a:lnTo>
                    <a:pt x="2513" y="8171"/>
                  </a:lnTo>
                  <a:lnTo>
                    <a:pt x="2236" y="8032"/>
                  </a:lnTo>
                  <a:lnTo>
                    <a:pt x="1959" y="7894"/>
                  </a:lnTo>
                  <a:lnTo>
                    <a:pt x="1682" y="7736"/>
                  </a:lnTo>
                  <a:lnTo>
                    <a:pt x="1425" y="7558"/>
                  </a:lnTo>
                  <a:lnTo>
                    <a:pt x="1188" y="7380"/>
                  </a:lnTo>
                  <a:lnTo>
                    <a:pt x="990" y="7182"/>
                  </a:lnTo>
                  <a:lnTo>
                    <a:pt x="812" y="6964"/>
                  </a:lnTo>
                  <a:lnTo>
                    <a:pt x="653" y="6727"/>
                  </a:lnTo>
                  <a:lnTo>
                    <a:pt x="535" y="6470"/>
                  </a:lnTo>
                  <a:lnTo>
                    <a:pt x="495" y="6351"/>
                  </a:lnTo>
                  <a:lnTo>
                    <a:pt x="456" y="6212"/>
                  </a:lnTo>
                  <a:lnTo>
                    <a:pt x="456" y="6074"/>
                  </a:lnTo>
                  <a:lnTo>
                    <a:pt x="436" y="5916"/>
                  </a:lnTo>
                  <a:lnTo>
                    <a:pt x="456" y="5757"/>
                  </a:lnTo>
                  <a:lnTo>
                    <a:pt x="475" y="5599"/>
                  </a:lnTo>
                  <a:lnTo>
                    <a:pt x="515" y="5441"/>
                  </a:lnTo>
                  <a:lnTo>
                    <a:pt x="574" y="5302"/>
                  </a:lnTo>
                  <a:lnTo>
                    <a:pt x="634" y="5144"/>
                  </a:lnTo>
                  <a:lnTo>
                    <a:pt x="713" y="5006"/>
                  </a:lnTo>
                  <a:lnTo>
                    <a:pt x="812" y="4867"/>
                  </a:lnTo>
                  <a:lnTo>
                    <a:pt x="930" y="4729"/>
                  </a:lnTo>
                  <a:lnTo>
                    <a:pt x="1168" y="4471"/>
                  </a:lnTo>
                  <a:lnTo>
                    <a:pt x="1465" y="4234"/>
                  </a:lnTo>
                  <a:lnTo>
                    <a:pt x="1761" y="4016"/>
                  </a:lnTo>
                  <a:lnTo>
                    <a:pt x="2098" y="3818"/>
                  </a:lnTo>
                  <a:lnTo>
                    <a:pt x="2454" y="3621"/>
                  </a:lnTo>
                  <a:lnTo>
                    <a:pt x="2810" y="3443"/>
                  </a:lnTo>
                  <a:lnTo>
                    <a:pt x="3522" y="3146"/>
                  </a:lnTo>
                  <a:lnTo>
                    <a:pt x="4175" y="2889"/>
                  </a:lnTo>
                  <a:lnTo>
                    <a:pt x="4709" y="2691"/>
                  </a:lnTo>
                  <a:lnTo>
                    <a:pt x="5283" y="2493"/>
                  </a:lnTo>
                  <a:lnTo>
                    <a:pt x="5857" y="2295"/>
                  </a:lnTo>
                  <a:lnTo>
                    <a:pt x="6430" y="2117"/>
                  </a:lnTo>
                  <a:lnTo>
                    <a:pt x="7004" y="1959"/>
                  </a:lnTo>
                  <a:lnTo>
                    <a:pt x="8171" y="1662"/>
                  </a:lnTo>
                  <a:lnTo>
                    <a:pt x="9358" y="1405"/>
                  </a:lnTo>
                  <a:lnTo>
                    <a:pt x="10545" y="1187"/>
                  </a:lnTo>
                  <a:lnTo>
                    <a:pt x="11752" y="989"/>
                  </a:lnTo>
                  <a:lnTo>
                    <a:pt x="12939" y="831"/>
                  </a:lnTo>
                  <a:lnTo>
                    <a:pt x="14126" y="673"/>
                  </a:lnTo>
                  <a:lnTo>
                    <a:pt x="15570" y="534"/>
                  </a:lnTo>
                  <a:lnTo>
                    <a:pt x="16995" y="416"/>
                  </a:lnTo>
                  <a:lnTo>
                    <a:pt x="18439" y="317"/>
                  </a:lnTo>
                  <a:lnTo>
                    <a:pt x="19883" y="257"/>
                  </a:lnTo>
                  <a:lnTo>
                    <a:pt x="21327" y="238"/>
                  </a:lnTo>
                  <a:close/>
                  <a:moveTo>
                    <a:pt x="21387" y="0"/>
                  </a:moveTo>
                  <a:lnTo>
                    <a:pt x="20140" y="20"/>
                  </a:lnTo>
                  <a:lnTo>
                    <a:pt x="18914" y="60"/>
                  </a:lnTo>
                  <a:lnTo>
                    <a:pt x="17687" y="139"/>
                  </a:lnTo>
                  <a:lnTo>
                    <a:pt x="16461" y="218"/>
                  </a:lnTo>
                  <a:lnTo>
                    <a:pt x="15234" y="337"/>
                  </a:lnTo>
                  <a:lnTo>
                    <a:pt x="14027" y="475"/>
                  </a:lnTo>
                  <a:lnTo>
                    <a:pt x="12801" y="653"/>
                  </a:lnTo>
                  <a:lnTo>
                    <a:pt x="11594" y="831"/>
                  </a:lnTo>
                  <a:lnTo>
                    <a:pt x="10387" y="1049"/>
                  </a:lnTo>
                  <a:lnTo>
                    <a:pt x="9200" y="1286"/>
                  </a:lnTo>
                  <a:lnTo>
                    <a:pt x="8013" y="1563"/>
                  </a:lnTo>
                  <a:lnTo>
                    <a:pt x="7222" y="1741"/>
                  </a:lnTo>
                  <a:lnTo>
                    <a:pt x="6430" y="1939"/>
                  </a:lnTo>
                  <a:lnTo>
                    <a:pt x="5659" y="2176"/>
                  </a:lnTo>
                  <a:lnTo>
                    <a:pt x="4867" y="2414"/>
                  </a:lnTo>
                  <a:lnTo>
                    <a:pt x="4096" y="2691"/>
                  </a:lnTo>
                  <a:lnTo>
                    <a:pt x="3344" y="3007"/>
                  </a:lnTo>
                  <a:lnTo>
                    <a:pt x="2988" y="3185"/>
                  </a:lnTo>
                  <a:lnTo>
                    <a:pt x="2632" y="3363"/>
                  </a:lnTo>
                  <a:lnTo>
                    <a:pt x="2276" y="3561"/>
                  </a:lnTo>
                  <a:lnTo>
                    <a:pt x="1920" y="3759"/>
                  </a:lnTo>
                  <a:lnTo>
                    <a:pt x="1564" y="3977"/>
                  </a:lnTo>
                  <a:lnTo>
                    <a:pt x="1207" y="4234"/>
                  </a:lnTo>
                  <a:lnTo>
                    <a:pt x="851" y="4511"/>
                  </a:lnTo>
                  <a:lnTo>
                    <a:pt x="693" y="4669"/>
                  </a:lnTo>
                  <a:lnTo>
                    <a:pt x="535" y="4827"/>
                  </a:lnTo>
                  <a:lnTo>
                    <a:pt x="396" y="4986"/>
                  </a:lnTo>
                  <a:lnTo>
                    <a:pt x="278" y="5164"/>
                  </a:lnTo>
                  <a:lnTo>
                    <a:pt x="179" y="5362"/>
                  </a:lnTo>
                  <a:lnTo>
                    <a:pt x="100" y="5540"/>
                  </a:lnTo>
                  <a:lnTo>
                    <a:pt x="40" y="5757"/>
                  </a:lnTo>
                  <a:lnTo>
                    <a:pt x="1" y="5955"/>
                  </a:lnTo>
                  <a:lnTo>
                    <a:pt x="1" y="6173"/>
                  </a:lnTo>
                  <a:lnTo>
                    <a:pt x="20" y="6390"/>
                  </a:lnTo>
                  <a:lnTo>
                    <a:pt x="80" y="6648"/>
                  </a:lnTo>
                  <a:lnTo>
                    <a:pt x="179" y="6865"/>
                  </a:lnTo>
                  <a:lnTo>
                    <a:pt x="317" y="7063"/>
                  </a:lnTo>
                  <a:lnTo>
                    <a:pt x="475" y="7261"/>
                  </a:lnTo>
                  <a:lnTo>
                    <a:pt x="653" y="7459"/>
                  </a:lnTo>
                  <a:lnTo>
                    <a:pt x="851" y="7617"/>
                  </a:lnTo>
                  <a:lnTo>
                    <a:pt x="1089" y="7775"/>
                  </a:lnTo>
                  <a:lnTo>
                    <a:pt x="1306" y="7934"/>
                  </a:lnTo>
                  <a:lnTo>
                    <a:pt x="1564" y="8072"/>
                  </a:lnTo>
                  <a:lnTo>
                    <a:pt x="1801" y="8191"/>
                  </a:lnTo>
                  <a:lnTo>
                    <a:pt x="2315" y="8408"/>
                  </a:lnTo>
                  <a:lnTo>
                    <a:pt x="2790" y="8606"/>
                  </a:lnTo>
                  <a:lnTo>
                    <a:pt x="3225" y="8745"/>
                  </a:lnTo>
                  <a:lnTo>
                    <a:pt x="3680" y="8903"/>
                  </a:lnTo>
                  <a:lnTo>
                    <a:pt x="4135" y="9061"/>
                  </a:lnTo>
                  <a:lnTo>
                    <a:pt x="4610" y="9180"/>
                  </a:lnTo>
                  <a:lnTo>
                    <a:pt x="5085" y="9299"/>
                  </a:lnTo>
                  <a:lnTo>
                    <a:pt x="6035" y="9516"/>
                  </a:lnTo>
                  <a:lnTo>
                    <a:pt x="7004" y="9694"/>
                  </a:lnTo>
                  <a:lnTo>
                    <a:pt x="7973" y="9833"/>
                  </a:lnTo>
                  <a:lnTo>
                    <a:pt x="8943" y="9951"/>
                  </a:lnTo>
                  <a:lnTo>
                    <a:pt x="9912" y="10050"/>
                  </a:lnTo>
                  <a:lnTo>
                    <a:pt x="10862" y="10130"/>
                  </a:lnTo>
                  <a:lnTo>
                    <a:pt x="12029" y="10209"/>
                  </a:lnTo>
                  <a:lnTo>
                    <a:pt x="13196" y="10268"/>
                  </a:lnTo>
                  <a:lnTo>
                    <a:pt x="14383" y="10308"/>
                  </a:lnTo>
                  <a:lnTo>
                    <a:pt x="15551" y="10327"/>
                  </a:lnTo>
                  <a:lnTo>
                    <a:pt x="16738" y="10308"/>
                  </a:lnTo>
                  <a:lnTo>
                    <a:pt x="17925" y="10288"/>
                  </a:lnTo>
                  <a:lnTo>
                    <a:pt x="19092" y="10228"/>
                  </a:lnTo>
                  <a:lnTo>
                    <a:pt x="20279" y="10169"/>
                  </a:lnTo>
                  <a:lnTo>
                    <a:pt x="21446" y="10070"/>
                  </a:lnTo>
                  <a:lnTo>
                    <a:pt x="22633" y="9951"/>
                  </a:lnTo>
                  <a:lnTo>
                    <a:pt x="23800" y="9813"/>
                  </a:lnTo>
                  <a:lnTo>
                    <a:pt x="24968" y="9655"/>
                  </a:lnTo>
                  <a:lnTo>
                    <a:pt x="26135" y="9457"/>
                  </a:lnTo>
                  <a:lnTo>
                    <a:pt x="27282" y="9259"/>
                  </a:lnTo>
                  <a:lnTo>
                    <a:pt x="28450" y="9022"/>
                  </a:lnTo>
                  <a:lnTo>
                    <a:pt x="29577" y="8764"/>
                  </a:lnTo>
                  <a:lnTo>
                    <a:pt x="30369" y="8586"/>
                  </a:lnTo>
                  <a:lnTo>
                    <a:pt x="31140" y="8369"/>
                  </a:lnTo>
                  <a:lnTo>
                    <a:pt x="31912" y="8151"/>
                  </a:lnTo>
                  <a:lnTo>
                    <a:pt x="32683" y="7894"/>
                  </a:lnTo>
                  <a:lnTo>
                    <a:pt x="33435" y="7617"/>
                  </a:lnTo>
                  <a:lnTo>
                    <a:pt x="34187" y="7320"/>
                  </a:lnTo>
                  <a:lnTo>
                    <a:pt x="34919" y="6964"/>
                  </a:lnTo>
                  <a:lnTo>
                    <a:pt x="35631" y="6588"/>
                  </a:lnTo>
                  <a:lnTo>
                    <a:pt x="35967" y="6390"/>
                  </a:lnTo>
                  <a:lnTo>
                    <a:pt x="36304" y="6153"/>
                  </a:lnTo>
                  <a:lnTo>
                    <a:pt x="36640" y="5896"/>
                  </a:lnTo>
                  <a:lnTo>
                    <a:pt x="36937" y="5619"/>
                  </a:lnTo>
                  <a:lnTo>
                    <a:pt x="37075" y="5461"/>
                  </a:lnTo>
                  <a:lnTo>
                    <a:pt x="37214" y="5302"/>
                  </a:lnTo>
                  <a:lnTo>
                    <a:pt x="37333" y="5124"/>
                  </a:lnTo>
                  <a:lnTo>
                    <a:pt x="37412" y="4946"/>
                  </a:lnTo>
                  <a:lnTo>
                    <a:pt x="37491" y="4768"/>
                  </a:lnTo>
                  <a:lnTo>
                    <a:pt x="37550" y="4570"/>
                  </a:lnTo>
                  <a:lnTo>
                    <a:pt x="37590" y="4372"/>
                  </a:lnTo>
                  <a:lnTo>
                    <a:pt x="37609" y="4155"/>
                  </a:lnTo>
                  <a:lnTo>
                    <a:pt x="37570" y="3917"/>
                  </a:lnTo>
                  <a:lnTo>
                    <a:pt x="37491" y="3700"/>
                  </a:lnTo>
                  <a:lnTo>
                    <a:pt x="37392" y="3482"/>
                  </a:lnTo>
                  <a:lnTo>
                    <a:pt x="37273" y="3284"/>
                  </a:lnTo>
                  <a:lnTo>
                    <a:pt x="37115" y="3106"/>
                  </a:lnTo>
                  <a:lnTo>
                    <a:pt x="36957" y="2928"/>
                  </a:lnTo>
                  <a:lnTo>
                    <a:pt x="36759" y="2770"/>
                  </a:lnTo>
                  <a:lnTo>
                    <a:pt x="36561" y="2612"/>
                  </a:lnTo>
                  <a:lnTo>
                    <a:pt x="36363" y="2473"/>
                  </a:lnTo>
                  <a:lnTo>
                    <a:pt x="36146" y="2335"/>
                  </a:lnTo>
                  <a:lnTo>
                    <a:pt x="35690" y="2117"/>
                  </a:lnTo>
                  <a:lnTo>
                    <a:pt x="35235" y="1919"/>
                  </a:lnTo>
                  <a:lnTo>
                    <a:pt x="34820" y="1741"/>
                  </a:lnTo>
                  <a:lnTo>
                    <a:pt x="34385" y="1583"/>
                  </a:lnTo>
                  <a:lnTo>
                    <a:pt x="33950" y="1425"/>
                  </a:lnTo>
                  <a:lnTo>
                    <a:pt x="33494" y="1286"/>
                  </a:lnTo>
                  <a:lnTo>
                    <a:pt x="33039" y="1148"/>
                  </a:lnTo>
                  <a:lnTo>
                    <a:pt x="32129" y="930"/>
                  </a:lnTo>
                  <a:lnTo>
                    <a:pt x="31200" y="752"/>
                  </a:lnTo>
                  <a:lnTo>
                    <a:pt x="30270" y="594"/>
                  </a:lnTo>
                  <a:lnTo>
                    <a:pt x="29340" y="475"/>
                  </a:lnTo>
                  <a:lnTo>
                    <a:pt x="28410" y="356"/>
                  </a:lnTo>
                  <a:lnTo>
                    <a:pt x="27480" y="257"/>
                  </a:lnTo>
                  <a:lnTo>
                    <a:pt x="26273" y="158"/>
                  </a:lnTo>
                  <a:lnTo>
                    <a:pt x="25047" y="79"/>
                  </a:lnTo>
                  <a:lnTo>
                    <a:pt x="23840" y="40"/>
                  </a:lnTo>
                  <a:lnTo>
                    <a:pt x="226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9"/>
            <p:cNvSpPr/>
            <p:nvPr/>
          </p:nvSpPr>
          <p:spPr>
            <a:xfrm>
              <a:off x="3948725" y="5172675"/>
              <a:ext cx="271550" cy="89550"/>
            </a:xfrm>
            <a:custGeom>
              <a:avLst/>
              <a:gdLst/>
              <a:ahLst/>
              <a:cxnLst/>
              <a:rect l="l" t="t" r="r" b="b"/>
              <a:pathLst>
                <a:path w="10862" h="3582" extrusionOk="0">
                  <a:moveTo>
                    <a:pt x="8171" y="1"/>
                  </a:moveTo>
                  <a:lnTo>
                    <a:pt x="2533" y="159"/>
                  </a:lnTo>
                  <a:lnTo>
                    <a:pt x="0" y="2514"/>
                  </a:lnTo>
                  <a:lnTo>
                    <a:pt x="159" y="2612"/>
                  </a:lnTo>
                  <a:lnTo>
                    <a:pt x="356" y="2731"/>
                  </a:lnTo>
                  <a:lnTo>
                    <a:pt x="653" y="2870"/>
                  </a:lnTo>
                  <a:lnTo>
                    <a:pt x="1029" y="3008"/>
                  </a:lnTo>
                  <a:lnTo>
                    <a:pt x="1484" y="3166"/>
                  </a:lnTo>
                  <a:lnTo>
                    <a:pt x="2018" y="3305"/>
                  </a:lnTo>
                  <a:lnTo>
                    <a:pt x="2651" y="3443"/>
                  </a:lnTo>
                  <a:lnTo>
                    <a:pt x="2988" y="3483"/>
                  </a:lnTo>
                  <a:lnTo>
                    <a:pt x="3364" y="3522"/>
                  </a:lnTo>
                  <a:lnTo>
                    <a:pt x="3759" y="3562"/>
                  </a:lnTo>
                  <a:lnTo>
                    <a:pt x="4155" y="3582"/>
                  </a:lnTo>
                  <a:lnTo>
                    <a:pt x="5045" y="3582"/>
                  </a:lnTo>
                  <a:lnTo>
                    <a:pt x="5540" y="3542"/>
                  </a:lnTo>
                  <a:lnTo>
                    <a:pt x="6034" y="3503"/>
                  </a:lnTo>
                  <a:lnTo>
                    <a:pt x="6549" y="3443"/>
                  </a:lnTo>
                  <a:lnTo>
                    <a:pt x="7103" y="3364"/>
                  </a:lnTo>
                  <a:lnTo>
                    <a:pt x="7676" y="3246"/>
                  </a:lnTo>
                  <a:lnTo>
                    <a:pt x="8270" y="3127"/>
                  </a:lnTo>
                  <a:lnTo>
                    <a:pt x="8883" y="2969"/>
                  </a:lnTo>
                  <a:lnTo>
                    <a:pt x="9516" y="2790"/>
                  </a:lnTo>
                  <a:lnTo>
                    <a:pt x="10169" y="2573"/>
                  </a:lnTo>
                  <a:lnTo>
                    <a:pt x="10862" y="2335"/>
                  </a:lnTo>
                  <a:lnTo>
                    <a:pt x="81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9"/>
            <p:cNvSpPr/>
            <p:nvPr/>
          </p:nvSpPr>
          <p:spPr>
            <a:xfrm>
              <a:off x="3957125" y="5220175"/>
              <a:ext cx="253250" cy="31675"/>
            </a:xfrm>
            <a:custGeom>
              <a:avLst/>
              <a:gdLst/>
              <a:ahLst/>
              <a:cxnLst/>
              <a:rect l="l" t="t" r="r" b="b"/>
              <a:pathLst>
                <a:path w="10130" h="1267" extrusionOk="0">
                  <a:moveTo>
                    <a:pt x="10071" y="0"/>
                  </a:moveTo>
                  <a:lnTo>
                    <a:pt x="9576" y="218"/>
                  </a:lnTo>
                  <a:lnTo>
                    <a:pt x="9081" y="396"/>
                  </a:lnTo>
                  <a:lnTo>
                    <a:pt x="8607" y="554"/>
                  </a:lnTo>
                  <a:lnTo>
                    <a:pt x="8132" y="693"/>
                  </a:lnTo>
                  <a:lnTo>
                    <a:pt x="7657" y="811"/>
                  </a:lnTo>
                  <a:lnTo>
                    <a:pt x="7202" y="890"/>
                  </a:lnTo>
                  <a:lnTo>
                    <a:pt x="6747" y="970"/>
                  </a:lnTo>
                  <a:lnTo>
                    <a:pt x="6292" y="1029"/>
                  </a:lnTo>
                  <a:lnTo>
                    <a:pt x="5857" y="1069"/>
                  </a:lnTo>
                  <a:lnTo>
                    <a:pt x="5421" y="1088"/>
                  </a:lnTo>
                  <a:lnTo>
                    <a:pt x="5006" y="1108"/>
                  </a:lnTo>
                  <a:lnTo>
                    <a:pt x="4591" y="1108"/>
                  </a:lnTo>
                  <a:lnTo>
                    <a:pt x="3819" y="1069"/>
                  </a:lnTo>
                  <a:lnTo>
                    <a:pt x="3107" y="989"/>
                  </a:lnTo>
                  <a:lnTo>
                    <a:pt x="2454" y="890"/>
                  </a:lnTo>
                  <a:lnTo>
                    <a:pt x="1860" y="772"/>
                  </a:lnTo>
                  <a:lnTo>
                    <a:pt x="1346" y="633"/>
                  </a:lnTo>
                  <a:lnTo>
                    <a:pt x="911" y="515"/>
                  </a:lnTo>
                  <a:lnTo>
                    <a:pt x="555" y="396"/>
                  </a:lnTo>
                  <a:lnTo>
                    <a:pt x="278" y="297"/>
                  </a:lnTo>
                  <a:lnTo>
                    <a:pt x="60" y="198"/>
                  </a:lnTo>
                  <a:lnTo>
                    <a:pt x="1" y="337"/>
                  </a:lnTo>
                  <a:lnTo>
                    <a:pt x="337" y="475"/>
                  </a:lnTo>
                  <a:lnTo>
                    <a:pt x="733" y="614"/>
                  </a:lnTo>
                  <a:lnTo>
                    <a:pt x="1247" y="772"/>
                  </a:lnTo>
                  <a:lnTo>
                    <a:pt x="1900" y="930"/>
                  </a:lnTo>
                  <a:lnTo>
                    <a:pt x="2652" y="1088"/>
                  </a:lnTo>
                  <a:lnTo>
                    <a:pt x="3067" y="1148"/>
                  </a:lnTo>
                  <a:lnTo>
                    <a:pt x="3522" y="1187"/>
                  </a:lnTo>
                  <a:lnTo>
                    <a:pt x="3977" y="1227"/>
                  </a:lnTo>
                  <a:lnTo>
                    <a:pt x="4472" y="1266"/>
                  </a:lnTo>
                  <a:lnTo>
                    <a:pt x="5085" y="1266"/>
                  </a:lnTo>
                  <a:lnTo>
                    <a:pt x="5758" y="1227"/>
                  </a:lnTo>
                  <a:lnTo>
                    <a:pt x="6430" y="1167"/>
                  </a:lnTo>
                  <a:lnTo>
                    <a:pt x="7143" y="1069"/>
                  </a:lnTo>
                  <a:lnTo>
                    <a:pt x="7875" y="910"/>
                  </a:lnTo>
                  <a:lnTo>
                    <a:pt x="8607" y="712"/>
                  </a:lnTo>
                  <a:lnTo>
                    <a:pt x="8982" y="594"/>
                  </a:lnTo>
                  <a:lnTo>
                    <a:pt x="9358" y="455"/>
                  </a:lnTo>
                  <a:lnTo>
                    <a:pt x="9754" y="317"/>
                  </a:lnTo>
                  <a:lnTo>
                    <a:pt x="10130" y="158"/>
                  </a:lnTo>
                  <a:lnTo>
                    <a:pt x="100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9"/>
            <p:cNvSpPr/>
            <p:nvPr/>
          </p:nvSpPr>
          <p:spPr>
            <a:xfrm>
              <a:off x="3970000" y="5206325"/>
              <a:ext cx="224075" cy="29200"/>
            </a:xfrm>
            <a:custGeom>
              <a:avLst/>
              <a:gdLst/>
              <a:ahLst/>
              <a:cxnLst/>
              <a:rect l="l" t="t" r="r" b="b"/>
              <a:pathLst>
                <a:path w="8963" h="1168" extrusionOk="0">
                  <a:moveTo>
                    <a:pt x="8903" y="0"/>
                  </a:moveTo>
                  <a:lnTo>
                    <a:pt x="8507" y="178"/>
                  </a:lnTo>
                  <a:lnTo>
                    <a:pt x="8111" y="337"/>
                  </a:lnTo>
                  <a:lnTo>
                    <a:pt x="7735" y="495"/>
                  </a:lnTo>
                  <a:lnTo>
                    <a:pt x="7340" y="614"/>
                  </a:lnTo>
                  <a:lnTo>
                    <a:pt x="6944" y="712"/>
                  </a:lnTo>
                  <a:lnTo>
                    <a:pt x="6548" y="811"/>
                  </a:lnTo>
                  <a:lnTo>
                    <a:pt x="6173" y="871"/>
                  </a:lnTo>
                  <a:lnTo>
                    <a:pt x="5777" y="930"/>
                  </a:lnTo>
                  <a:lnTo>
                    <a:pt x="5401" y="970"/>
                  </a:lnTo>
                  <a:lnTo>
                    <a:pt x="5025" y="1009"/>
                  </a:lnTo>
                  <a:lnTo>
                    <a:pt x="4293" y="1029"/>
                  </a:lnTo>
                  <a:lnTo>
                    <a:pt x="3601" y="989"/>
                  </a:lnTo>
                  <a:lnTo>
                    <a:pt x="2948" y="930"/>
                  </a:lnTo>
                  <a:lnTo>
                    <a:pt x="2335" y="851"/>
                  </a:lnTo>
                  <a:lnTo>
                    <a:pt x="1781" y="752"/>
                  </a:lnTo>
                  <a:lnTo>
                    <a:pt x="1306" y="633"/>
                  </a:lnTo>
                  <a:lnTo>
                    <a:pt x="871" y="534"/>
                  </a:lnTo>
                  <a:lnTo>
                    <a:pt x="277" y="356"/>
                  </a:lnTo>
                  <a:lnTo>
                    <a:pt x="59" y="277"/>
                  </a:lnTo>
                  <a:lnTo>
                    <a:pt x="0" y="416"/>
                  </a:lnTo>
                  <a:lnTo>
                    <a:pt x="317" y="534"/>
                  </a:lnTo>
                  <a:lnTo>
                    <a:pt x="692" y="633"/>
                  </a:lnTo>
                  <a:lnTo>
                    <a:pt x="1167" y="772"/>
                  </a:lnTo>
                  <a:lnTo>
                    <a:pt x="1761" y="910"/>
                  </a:lnTo>
                  <a:lnTo>
                    <a:pt x="2433" y="1029"/>
                  </a:lnTo>
                  <a:lnTo>
                    <a:pt x="3205" y="1108"/>
                  </a:lnTo>
                  <a:lnTo>
                    <a:pt x="3601" y="1148"/>
                  </a:lnTo>
                  <a:lnTo>
                    <a:pt x="4016" y="1168"/>
                  </a:lnTo>
                  <a:lnTo>
                    <a:pt x="4590" y="1168"/>
                  </a:lnTo>
                  <a:lnTo>
                    <a:pt x="5203" y="1148"/>
                  </a:lnTo>
                  <a:lnTo>
                    <a:pt x="5816" y="1088"/>
                  </a:lnTo>
                  <a:lnTo>
                    <a:pt x="6430" y="989"/>
                  </a:lnTo>
                  <a:lnTo>
                    <a:pt x="7063" y="851"/>
                  </a:lnTo>
                  <a:lnTo>
                    <a:pt x="7379" y="772"/>
                  </a:lnTo>
                  <a:lnTo>
                    <a:pt x="7696" y="673"/>
                  </a:lnTo>
                  <a:lnTo>
                    <a:pt x="8012" y="554"/>
                  </a:lnTo>
                  <a:lnTo>
                    <a:pt x="8329" y="416"/>
                  </a:lnTo>
                  <a:lnTo>
                    <a:pt x="8646" y="277"/>
                  </a:lnTo>
                  <a:lnTo>
                    <a:pt x="8962" y="139"/>
                  </a:lnTo>
                  <a:lnTo>
                    <a:pt x="89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9"/>
            <p:cNvSpPr/>
            <p:nvPr/>
          </p:nvSpPr>
          <p:spPr>
            <a:xfrm>
              <a:off x="4348850" y="4871475"/>
              <a:ext cx="391750" cy="274025"/>
            </a:xfrm>
            <a:custGeom>
              <a:avLst/>
              <a:gdLst/>
              <a:ahLst/>
              <a:cxnLst/>
              <a:rect l="l" t="t" r="r" b="b"/>
              <a:pathLst>
                <a:path w="15670" h="10961" extrusionOk="0">
                  <a:moveTo>
                    <a:pt x="9180" y="1"/>
                  </a:moveTo>
                  <a:lnTo>
                    <a:pt x="8725" y="40"/>
                  </a:lnTo>
                  <a:lnTo>
                    <a:pt x="8072" y="119"/>
                  </a:lnTo>
                  <a:lnTo>
                    <a:pt x="7419" y="238"/>
                  </a:lnTo>
                  <a:lnTo>
                    <a:pt x="6786" y="377"/>
                  </a:lnTo>
                  <a:lnTo>
                    <a:pt x="6173" y="555"/>
                  </a:lnTo>
                  <a:lnTo>
                    <a:pt x="5579" y="772"/>
                  </a:lnTo>
                  <a:lnTo>
                    <a:pt x="4986" y="1010"/>
                  </a:lnTo>
                  <a:lnTo>
                    <a:pt x="4412" y="1287"/>
                  </a:lnTo>
                  <a:lnTo>
                    <a:pt x="3858" y="1603"/>
                  </a:lnTo>
                  <a:lnTo>
                    <a:pt x="3324" y="1939"/>
                  </a:lnTo>
                  <a:lnTo>
                    <a:pt x="2810" y="2296"/>
                  </a:lnTo>
                  <a:lnTo>
                    <a:pt x="2315" y="2691"/>
                  </a:lnTo>
                  <a:lnTo>
                    <a:pt x="1821" y="3107"/>
                  </a:lnTo>
                  <a:lnTo>
                    <a:pt x="1365" y="3542"/>
                  </a:lnTo>
                  <a:lnTo>
                    <a:pt x="910" y="4017"/>
                  </a:lnTo>
                  <a:lnTo>
                    <a:pt x="475" y="4511"/>
                  </a:lnTo>
                  <a:lnTo>
                    <a:pt x="80" y="5026"/>
                  </a:lnTo>
                  <a:lnTo>
                    <a:pt x="20" y="5105"/>
                  </a:lnTo>
                  <a:lnTo>
                    <a:pt x="0" y="5184"/>
                  </a:lnTo>
                  <a:lnTo>
                    <a:pt x="20" y="5243"/>
                  </a:lnTo>
                  <a:lnTo>
                    <a:pt x="60" y="5303"/>
                  </a:lnTo>
                  <a:lnTo>
                    <a:pt x="139" y="5342"/>
                  </a:lnTo>
                  <a:lnTo>
                    <a:pt x="218" y="5362"/>
                  </a:lnTo>
                  <a:lnTo>
                    <a:pt x="337" y="5382"/>
                  </a:lnTo>
                  <a:lnTo>
                    <a:pt x="455" y="5402"/>
                  </a:lnTo>
                  <a:lnTo>
                    <a:pt x="713" y="5382"/>
                  </a:lnTo>
                  <a:lnTo>
                    <a:pt x="970" y="5322"/>
                  </a:lnTo>
                  <a:lnTo>
                    <a:pt x="1089" y="5283"/>
                  </a:lnTo>
                  <a:lnTo>
                    <a:pt x="1187" y="5224"/>
                  </a:lnTo>
                  <a:lnTo>
                    <a:pt x="1267" y="5184"/>
                  </a:lnTo>
                  <a:lnTo>
                    <a:pt x="1346" y="5105"/>
                  </a:lnTo>
                  <a:lnTo>
                    <a:pt x="1642" y="4729"/>
                  </a:lnTo>
                  <a:lnTo>
                    <a:pt x="1939" y="4373"/>
                  </a:lnTo>
                  <a:lnTo>
                    <a:pt x="2256" y="4017"/>
                  </a:lnTo>
                  <a:lnTo>
                    <a:pt x="2592" y="3680"/>
                  </a:lnTo>
                  <a:lnTo>
                    <a:pt x="2928" y="3364"/>
                  </a:lnTo>
                  <a:lnTo>
                    <a:pt x="3265" y="3067"/>
                  </a:lnTo>
                  <a:lnTo>
                    <a:pt x="3621" y="2790"/>
                  </a:lnTo>
                  <a:lnTo>
                    <a:pt x="3977" y="2533"/>
                  </a:lnTo>
                  <a:lnTo>
                    <a:pt x="4353" y="2276"/>
                  </a:lnTo>
                  <a:lnTo>
                    <a:pt x="4749" y="2058"/>
                  </a:lnTo>
                  <a:lnTo>
                    <a:pt x="5144" y="1841"/>
                  </a:lnTo>
                  <a:lnTo>
                    <a:pt x="5560" y="1643"/>
                  </a:lnTo>
                  <a:lnTo>
                    <a:pt x="5975" y="1465"/>
                  </a:lnTo>
                  <a:lnTo>
                    <a:pt x="6410" y="1306"/>
                  </a:lnTo>
                  <a:lnTo>
                    <a:pt x="6865" y="1168"/>
                  </a:lnTo>
                  <a:lnTo>
                    <a:pt x="7340" y="1029"/>
                  </a:lnTo>
                  <a:lnTo>
                    <a:pt x="7775" y="950"/>
                  </a:lnTo>
                  <a:lnTo>
                    <a:pt x="8211" y="871"/>
                  </a:lnTo>
                  <a:lnTo>
                    <a:pt x="8666" y="812"/>
                  </a:lnTo>
                  <a:lnTo>
                    <a:pt x="9121" y="772"/>
                  </a:lnTo>
                  <a:lnTo>
                    <a:pt x="10051" y="772"/>
                  </a:lnTo>
                  <a:lnTo>
                    <a:pt x="10525" y="812"/>
                  </a:lnTo>
                  <a:lnTo>
                    <a:pt x="10980" y="891"/>
                  </a:lnTo>
                  <a:lnTo>
                    <a:pt x="11435" y="990"/>
                  </a:lnTo>
                  <a:lnTo>
                    <a:pt x="11871" y="1128"/>
                  </a:lnTo>
                  <a:lnTo>
                    <a:pt x="12286" y="1287"/>
                  </a:lnTo>
                  <a:lnTo>
                    <a:pt x="12682" y="1504"/>
                  </a:lnTo>
                  <a:lnTo>
                    <a:pt x="12880" y="1603"/>
                  </a:lnTo>
                  <a:lnTo>
                    <a:pt x="13058" y="1742"/>
                  </a:lnTo>
                  <a:lnTo>
                    <a:pt x="13236" y="1880"/>
                  </a:lnTo>
                  <a:lnTo>
                    <a:pt x="13414" y="2019"/>
                  </a:lnTo>
                  <a:lnTo>
                    <a:pt x="13572" y="2177"/>
                  </a:lnTo>
                  <a:lnTo>
                    <a:pt x="13730" y="2355"/>
                  </a:lnTo>
                  <a:lnTo>
                    <a:pt x="13869" y="2533"/>
                  </a:lnTo>
                  <a:lnTo>
                    <a:pt x="14007" y="2711"/>
                  </a:lnTo>
                  <a:lnTo>
                    <a:pt x="14106" y="2889"/>
                  </a:lnTo>
                  <a:lnTo>
                    <a:pt x="14185" y="3087"/>
                  </a:lnTo>
                  <a:lnTo>
                    <a:pt x="14245" y="3265"/>
                  </a:lnTo>
                  <a:lnTo>
                    <a:pt x="14284" y="3463"/>
                  </a:lnTo>
                  <a:lnTo>
                    <a:pt x="14284" y="3641"/>
                  </a:lnTo>
                  <a:lnTo>
                    <a:pt x="14284" y="3839"/>
                  </a:lnTo>
                  <a:lnTo>
                    <a:pt x="14264" y="4037"/>
                  </a:lnTo>
                  <a:lnTo>
                    <a:pt x="14205" y="4215"/>
                  </a:lnTo>
                  <a:lnTo>
                    <a:pt x="14146" y="4412"/>
                  </a:lnTo>
                  <a:lnTo>
                    <a:pt x="14086" y="4590"/>
                  </a:lnTo>
                  <a:lnTo>
                    <a:pt x="13988" y="4769"/>
                  </a:lnTo>
                  <a:lnTo>
                    <a:pt x="13889" y="4947"/>
                  </a:lnTo>
                  <a:lnTo>
                    <a:pt x="13790" y="5105"/>
                  </a:lnTo>
                  <a:lnTo>
                    <a:pt x="13671" y="5263"/>
                  </a:lnTo>
                  <a:lnTo>
                    <a:pt x="13414" y="5560"/>
                  </a:lnTo>
                  <a:lnTo>
                    <a:pt x="13196" y="5758"/>
                  </a:lnTo>
                  <a:lnTo>
                    <a:pt x="12979" y="5936"/>
                  </a:lnTo>
                  <a:lnTo>
                    <a:pt x="12721" y="6094"/>
                  </a:lnTo>
                  <a:lnTo>
                    <a:pt x="12484" y="6252"/>
                  </a:lnTo>
                  <a:lnTo>
                    <a:pt x="12207" y="6371"/>
                  </a:lnTo>
                  <a:lnTo>
                    <a:pt x="11930" y="6490"/>
                  </a:lnTo>
                  <a:lnTo>
                    <a:pt x="11653" y="6589"/>
                  </a:lnTo>
                  <a:lnTo>
                    <a:pt x="11376" y="6688"/>
                  </a:lnTo>
                  <a:lnTo>
                    <a:pt x="11079" y="6747"/>
                  </a:lnTo>
                  <a:lnTo>
                    <a:pt x="10783" y="6806"/>
                  </a:lnTo>
                  <a:lnTo>
                    <a:pt x="10189" y="6905"/>
                  </a:lnTo>
                  <a:lnTo>
                    <a:pt x="9596" y="6945"/>
                  </a:lnTo>
                  <a:lnTo>
                    <a:pt x="9022" y="6945"/>
                  </a:lnTo>
                  <a:lnTo>
                    <a:pt x="8646" y="6925"/>
                  </a:lnTo>
                  <a:lnTo>
                    <a:pt x="8270" y="6885"/>
                  </a:lnTo>
                  <a:lnTo>
                    <a:pt x="7874" y="6806"/>
                  </a:lnTo>
                  <a:lnTo>
                    <a:pt x="7498" y="6727"/>
                  </a:lnTo>
                  <a:lnTo>
                    <a:pt x="6687" y="6529"/>
                  </a:lnTo>
                  <a:lnTo>
                    <a:pt x="5876" y="6312"/>
                  </a:lnTo>
                  <a:lnTo>
                    <a:pt x="5481" y="6213"/>
                  </a:lnTo>
                  <a:lnTo>
                    <a:pt x="5065" y="6134"/>
                  </a:lnTo>
                  <a:lnTo>
                    <a:pt x="4669" y="6074"/>
                  </a:lnTo>
                  <a:lnTo>
                    <a:pt x="4274" y="6054"/>
                  </a:lnTo>
                  <a:lnTo>
                    <a:pt x="3878" y="6054"/>
                  </a:lnTo>
                  <a:lnTo>
                    <a:pt x="3502" y="6074"/>
                  </a:lnTo>
                  <a:lnTo>
                    <a:pt x="3126" y="6153"/>
                  </a:lnTo>
                  <a:lnTo>
                    <a:pt x="2948" y="6213"/>
                  </a:lnTo>
                  <a:lnTo>
                    <a:pt x="2750" y="6272"/>
                  </a:lnTo>
                  <a:lnTo>
                    <a:pt x="2513" y="6391"/>
                  </a:lnTo>
                  <a:lnTo>
                    <a:pt x="2295" y="6510"/>
                  </a:lnTo>
                  <a:lnTo>
                    <a:pt x="2058" y="6668"/>
                  </a:lnTo>
                  <a:lnTo>
                    <a:pt x="1860" y="6846"/>
                  </a:lnTo>
                  <a:lnTo>
                    <a:pt x="1662" y="7044"/>
                  </a:lnTo>
                  <a:lnTo>
                    <a:pt x="1464" y="7261"/>
                  </a:lnTo>
                  <a:lnTo>
                    <a:pt x="1306" y="7479"/>
                  </a:lnTo>
                  <a:lnTo>
                    <a:pt x="1168" y="7716"/>
                  </a:lnTo>
                  <a:lnTo>
                    <a:pt x="1049" y="7974"/>
                  </a:lnTo>
                  <a:lnTo>
                    <a:pt x="950" y="8231"/>
                  </a:lnTo>
                  <a:lnTo>
                    <a:pt x="891" y="8488"/>
                  </a:lnTo>
                  <a:lnTo>
                    <a:pt x="851" y="8745"/>
                  </a:lnTo>
                  <a:lnTo>
                    <a:pt x="851" y="9022"/>
                  </a:lnTo>
                  <a:lnTo>
                    <a:pt x="891" y="9299"/>
                  </a:lnTo>
                  <a:lnTo>
                    <a:pt x="970" y="9556"/>
                  </a:lnTo>
                  <a:lnTo>
                    <a:pt x="1089" y="9813"/>
                  </a:lnTo>
                  <a:lnTo>
                    <a:pt x="1267" y="10071"/>
                  </a:lnTo>
                  <a:lnTo>
                    <a:pt x="1445" y="10288"/>
                  </a:lnTo>
                  <a:lnTo>
                    <a:pt x="1662" y="10486"/>
                  </a:lnTo>
                  <a:lnTo>
                    <a:pt x="1880" y="10644"/>
                  </a:lnTo>
                  <a:lnTo>
                    <a:pt x="2117" y="10763"/>
                  </a:lnTo>
                  <a:lnTo>
                    <a:pt x="2374" y="10842"/>
                  </a:lnTo>
                  <a:lnTo>
                    <a:pt x="2651" y="10921"/>
                  </a:lnTo>
                  <a:lnTo>
                    <a:pt x="2909" y="10941"/>
                  </a:lnTo>
                  <a:lnTo>
                    <a:pt x="3205" y="10961"/>
                  </a:lnTo>
                  <a:lnTo>
                    <a:pt x="3482" y="10961"/>
                  </a:lnTo>
                  <a:lnTo>
                    <a:pt x="3759" y="10921"/>
                  </a:lnTo>
                  <a:lnTo>
                    <a:pt x="4056" y="10862"/>
                  </a:lnTo>
                  <a:lnTo>
                    <a:pt x="4333" y="10803"/>
                  </a:lnTo>
                  <a:lnTo>
                    <a:pt x="4590" y="10704"/>
                  </a:lnTo>
                  <a:lnTo>
                    <a:pt x="4867" y="10605"/>
                  </a:lnTo>
                  <a:lnTo>
                    <a:pt x="5105" y="10486"/>
                  </a:lnTo>
                  <a:lnTo>
                    <a:pt x="5322" y="10367"/>
                  </a:lnTo>
                  <a:lnTo>
                    <a:pt x="5520" y="10209"/>
                  </a:lnTo>
                  <a:lnTo>
                    <a:pt x="5698" y="10031"/>
                  </a:lnTo>
                  <a:lnTo>
                    <a:pt x="5817" y="9853"/>
                  </a:lnTo>
                  <a:lnTo>
                    <a:pt x="5936" y="9635"/>
                  </a:lnTo>
                  <a:lnTo>
                    <a:pt x="6015" y="9438"/>
                  </a:lnTo>
                  <a:lnTo>
                    <a:pt x="6054" y="9220"/>
                  </a:lnTo>
                  <a:lnTo>
                    <a:pt x="6074" y="9002"/>
                  </a:lnTo>
                  <a:lnTo>
                    <a:pt x="6054" y="8804"/>
                  </a:lnTo>
                  <a:lnTo>
                    <a:pt x="6015" y="8587"/>
                  </a:lnTo>
                  <a:lnTo>
                    <a:pt x="5936" y="8409"/>
                  </a:lnTo>
                  <a:lnTo>
                    <a:pt x="5817" y="8211"/>
                  </a:lnTo>
                  <a:lnTo>
                    <a:pt x="5678" y="8053"/>
                  </a:lnTo>
                  <a:lnTo>
                    <a:pt x="5500" y="7914"/>
                  </a:lnTo>
                  <a:lnTo>
                    <a:pt x="5283" y="7795"/>
                  </a:lnTo>
                  <a:lnTo>
                    <a:pt x="5045" y="7697"/>
                  </a:lnTo>
                  <a:lnTo>
                    <a:pt x="4847" y="7657"/>
                  </a:lnTo>
                  <a:lnTo>
                    <a:pt x="4630" y="7637"/>
                  </a:lnTo>
                  <a:lnTo>
                    <a:pt x="4412" y="7657"/>
                  </a:lnTo>
                  <a:lnTo>
                    <a:pt x="4155" y="7677"/>
                  </a:lnTo>
                  <a:lnTo>
                    <a:pt x="3918" y="7736"/>
                  </a:lnTo>
                  <a:lnTo>
                    <a:pt x="3660" y="7795"/>
                  </a:lnTo>
                  <a:lnTo>
                    <a:pt x="3423" y="7894"/>
                  </a:lnTo>
                  <a:lnTo>
                    <a:pt x="3205" y="8013"/>
                  </a:lnTo>
                  <a:lnTo>
                    <a:pt x="2988" y="8132"/>
                  </a:lnTo>
                  <a:lnTo>
                    <a:pt x="2810" y="8270"/>
                  </a:lnTo>
                  <a:lnTo>
                    <a:pt x="2651" y="8448"/>
                  </a:lnTo>
                  <a:lnTo>
                    <a:pt x="2553" y="8626"/>
                  </a:lnTo>
                  <a:lnTo>
                    <a:pt x="2513" y="8706"/>
                  </a:lnTo>
                  <a:lnTo>
                    <a:pt x="2473" y="8804"/>
                  </a:lnTo>
                  <a:lnTo>
                    <a:pt x="2454" y="8903"/>
                  </a:lnTo>
                  <a:lnTo>
                    <a:pt x="2454" y="9022"/>
                  </a:lnTo>
                  <a:lnTo>
                    <a:pt x="2473" y="9121"/>
                  </a:lnTo>
                  <a:lnTo>
                    <a:pt x="2493" y="9240"/>
                  </a:lnTo>
                  <a:lnTo>
                    <a:pt x="2533" y="9339"/>
                  </a:lnTo>
                  <a:lnTo>
                    <a:pt x="2592" y="9457"/>
                  </a:lnTo>
                  <a:lnTo>
                    <a:pt x="2651" y="9536"/>
                  </a:lnTo>
                  <a:lnTo>
                    <a:pt x="2731" y="9576"/>
                  </a:lnTo>
                  <a:lnTo>
                    <a:pt x="2829" y="9616"/>
                  </a:lnTo>
                  <a:lnTo>
                    <a:pt x="2948" y="9635"/>
                  </a:lnTo>
                  <a:lnTo>
                    <a:pt x="3067" y="9635"/>
                  </a:lnTo>
                  <a:lnTo>
                    <a:pt x="3186" y="9616"/>
                  </a:lnTo>
                  <a:lnTo>
                    <a:pt x="3304" y="9596"/>
                  </a:lnTo>
                  <a:lnTo>
                    <a:pt x="3443" y="9556"/>
                  </a:lnTo>
                  <a:lnTo>
                    <a:pt x="3561" y="9517"/>
                  </a:lnTo>
                  <a:lnTo>
                    <a:pt x="3660" y="9457"/>
                  </a:lnTo>
                  <a:lnTo>
                    <a:pt x="3759" y="9378"/>
                  </a:lnTo>
                  <a:lnTo>
                    <a:pt x="3838" y="9319"/>
                  </a:lnTo>
                  <a:lnTo>
                    <a:pt x="3878" y="9220"/>
                  </a:lnTo>
                  <a:lnTo>
                    <a:pt x="3918" y="9141"/>
                  </a:lnTo>
                  <a:lnTo>
                    <a:pt x="3918" y="9042"/>
                  </a:lnTo>
                  <a:lnTo>
                    <a:pt x="3878" y="8963"/>
                  </a:lnTo>
                  <a:lnTo>
                    <a:pt x="3838" y="8864"/>
                  </a:lnTo>
                  <a:lnTo>
                    <a:pt x="3819" y="8785"/>
                  </a:lnTo>
                  <a:lnTo>
                    <a:pt x="3819" y="8706"/>
                  </a:lnTo>
                  <a:lnTo>
                    <a:pt x="3838" y="8646"/>
                  </a:lnTo>
                  <a:lnTo>
                    <a:pt x="3898" y="8607"/>
                  </a:lnTo>
                  <a:lnTo>
                    <a:pt x="3957" y="8587"/>
                  </a:lnTo>
                  <a:lnTo>
                    <a:pt x="4017" y="8567"/>
                  </a:lnTo>
                  <a:lnTo>
                    <a:pt x="4096" y="8547"/>
                  </a:lnTo>
                  <a:lnTo>
                    <a:pt x="4274" y="8567"/>
                  </a:lnTo>
                  <a:lnTo>
                    <a:pt x="4452" y="8626"/>
                  </a:lnTo>
                  <a:lnTo>
                    <a:pt x="4511" y="8666"/>
                  </a:lnTo>
                  <a:lnTo>
                    <a:pt x="4590" y="8725"/>
                  </a:lnTo>
                  <a:lnTo>
                    <a:pt x="4650" y="8804"/>
                  </a:lnTo>
                  <a:lnTo>
                    <a:pt x="4689" y="8884"/>
                  </a:lnTo>
                  <a:lnTo>
                    <a:pt x="4729" y="9002"/>
                  </a:lnTo>
                  <a:lnTo>
                    <a:pt x="4749" y="9121"/>
                  </a:lnTo>
                  <a:lnTo>
                    <a:pt x="4749" y="9220"/>
                  </a:lnTo>
                  <a:lnTo>
                    <a:pt x="4749" y="9339"/>
                  </a:lnTo>
                  <a:lnTo>
                    <a:pt x="4709" y="9438"/>
                  </a:lnTo>
                  <a:lnTo>
                    <a:pt x="4669" y="9556"/>
                  </a:lnTo>
                  <a:lnTo>
                    <a:pt x="4630" y="9635"/>
                  </a:lnTo>
                  <a:lnTo>
                    <a:pt x="4551" y="9734"/>
                  </a:lnTo>
                  <a:lnTo>
                    <a:pt x="4412" y="9893"/>
                  </a:lnTo>
                  <a:lnTo>
                    <a:pt x="4214" y="10011"/>
                  </a:lnTo>
                  <a:lnTo>
                    <a:pt x="4017" y="10110"/>
                  </a:lnTo>
                  <a:lnTo>
                    <a:pt x="3799" y="10170"/>
                  </a:lnTo>
                  <a:lnTo>
                    <a:pt x="3581" y="10189"/>
                  </a:lnTo>
                  <a:lnTo>
                    <a:pt x="3403" y="10170"/>
                  </a:lnTo>
                  <a:lnTo>
                    <a:pt x="3225" y="10130"/>
                  </a:lnTo>
                  <a:lnTo>
                    <a:pt x="3067" y="10071"/>
                  </a:lnTo>
                  <a:lnTo>
                    <a:pt x="2909" y="9991"/>
                  </a:lnTo>
                  <a:lnTo>
                    <a:pt x="2790" y="9873"/>
                  </a:lnTo>
                  <a:lnTo>
                    <a:pt x="2671" y="9754"/>
                  </a:lnTo>
                  <a:lnTo>
                    <a:pt x="2572" y="9616"/>
                  </a:lnTo>
                  <a:lnTo>
                    <a:pt x="2493" y="9477"/>
                  </a:lnTo>
                  <a:lnTo>
                    <a:pt x="2414" y="9319"/>
                  </a:lnTo>
                  <a:lnTo>
                    <a:pt x="2355" y="9141"/>
                  </a:lnTo>
                  <a:lnTo>
                    <a:pt x="2315" y="8963"/>
                  </a:lnTo>
                  <a:lnTo>
                    <a:pt x="2295" y="8804"/>
                  </a:lnTo>
                  <a:lnTo>
                    <a:pt x="2276" y="8626"/>
                  </a:lnTo>
                  <a:lnTo>
                    <a:pt x="2295" y="8448"/>
                  </a:lnTo>
                  <a:lnTo>
                    <a:pt x="2295" y="8270"/>
                  </a:lnTo>
                  <a:lnTo>
                    <a:pt x="2355" y="8013"/>
                  </a:lnTo>
                  <a:lnTo>
                    <a:pt x="2434" y="7776"/>
                  </a:lnTo>
                  <a:lnTo>
                    <a:pt x="2533" y="7598"/>
                  </a:lnTo>
                  <a:lnTo>
                    <a:pt x="2651" y="7420"/>
                  </a:lnTo>
                  <a:lnTo>
                    <a:pt x="2810" y="7281"/>
                  </a:lnTo>
                  <a:lnTo>
                    <a:pt x="2968" y="7182"/>
                  </a:lnTo>
                  <a:lnTo>
                    <a:pt x="3126" y="7103"/>
                  </a:lnTo>
                  <a:lnTo>
                    <a:pt x="3324" y="7044"/>
                  </a:lnTo>
                  <a:lnTo>
                    <a:pt x="3502" y="7004"/>
                  </a:lnTo>
                  <a:lnTo>
                    <a:pt x="3720" y="6984"/>
                  </a:lnTo>
                  <a:lnTo>
                    <a:pt x="3918" y="6965"/>
                  </a:lnTo>
                  <a:lnTo>
                    <a:pt x="4135" y="6984"/>
                  </a:lnTo>
                  <a:lnTo>
                    <a:pt x="4353" y="7004"/>
                  </a:lnTo>
                  <a:lnTo>
                    <a:pt x="4570" y="7044"/>
                  </a:lnTo>
                  <a:lnTo>
                    <a:pt x="5006" y="7143"/>
                  </a:lnTo>
                  <a:lnTo>
                    <a:pt x="5678" y="7321"/>
                  </a:lnTo>
                  <a:lnTo>
                    <a:pt x="6351" y="7479"/>
                  </a:lnTo>
                  <a:lnTo>
                    <a:pt x="7024" y="7598"/>
                  </a:lnTo>
                  <a:lnTo>
                    <a:pt x="7716" y="7697"/>
                  </a:lnTo>
                  <a:lnTo>
                    <a:pt x="8250" y="7736"/>
                  </a:lnTo>
                  <a:lnTo>
                    <a:pt x="8824" y="7756"/>
                  </a:lnTo>
                  <a:lnTo>
                    <a:pt x="9437" y="7736"/>
                  </a:lnTo>
                  <a:lnTo>
                    <a:pt x="10051" y="7677"/>
                  </a:lnTo>
                  <a:lnTo>
                    <a:pt x="10684" y="7598"/>
                  </a:lnTo>
                  <a:lnTo>
                    <a:pt x="11336" y="7459"/>
                  </a:lnTo>
                  <a:lnTo>
                    <a:pt x="11950" y="7301"/>
                  </a:lnTo>
                  <a:lnTo>
                    <a:pt x="12266" y="7202"/>
                  </a:lnTo>
                  <a:lnTo>
                    <a:pt x="12563" y="7083"/>
                  </a:lnTo>
                  <a:lnTo>
                    <a:pt x="12860" y="6965"/>
                  </a:lnTo>
                  <a:lnTo>
                    <a:pt x="13157" y="6826"/>
                  </a:lnTo>
                  <a:lnTo>
                    <a:pt x="13434" y="6688"/>
                  </a:lnTo>
                  <a:lnTo>
                    <a:pt x="13691" y="6529"/>
                  </a:lnTo>
                  <a:lnTo>
                    <a:pt x="13948" y="6371"/>
                  </a:lnTo>
                  <a:lnTo>
                    <a:pt x="14205" y="6193"/>
                  </a:lnTo>
                  <a:lnTo>
                    <a:pt x="14423" y="5995"/>
                  </a:lnTo>
                  <a:lnTo>
                    <a:pt x="14640" y="5797"/>
                  </a:lnTo>
                  <a:lnTo>
                    <a:pt x="14838" y="5580"/>
                  </a:lnTo>
                  <a:lnTo>
                    <a:pt x="15016" y="5342"/>
                  </a:lnTo>
                  <a:lnTo>
                    <a:pt x="15175" y="5105"/>
                  </a:lnTo>
                  <a:lnTo>
                    <a:pt x="15313" y="4848"/>
                  </a:lnTo>
                  <a:lnTo>
                    <a:pt x="15432" y="4571"/>
                  </a:lnTo>
                  <a:lnTo>
                    <a:pt x="15531" y="4294"/>
                  </a:lnTo>
                  <a:lnTo>
                    <a:pt x="15610" y="3997"/>
                  </a:lnTo>
                  <a:lnTo>
                    <a:pt x="15649" y="3680"/>
                  </a:lnTo>
                  <a:lnTo>
                    <a:pt x="15669" y="3384"/>
                  </a:lnTo>
                  <a:lnTo>
                    <a:pt x="15649" y="3107"/>
                  </a:lnTo>
                  <a:lnTo>
                    <a:pt x="15610" y="2830"/>
                  </a:lnTo>
                  <a:lnTo>
                    <a:pt x="15550" y="2573"/>
                  </a:lnTo>
                  <a:lnTo>
                    <a:pt x="15452" y="2335"/>
                  </a:lnTo>
                  <a:lnTo>
                    <a:pt x="15333" y="2098"/>
                  </a:lnTo>
                  <a:lnTo>
                    <a:pt x="15194" y="1900"/>
                  </a:lnTo>
                  <a:lnTo>
                    <a:pt x="15036" y="1702"/>
                  </a:lnTo>
                  <a:lnTo>
                    <a:pt x="14838" y="1504"/>
                  </a:lnTo>
                  <a:lnTo>
                    <a:pt x="14640" y="1326"/>
                  </a:lnTo>
                  <a:lnTo>
                    <a:pt x="14423" y="1168"/>
                  </a:lnTo>
                  <a:lnTo>
                    <a:pt x="14205" y="1029"/>
                  </a:lnTo>
                  <a:lnTo>
                    <a:pt x="13948" y="891"/>
                  </a:lnTo>
                  <a:lnTo>
                    <a:pt x="13691" y="772"/>
                  </a:lnTo>
                  <a:lnTo>
                    <a:pt x="13434" y="654"/>
                  </a:lnTo>
                  <a:lnTo>
                    <a:pt x="13157" y="535"/>
                  </a:lnTo>
                  <a:lnTo>
                    <a:pt x="12583" y="377"/>
                  </a:lnTo>
                  <a:lnTo>
                    <a:pt x="11989" y="238"/>
                  </a:lnTo>
                  <a:lnTo>
                    <a:pt x="11396" y="119"/>
                  </a:lnTo>
                  <a:lnTo>
                    <a:pt x="10802" y="60"/>
                  </a:lnTo>
                  <a:lnTo>
                    <a:pt x="10229" y="20"/>
                  </a:lnTo>
                  <a:lnTo>
                    <a:pt x="9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9"/>
            <p:cNvSpPr/>
            <p:nvPr/>
          </p:nvSpPr>
          <p:spPr>
            <a:xfrm>
              <a:off x="3693025" y="4761675"/>
              <a:ext cx="782475" cy="449125"/>
            </a:xfrm>
            <a:custGeom>
              <a:avLst/>
              <a:gdLst/>
              <a:ahLst/>
              <a:cxnLst/>
              <a:rect l="l" t="t" r="r" b="b"/>
              <a:pathLst>
                <a:path w="31299" h="17965" extrusionOk="0">
                  <a:moveTo>
                    <a:pt x="14462" y="1"/>
                  </a:moveTo>
                  <a:lnTo>
                    <a:pt x="13829" y="20"/>
                  </a:lnTo>
                  <a:lnTo>
                    <a:pt x="13196" y="60"/>
                  </a:lnTo>
                  <a:lnTo>
                    <a:pt x="12583" y="100"/>
                  </a:lnTo>
                  <a:lnTo>
                    <a:pt x="11989" y="159"/>
                  </a:lnTo>
                  <a:lnTo>
                    <a:pt x="11396" y="218"/>
                  </a:lnTo>
                  <a:lnTo>
                    <a:pt x="10822" y="297"/>
                  </a:lnTo>
                  <a:lnTo>
                    <a:pt x="9714" y="495"/>
                  </a:lnTo>
                  <a:lnTo>
                    <a:pt x="8665" y="713"/>
                  </a:lnTo>
                  <a:lnTo>
                    <a:pt x="7656" y="970"/>
                  </a:lnTo>
                  <a:lnTo>
                    <a:pt x="6707" y="1247"/>
                  </a:lnTo>
                  <a:lnTo>
                    <a:pt x="5817" y="1544"/>
                  </a:lnTo>
                  <a:lnTo>
                    <a:pt x="4986" y="1841"/>
                  </a:lnTo>
                  <a:lnTo>
                    <a:pt x="4214" y="2157"/>
                  </a:lnTo>
                  <a:lnTo>
                    <a:pt x="3502" y="2474"/>
                  </a:lnTo>
                  <a:lnTo>
                    <a:pt x="2849" y="2790"/>
                  </a:lnTo>
                  <a:lnTo>
                    <a:pt x="2255" y="3087"/>
                  </a:lnTo>
                  <a:lnTo>
                    <a:pt x="1741" y="3384"/>
                  </a:lnTo>
                  <a:lnTo>
                    <a:pt x="1286" y="3641"/>
                  </a:lnTo>
                  <a:lnTo>
                    <a:pt x="574" y="4096"/>
                  </a:lnTo>
                  <a:lnTo>
                    <a:pt x="139" y="4393"/>
                  </a:lnTo>
                  <a:lnTo>
                    <a:pt x="0" y="4511"/>
                  </a:lnTo>
                  <a:lnTo>
                    <a:pt x="1603" y="5204"/>
                  </a:lnTo>
                  <a:lnTo>
                    <a:pt x="1603" y="5362"/>
                  </a:lnTo>
                  <a:lnTo>
                    <a:pt x="1583" y="5797"/>
                  </a:lnTo>
                  <a:lnTo>
                    <a:pt x="1603" y="6450"/>
                  </a:lnTo>
                  <a:lnTo>
                    <a:pt x="1642" y="6866"/>
                  </a:lnTo>
                  <a:lnTo>
                    <a:pt x="1682" y="7321"/>
                  </a:lnTo>
                  <a:lnTo>
                    <a:pt x="1761" y="7815"/>
                  </a:lnTo>
                  <a:lnTo>
                    <a:pt x="1840" y="8330"/>
                  </a:lnTo>
                  <a:lnTo>
                    <a:pt x="1959" y="8884"/>
                  </a:lnTo>
                  <a:lnTo>
                    <a:pt x="2117" y="9457"/>
                  </a:lnTo>
                  <a:lnTo>
                    <a:pt x="2295" y="10051"/>
                  </a:lnTo>
                  <a:lnTo>
                    <a:pt x="2513" y="10664"/>
                  </a:lnTo>
                  <a:lnTo>
                    <a:pt x="2770" y="11277"/>
                  </a:lnTo>
                  <a:lnTo>
                    <a:pt x="3067" y="11891"/>
                  </a:lnTo>
                  <a:lnTo>
                    <a:pt x="3423" y="12504"/>
                  </a:lnTo>
                  <a:lnTo>
                    <a:pt x="3601" y="12821"/>
                  </a:lnTo>
                  <a:lnTo>
                    <a:pt x="3818" y="13117"/>
                  </a:lnTo>
                  <a:lnTo>
                    <a:pt x="4036" y="13414"/>
                  </a:lnTo>
                  <a:lnTo>
                    <a:pt x="4254" y="13711"/>
                  </a:lnTo>
                  <a:lnTo>
                    <a:pt x="4511" y="14008"/>
                  </a:lnTo>
                  <a:lnTo>
                    <a:pt x="4768" y="14285"/>
                  </a:lnTo>
                  <a:lnTo>
                    <a:pt x="5045" y="14562"/>
                  </a:lnTo>
                  <a:lnTo>
                    <a:pt x="5322" y="14838"/>
                  </a:lnTo>
                  <a:lnTo>
                    <a:pt x="5639" y="15115"/>
                  </a:lnTo>
                  <a:lnTo>
                    <a:pt x="5955" y="15373"/>
                  </a:lnTo>
                  <a:lnTo>
                    <a:pt x="6291" y="15610"/>
                  </a:lnTo>
                  <a:lnTo>
                    <a:pt x="6647" y="15847"/>
                  </a:lnTo>
                  <a:lnTo>
                    <a:pt x="7004" y="16085"/>
                  </a:lnTo>
                  <a:lnTo>
                    <a:pt x="7399" y="16302"/>
                  </a:lnTo>
                  <a:lnTo>
                    <a:pt x="7815" y="16520"/>
                  </a:lnTo>
                  <a:lnTo>
                    <a:pt x="8230" y="16718"/>
                  </a:lnTo>
                  <a:lnTo>
                    <a:pt x="8685" y="16896"/>
                  </a:lnTo>
                  <a:lnTo>
                    <a:pt x="9140" y="17074"/>
                  </a:lnTo>
                  <a:lnTo>
                    <a:pt x="9635" y="17232"/>
                  </a:lnTo>
                  <a:lnTo>
                    <a:pt x="10129" y="17391"/>
                  </a:lnTo>
                  <a:lnTo>
                    <a:pt x="10644" y="17509"/>
                  </a:lnTo>
                  <a:lnTo>
                    <a:pt x="11198" y="17628"/>
                  </a:lnTo>
                  <a:lnTo>
                    <a:pt x="11771" y="17727"/>
                  </a:lnTo>
                  <a:lnTo>
                    <a:pt x="12345" y="17806"/>
                  </a:lnTo>
                  <a:lnTo>
                    <a:pt x="12959" y="17885"/>
                  </a:lnTo>
                  <a:lnTo>
                    <a:pt x="13592" y="17925"/>
                  </a:lnTo>
                  <a:lnTo>
                    <a:pt x="14244" y="17945"/>
                  </a:lnTo>
                  <a:lnTo>
                    <a:pt x="14917" y="17964"/>
                  </a:lnTo>
                  <a:lnTo>
                    <a:pt x="15629" y="17945"/>
                  </a:lnTo>
                  <a:lnTo>
                    <a:pt x="16361" y="17925"/>
                  </a:lnTo>
                  <a:lnTo>
                    <a:pt x="16895" y="17885"/>
                  </a:lnTo>
                  <a:lnTo>
                    <a:pt x="17449" y="17826"/>
                  </a:lnTo>
                  <a:lnTo>
                    <a:pt x="17964" y="17747"/>
                  </a:lnTo>
                  <a:lnTo>
                    <a:pt x="18458" y="17668"/>
                  </a:lnTo>
                  <a:lnTo>
                    <a:pt x="18953" y="17569"/>
                  </a:lnTo>
                  <a:lnTo>
                    <a:pt x="19428" y="17470"/>
                  </a:lnTo>
                  <a:lnTo>
                    <a:pt x="19883" y="17331"/>
                  </a:lnTo>
                  <a:lnTo>
                    <a:pt x="20338" y="17213"/>
                  </a:lnTo>
                  <a:lnTo>
                    <a:pt x="20773" y="17054"/>
                  </a:lnTo>
                  <a:lnTo>
                    <a:pt x="21189" y="16896"/>
                  </a:lnTo>
                  <a:lnTo>
                    <a:pt x="21604" y="16738"/>
                  </a:lnTo>
                  <a:lnTo>
                    <a:pt x="21980" y="16560"/>
                  </a:lnTo>
                  <a:lnTo>
                    <a:pt x="22376" y="16362"/>
                  </a:lnTo>
                  <a:lnTo>
                    <a:pt x="22732" y="16164"/>
                  </a:lnTo>
                  <a:lnTo>
                    <a:pt x="23088" y="15966"/>
                  </a:lnTo>
                  <a:lnTo>
                    <a:pt x="23424" y="15749"/>
                  </a:lnTo>
                  <a:lnTo>
                    <a:pt x="23760" y="15531"/>
                  </a:lnTo>
                  <a:lnTo>
                    <a:pt x="24077" y="15294"/>
                  </a:lnTo>
                  <a:lnTo>
                    <a:pt x="24374" y="15056"/>
                  </a:lnTo>
                  <a:lnTo>
                    <a:pt x="24670" y="14819"/>
                  </a:lnTo>
                  <a:lnTo>
                    <a:pt x="25224" y="14324"/>
                  </a:lnTo>
                  <a:lnTo>
                    <a:pt x="25739" y="13790"/>
                  </a:lnTo>
                  <a:lnTo>
                    <a:pt x="26214" y="13256"/>
                  </a:lnTo>
                  <a:lnTo>
                    <a:pt x="26629" y="12722"/>
                  </a:lnTo>
                  <a:lnTo>
                    <a:pt x="27025" y="12168"/>
                  </a:lnTo>
                  <a:lnTo>
                    <a:pt x="27381" y="11614"/>
                  </a:lnTo>
                  <a:lnTo>
                    <a:pt x="27697" y="11080"/>
                  </a:lnTo>
                  <a:lnTo>
                    <a:pt x="27974" y="10526"/>
                  </a:lnTo>
                  <a:lnTo>
                    <a:pt x="28232" y="9991"/>
                  </a:lnTo>
                  <a:lnTo>
                    <a:pt x="28449" y="9477"/>
                  </a:lnTo>
                  <a:lnTo>
                    <a:pt x="28647" y="8982"/>
                  </a:lnTo>
                  <a:lnTo>
                    <a:pt x="28825" y="8508"/>
                  </a:lnTo>
                  <a:lnTo>
                    <a:pt x="28964" y="8053"/>
                  </a:lnTo>
                  <a:lnTo>
                    <a:pt x="29082" y="7617"/>
                  </a:lnTo>
                  <a:lnTo>
                    <a:pt x="29280" y="6885"/>
                  </a:lnTo>
                  <a:lnTo>
                    <a:pt x="29379" y="6331"/>
                  </a:lnTo>
                  <a:lnTo>
                    <a:pt x="29438" y="5956"/>
                  </a:lnTo>
                  <a:lnTo>
                    <a:pt x="29458" y="5837"/>
                  </a:lnTo>
                  <a:lnTo>
                    <a:pt x="31298" y="4353"/>
                  </a:lnTo>
                  <a:lnTo>
                    <a:pt x="30428" y="3898"/>
                  </a:lnTo>
                  <a:lnTo>
                    <a:pt x="29557" y="3483"/>
                  </a:lnTo>
                  <a:lnTo>
                    <a:pt x="28706" y="3087"/>
                  </a:lnTo>
                  <a:lnTo>
                    <a:pt x="27875" y="2711"/>
                  </a:lnTo>
                  <a:lnTo>
                    <a:pt x="27045" y="2375"/>
                  </a:lnTo>
                  <a:lnTo>
                    <a:pt x="26214" y="2058"/>
                  </a:lnTo>
                  <a:lnTo>
                    <a:pt x="25402" y="1781"/>
                  </a:lnTo>
                  <a:lnTo>
                    <a:pt x="24591" y="1504"/>
                  </a:lnTo>
                  <a:lnTo>
                    <a:pt x="23800" y="1267"/>
                  </a:lnTo>
                  <a:lnTo>
                    <a:pt x="23028" y="1049"/>
                  </a:lnTo>
                  <a:lnTo>
                    <a:pt x="22257" y="871"/>
                  </a:lnTo>
                  <a:lnTo>
                    <a:pt x="21485" y="693"/>
                  </a:lnTo>
                  <a:lnTo>
                    <a:pt x="20734" y="535"/>
                  </a:lnTo>
                  <a:lnTo>
                    <a:pt x="20002" y="396"/>
                  </a:lnTo>
                  <a:lnTo>
                    <a:pt x="19270" y="297"/>
                  </a:lnTo>
                  <a:lnTo>
                    <a:pt x="18538" y="198"/>
                  </a:lnTo>
                  <a:lnTo>
                    <a:pt x="17825" y="119"/>
                  </a:lnTo>
                  <a:lnTo>
                    <a:pt x="17133" y="60"/>
                  </a:lnTo>
                  <a:lnTo>
                    <a:pt x="16460" y="20"/>
                  </a:lnTo>
                  <a:lnTo>
                    <a:pt x="157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9"/>
            <p:cNvSpPr/>
            <p:nvPr/>
          </p:nvSpPr>
          <p:spPr>
            <a:xfrm>
              <a:off x="3954650" y="5055475"/>
              <a:ext cx="249300" cy="108325"/>
            </a:xfrm>
            <a:custGeom>
              <a:avLst/>
              <a:gdLst/>
              <a:ahLst/>
              <a:cxnLst/>
              <a:rect l="l" t="t" r="r" b="b"/>
              <a:pathLst>
                <a:path w="9972" h="4333" extrusionOk="0">
                  <a:moveTo>
                    <a:pt x="4769" y="0"/>
                  </a:moveTo>
                  <a:lnTo>
                    <a:pt x="4393" y="79"/>
                  </a:lnTo>
                  <a:lnTo>
                    <a:pt x="4017" y="178"/>
                  </a:lnTo>
                  <a:lnTo>
                    <a:pt x="3700" y="317"/>
                  </a:lnTo>
                  <a:lnTo>
                    <a:pt x="3384" y="495"/>
                  </a:lnTo>
                  <a:lnTo>
                    <a:pt x="3107" y="673"/>
                  </a:lnTo>
                  <a:lnTo>
                    <a:pt x="2850" y="890"/>
                  </a:lnTo>
                  <a:lnTo>
                    <a:pt x="2612" y="1108"/>
                  </a:lnTo>
                  <a:lnTo>
                    <a:pt x="2375" y="1346"/>
                  </a:lnTo>
                  <a:lnTo>
                    <a:pt x="1999" y="1781"/>
                  </a:lnTo>
                  <a:lnTo>
                    <a:pt x="1643" y="2216"/>
                  </a:lnTo>
                  <a:lnTo>
                    <a:pt x="1346" y="2552"/>
                  </a:lnTo>
                  <a:lnTo>
                    <a:pt x="1208" y="2691"/>
                  </a:lnTo>
                  <a:lnTo>
                    <a:pt x="1089" y="2770"/>
                  </a:lnTo>
                  <a:lnTo>
                    <a:pt x="950" y="2849"/>
                  </a:lnTo>
                  <a:lnTo>
                    <a:pt x="832" y="2869"/>
                  </a:lnTo>
                  <a:lnTo>
                    <a:pt x="733" y="2889"/>
                  </a:lnTo>
                  <a:lnTo>
                    <a:pt x="634" y="2869"/>
                  </a:lnTo>
                  <a:lnTo>
                    <a:pt x="555" y="2829"/>
                  </a:lnTo>
                  <a:lnTo>
                    <a:pt x="476" y="2790"/>
                  </a:lnTo>
                  <a:lnTo>
                    <a:pt x="416" y="2730"/>
                  </a:lnTo>
                  <a:lnTo>
                    <a:pt x="357" y="2651"/>
                  </a:lnTo>
                  <a:lnTo>
                    <a:pt x="258" y="2513"/>
                  </a:lnTo>
                  <a:lnTo>
                    <a:pt x="199" y="2374"/>
                  </a:lnTo>
                  <a:lnTo>
                    <a:pt x="159" y="2236"/>
                  </a:lnTo>
                  <a:lnTo>
                    <a:pt x="119" y="2315"/>
                  </a:lnTo>
                  <a:lnTo>
                    <a:pt x="80" y="2552"/>
                  </a:lnTo>
                  <a:lnTo>
                    <a:pt x="21" y="2869"/>
                  </a:lnTo>
                  <a:lnTo>
                    <a:pt x="1" y="3067"/>
                  </a:lnTo>
                  <a:lnTo>
                    <a:pt x="1" y="3245"/>
                  </a:lnTo>
                  <a:lnTo>
                    <a:pt x="21" y="3443"/>
                  </a:lnTo>
                  <a:lnTo>
                    <a:pt x="60" y="3640"/>
                  </a:lnTo>
                  <a:lnTo>
                    <a:pt x="139" y="3818"/>
                  </a:lnTo>
                  <a:lnTo>
                    <a:pt x="238" y="3977"/>
                  </a:lnTo>
                  <a:lnTo>
                    <a:pt x="357" y="4115"/>
                  </a:lnTo>
                  <a:lnTo>
                    <a:pt x="436" y="4175"/>
                  </a:lnTo>
                  <a:lnTo>
                    <a:pt x="535" y="4234"/>
                  </a:lnTo>
                  <a:lnTo>
                    <a:pt x="634" y="4274"/>
                  </a:lnTo>
                  <a:lnTo>
                    <a:pt x="753" y="4313"/>
                  </a:lnTo>
                  <a:lnTo>
                    <a:pt x="871" y="4333"/>
                  </a:lnTo>
                  <a:lnTo>
                    <a:pt x="1287" y="4333"/>
                  </a:lnTo>
                  <a:lnTo>
                    <a:pt x="1445" y="4293"/>
                  </a:lnTo>
                  <a:lnTo>
                    <a:pt x="1603" y="4254"/>
                  </a:lnTo>
                  <a:lnTo>
                    <a:pt x="1920" y="4115"/>
                  </a:lnTo>
                  <a:lnTo>
                    <a:pt x="2217" y="3957"/>
                  </a:lnTo>
                  <a:lnTo>
                    <a:pt x="2533" y="3739"/>
                  </a:lnTo>
                  <a:lnTo>
                    <a:pt x="2850" y="3502"/>
                  </a:lnTo>
                  <a:lnTo>
                    <a:pt x="3146" y="3265"/>
                  </a:lnTo>
                  <a:lnTo>
                    <a:pt x="3423" y="3007"/>
                  </a:lnTo>
                  <a:lnTo>
                    <a:pt x="3938" y="2473"/>
                  </a:lnTo>
                  <a:lnTo>
                    <a:pt x="4353" y="2038"/>
                  </a:lnTo>
                  <a:lnTo>
                    <a:pt x="4709" y="1583"/>
                  </a:lnTo>
                  <a:lnTo>
                    <a:pt x="4788" y="1721"/>
                  </a:lnTo>
                  <a:lnTo>
                    <a:pt x="4986" y="2038"/>
                  </a:lnTo>
                  <a:lnTo>
                    <a:pt x="5145" y="2256"/>
                  </a:lnTo>
                  <a:lnTo>
                    <a:pt x="5323" y="2493"/>
                  </a:lnTo>
                  <a:lnTo>
                    <a:pt x="5520" y="2750"/>
                  </a:lnTo>
                  <a:lnTo>
                    <a:pt x="5758" y="3007"/>
                  </a:lnTo>
                  <a:lnTo>
                    <a:pt x="6015" y="3245"/>
                  </a:lnTo>
                  <a:lnTo>
                    <a:pt x="6312" y="3482"/>
                  </a:lnTo>
                  <a:lnTo>
                    <a:pt x="6628" y="3700"/>
                  </a:lnTo>
                  <a:lnTo>
                    <a:pt x="6965" y="3878"/>
                  </a:lnTo>
                  <a:lnTo>
                    <a:pt x="7123" y="3937"/>
                  </a:lnTo>
                  <a:lnTo>
                    <a:pt x="7321" y="3997"/>
                  </a:lnTo>
                  <a:lnTo>
                    <a:pt x="7499" y="4036"/>
                  </a:lnTo>
                  <a:lnTo>
                    <a:pt x="7697" y="4076"/>
                  </a:lnTo>
                  <a:lnTo>
                    <a:pt x="7894" y="4095"/>
                  </a:lnTo>
                  <a:lnTo>
                    <a:pt x="8092" y="4095"/>
                  </a:lnTo>
                  <a:lnTo>
                    <a:pt x="8290" y="4076"/>
                  </a:lnTo>
                  <a:lnTo>
                    <a:pt x="8508" y="4036"/>
                  </a:lnTo>
                  <a:lnTo>
                    <a:pt x="8785" y="3957"/>
                  </a:lnTo>
                  <a:lnTo>
                    <a:pt x="9002" y="3858"/>
                  </a:lnTo>
                  <a:lnTo>
                    <a:pt x="9220" y="3759"/>
                  </a:lnTo>
                  <a:lnTo>
                    <a:pt x="9398" y="3640"/>
                  </a:lnTo>
                  <a:lnTo>
                    <a:pt x="9537" y="3502"/>
                  </a:lnTo>
                  <a:lnTo>
                    <a:pt x="9655" y="3363"/>
                  </a:lnTo>
                  <a:lnTo>
                    <a:pt x="9754" y="3205"/>
                  </a:lnTo>
                  <a:lnTo>
                    <a:pt x="9833" y="3047"/>
                  </a:lnTo>
                  <a:lnTo>
                    <a:pt x="9893" y="2869"/>
                  </a:lnTo>
                  <a:lnTo>
                    <a:pt x="9932" y="2711"/>
                  </a:lnTo>
                  <a:lnTo>
                    <a:pt x="9952" y="2533"/>
                  </a:lnTo>
                  <a:lnTo>
                    <a:pt x="9972" y="2354"/>
                  </a:lnTo>
                  <a:lnTo>
                    <a:pt x="9952" y="2038"/>
                  </a:lnTo>
                  <a:lnTo>
                    <a:pt x="9912" y="1721"/>
                  </a:lnTo>
                  <a:lnTo>
                    <a:pt x="9873" y="1899"/>
                  </a:lnTo>
                  <a:lnTo>
                    <a:pt x="9833" y="2058"/>
                  </a:lnTo>
                  <a:lnTo>
                    <a:pt x="9774" y="2196"/>
                  </a:lnTo>
                  <a:lnTo>
                    <a:pt x="9695" y="2354"/>
                  </a:lnTo>
                  <a:lnTo>
                    <a:pt x="9596" y="2473"/>
                  </a:lnTo>
                  <a:lnTo>
                    <a:pt x="9477" y="2572"/>
                  </a:lnTo>
                  <a:lnTo>
                    <a:pt x="9339" y="2631"/>
                  </a:lnTo>
                  <a:lnTo>
                    <a:pt x="9161" y="2671"/>
                  </a:lnTo>
                  <a:lnTo>
                    <a:pt x="9062" y="2651"/>
                  </a:lnTo>
                  <a:lnTo>
                    <a:pt x="8983" y="2631"/>
                  </a:lnTo>
                  <a:lnTo>
                    <a:pt x="8805" y="2552"/>
                  </a:lnTo>
                  <a:lnTo>
                    <a:pt x="8607" y="2414"/>
                  </a:lnTo>
                  <a:lnTo>
                    <a:pt x="8389" y="2216"/>
                  </a:lnTo>
                  <a:lnTo>
                    <a:pt x="7934" y="1761"/>
                  </a:lnTo>
                  <a:lnTo>
                    <a:pt x="7439" y="1247"/>
                  </a:lnTo>
                  <a:lnTo>
                    <a:pt x="7162" y="989"/>
                  </a:lnTo>
                  <a:lnTo>
                    <a:pt x="6866" y="752"/>
                  </a:lnTo>
                  <a:lnTo>
                    <a:pt x="6569" y="515"/>
                  </a:lnTo>
                  <a:lnTo>
                    <a:pt x="6252" y="317"/>
                  </a:lnTo>
                  <a:lnTo>
                    <a:pt x="6074" y="238"/>
                  </a:lnTo>
                  <a:lnTo>
                    <a:pt x="5896" y="158"/>
                  </a:lnTo>
                  <a:lnTo>
                    <a:pt x="5718" y="99"/>
                  </a:lnTo>
                  <a:lnTo>
                    <a:pt x="5540" y="40"/>
                  </a:lnTo>
                  <a:lnTo>
                    <a:pt x="5362" y="20"/>
                  </a:lnTo>
                  <a:lnTo>
                    <a:pt x="5164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9"/>
            <p:cNvSpPr/>
            <p:nvPr/>
          </p:nvSpPr>
          <p:spPr>
            <a:xfrm>
              <a:off x="3964550" y="5013925"/>
              <a:ext cx="59375" cy="63325"/>
            </a:xfrm>
            <a:custGeom>
              <a:avLst/>
              <a:gdLst/>
              <a:ahLst/>
              <a:cxnLst/>
              <a:rect l="l" t="t" r="r" b="b"/>
              <a:pathLst>
                <a:path w="2375" h="2533" extrusionOk="0">
                  <a:moveTo>
                    <a:pt x="2216" y="0"/>
                  </a:moveTo>
                  <a:lnTo>
                    <a:pt x="2137" y="20"/>
                  </a:lnTo>
                  <a:lnTo>
                    <a:pt x="2078" y="40"/>
                  </a:lnTo>
                  <a:lnTo>
                    <a:pt x="2038" y="99"/>
                  </a:lnTo>
                  <a:lnTo>
                    <a:pt x="2018" y="139"/>
                  </a:lnTo>
                  <a:lnTo>
                    <a:pt x="1999" y="356"/>
                  </a:lnTo>
                  <a:lnTo>
                    <a:pt x="1939" y="673"/>
                  </a:lnTo>
                  <a:lnTo>
                    <a:pt x="1860" y="1049"/>
                  </a:lnTo>
                  <a:lnTo>
                    <a:pt x="1761" y="1445"/>
                  </a:lnTo>
                  <a:lnTo>
                    <a:pt x="1682" y="1623"/>
                  </a:lnTo>
                  <a:lnTo>
                    <a:pt x="1623" y="1801"/>
                  </a:lnTo>
                  <a:lnTo>
                    <a:pt x="1544" y="1959"/>
                  </a:lnTo>
                  <a:lnTo>
                    <a:pt x="1445" y="2078"/>
                  </a:lnTo>
                  <a:lnTo>
                    <a:pt x="1346" y="2177"/>
                  </a:lnTo>
                  <a:lnTo>
                    <a:pt x="1247" y="2236"/>
                  </a:lnTo>
                  <a:lnTo>
                    <a:pt x="1148" y="2276"/>
                  </a:lnTo>
                  <a:lnTo>
                    <a:pt x="1089" y="2256"/>
                  </a:lnTo>
                  <a:lnTo>
                    <a:pt x="1029" y="2236"/>
                  </a:lnTo>
                  <a:lnTo>
                    <a:pt x="950" y="2216"/>
                  </a:lnTo>
                  <a:lnTo>
                    <a:pt x="891" y="2157"/>
                  </a:lnTo>
                  <a:lnTo>
                    <a:pt x="792" y="2038"/>
                  </a:lnTo>
                  <a:lnTo>
                    <a:pt x="713" y="1880"/>
                  </a:lnTo>
                  <a:lnTo>
                    <a:pt x="634" y="1702"/>
                  </a:lnTo>
                  <a:lnTo>
                    <a:pt x="574" y="1524"/>
                  </a:lnTo>
                  <a:lnTo>
                    <a:pt x="535" y="1326"/>
                  </a:lnTo>
                  <a:lnTo>
                    <a:pt x="475" y="1029"/>
                  </a:lnTo>
                  <a:lnTo>
                    <a:pt x="396" y="614"/>
                  </a:lnTo>
                  <a:lnTo>
                    <a:pt x="337" y="178"/>
                  </a:lnTo>
                  <a:lnTo>
                    <a:pt x="317" y="139"/>
                  </a:lnTo>
                  <a:lnTo>
                    <a:pt x="277" y="99"/>
                  </a:lnTo>
                  <a:lnTo>
                    <a:pt x="159" y="99"/>
                  </a:lnTo>
                  <a:lnTo>
                    <a:pt x="99" y="119"/>
                  </a:lnTo>
                  <a:lnTo>
                    <a:pt x="40" y="159"/>
                  </a:lnTo>
                  <a:lnTo>
                    <a:pt x="20" y="218"/>
                  </a:lnTo>
                  <a:lnTo>
                    <a:pt x="0" y="277"/>
                  </a:lnTo>
                  <a:lnTo>
                    <a:pt x="60" y="871"/>
                  </a:lnTo>
                  <a:lnTo>
                    <a:pt x="119" y="1227"/>
                  </a:lnTo>
                  <a:lnTo>
                    <a:pt x="218" y="1603"/>
                  </a:lnTo>
                  <a:lnTo>
                    <a:pt x="277" y="1781"/>
                  </a:lnTo>
                  <a:lnTo>
                    <a:pt x="337" y="1939"/>
                  </a:lnTo>
                  <a:lnTo>
                    <a:pt x="416" y="2097"/>
                  </a:lnTo>
                  <a:lnTo>
                    <a:pt x="515" y="2236"/>
                  </a:lnTo>
                  <a:lnTo>
                    <a:pt x="614" y="2335"/>
                  </a:lnTo>
                  <a:lnTo>
                    <a:pt x="732" y="2434"/>
                  </a:lnTo>
                  <a:lnTo>
                    <a:pt x="871" y="2493"/>
                  </a:lnTo>
                  <a:lnTo>
                    <a:pt x="1009" y="2533"/>
                  </a:lnTo>
                  <a:lnTo>
                    <a:pt x="1187" y="2513"/>
                  </a:lnTo>
                  <a:lnTo>
                    <a:pt x="1366" y="2473"/>
                  </a:lnTo>
                  <a:lnTo>
                    <a:pt x="1504" y="2394"/>
                  </a:lnTo>
                  <a:lnTo>
                    <a:pt x="1642" y="2295"/>
                  </a:lnTo>
                  <a:lnTo>
                    <a:pt x="1761" y="2157"/>
                  </a:lnTo>
                  <a:lnTo>
                    <a:pt x="1860" y="1999"/>
                  </a:lnTo>
                  <a:lnTo>
                    <a:pt x="1959" y="1820"/>
                  </a:lnTo>
                  <a:lnTo>
                    <a:pt x="2038" y="1623"/>
                  </a:lnTo>
                  <a:lnTo>
                    <a:pt x="2117" y="1425"/>
                  </a:lnTo>
                  <a:lnTo>
                    <a:pt x="2177" y="1227"/>
                  </a:lnTo>
                  <a:lnTo>
                    <a:pt x="2276" y="812"/>
                  </a:lnTo>
                  <a:lnTo>
                    <a:pt x="2335" y="436"/>
                  </a:lnTo>
                  <a:lnTo>
                    <a:pt x="2374" y="139"/>
                  </a:lnTo>
                  <a:lnTo>
                    <a:pt x="2355" y="80"/>
                  </a:lnTo>
                  <a:lnTo>
                    <a:pt x="2315" y="40"/>
                  </a:lnTo>
                  <a:lnTo>
                    <a:pt x="2276" y="20"/>
                  </a:lnTo>
                  <a:lnTo>
                    <a:pt x="2216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9"/>
            <p:cNvSpPr/>
            <p:nvPr/>
          </p:nvSpPr>
          <p:spPr>
            <a:xfrm>
              <a:off x="4108475" y="5009475"/>
              <a:ext cx="58875" cy="59375"/>
            </a:xfrm>
            <a:custGeom>
              <a:avLst/>
              <a:gdLst/>
              <a:ahLst/>
              <a:cxnLst/>
              <a:rect l="l" t="t" r="r" b="b"/>
              <a:pathLst>
                <a:path w="2355" h="2375" extrusionOk="0">
                  <a:moveTo>
                    <a:pt x="2315" y="0"/>
                  </a:moveTo>
                  <a:lnTo>
                    <a:pt x="2196" y="20"/>
                  </a:lnTo>
                  <a:lnTo>
                    <a:pt x="2078" y="60"/>
                  </a:lnTo>
                  <a:lnTo>
                    <a:pt x="2038" y="79"/>
                  </a:lnTo>
                  <a:lnTo>
                    <a:pt x="2018" y="119"/>
                  </a:lnTo>
                  <a:lnTo>
                    <a:pt x="2018" y="653"/>
                  </a:lnTo>
                  <a:lnTo>
                    <a:pt x="2018" y="950"/>
                  </a:lnTo>
                  <a:lnTo>
                    <a:pt x="1979" y="1247"/>
                  </a:lnTo>
                  <a:lnTo>
                    <a:pt x="1920" y="1543"/>
                  </a:lnTo>
                  <a:lnTo>
                    <a:pt x="1840" y="1820"/>
                  </a:lnTo>
                  <a:lnTo>
                    <a:pt x="1781" y="1939"/>
                  </a:lnTo>
                  <a:lnTo>
                    <a:pt x="1722" y="2058"/>
                  </a:lnTo>
                  <a:lnTo>
                    <a:pt x="1643" y="2157"/>
                  </a:lnTo>
                  <a:lnTo>
                    <a:pt x="1544" y="2256"/>
                  </a:lnTo>
                  <a:lnTo>
                    <a:pt x="1524" y="2256"/>
                  </a:lnTo>
                  <a:lnTo>
                    <a:pt x="1484" y="2275"/>
                  </a:lnTo>
                  <a:lnTo>
                    <a:pt x="1405" y="2236"/>
                  </a:lnTo>
                  <a:lnTo>
                    <a:pt x="1326" y="2177"/>
                  </a:lnTo>
                  <a:lnTo>
                    <a:pt x="1227" y="2097"/>
                  </a:lnTo>
                  <a:lnTo>
                    <a:pt x="1069" y="1939"/>
                  </a:lnTo>
                  <a:lnTo>
                    <a:pt x="970" y="1820"/>
                  </a:lnTo>
                  <a:lnTo>
                    <a:pt x="871" y="1642"/>
                  </a:lnTo>
                  <a:lnTo>
                    <a:pt x="772" y="1464"/>
                  </a:lnTo>
                  <a:lnTo>
                    <a:pt x="614" y="1069"/>
                  </a:lnTo>
                  <a:lnTo>
                    <a:pt x="456" y="614"/>
                  </a:lnTo>
                  <a:lnTo>
                    <a:pt x="337" y="139"/>
                  </a:lnTo>
                  <a:lnTo>
                    <a:pt x="317" y="119"/>
                  </a:lnTo>
                  <a:lnTo>
                    <a:pt x="159" y="119"/>
                  </a:lnTo>
                  <a:lnTo>
                    <a:pt x="40" y="178"/>
                  </a:lnTo>
                  <a:lnTo>
                    <a:pt x="20" y="198"/>
                  </a:lnTo>
                  <a:lnTo>
                    <a:pt x="1" y="218"/>
                  </a:lnTo>
                  <a:lnTo>
                    <a:pt x="80" y="534"/>
                  </a:lnTo>
                  <a:lnTo>
                    <a:pt x="159" y="910"/>
                  </a:lnTo>
                  <a:lnTo>
                    <a:pt x="297" y="1286"/>
                  </a:lnTo>
                  <a:lnTo>
                    <a:pt x="376" y="1464"/>
                  </a:lnTo>
                  <a:lnTo>
                    <a:pt x="456" y="1642"/>
                  </a:lnTo>
                  <a:lnTo>
                    <a:pt x="554" y="1820"/>
                  </a:lnTo>
                  <a:lnTo>
                    <a:pt x="673" y="1979"/>
                  </a:lnTo>
                  <a:lnTo>
                    <a:pt x="792" y="2117"/>
                  </a:lnTo>
                  <a:lnTo>
                    <a:pt x="911" y="2216"/>
                  </a:lnTo>
                  <a:lnTo>
                    <a:pt x="1069" y="2315"/>
                  </a:lnTo>
                  <a:lnTo>
                    <a:pt x="1227" y="2355"/>
                  </a:lnTo>
                  <a:lnTo>
                    <a:pt x="1385" y="2374"/>
                  </a:lnTo>
                  <a:lnTo>
                    <a:pt x="1583" y="2374"/>
                  </a:lnTo>
                  <a:lnTo>
                    <a:pt x="1722" y="2315"/>
                  </a:lnTo>
                  <a:lnTo>
                    <a:pt x="1840" y="2256"/>
                  </a:lnTo>
                  <a:lnTo>
                    <a:pt x="1959" y="2137"/>
                  </a:lnTo>
                  <a:lnTo>
                    <a:pt x="2058" y="2018"/>
                  </a:lnTo>
                  <a:lnTo>
                    <a:pt x="2137" y="1880"/>
                  </a:lnTo>
                  <a:lnTo>
                    <a:pt x="2196" y="1722"/>
                  </a:lnTo>
                  <a:lnTo>
                    <a:pt x="2236" y="1563"/>
                  </a:lnTo>
                  <a:lnTo>
                    <a:pt x="2276" y="1385"/>
                  </a:lnTo>
                  <a:lnTo>
                    <a:pt x="2335" y="1009"/>
                  </a:lnTo>
                  <a:lnTo>
                    <a:pt x="2355" y="633"/>
                  </a:lnTo>
                  <a:lnTo>
                    <a:pt x="2355" y="40"/>
                  </a:lnTo>
                  <a:lnTo>
                    <a:pt x="2355" y="20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9"/>
            <p:cNvSpPr/>
            <p:nvPr/>
          </p:nvSpPr>
          <p:spPr>
            <a:xfrm>
              <a:off x="3948725" y="5039150"/>
              <a:ext cx="66800" cy="66300"/>
            </a:xfrm>
            <a:custGeom>
              <a:avLst/>
              <a:gdLst/>
              <a:ahLst/>
              <a:cxnLst/>
              <a:rect l="l" t="t" r="r" b="b"/>
              <a:pathLst>
                <a:path w="2672" h="2652" extrusionOk="0">
                  <a:moveTo>
                    <a:pt x="1365" y="297"/>
                  </a:moveTo>
                  <a:lnTo>
                    <a:pt x="1445" y="317"/>
                  </a:lnTo>
                  <a:lnTo>
                    <a:pt x="1642" y="356"/>
                  </a:lnTo>
                  <a:lnTo>
                    <a:pt x="1820" y="436"/>
                  </a:lnTo>
                  <a:lnTo>
                    <a:pt x="1999" y="535"/>
                  </a:lnTo>
                  <a:lnTo>
                    <a:pt x="2117" y="673"/>
                  </a:lnTo>
                  <a:lnTo>
                    <a:pt x="2236" y="851"/>
                  </a:lnTo>
                  <a:lnTo>
                    <a:pt x="2315" y="1029"/>
                  </a:lnTo>
                  <a:lnTo>
                    <a:pt x="2355" y="1227"/>
                  </a:lnTo>
                  <a:lnTo>
                    <a:pt x="2355" y="1425"/>
                  </a:lnTo>
                  <a:lnTo>
                    <a:pt x="2315" y="1623"/>
                  </a:lnTo>
                  <a:lnTo>
                    <a:pt x="2236" y="1820"/>
                  </a:lnTo>
                  <a:lnTo>
                    <a:pt x="2117" y="1979"/>
                  </a:lnTo>
                  <a:lnTo>
                    <a:pt x="1979" y="2117"/>
                  </a:lnTo>
                  <a:lnTo>
                    <a:pt x="1820" y="2216"/>
                  </a:lnTo>
                  <a:lnTo>
                    <a:pt x="1642" y="2295"/>
                  </a:lnTo>
                  <a:lnTo>
                    <a:pt x="1445" y="2335"/>
                  </a:lnTo>
                  <a:lnTo>
                    <a:pt x="1227" y="2335"/>
                  </a:lnTo>
                  <a:lnTo>
                    <a:pt x="1029" y="2295"/>
                  </a:lnTo>
                  <a:lnTo>
                    <a:pt x="851" y="2216"/>
                  </a:lnTo>
                  <a:lnTo>
                    <a:pt x="693" y="2097"/>
                  </a:lnTo>
                  <a:lnTo>
                    <a:pt x="554" y="1959"/>
                  </a:lnTo>
                  <a:lnTo>
                    <a:pt x="436" y="1801"/>
                  </a:lnTo>
                  <a:lnTo>
                    <a:pt x="356" y="1603"/>
                  </a:lnTo>
                  <a:lnTo>
                    <a:pt x="317" y="1425"/>
                  </a:lnTo>
                  <a:lnTo>
                    <a:pt x="317" y="1207"/>
                  </a:lnTo>
                  <a:lnTo>
                    <a:pt x="356" y="1029"/>
                  </a:lnTo>
                  <a:lnTo>
                    <a:pt x="436" y="851"/>
                  </a:lnTo>
                  <a:lnTo>
                    <a:pt x="535" y="693"/>
                  </a:lnTo>
                  <a:lnTo>
                    <a:pt x="673" y="554"/>
                  </a:lnTo>
                  <a:lnTo>
                    <a:pt x="811" y="455"/>
                  </a:lnTo>
                  <a:lnTo>
                    <a:pt x="990" y="356"/>
                  </a:lnTo>
                  <a:lnTo>
                    <a:pt x="1168" y="317"/>
                  </a:lnTo>
                  <a:lnTo>
                    <a:pt x="1365" y="297"/>
                  </a:lnTo>
                  <a:close/>
                  <a:moveTo>
                    <a:pt x="1207" y="0"/>
                  </a:moveTo>
                  <a:lnTo>
                    <a:pt x="1069" y="20"/>
                  </a:lnTo>
                  <a:lnTo>
                    <a:pt x="950" y="60"/>
                  </a:lnTo>
                  <a:lnTo>
                    <a:pt x="831" y="99"/>
                  </a:lnTo>
                  <a:lnTo>
                    <a:pt x="713" y="159"/>
                  </a:lnTo>
                  <a:lnTo>
                    <a:pt x="594" y="218"/>
                  </a:lnTo>
                  <a:lnTo>
                    <a:pt x="495" y="297"/>
                  </a:lnTo>
                  <a:lnTo>
                    <a:pt x="396" y="376"/>
                  </a:lnTo>
                  <a:lnTo>
                    <a:pt x="317" y="475"/>
                  </a:lnTo>
                  <a:lnTo>
                    <a:pt x="238" y="574"/>
                  </a:lnTo>
                  <a:lnTo>
                    <a:pt x="178" y="673"/>
                  </a:lnTo>
                  <a:lnTo>
                    <a:pt x="119" y="792"/>
                  </a:lnTo>
                  <a:lnTo>
                    <a:pt x="60" y="930"/>
                  </a:lnTo>
                  <a:lnTo>
                    <a:pt x="40" y="1049"/>
                  </a:lnTo>
                  <a:lnTo>
                    <a:pt x="20" y="1187"/>
                  </a:lnTo>
                  <a:lnTo>
                    <a:pt x="0" y="1306"/>
                  </a:lnTo>
                  <a:lnTo>
                    <a:pt x="20" y="1445"/>
                  </a:lnTo>
                  <a:lnTo>
                    <a:pt x="20" y="1583"/>
                  </a:lnTo>
                  <a:lnTo>
                    <a:pt x="60" y="1702"/>
                  </a:lnTo>
                  <a:lnTo>
                    <a:pt x="99" y="1820"/>
                  </a:lnTo>
                  <a:lnTo>
                    <a:pt x="159" y="1939"/>
                  </a:lnTo>
                  <a:lnTo>
                    <a:pt x="218" y="2058"/>
                  </a:lnTo>
                  <a:lnTo>
                    <a:pt x="297" y="2157"/>
                  </a:lnTo>
                  <a:lnTo>
                    <a:pt x="396" y="2256"/>
                  </a:lnTo>
                  <a:lnTo>
                    <a:pt x="495" y="2355"/>
                  </a:lnTo>
                  <a:lnTo>
                    <a:pt x="594" y="2434"/>
                  </a:lnTo>
                  <a:lnTo>
                    <a:pt x="693" y="2493"/>
                  </a:lnTo>
                  <a:lnTo>
                    <a:pt x="811" y="2552"/>
                  </a:lnTo>
                  <a:lnTo>
                    <a:pt x="930" y="2592"/>
                  </a:lnTo>
                  <a:lnTo>
                    <a:pt x="1069" y="2632"/>
                  </a:lnTo>
                  <a:lnTo>
                    <a:pt x="1187" y="2651"/>
                  </a:lnTo>
                  <a:lnTo>
                    <a:pt x="1425" y="2651"/>
                  </a:lnTo>
                  <a:lnTo>
                    <a:pt x="1543" y="2632"/>
                  </a:lnTo>
                  <a:lnTo>
                    <a:pt x="1801" y="2572"/>
                  </a:lnTo>
                  <a:lnTo>
                    <a:pt x="2018" y="2473"/>
                  </a:lnTo>
                  <a:lnTo>
                    <a:pt x="2216" y="2315"/>
                  </a:lnTo>
                  <a:lnTo>
                    <a:pt x="2374" y="2137"/>
                  </a:lnTo>
                  <a:lnTo>
                    <a:pt x="2513" y="1939"/>
                  </a:lnTo>
                  <a:lnTo>
                    <a:pt x="2612" y="1702"/>
                  </a:lnTo>
                  <a:lnTo>
                    <a:pt x="2632" y="1583"/>
                  </a:lnTo>
                  <a:lnTo>
                    <a:pt x="2651" y="1464"/>
                  </a:lnTo>
                  <a:lnTo>
                    <a:pt x="2671" y="1326"/>
                  </a:lnTo>
                  <a:lnTo>
                    <a:pt x="2651" y="1187"/>
                  </a:lnTo>
                  <a:lnTo>
                    <a:pt x="2632" y="1069"/>
                  </a:lnTo>
                  <a:lnTo>
                    <a:pt x="2612" y="930"/>
                  </a:lnTo>
                  <a:lnTo>
                    <a:pt x="2572" y="811"/>
                  </a:lnTo>
                  <a:lnTo>
                    <a:pt x="2513" y="693"/>
                  </a:lnTo>
                  <a:lnTo>
                    <a:pt x="2454" y="594"/>
                  </a:lnTo>
                  <a:lnTo>
                    <a:pt x="2374" y="495"/>
                  </a:lnTo>
                  <a:lnTo>
                    <a:pt x="2275" y="396"/>
                  </a:lnTo>
                  <a:lnTo>
                    <a:pt x="2196" y="297"/>
                  </a:lnTo>
                  <a:lnTo>
                    <a:pt x="2097" y="218"/>
                  </a:lnTo>
                  <a:lnTo>
                    <a:pt x="1979" y="159"/>
                  </a:lnTo>
                  <a:lnTo>
                    <a:pt x="1860" y="99"/>
                  </a:lnTo>
                  <a:lnTo>
                    <a:pt x="1741" y="60"/>
                  </a:lnTo>
                  <a:lnTo>
                    <a:pt x="1603" y="20"/>
                  </a:lnTo>
                  <a:lnTo>
                    <a:pt x="14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9"/>
            <p:cNvSpPr/>
            <p:nvPr/>
          </p:nvSpPr>
          <p:spPr>
            <a:xfrm>
              <a:off x="3732575" y="4895225"/>
              <a:ext cx="695925" cy="90025"/>
            </a:xfrm>
            <a:custGeom>
              <a:avLst/>
              <a:gdLst/>
              <a:ahLst/>
              <a:cxnLst/>
              <a:rect l="l" t="t" r="r" b="b"/>
              <a:pathLst>
                <a:path w="27837" h="3601" extrusionOk="0">
                  <a:moveTo>
                    <a:pt x="258" y="0"/>
                  </a:moveTo>
                  <a:lnTo>
                    <a:pt x="1" y="396"/>
                  </a:lnTo>
                  <a:lnTo>
                    <a:pt x="238" y="534"/>
                  </a:lnTo>
                  <a:lnTo>
                    <a:pt x="871" y="891"/>
                  </a:lnTo>
                  <a:lnTo>
                    <a:pt x="1326" y="1128"/>
                  </a:lnTo>
                  <a:lnTo>
                    <a:pt x="1880" y="1385"/>
                  </a:lnTo>
                  <a:lnTo>
                    <a:pt x="2513" y="1642"/>
                  </a:lnTo>
                  <a:lnTo>
                    <a:pt x="3226" y="1939"/>
                  </a:lnTo>
                  <a:lnTo>
                    <a:pt x="4017" y="2216"/>
                  </a:lnTo>
                  <a:lnTo>
                    <a:pt x="4868" y="2513"/>
                  </a:lnTo>
                  <a:lnTo>
                    <a:pt x="5797" y="2770"/>
                  </a:lnTo>
                  <a:lnTo>
                    <a:pt x="6787" y="3007"/>
                  </a:lnTo>
                  <a:lnTo>
                    <a:pt x="7835" y="3225"/>
                  </a:lnTo>
                  <a:lnTo>
                    <a:pt x="8369" y="3324"/>
                  </a:lnTo>
                  <a:lnTo>
                    <a:pt x="8923" y="3403"/>
                  </a:lnTo>
                  <a:lnTo>
                    <a:pt x="9497" y="3462"/>
                  </a:lnTo>
                  <a:lnTo>
                    <a:pt x="10071" y="3522"/>
                  </a:lnTo>
                  <a:lnTo>
                    <a:pt x="10664" y="3561"/>
                  </a:lnTo>
                  <a:lnTo>
                    <a:pt x="11278" y="3581"/>
                  </a:lnTo>
                  <a:lnTo>
                    <a:pt x="11832" y="3601"/>
                  </a:lnTo>
                  <a:lnTo>
                    <a:pt x="12405" y="3601"/>
                  </a:lnTo>
                  <a:lnTo>
                    <a:pt x="12979" y="3581"/>
                  </a:lnTo>
                  <a:lnTo>
                    <a:pt x="13553" y="3542"/>
                  </a:lnTo>
                  <a:lnTo>
                    <a:pt x="14957" y="3423"/>
                  </a:lnTo>
                  <a:lnTo>
                    <a:pt x="16342" y="3265"/>
                  </a:lnTo>
                  <a:lnTo>
                    <a:pt x="17688" y="3067"/>
                  </a:lnTo>
                  <a:lnTo>
                    <a:pt x="18973" y="2869"/>
                  </a:lnTo>
                  <a:lnTo>
                    <a:pt x="20220" y="2651"/>
                  </a:lnTo>
                  <a:lnTo>
                    <a:pt x="21387" y="2414"/>
                  </a:lnTo>
                  <a:lnTo>
                    <a:pt x="22495" y="2176"/>
                  </a:lnTo>
                  <a:lnTo>
                    <a:pt x="23504" y="1939"/>
                  </a:lnTo>
                  <a:lnTo>
                    <a:pt x="24454" y="1721"/>
                  </a:lnTo>
                  <a:lnTo>
                    <a:pt x="25284" y="1504"/>
                  </a:lnTo>
                  <a:lnTo>
                    <a:pt x="26650" y="1128"/>
                  </a:lnTo>
                  <a:lnTo>
                    <a:pt x="27520" y="851"/>
                  </a:lnTo>
                  <a:lnTo>
                    <a:pt x="27837" y="752"/>
                  </a:lnTo>
                  <a:lnTo>
                    <a:pt x="27678" y="317"/>
                  </a:lnTo>
                  <a:lnTo>
                    <a:pt x="27362" y="416"/>
                  </a:lnTo>
                  <a:lnTo>
                    <a:pt x="26511" y="673"/>
                  </a:lnTo>
                  <a:lnTo>
                    <a:pt x="25166" y="1049"/>
                  </a:lnTo>
                  <a:lnTo>
                    <a:pt x="24315" y="1266"/>
                  </a:lnTo>
                  <a:lnTo>
                    <a:pt x="23405" y="1484"/>
                  </a:lnTo>
                  <a:lnTo>
                    <a:pt x="22376" y="1721"/>
                  </a:lnTo>
                  <a:lnTo>
                    <a:pt x="21288" y="1959"/>
                  </a:lnTo>
                  <a:lnTo>
                    <a:pt x="20121" y="2196"/>
                  </a:lnTo>
                  <a:lnTo>
                    <a:pt x="18894" y="2414"/>
                  </a:lnTo>
                  <a:lnTo>
                    <a:pt x="17608" y="2612"/>
                  </a:lnTo>
                  <a:lnTo>
                    <a:pt x="16283" y="2790"/>
                  </a:lnTo>
                  <a:lnTo>
                    <a:pt x="14918" y="2948"/>
                  </a:lnTo>
                  <a:lnTo>
                    <a:pt x="13533" y="3067"/>
                  </a:lnTo>
                  <a:lnTo>
                    <a:pt x="12821" y="3106"/>
                  </a:lnTo>
                  <a:lnTo>
                    <a:pt x="12148" y="3126"/>
                  </a:lnTo>
                  <a:lnTo>
                    <a:pt x="11475" y="3126"/>
                  </a:lnTo>
                  <a:lnTo>
                    <a:pt x="10823" y="3106"/>
                  </a:lnTo>
                  <a:lnTo>
                    <a:pt x="10170" y="3067"/>
                  </a:lnTo>
                  <a:lnTo>
                    <a:pt x="9537" y="3007"/>
                  </a:lnTo>
                  <a:lnTo>
                    <a:pt x="8923" y="2928"/>
                  </a:lnTo>
                  <a:lnTo>
                    <a:pt x="8310" y="2829"/>
                  </a:lnTo>
                  <a:lnTo>
                    <a:pt x="7717" y="2730"/>
                  </a:lnTo>
                  <a:lnTo>
                    <a:pt x="7143" y="2612"/>
                  </a:lnTo>
                  <a:lnTo>
                    <a:pt x="6589" y="2493"/>
                  </a:lnTo>
                  <a:lnTo>
                    <a:pt x="6055" y="2355"/>
                  </a:lnTo>
                  <a:lnTo>
                    <a:pt x="5046" y="2078"/>
                  </a:lnTo>
                  <a:lnTo>
                    <a:pt x="4116" y="1761"/>
                  </a:lnTo>
                  <a:lnTo>
                    <a:pt x="3265" y="1444"/>
                  </a:lnTo>
                  <a:lnTo>
                    <a:pt x="2513" y="1148"/>
                  </a:lnTo>
                  <a:lnTo>
                    <a:pt x="1861" y="851"/>
                  </a:lnTo>
                  <a:lnTo>
                    <a:pt x="1307" y="574"/>
                  </a:lnTo>
                  <a:lnTo>
                    <a:pt x="852" y="356"/>
                  </a:lnTo>
                  <a:lnTo>
                    <a:pt x="535" y="178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9"/>
            <p:cNvSpPr/>
            <p:nvPr/>
          </p:nvSpPr>
          <p:spPr>
            <a:xfrm>
              <a:off x="3725650" y="4798275"/>
              <a:ext cx="727075" cy="153350"/>
            </a:xfrm>
            <a:custGeom>
              <a:avLst/>
              <a:gdLst/>
              <a:ahLst/>
              <a:cxnLst/>
              <a:rect l="l" t="t" r="r" b="b"/>
              <a:pathLst>
                <a:path w="29083" h="6134" extrusionOk="0">
                  <a:moveTo>
                    <a:pt x="13394" y="1"/>
                  </a:moveTo>
                  <a:lnTo>
                    <a:pt x="12227" y="40"/>
                  </a:lnTo>
                  <a:lnTo>
                    <a:pt x="11100" y="100"/>
                  </a:lnTo>
                  <a:lnTo>
                    <a:pt x="10011" y="198"/>
                  </a:lnTo>
                  <a:lnTo>
                    <a:pt x="8983" y="337"/>
                  </a:lnTo>
                  <a:lnTo>
                    <a:pt x="8013" y="495"/>
                  </a:lnTo>
                  <a:lnTo>
                    <a:pt x="7083" y="673"/>
                  </a:lnTo>
                  <a:lnTo>
                    <a:pt x="6193" y="851"/>
                  </a:lnTo>
                  <a:lnTo>
                    <a:pt x="5382" y="1069"/>
                  </a:lnTo>
                  <a:lnTo>
                    <a:pt x="4610" y="1267"/>
                  </a:lnTo>
                  <a:lnTo>
                    <a:pt x="3898" y="1504"/>
                  </a:lnTo>
                  <a:lnTo>
                    <a:pt x="3226" y="1722"/>
                  </a:lnTo>
                  <a:lnTo>
                    <a:pt x="2632" y="1939"/>
                  </a:lnTo>
                  <a:lnTo>
                    <a:pt x="2098" y="2137"/>
                  </a:lnTo>
                  <a:lnTo>
                    <a:pt x="1603" y="2355"/>
                  </a:lnTo>
                  <a:lnTo>
                    <a:pt x="1188" y="2533"/>
                  </a:lnTo>
                  <a:lnTo>
                    <a:pt x="535" y="2850"/>
                  </a:lnTo>
                  <a:lnTo>
                    <a:pt x="139" y="3067"/>
                  </a:lnTo>
                  <a:lnTo>
                    <a:pt x="1" y="3126"/>
                  </a:lnTo>
                  <a:lnTo>
                    <a:pt x="515" y="3443"/>
                  </a:lnTo>
                  <a:lnTo>
                    <a:pt x="1049" y="3740"/>
                  </a:lnTo>
                  <a:lnTo>
                    <a:pt x="1584" y="3997"/>
                  </a:lnTo>
                  <a:lnTo>
                    <a:pt x="2138" y="4254"/>
                  </a:lnTo>
                  <a:lnTo>
                    <a:pt x="2691" y="4492"/>
                  </a:lnTo>
                  <a:lnTo>
                    <a:pt x="3245" y="4709"/>
                  </a:lnTo>
                  <a:lnTo>
                    <a:pt x="3819" y="4907"/>
                  </a:lnTo>
                  <a:lnTo>
                    <a:pt x="4393" y="5085"/>
                  </a:lnTo>
                  <a:lnTo>
                    <a:pt x="4967" y="5243"/>
                  </a:lnTo>
                  <a:lnTo>
                    <a:pt x="5560" y="5402"/>
                  </a:lnTo>
                  <a:lnTo>
                    <a:pt x="6154" y="5520"/>
                  </a:lnTo>
                  <a:lnTo>
                    <a:pt x="6747" y="5659"/>
                  </a:lnTo>
                  <a:lnTo>
                    <a:pt x="7341" y="5758"/>
                  </a:lnTo>
                  <a:lnTo>
                    <a:pt x="7954" y="5857"/>
                  </a:lnTo>
                  <a:lnTo>
                    <a:pt x="8547" y="5916"/>
                  </a:lnTo>
                  <a:lnTo>
                    <a:pt x="9161" y="5995"/>
                  </a:lnTo>
                  <a:lnTo>
                    <a:pt x="9774" y="6035"/>
                  </a:lnTo>
                  <a:lnTo>
                    <a:pt x="10368" y="6094"/>
                  </a:lnTo>
                  <a:lnTo>
                    <a:pt x="11594" y="6134"/>
                  </a:lnTo>
                  <a:lnTo>
                    <a:pt x="12801" y="6134"/>
                  </a:lnTo>
                  <a:lnTo>
                    <a:pt x="14008" y="6114"/>
                  </a:lnTo>
                  <a:lnTo>
                    <a:pt x="15195" y="6035"/>
                  </a:lnTo>
                  <a:lnTo>
                    <a:pt x="16382" y="5936"/>
                  </a:lnTo>
                  <a:lnTo>
                    <a:pt x="17529" y="5817"/>
                  </a:lnTo>
                  <a:lnTo>
                    <a:pt x="18637" y="5659"/>
                  </a:lnTo>
                  <a:lnTo>
                    <a:pt x="19745" y="5501"/>
                  </a:lnTo>
                  <a:lnTo>
                    <a:pt x="20794" y="5322"/>
                  </a:lnTo>
                  <a:lnTo>
                    <a:pt x="21803" y="5125"/>
                  </a:lnTo>
                  <a:lnTo>
                    <a:pt x="22772" y="4907"/>
                  </a:lnTo>
                  <a:lnTo>
                    <a:pt x="23682" y="4689"/>
                  </a:lnTo>
                  <a:lnTo>
                    <a:pt x="24553" y="4492"/>
                  </a:lnTo>
                  <a:lnTo>
                    <a:pt x="26076" y="4076"/>
                  </a:lnTo>
                  <a:lnTo>
                    <a:pt x="27342" y="3700"/>
                  </a:lnTo>
                  <a:lnTo>
                    <a:pt x="28292" y="3403"/>
                  </a:lnTo>
                  <a:lnTo>
                    <a:pt x="29083" y="3126"/>
                  </a:lnTo>
                  <a:lnTo>
                    <a:pt x="28272" y="2790"/>
                  </a:lnTo>
                  <a:lnTo>
                    <a:pt x="27481" y="2493"/>
                  </a:lnTo>
                  <a:lnTo>
                    <a:pt x="26669" y="2216"/>
                  </a:lnTo>
                  <a:lnTo>
                    <a:pt x="25898" y="1959"/>
                  </a:lnTo>
                  <a:lnTo>
                    <a:pt x="25106" y="1722"/>
                  </a:lnTo>
                  <a:lnTo>
                    <a:pt x="24335" y="1484"/>
                  </a:lnTo>
                  <a:lnTo>
                    <a:pt x="23583" y="1287"/>
                  </a:lnTo>
                  <a:lnTo>
                    <a:pt x="22831" y="1109"/>
                  </a:lnTo>
                  <a:lnTo>
                    <a:pt x="22099" y="930"/>
                  </a:lnTo>
                  <a:lnTo>
                    <a:pt x="21367" y="772"/>
                  </a:lnTo>
                  <a:lnTo>
                    <a:pt x="20635" y="634"/>
                  </a:lnTo>
                  <a:lnTo>
                    <a:pt x="19923" y="515"/>
                  </a:lnTo>
                  <a:lnTo>
                    <a:pt x="19231" y="396"/>
                  </a:lnTo>
                  <a:lnTo>
                    <a:pt x="18538" y="297"/>
                  </a:lnTo>
                  <a:lnTo>
                    <a:pt x="17866" y="218"/>
                  </a:lnTo>
                  <a:lnTo>
                    <a:pt x="17193" y="159"/>
                  </a:lnTo>
                  <a:lnTo>
                    <a:pt x="15887" y="60"/>
                  </a:lnTo>
                  <a:lnTo>
                    <a:pt x="146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9"/>
            <p:cNvSpPr/>
            <p:nvPr/>
          </p:nvSpPr>
          <p:spPr>
            <a:xfrm>
              <a:off x="3810725" y="4876925"/>
              <a:ext cx="31200" cy="35125"/>
            </a:xfrm>
            <a:custGeom>
              <a:avLst/>
              <a:gdLst/>
              <a:ahLst/>
              <a:cxnLst/>
              <a:rect l="l" t="t" r="r" b="b"/>
              <a:pathLst>
                <a:path w="1248" h="1405" extrusionOk="0">
                  <a:moveTo>
                    <a:pt x="119" y="0"/>
                  </a:moveTo>
                  <a:lnTo>
                    <a:pt x="40" y="20"/>
                  </a:lnTo>
                  <a:lnTo>
                    <a:pt x="1" y="79"/>
                  </a:lnTo>
                  <a:lnTo>
                    <a:pt x="1" y="99"/>
                  </a:lnTo>
                  <a:lnTo>
                    <a:pt x="20" y="119"/>
                  </a:lnTo>
                  <a:lnTo>
                    <a:pt x="40" y="139"/>
                  </a:lnTo>
                  <a:lnTo>
                    <a:pt x="218" y="139"/>
                  </a:lnTo>
                  <a:lnTo>
                    <a:pt x="377" y="159"/>
                  </a:lnTo>
                  <a:lnTo>
                    <a:pt x="535" y="178"/>
                  </a:lnTo>
                  <a:lnTo>
                    <a:pt x="693" y="238"/>
                  </a:lnTo>
                  <a:lnTo>
                    <a:pt x="832" y="297"/>
                  </a:lnTo>
                  <a:lnTo>
                    <a:pt x="950" y="396"/>
                  </a:lnTo>
                  <a:lnTo>
                    <a:pt x="990" y="455"/>
                  </a:lnTo>
                  <a:lnTo>
                    <a:pt x="1010" y="515"/>
                  </a:lnTo>
                  <a:lnTo>
                    <a:pt x="1029" y="594"/>
                  </a:lnTo>
                  <a:lnTo>
                    <a:pt x="1010" y="653"/>
                  </a:lnTo>
                  <a:lnTo>
                    <a:pt x="990" y="772"/>
                  </a:lnTo>
                  <a:lnTo>
                    <a:pt x="911" y="871"/>
                  </a:lnTo>
                  <a:lnTo>
                    <a:pt x="812" y="970"/>
                  </a:lnTo>
                  <a:lnTo>
                    <a:pt x="693" y="1049"/>
                  </a:lnTo>
                  <a:lnTo>
                    <a:pt x="456" y="1207"/>
                  </a:lnTo>
                  <a:lnTo>
                    <a:pt x="238" y="1326"/>
                  </a:lnTo>
                  <a:lnTo>
                    <a:pt x="218" y="1346"/>
                  </a:lnTo>
                  <a:lnTo>
                    <a:pt x="218" y="1365"/>
                  </a:lnTo>
                  <a:lnTo>
                    <a:pt x="258" y="1405"/>
                  </a:lnTo>
                  <a:lnTo>
                    <a:pt x="357" y="1405"/>
                  </a:lnTo>
                  <a:lnTo>
                    <a:pt x="416" y="1385"/>
                  </a:lnTo>
                  <a:lnTo>
                    <a:pt x="673" y="1207"/>
                  </a:lnTo>
                  <a:lnTo>
                    <a:pt x="950" y="1029"/>
                  </a:lnTo>
                  <a:lnTo>
                    <a:pt x="1069" y="930"/>
                  </a:lnTo>
                  <a:lnTo>
                    <a:pt x="1168" y="811"/>
                  </a:lnTo>
                  <a:lnTo>
                    <a:pt x="1227" y="693"/>
                  </a:lnTo>
                  <a:lnTo>
                    <a:pt x="1247" y="614"/>
                  </a:lnTo>
                  <a:lnTo>
                    <a:pt x="1247" y="534"/>
                  </a:lnTo>
                  <a:lnTo>
                    <a:pt x="1247" y="455"/>
                  </a:lnTo>
                  <a:lnTo>
                    <a:pt x="1207" y="376"/>
                  </a:lnTo>
                  <a:lnTo>
                    <a:pt x="1168" y="317"/>
                  </a:lnTo>
                  <a:lnTo>
                    <a:pt x="1109" y="257"/>
                  </a:lnTo>
                  <a:lnTo>
                    <a:pt x="970" y="159"/>
                  </a:lnTo>
                  <a:lnTo>
                    <a:pt x="812" y="99"/>
                  </a:lnTo>
                  <a:lnTo>
                    <a:pt x="614" y="40"/>
                  </a:lnTo>
                  <a:lnTo>
                    <a:pt x="436" y="2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9"/>
            <p:cNvSpPr/>
            <p:nvPr/>
          </p:nvSpPr>
          <p:spPr>
            <a:xfrm>
              <a:off x="3838925" y="4864550"/>
              <a:ext cx="36125" cy="49000"/>
            </a:xfrm>
            <a:custGeom>
              <a:avLst/>
              <a:gdLst/>
              <a:ahLst/>
              <a:cxnLst/>
              <a:rect l="l" t="t" r="r" b="b"/>
              <a:pathLst>
                <a:path w="1445" h="1960" extrusionOk="0">
                  <a:moveTo>
                    <a:pt x="79" y="1"/>
                  </a:moveTo>
                  <a:lnTo>
                    <a:pt x="40" y="20"/>
                  </a:lnTo>
                  <a:lnTo>
                    <a:pt x="20" y="60"/>
                  </a:lnTo>
                  <a:lnTo>
                    <a:pt x="0" y="80"/>
                  </a:lnTo>
                  <a:lnTo>
                    <a:pt x="0" y="119"/>
                  </a:lnTo>
                  <a:lnTo>
                    <a:pt x="20" y="139"/>
                  </a:lnTo>
                  <a:lnTo>
                    <a:pt x="60" y="159"/>
                  </a:lnTo>
                  <a:lnTo>
                    <a:pt x="277" y="159"/>
                  </a:lnTo>
                  <a:lnTo>
                    <a:pt x="436" y="199"/>
                  </a:lnTo>
                  <a:lnTo>
                    <a:pt x="594" y="258"/>
                  </a:lnTo>
                  <a:lnTo>
                    <a:pt x="732" y="317"/>
                  </a:lnTo>
                  <a:lnTo>
                    <a:pt x="851" y="416"/>
                  </a:lnTo>
                  <a:lnTo>
                    <a:pt x="950" y="515"/>
                  </a:lnTo>
                  <a:lnTo>
                    <a:pt x="1049" y="634"/>
                  </a:lnTo>
                  <a:lnTo>
                    <a:pt x="1108" y="752"/>
                  </a:lnTo>
                  <a:lnTo>
                    <a:pt x="1168" y="891"/>
                  </a:lnTo>
                  <a:lnTo>
                    <a:pt x="1187" y="1029"/>
                  </a:lnTo>
                  <a:lnTo>
                    <a:pt x="1207" y="1168"/>
                  </a:lnTo>
                  <a:lnTo>
                    <a:pt x="1187" y="1306"/>
                  </a:lnTo>
                  <a:lnTo>
                    <a:pt x="1148" y="1465"/>
                  </a:lnTo>
                  <a:lnTo>
                    <a:pt x="1069" y="1603"/>
                  </a:lnTo>
                  <a:lnTo>
                    <a:pt x="970" y="1742"/>
                  </a:lnTo>
                  <a:lnTo>
                    <a:pt x="851" y="1860"/>
                  </a:lnTo>
                  <a:lnTo>
                    <a:pt x="831" y="1900"/>
                  </a:lnTo>
                  <a:lnTo>
                    <a:pt x="831" y="1920"/>
                  </a:lnTo>
                  <a:lnTo>
                    <a:pt x="851" y="1939"/>
                  </a:lnTo>
                  <a:lnTo>
                    <a:pt x="871" y="1959"/>
                  </a:lnTo>
                  <a:lnTo>
                    <a:pt x="1009" y="1959"/>
                  </a:lnTo>
                  <a:lnTo>
                    <a:pt x="1029" y="1939"/>
                  </a:lnTo>
                  <a:lnTo>
                    <a:pt x="1187" y="1781"/>
                  </a:lnTo>
                  <a:lnTo>
                    <a:pt x="1306" y="1623"/>
                  </a:lnTo>
                  <a:lnTo>
                    <a:pt x="1385" y="1465"/>
                  </a:lnTo>
                  <a:lnTo>
                    <a:pt x="1425" y="1287"/>
                  </a:lnTo>
                  <a:lnTo>
                    <a:pt x="1445" y="1128"/>
                  </a:lnTo>
                  <a:lnTo>
                    <a:pt x="1425" y="970"/>
                  </a:lnTo>
                  <a:lnTo>
                    <a:pt x="1385" y="812"/>
                  </a:lnTo>
                  <a:lnTo>
                    <a:pt x="1326" y="654"/>
                  </a:lnTo>
                  <a:lnTo>
                    <a:pt x="1227" y="515"/>
                  </a:lnTo>
                  <a:lnTo>
                    <a:pt x="1128" y="396"/>
                  </a:lnTo>
                  <a:lnTo>
                    <a:pt x="990" y="278"/>
                  </a:lnTo>
                  <a:lnTo>
                    <a:pt x="851" y="179"/>
                  </a:lnTo>
                  <a:lnTo>
                    <a:pt x="693" y="100"/>
                  </a:lnTo>
                  <a:lnTo>
                    <a:pt x="515" y="40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9"/>
            <p:cNvSpPr/>
            <p:nvPr/>
          </p:nvSpPr>
          <p:spPr>
            <a:xfrm>
              <a:off x="3917550" y="4819550"/>
              <a:ext cx="433300" cy="98950"/>
            </a:xfrm>
            <a:custGeom>
              <a:avLst/>
              <a:gdLst/>
              <a:ahLst/>
              <a:cxnLst/>
              <a:rect l="l" t="t" r="r" b="b"/>
              <a:pathLst>
                <a:path w="17332" h="3958" extrusionOk="0">
                  <a:moveTo>
                    <a:pt x="7697" y="0"/>
                  </a:moveTo>
                  <a:lnTo>
                    <a:pt x="6371" y="40"/>
                  </a:lnTo>
                  <a:lnTo>
                    <a:pt x="5066" y="99"/>
                  </a:lnTo>
                  <a:lnTo>
                    <a:pt x="3819" y="198"/>
                  </a:lnTo>
                  <a:lnTo>
                    <a:pt x="3186" y="258"/>
                  </a:lnTo>
                  <a:lnTo>
                    <a:pt x="2573" y="337"/>
                  </a:lnTo>
                  <a:lnTo>
                    <a:pt x="1940" y="436"/>
                  </a:lnTo>
                  <a:lnTo>
                    <a:pt x="1307" y="535"/>
                  </a:lnTo>
                  <a:lnTo>
                    <a:pt x="693" y="653"/>
                  </a:lnTo>
                  <a:lnTo>
                    <a:pt x="80" y="792"/>
                  </a:lnTo>
                  <a:lnTo>
                    <a:pt x="41" y="792"/>
                  </a:lnTo>
                  <a:lnTo>
                    <a:pt x="1" y="831"/>
                  </a:lnTo>
                  <a:lnTo>
                    <a:pt x="1" y="851"/>
                  </a:lnTo>
                  <a:lnTo>
                    <a:pt x="1" y="871"/>
                  </a:lnTo>
                  <a:lnTo>
                    <a:pt x="1" y="910"/>
                  </a:lnTo>
                  <a:lnTo>
                    <a:pt x="41" y="930"/>
                  </a:lnTo>
                  <a:lnTo>
                    <a:pt x="120" y="930"/>
                  </a:lnTo>
                  <a:lnTo>
                    <a:pt x="852" y="772"/>
                  </a:lnTo>
                  <a:lnTo>
                    <a:pt x="1584" y="614"/>
                  </a:lnTo>
                  <a:lnTo>
                    <a:pt x="2335" y="495"/>
                  </a:lnTo>
                  <a:lnTo>
                    <a:pt x="3087" y="396"/>
                  </a:lnTo>
                  <a:lnTo>
                    <a:pt x="3839" y="317"/>
                  </a:lnTo>
                  <a:lnTo>
                    <a:pt x="4591" y="238"/>
                  </a:lnTo>
                  <a:lnTo>
                    <a:pt x="5343" y="198"/>
                  </a:lnTo>
                  <a:lnTo>
                    <a:pt x="6114" y="159"/>
                  </a:lnTo>
                  <a:lnTo>
                    <a:pt x="6866" y="139"/>
                  </a:lnTo>
                  <a:lnTo>
                    <a:pt x="8389" y="139"/>
                  </a:lnTo>
                  <a:lnTo>
                    <a:pt x="9141" y="178"/>
                  </a:lnTo>
                  <a:lnTo>
                    <a:pt x="9893" y="218"/>
                  </a:lnTo>
                  <a:lnTo>
                    <a:pt x="10645" y="258"/>
                  </a:lnTo>
                  <a:lnTo>
                    <a:pt x="11396" y="337"/>
                  </a:lnTo>
                  <a:lnTo>
                    <a:pt x="12148" y="416"/>
                  </a:lnTo>
                  <a:lnTo>
                    <a:pt x="12623" y="475"/>
                  </a:lnTo>
                  <a:lnTo>
                    <a:pt x="13454" y="594"/>
                  </a:lnTo>
                  <a:lnTo>
                    <a:pt x="13949" y="673"/>
                  </a:lnTo>
                  <a:lnTo>
                    <a:pt x="14463" y="792"/>
                  </a:lnTo>
                  <a:lnTo>
                    <a:pt x="14977" y="910"/>
                  </a:lnTo>
                  <a:lnTo>
                    <a:pt x="15472" y="1049"/>
                  </a:lnTo>
                  <a:lnTo>
                    <a:pt x="15927" y="1187"/>
                  </a:lnTo>
                  <a:lnTo>
                    <a:pt x="16342" y="1365"/>
                  </a:lnTo>
                  <a:lnTo>
                    <a:pt x="16520" y="1464"/>
                  </a:lnTo>
                  <a:lnTo>
                    <a:pt x="16679" y="1543"/>
                  </a:lnTo>
                  <a:lnTo>
                    <a:pt x="16817" y="1642"/>
                  </a:lnTo>
                  <a:lnTo>
                    <a:pt x="16916" y="1761"/>
                  </a:lnTo>
                  <a:lnTo>
                    <a:pt x="16995" y="1860"/>
                  </a:lnTo>
                  <a:lnTo>
                    <a:pt x="17035" y="1979"/>
                  </a:lnTo>
                  <a:lnTo>
                    <a:pt x="17055" y="2097"/>
                  </a:lnTo>
                  <a:lnTo>
                    <a:pt x="17035" y="2216"/>
                  </a:lnTo>
                  <a:lnTo>
                    <a:pt x="16975" y="2335"/>
                  </a:lnTo>
                  <a:lnTo>
                    <a:pt x="16877" y="2473"/>
                  </a:lnTo>
                  <a:lnTo>
                    <a:pt x="16718" y="2612"/>
                  </a:lnTo>
                  <a:lnTo>
                    <a:pt x="16520" y="2750"/>
                  </a:lnTo>
                  <a:lnTo>
                    <a:pt x="16224" y="2928"/>
                  </a:lnTo>
                  <a:lnTo>
                    <a:pt x="15907" y="3106"/>
                  </a:lnTo>
                  <a:lnTo>
                    <a:pt x="15571" y="3245"/>
                  </a:lnTo>
                  <a:lnTo>
                    <a:pt x="15234" y="3383"/>
                  </a:lnTo>
                  <a:lnTo>
                    <a:pt x="14898" y="3502"/>
                  </a:lnTo>
                  <a:lnTo>
                    <a:pt x="14542" y="3601"/>
                  </a:lnTo>
                  <a:lnTo>
                    <a:pt x="13869" y="3799"/>
                  </a:lnTo>
                  <a:lnTo>
                    <a:pt x="13830" y="3819"/>
                  </a:lnTo>
                  <a:lnTo>
                    <a:pt x="13790" y="3838"/>
                  </a:lnTo>
                  <a:lnTo>
                    <a:pt x="13770" y="3878"/>
                  </a:lnTo>
                  <a:lnTo>
                    <a:pt x="13770" y="3898"/>
                  </a:lnTo>
                  <a:lnTo>
                    <a:pt x="13790" y="3918"/>
                  </a:lnTo>
                  <a:lnTo>
                    <a:pt x="13810" y="3937"/>
                  </a:lnTo>
                  <a:lnTo>
                    <a:pt x="13850" y="3957"/>
                  </a:lnTo>
                  <a:lnTo>
                    <a:pt x="13909" y="3937"/>
                  </a:lnTo>
                  <a:lnTo>
                    <a:pt x="14641" y="3720"/>
                  </a:lnTo>
                  <a:lnTo>
                    <a:pt x="15017" y="3601"/>
                  </a:lnTo>
                  <a:lnTo>
                    <a:pt x="15393" y="3463"/>
                  </a:lnTo>
                  <a:lnTo>
                    <a:pt x="15749" y="3324"/>
                  </a:lnTo>
                  <a:lnTo>
                    <a:pt x="16105" y="3146"/>
                  </a:lnTo>
                  <a:lnTo>
                    <a:pt x="16461" y="2968"/>
                  </a:lnTo>
                  <a:lnTo>
                    <a:pt x="16797" y="2770"/>
                  </a:lnTo>
                  <a:lnTo>
                    <a:pt x="17015" y="2592"/>
                  </a:lnTo>
                  <a:lnTo>
                    <a:pt x="17193" y="2434"/>
                  </a:lnTo>
                  <a:lnTo>
                    <a:pt x="17252" y="2335"/>
                  </a:lnTo>
                  <a:lnTo>
                    <a:pt x="17292" y="2256"/>
                  </a:lnTo>
                  <a:lnTo>
                    <a:pt x="17312" y="2177"/>
                  </a:lnTo>
                  <a:lnTo>
                    <a:pt x="17332" y="2097"/>
                  </a:lnTo>
                  <a:lnTo>
                    <a:pt x="17332" y="2038"/>
                  </a:lnTo>
                  <a:lnTo>
                    <a:pt x="17332" y="1959"/>
                  </a:lnTo>
                  <a:lnTo>
                    <a:pt x="17272" y="1820"/>
                  </a:lnTo>
                  <a:lnTo>
                    <a:pt x="17173" y="1682"/>
                  </a:lnTo>
                  <a:lnTo>
                    <a:pt x="17055" y="1543"/>
                  </a:lnTo>
                  <a:lnTo>
                    <a:pt x="16896" y="1425"/>
                  </a:lnTo>
                  <a:lnTo>
                    <a:pt x="16738" y="1326"/>
                  </a:lnTo>
                  <a:lnTo>
                    <a:pt x="16540" y="1227"/>
                  </a:lnTo>
                  <a:lnTo>
                    <a:pt x="16342" y="1128"/>
                  </a:lnTo>
                  <a:lnTo>
                    <a:pt x="15927" y="970"/>
                  </a:lnTo>
                  <a:lnTo>
                    <a:pt x="15551" y="851"/>
                  </a:lnTo>
                  <a:lnTo>
                    <a:pt x="14938" y="693"/>
                  </a:lnTo>
                  <a:lnTo>
                    <a:pt x="14285" y="535"/>
                  </a:lnTo>
                  <a:lnTo>
                    <a:pt x="13652" y="416"/>
                  </a:lnTo>
                  <a:lnTo>
                    <a:pt x="12999" y="297"/>
                  </a:lnTo>
                  <a:lnTo>
                    <a:pt x="12346" y="218"/>
                  </a:lnTo>
                  <a:lnTo>
                    <a:pt x="11673" y="139"/>
                  </a:lnTo>
                  <a:lnTo>
                    <a:pt x="11021" y="79"/>
                  </a:lnTo>
                  <a:lnTo>
                    <a:pt x="10348" y="40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9"/>
            <p:cNvSpPr/>
            <p:nvPr/>
          </p:nvSpPr>
          <p:spPr>
            <a:xfrm>
              <a:off x="3966025" y="4844275"/>
              <a:ext cx="282950" cy="63325"/>
            </a:xfrm>
            <a:custGeom>
              <a:avLst/>
              <a:gdLst/>
              <a:ahLst/>
              <a:cxnLst/>
              <a:rect l="l" t="t" r="r" b="b"/>
              <a:pathLst>
                <a:path w="11318" h="2533" extrusionOk="0">
                  <a:moveTo>
                    <a:pt x="3799" y="1"/>
                  </a:moveTo>
                  <a:lnTo>
                    <a:pt x="2889" y="20"/>
                  </a:lnTo>
                  <a:lnTo>
                    <a:pt x="1979" y="60"/>
                  </a:lnTo>
                  <a:lnTo>
                    <a:pt x="159" y="139"/>
                  </a:lnTo>
                  <a:lnTo>
                    <a:pt x="21" y="198"/>
                  </a:lnTo>
                  <a:lnTo>
                    <a:pt x="1" y="218"/>
                  </a:lnTo>
                  <a:lnTo>
                    <a:pt x="60" y="218"/>
                  </a:lnTo>
                  <a:lnTo>
                    <a:pt x="1663" y="139"/>
                  </a:lnTo>
                  <a:lnTo>
                    <a:pt x="3285" y="99"/>
                  </a:lnTo>
                  <a:lnTo>
                    <a:pt x="4927" y="99"/>
                  </a:lnTo>
                  <a:lnTo>
                    <a:pt x="6529" y="139"/>
                  </a:lnTo>
                  <a:lnTo>
                    <a:pt x="7162" y="179"/>
                  </a:lnTo>
                  <a:lnTo>
                    <a:pt x="8013" y="258"/>
                  </a:lnTo>
                  <a:lnTo>
                    <a:pt x="8508" y="317"/>
                  </a:lnTo>
                  <a:lnTo>
                    <a:pt x="8983" y="396"/>
                  </a:lnTo>
                  <a:lnTo>
                    <a:pt x="9457" y="475"/>
                  </a:lnTo>
                  <a:lnTo>
                    <a:pt x="9912" y="594"/>
                  </a:lnTo>
                  <a:lnTo>
                    <a:pt x="10308" y="733"/>
                  </a:lnTo>
                  <a:lnTo>
                    <a:pt x="10486" y="812"/>
                  </a:lnTo>
                  <a:lnTo>
                    <a:pt x="10644" y="891"/>
                  </a:lnTo>
                  <a:lnTo>
                    <a:pt x="10783" y="990"/>
                  </a:lnTo>
                  <a:lnTo>
                    <a:pt x="10902" y="1089"/>
                  </a:lnTo>
                  <a:lnTo>
                    <a:pt x="11001" y="1188"/>
                  </a:lnTo>
                  <a:lnTo>
                    <a:pt x="11060" y="1306"/>
                  </a:lnTo>
                  <a:lnTo>
                    <a:pt x="11099" y="1425"/>
                  </a:lnTo>
                  <a:lnTo>
                    <a:pt x="11099" y="1563"/>
                  </a:lnTo>
                  <a:lnTo>
                    <a:pt x="11060" y="1682"/>
                  </a:lnTo>
                  <a:lnTo>
                    <a:pt x="10981" y="1840"/>
                  </a:lnTo>
                  <a:lnTo>
                    <a:pt x="10882" y="1999"/>
                  </a:lnTo>
                  <a:lnTo>
                    <a:pt x="10724" y="2157"/>
                  </a:lnTo>
                  <a:lnTo>
                    <a:pt x="10526" y="2335"/>
                  </a:lnTo>
                  <a:lnTo>
                    <a:pt x="10288" y="2513"/>
                  </a:lnTo>
                  <a:lnTo>
                    <a:pt x="10288" y="2533"/>
                  </a:lnTo>
                  <a:lnTo>
                    <a:pt x="10447" y="2533"/>
                  </a:lnTo>
                  <a:lnTo>
                    <a:pt x="10486" y="2513"/>
                  </a:lnTo>
                  <a:lnTo>
                    <a:pt x="10724" y="2335"/>
                  </a:lnTo>
                  <a:lnTo>
                    <a:pt x="10902" y="2157"/>
                  </a:lnTo>
                  <a:lnTo>
                    <a:pt x="11060" y="2018"/>
                  </a:lnTo>
                  <a:lnTo>
                    <a:pt x="11179" y="1860"/>
                  </a:lnTo>
                  <a:lnTo>
                    <a:pt x="11258" y="1722"/>
                  </a:lnTo>
                  <a:lnTo>
                    <a:pt x="11297" y="1583"/>
                  </a:lnTo>
                  <a:lnTo>
                    <a:pt x="11317" y="1465"/>
                  </a:lnTo>
                  <a:lnTo>
                    <a:pt x="11317" y="1346"/>
                  </a:lnTo>
                  <a:lnTo>
                    <a:pt x="11278" y="1227"/>
                  </a:lnTo>
                  <a:lnTo>
                    <a:pt x="11218" y="1128"/>
                  </a:lnTo>
                  <a:lnTo>
                    <a:pt x="11139" y="1029"/>
                  </a:lnTo>
                  <a:lnTo>
                    <a:pt x="11040" y="950"/>
                  </a:lnTo>
                  <a:lnTo>
                    <a:pt x="10921" y="851"/>
                  </a:lnTo>
                  <a:lnTo>
                    <a:pt x="10783" y="772"/>
                  </a:lnTo>
                  <a:lnTo>
                    <a:pt x="10466" y="634"/>
                  </a:lnTo>
                  <a:lnTo>
                    <a:pt x="10090" y="515"/>
                  </a:lnTo>
                  <a:lnTo>
                    <a:pt x="9695" y="416"/>
                  </a:lnTo>
                  <a:lnTo>
                    <a:pt x="9279" y="317"/>
                  </a:lnTo>
                  <a:lnTo>
                    <a:pt x="8864" y="258"/>
                  </a:lnTo>
                  <a:lnTo>
                    <a:pt x="8073" y="159"/>
                  </a:lnTo>
                  <a:lnTo>
                    <a:pt x="7459" y="99"/>
                  </a:lnTo>
                  <a:lnTo>
                    <a:pt x="6549" y="60"/>
                  </a:lnTo>
                  <a:lnTo>
                    <a:pt x="5639" y="20"/>
                  </a:lnTo>
                  <a:lnTo>
                    <a:pt x="47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9"/>
            <p:cNvSpPr/>
            <p:nvPr/>
          </p:nvSpPr>
          <p:spPr>
            <a:xfrm>
              <a:off x="3547100" y="4664250"/>
              <a:ext cx="257225" cy="233475"/>
            </a:xfrm>
            <a:custGeom>
              <a:avLst/>
              <a:gdLst/>
              <a:ahLst/>
              <a:cxnLst/>
              <a:rect l="l" t="t" r="r" b="b"/>
              <a:pathLst>
                <a:path w="10289" h="9339" extrusionOk="0">
                  <a:moveTo>
                    <a:pt x="3067" y="0"/>
                  </a:moveTo>
                  <a:lnTo>
                    <a:pt x="2870" y="40"/>
                  </a:lnTo>
                  <a:lnTo>
                    <a:pt x="2672" y="99"/>
                  </a:lnTo>
                  <a:lnTo>
                    <a:pt x="2494" y="178"/>
                  </a:lnTo>
                  <a:lnTo>
                    <a:pt x="2316" y="277"/>
                  </a:lnTo>
                  <a:lnTo>
                    <a:pt x="2157" y="396"/>
                  </a:lnTo>
                  <a:lnTo>
                    <a:pt x="2019" y="534"/>
                  </a:lnTo>
                  <a:lnTo>
                    <a:pt x="1880" y="693"/>
                  </a:lnTo>
                  <a:lnTo>
                    <a:pt x="1762" y="851"/>
                  </a:lnTo>
                  <a:lnTo>
                    <a:pt x="1643" y="1029"/>
                  </a:lnTo>
                  <a:lnTo>
                    <a:pt x="1544" y="1207"/>
                  </a:lnTo>
                  <a:lnTo>
                    <a:pt x="1366" y="1167"/>
                  </a:lnTo>
                  <a:lnTo>
                    <a:pt x="1188" y="1128"/>
                  </a:lnTo>
                  <a:lnTo>
                    <a:pt x="951" y="1108"/>
                  </a:lnTo>
                  <a:lnTo>
                    <a:pt x="733" y="1128"/>
                  </a:lnTo>
                  <a:lnTo>
                    <a:pt x="535" y="1187"/>
                  </a:lnTo>
                  <a:lnTo>
                    <a:pt x="357" y="1286"/>
                  </a:lnTo>
                  <a:lnTo>
                    <a:pt x="278" y="1365"/>
                  </a:lnTo>
                  <a:lnTo>
                    <a:pt x="199" y="1425"/>
                  </a:lnTo>
                  <a:lnTo>
                    <a:pt x="139" y="1504"/>
                  </a:lnTo>
                  <a:lnTo>
                    <a:pt x="100" y="1603"/>
                  </a:lnTo>
                  <a:lnTo>
                    <a:pt x="41" y="1702"/>
                  </a:lnTo>
                  <a:lnTo>
                    <a:pt x="21" y="1801"/>
                  </a:lnTo>
                  <a:lnTo>
                    <a:pt x="1" y="1919"/>
                  </a:lnTo>
                  <a:lnTo>
                    <a:pt x="1" y="2038"/>
                  </a:lnTo>
                  <a:lnTo>
                    <a:pt x="21" y="2295"/>
                  </a:lnTo>
                  <a:lnTo>
                    <a:pt x="100" y="2572"/>
                  </a:lnTo>
                  <a:lnTo>
                    <a:pt x="219" y="2869"/>
                  </a:lnTo>
                  <a:lnTo>
                    <a:pt x="357" y="3166"/>
                  </a:lnTo>
                  <a:lnTo>
                    <a:pt x="258" y="3482"/>
                  </a:lnTo>
                  <a:lnTo>
                    <a:pt x="199" y="3799"/>
                  </a:lnTo>
                  <a:lnTo>
                    <a:pt x="159" y="4115"/>
                  </a:lnTo>
                  <a:lnTo>
                    <a:pt x="139" y="4452"/>
                  </a:lnTo>
                  <a:lnTo>
                    <a:pt x="139" y="4748"/>
                  </a:lnTo>
                  <a:lnTo>
                    <a:pt x="159" y="5045"/>
                  </a:lnTo>
                  <a:lnTo>
                    <a:pt x="219" y="5302"/>
                  </a:lnTo>
                  <a:lnTo>
                    <a:pt x="298" y="5520"/>
                  </a:lnTo>
                  <a:lnTo>
                    <a:pt x="357" y="5678"/>
                  </a:lnTo>
                  <a:lnTo>
                    <a:pt x="436" y="5797"/>
                  </a:lnTo>
                  <a:lnTo>
                    <a:pt x="535" y="5896"/>
                  </a:lnTo>
                  <a:lnTo>
                    <a:pt x="654" y="5995"/>
                  </a:lnTo>
                  <a:lnTo>
                    <a:pt x="773" y="6054"/>
                  </a:lnTo>
                  <a:lnTo>
                    <a:pt x="911" y="6094"/>
                  </a:lnTo>
                  <a:lnTo>
                    <a:pt x="1049" y="6133"/>
                  </a:lnTo>
                  <a:lnTo>
                    <a:pt x="1188" y="6153"/>
                  </a:lnTo>
                  <a:lnTo>
                    <a:pt x="1326" y="6153"/>
                  </a:lnTo>
                  <a:lnTo>
                    <a:pt x="1485" y="6133"/>
                  </a:lnTo>
                  <a:lnTo>
                    <a:pt x="1643" y="6094"/>
                  </a:lnTo>
                  <a:lnTo>
                    <a:pt x="1801" y="6054"/>
                  </a:lnTo>
                  <a:lnTo>
                    <a:pt x="2098" y="5935"/>
                  </a:lnTo>
                  <a:lnTo>
                    <a:pt x="2395" y="5777"/>
                  </a:lnTo>
                  <a:lnTo>
                    <a:pt x="2434" y="5896"/>
                  </a:lnTo>
                  <a:lnTo>
                    <a:pt x="2494" y="5995"/>
                  </a:lnTo>
                  <a:lnTo>
                    <a:pt x="2573" y="6074"/>
                  </a:lnTo>
                  <a:lnTo>
                    <a:pt x="2652" y="6133"/>
                  </a:lnTo>
                  <a:lnTo>
                    <a:pt x="2751" y="6173"/>
                  </a:lnTo>
                  <a:lnTo>
                    <a:pt x="2889" y="6193"/>
                  </a:lnTo>
                  <a:lnTo>
                    <a:pt x="3028" y="6193"/>
                  </a:lnTo>
                  <a:lnTo>
                    <a:pt x="3186" y="6153"/>
                  </a:lnTo>
                  <a:lnTo>
                    <a:pt x="3384" y="6074"/>
                  </a:lnTo>
                  <a:lnTo>
                    <a:pt x="3661" y="5896"/>
                  </a:lnTo>
                  <a:lnTo>
                    <a:pt x="3799" y="5797"/>
                  </a:lnTo>
                  <a:lnTo>
                    <a:pt x="3918" y="5698"/>
                  </a:lnTo>
                  <a:lnTo>
                    <a:pt x="4017" y="5579"/>
                  </a:lnTo>
                  <a:lnTo>
                    <a:pt x="4096" y="5480"/>
                  </a:lnTo>
                  <a:lnTo>
                    <a:pt x="4709" y="5777"/>
                  </a:lnTo>
                  <a:lnTo>
                    <a:pt x="5283" y="6094"/>
                  </a:lnTo>
                  <a:lnTo>
                    <a:pt x="5837" y="6430"/>
                  </a:lnTo>
                  <a:lnTo>
                    <a:pt x="6371" y="6747"/>
                  </a:lnTo>
                  <a:lnTo>
                    <a:pt x="6866" y="7083"/>
                  </a:lnTo>
                  <a:lnTo>
                    <a:pt x="7341" y="7399"/>
                  </a:lnTo>
                  <a:lnTo>
                    <a:pt x="8172" y="8013"/>
                  </a:lnTo>
                  <a:lnTo>
                    <a:pt x="8824" y="8527"/>
                  </a:lnTo>
                  <a:lnTo>
                    <a:pt x="9339" y="8962"/>
                  </a:lnTo>
                  <a:lnTo>
                    <a:pt x="9754" y="9338"/>
                  </a:lnTo>
                  <a:lnTo>
                    <a:pt x="10288" y="9160"/>
                  </a:lnTo>
                  <a:lnTo>
                    <a:pt x="9952" y="8586"/>
                  </a:lnTo>
                  <a:lnTo>
                    <a:pt x="9596" y="8052"/>
                  </a:lnTo>
                  <a:lnTo>
                    <a:pt x="9260" y="7558"/>
                  </a:lnTo>
                  <a:lnTo>
                    <a:pt x="8904" y="7083"/>
                  </a:lnTo>
                  <a:lnTo>
                    <a:pt x="8548" y="6648"/>
                  </a:lnTo>
                  <a:lnTo>
                    <a:pt x="8191" y="6232"/>
                  </a:lnTo>
                  <a:lnTo>
                    <a:pt x="7835" y="5856"/>
                  </a:lnTo>
                  <a:lnTo>
                    <a:pt x="7479" y="5520"/>
                  </a:lnTo>
                  <a:lnTo>
                    <a:pt x="7143" y="5203"/>
                  </a:lnTo>
                  <a:lnTo>
                    <a:pt x="6807" y="4907"/>
                  </a:lnTo>
                  <a:lnTo>
                    <a:pt x="6470" y="4649"/>
                  </a:lnTo>
                  <a:lnTo>
                    <a:pt x="6154" y="4412"/>
                  </a:lnTo>
                  <a:lnTo>
                    <a:pt x="5857" y="4194"/>
                  </a:lnTo>
                  <a:lnTo>
                    <a:pt x="5560" y="3997"/>
                  </a:lnTo>
                  <a:lnTo>
                    <a:pt x="5026" y="3680"/>
                  </a:lnTo>
                  <a:lnTo>
                    <a:pt x="5066" y="3383"/>
                  </a:lnTo>
                  <a:lnTo>
                    <a:pt x="5085" y="3245"/>
                  </a:lnTo>
                  <a:lnTo>
                    <a:pt x="5066" y="3106"/>
                  </a:lnTo>
                  <a:lnTo>
                    <a:pt x="5046" y="2948"/>
                  </a:lnTo>
                  <a:lnTo>
                    <a:pt x="5006" y="2810"/>
                  </a:lnTo>
                  <a:lnTo>
                    <a:pt x="4947" y="2671"/>
                  </a:lnTo>
                  <a:lnTo>
                    <a:pt x="4888" y="2552"/>
                  </a:lnTo>
                  <a:lnTo>
                    <a:pt x="4808" y="2453"/>
                  </a:lnTo>
                  <a:lnTo>
                    <a:pt x="4690" y="2374"/>
                  </a:lnTo>
                  <a:lnTo>
                    <a:pt x="4571" y="2315"/>
                  </a:lnTo>
                  <a:lnTo>
                    <a:pt x="4413" y="2275"/>
                  </a:lnTo>
                  <a:lnTo>
                    <a:pt x="4472" y="1860"/>
                  </a:lnTo>
                  <a:lnTo>
                    <a:pt x="4512" y="1524"/>
                  </a:lnTo>
                  <a:lnTo>
                    <a:pt x="4512" y="1326"/>
                  </a:lnTo>
                  <a:lnTo>
                    <a:pt x="4492" y="1148"/>
                  </a:lnTo>
                  <a:lnTo>
                    <a:pt x="4452" y="970"/>
                  </a:lnTo>
                  <a:lnTo>
                    <a:pt x="4393" y="792"/>
                  </a:lnTo>
                  <a:lnTo>
                    <a:pt x="4314" y="633"/>
                  </a:lnTo>
                  <a:lnTo>
                    <a:pt x="4235" y="495"/>
                  </a:lnTo>
                  <a:lnTo>
                    <a:pt x="4136" y="376"/>
                  </a:lnTo>
                  <a:lnTo>
                    <a:pt x="4017" y="257"/>
                  </a:lnTo>
                  <a:lnTo>
                    <a:pt x="3898" y="178"/>
                  </a:lnTo>
                  <a:lnTo>
                    <a:pt x="3760" y="99"/>
                  </a:lnTo>
                  <a:lnTo>
                    <a:pt x="3602" y="40"/>
                  </a:lnTo>
                  <a:lnTo>
                    <a:pt x="3443" y="20"/>
                  </a:lnTo>
                  <a:lnTo>
                    <a:pt x="3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9"/>
            <p:cNvSpPr/>
            <p:nvPr/>
          </p:nvSpPr>
          <p:spPr>
            <a:xfrm>
              <a:off x="3602500" y="4763150"/>
              <a:ext cx="46525" cy="55425"/>
            </a:xfrm>
            <a:custGeom>
              <a:avLst/>
              <a:gdLst/>
              <a:ahLst/>
              <a:cxnLst/>
              <a:rect l="l" t="t" r="r" b="b"/>
              <a:pathLst>
                <a:path w="1861" h="2217" extrusionOk="0">
                  <a:moveTo>
                    <a:pt x="990" y="1"/>
                  </a:moveTo>
                  <a:lnTo>
                    <a:pt x="911" y="21"/>
                  </a:lnTo>
                  <a:lnTo>
                    <a:pt x="753" y="60"/>
                  </a:lnTo>
                  <a:lnTo>
                    <a:pt x="614" y="139"/>
                  </a:lnTo>
                  <a:lnTo>
                    <a:pt x="476" y="238"/>
                  </a:lnTo>
                  <a:lnTo>
                    <a:pt x="357" y="337"/>
                  </a:lnTo>
                  <a:lnTo>
                    <a:pt x="199" y="535"/>
                  </a:lnTo>
                  <a:lnTo>
                    <a:pt x="100" y="773"/>
                  </a:lnTo>
                  <a:lnTo>
                    <a:pt x="21" y="1010"/>
                  </a:lnTo>
                  <a:lnTo>
                    <a:pt x="1" y="1247"/>
                  </a:lnTo>
                  <a:lnTo>
                    <a:pt x="1" y="1386"/>
                  </a:lnTo>
                  <a:lnTo>
                    <a:pt x="21" y="1505"/>
                  </a:lnTo>
                  <a:lnTo>
                    <a:pt x="60" y="1623"/>
                  </a:lnTo>
                  <a:lnTo>
                    <a:pt x="100" y="1722"/>
                  </a:lnTo>
                  <a:lnTo>
                    <a:pt x="159" y="1841"/>
                  </a:lnTo>
                  <a:lnTo>
                    <a:pt x="238" y="1940"/>
                  </a:lnTo>
                  <a:lnTo>
                    <a:pt x="317" y="2039"/>
                  </a:lnTo>
                  <a:lnTo>
                    <a:pt x="416" y="2118"/>
                  </a:lnTo>
                  <a:lnTo>
                    <a:pt x="515" y="2177"/>
                  </a:lnTo>
                  <a:lnTo>
                    <a:pt x="614" y="2197"/>
                  </a:lnTo>
                  <a:lnTo>
                    <a:pt x="713" y="2217"/>
                  </a:lnTo>
                  <a:lnTo>
                    <a:pt x="832" y="2217"/>
                  </a:lnTo>
                  <a:lnTo>
                    <a:pt x="931" y="2197"/>
                  </a:lnTo>
                  <a:lnTo>
                    <a:pt x="1029" y="2177"/>
                  </a:lnTo>
                  <a:lnTo>
                    <a:pt x="1247" y="2078"/>
                  </a:lnTo>
                  <a:lnTo>
                    <a:pt x="1445" y="1960"/>
                  </a:lnTo>
                  <a:lnTo>
                    <a:pt x="1623" y="1801"/>
                  </a:lnTo>
                  <a:lnTo>
                    <a:pt x="1761" y="1623"/>
                  </a:lnTo>
                  <a:lnTo>
                    <a:pt x="1860" y="1465"/>
                  </a:lnTo>
                  <a:lnTo>
                    <a:pt x="1841" y="1445"/>
                  </a:lnTo>
                  <a:lnTo>
                    <a:pt x="1761" y="1445"/>
                  </a:lnTo>
                  <a:lnTo>
                    <a:pt x="1742" y="1465"/>
                  </a:lnTo>
                  <a:lnTo>
                    <a:pt x="1643" y="1643"/>
                  </a:lnTo>
                  <a:lnTo>
                    <a:pt x="1504" y="1821"/>
                  </a:lnTo>
                  <a:lnTo>
                    <a:pt x="1326" y="1960"/>
                  </a:lnTo>
                  <a:lnTo>
                    <a:pt x="1128" y="2059"/>
                  </a:lnTo>
                  <a:lnTo>
                    <a:pt x="1029" y="2098"/>
                  </a:lnTo>
                  <a:lnTo>
                    <a:pt x="931" y="2118"/>
                  </a:lnTo>
                  <a:lnTo>
                    <a:pt x="832" y="2138"/>
                  </a:lnTo>
                  <a:lnTo>
                    <a:pt x="733" y="2118"/>
                  </a:lnTo>
                  <a:lnTo>
                    <a:pt x="634" y="2098"/>
                  </a:lnTo>
                  <a:lnTo>
                    <a:pt x="535" y="2059"/>
                  </a:lnTo>
                  <a:lnTo>
                    <a:pt x="436" y="1999"/>
                  </a:lnTo>
                  <a:lnTo>
                    <a:pt x="357" y="1920"/>
                  </a:lnTo>
                  <a:lnTo>
                    <a:pt x="278" y="1821"/>
                  </a:lnTo>
                  <a:lnTo>
                    <a:pt x="218" y="1702"/>
                  </a:lnTo>
                  <a:lnTo>
                    <a:pt x="159" y="1564"/>
                  </a:lnTo>
                  <a:lnTo>
                    <a:pt x="119" y="1425"/>
                  </a:lnTo>
                  <a:lnTo>
                    <a:pt x="100" y="1287"/>
                  </a:lnTo>
                  <a:lnTo>
                    <a:pt x="100" y="1148"/>
                  </a:lnTo>
                  <a:lnTo>
                    <a:pt x="119" y="1010"/>
                  </a:lnTo>
                  <a:lnTo>
                    <a:pt x="139" y="871"/>
                  </a:lnTo>
                  <a:lnTo>
                    <a:pt x="238" y="654"/>
                  </a:lnTo>
                  <a:lnTo>
                    <a:pt x="357" y="456"/>
                  </a:lnTo>
                  <a:lnTo>
                    <a:pt x="515" y="258"/>
                  </a:lnTo>
                  <a:lnTo>
                    <a:pt x="693" y="120"/>
                  </a:lnTo>
                  <a:lnTo>
                    <a:pt x="812" y="60"/>
                  </a:lnTo>
                  <a:lnTo>
                    <a:pt x="891" y="41"/>
                  </a:lnTo>
                  <a:lnTo>
                    <a:pt x="970" y="80"/>
                  </a:lnTo>
                  <a:lnTo>
                    <a:pt x="1049" y="120"/>
                  </a:lnTo>
                  <a:lnTo>
                    <a:pt x="1089" y="199"/>
                  </a:lnTo>
                  <a:lnTo>
                    <a:pt x="1128" y="298"/>
                  </a:lnTo>
                  <a:lnTo>
                    <a:pt x="1188" y="456"/>
                  </a:lnTo>
                  <a:lnTo>
                    <a:pt x="1188" y="575"/>
                  </a:lnTo>
                  <a:lnTo>
                    <a:pt x="1148" y="693"/>
                  </a:lnTo>
                  <a:lnTo>
                    <a:pt x="1089" y="792"/>
                  </a:lnTo>
                  <a:lnTo>
                    <a:pt x="1029" y="871"/>
                  </a:lnTo>
                  <a:lnTo>
                    <a:pt x="950" y="911"/>
                  </a:lnTo>
                  <a:lnTo>
                    <a:pt x="891" y="911"/>
                  </a:lnTo>
                  <a:lnTo>
                    <a:pt x="851" y="891"/>
                  </a:lnTo>
                  <a:lnTo>
                    <a:pt x="812" y="871"/>
                  </a:lnTo>
                  <a:lnTo>
                    <a:pt x="772" y="832"/>
                  </a:lnTo>
                  <a:lnTo>
                    <a:pt x="733" y="792"/>
                  </a:lnTo>
                  <a:lnTo>
                    <a:pt x="713" y="713"/>
                  </a:lnTo>
                  <a:lnTo>
                    <a:pt x="693" y="693"/>
                  </a:lnTo>
                  <a:lnTo>
                    <a:pt x="654" y="713"/>
                  </a:lnTo>
                  <a:lnTo>
                    <a:pt x="614" y="713"/>
                  </a:lnTo>
                  <a:lnTo>
                    <a:pt x="594" y="733"/>
                  </a:lnTo>
                  <a:lnTo>
                    <a:pt x="634" y="832"/>
                  </a:lnTo>
                  <a:lnTo>
                    <a:pt x="693" y="911"/>
                  </a:lnTo>
                  <a:lnTo>
                    <a:pt x="733" y="951"/>
                  </a:lnTo>
                  <a:lnTo>
                    <a:pt x="792" y="990"/>
                  </a:lnTo>
                  <a:lnTo>
                    <a:pt x="851" y="1010"/>
                  </a:lnTo>
                  <a:lnTo>
                    <a:pt x="911" y="1010"/>
                  </a:lnTo>
                  <a:lnTo>
                    <a:pt x="970" y="990"/>
                  </a:lnTo>
                  <a:lnTo>
                    <a:pt x="1029" y="951"/>
                  </a:lnTo>
                  <a:lnTo>
                    <a:pt x="1128" y="871"/>
                  </a:lnTo>
                  <a:lnTo>
                    <a:pt x="1227" y="733"/>
                  </a:lnTo>
                  <a:lnTo>
                    <a:pt x="1287" y="594"/>
                  </a:lnTo>
                  <a:lnTo>
                    <a:pt x="1306" y="436"/>
                  </a:lnTo>
                  <a:lnTo>
                    <a:pt x="1287" y="318"/>
                  </a:lnTo>
                  <a:lnTo>
                    <a:pt x="1267" y="219"/>
                  </a:lnTo>
                  <a:lnTo>
                    <a:pt x="1227" y="139"/>
                  </a:lnTo>
                  <a:lnTo>
                    <a:pt x="1188" y="80"/>
                  </a:lnTo>
                  <a:lnTo>
                    <a:pt x="1128" y="41"/>
                  </a:lnTo>
                  <a:lnTo>
                    <a:pt x="1069" y="21"/>
                  </a:lnTo>
                  <a:lnTo>
                    <a:pt x="990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9"/>
            <p:cNvSpPr/>
            <p:nvPr/>
          </p:nvSpPr>
          <p:spPr>
            <a:xfrm>
              <a:off x="3640600" y="4719150"/>
              <a:ext cx="35125" cy="41075"/>
            </a:xfrm>
            <a:custGeom>
              <a:avLst/>
              <a:gdLst/>
              <a:ahLst/>
              <a:cxnLst/>
              <a:rect l="l" t="t" r="r" b="b"/>
              <a:pathLst>
                <a:path w="1405" h="1643" extrusionOk="0">
                  <a:moveTo>
                    <a:pt x="673" y="0"/>
                  </a:moveTo>
                  <a:lnTo>
                    <a:pt x="594" y="20"/>
                  </a:lnTo>
                  <a:lnTo>
                    <a:pt x="534" y="40"/>
                  </a:lnTo>
                  <a:lnTo>
                    <a:pt x="455" y="79"/>
                  </a:lnTo>
                  <a:lnTo>
                    <a:pt x="336" y="178"/>
                  </a:lnTo>
                  <a:lnTo>
                    <a:pt x="218" y="317"/>
                  </a:lnTo>
                  <a:lnTo>
                    <a:pt x="119" y="475"/>
                  </a:lnTo>
                  <a:lnTo>
                    <a:pt x="59" y="633"/>
                  </a:lnTo>
                  <a:lnTo>
                    <a:pt x="20" y="792"/>
                  </a:lnTo>
                  <a:lnTo>
                    <a:pt x="0" y="930"/>
                  </a:lnTo>
                  <a:lnTo>
                    <a:pt x="0" y="1088"/>
                  </a:lnTo>
                  <a:lnTo>
                    <a:pt x="20" y="1247"/>
                  </a:lnTo>
                  <a:lnTo>
                    <a:pt x="59" y="1385"/>
                  </a:lnTo>
                  <a:lnTo>
                    <a:pt x="139" y="1504"/>
                  </a:lnTo>
                  <a:lnTo>
                    <a:pt x="178" y="1543"/>
                  </a:lnTo>
                  <a:lnTo>
                    <a:pt x="237" y="1563"/>
                  </a:lnTo>
                  <a:lnTo>
                    <a:pt x="297" y="1583"/>
                  </a:lnTo>
                  <a:lnTo>
                    <a:pt x="376" y="1563"/>
                  </a:lnTo>
                  <a:lnTo>
                    <a:pt x="455" y="1543"/>
                  </a:lnTo>
                  <a:lnTo>
                    <a:pt x="534" y="1504"/>
                  </a:lnTo>
                  <a:lnTo>
                    <a:pt x="613" y="1444"/>
                  </a:lnTo>
                  <a:lnTo>
                    <a:pt x="693" y="1365"/>
                  </a:lnTo>
                  <a:lnTo>
                    <a:pt x="752" y="1286"/>
                  </a:lnTo>
                  <a:lnTo>
                    <a:pt x="772" y="1207"/>
                  </a:lnTo>
                  <a:lnTo>
                    <a:pt x="811" y="1128"/>
                  </a:lnTo>
                  <a:lnTo>
                    <a:pt x="811" y="1029"/>
                  </a:lnTo>
                  <a:lnTo>
                    <a:pt x="811" y="930"/>
                  </a:lnTo>
                  <a:lnTo>
                    <a:pt x="772" y="831"/>
                  </a:lnTo>
                  <a:lnTo>
                    <a:pt x="752" y="772"/>
                  </a:lnTo>
                  <a:lnTo>
                    <a:pt x="712" y="732"/>
                  </a:lnTo>
                  <a:lnTo>
                    <a:pt x="673" y="712"/>
                  </a:lnTo>
                  <a:lnTo>
                    <a:pt x="633" y="693"/>
                  </a:lnTo>
                  <a:lnTo>
                    <a:pt x="574" y="693"/>
                  </a:lnTo>
                  <a:lnTo>
                    <a:pt x="534" y="712"/>
                  </a:lnTo>
                  <a:lnTo>
                    <a:pt x="435" y="792"/>
                  </a:lnTo>
                  <a:lnTo>
                    <a:pt x="475" y="811"/>
                  </a:lnTo>
                  <a:lnTo>
                    <a:pt x="534" y="792"/>
                  </a:lnTo>
                  <a:lnTo>
                    <a:pt x="574" y="752"/>
                  </a:lnTo>
                  <a:lnTo>
                    <a:pt x="594" y="752"/>
                  </a:lnTo>
                  <a:lnTo>
                    <a:pt x="613" y="772"/>
                  </a:lnTo>
                  <a:lnTo>
                    <a:pt x="633" y="792"/>
                  </a:lnTo>
                  <a:lnTo>
                    <a:pt x="673" y="871"/>
                  </a:lnTo>
                  <a:lnTo>
                    <a:pt x="693" y="930"/>
                  </a:lnTo>
                  <a:lnTo>
                    <a:pt x="693" y="1088"/>
                  </a:lnTo>
                  <a:lnTo>
                    <a:pt x="673" y="1227"/>
                  </a:lnTo>
                  <a:lnTo>
                    <a:pt x="633" y="1306"/>
                  </a:lnTo>
                  <a:lnTo>
                    <a:pt x="594" y="1385"/>
                  </a:lnTo>
                  <a:lnTo>
                    <a:pt x="514" y="1444"/>
                  </a:lnTo>
                  <a:lnTo>
                    <a:pt x="435" y="1484"/>
                  </a:lnTo>
                  <a:lnTo>
                    <a:pt x="356" y="1504"/>
                  </a:lnTo>
                  <a:lnTo>
                    <a:pt x="297" y="1504"/>
                  </a:lnTo>
                  <a:lnTo>
                    <a:pt x="218" y="1464"/>
                  </a:lnTo>
                  <a:lnTo>
                    <a:pt x="158" y="1365"/>
                  </a:lnTo>
                  <a:lnTo>
                    <a:pt x="119" y="1266"/>
                  </a:lnTo>
                  <a:lnTo>
                    <a:pt x="99" y="1167"/>
                  </a:lnTo>
                  <a:lnTo>
                    <a:pt x="99" y="1049"/>
                  </a:lnTo>
                  <a:lnTo>
                    <a:pt x="99" y="930"/>
                  </a:lnTo>
                  <a:lnTo>
                    <a:pt x="139" y="693"/>
                  </a:lnTo>
                  <a:lnTo>
                    <a:pt x="218" y="475"/>
                  </a:lnTo>
                  <a:lnTo>
                    <a:pt x="317" y="297"/>
                  </a:lnTo>
                  <a:lnTo>
                    <a:pt x="376" y="218"/>
                  </a:lnTo>
                  <a:lnTo>
                    <a:pt x="455" y="158"/>
                  </a:lnTo>
                  <a:lnTo>
                    <a:pt x="534" y="99"/>
                  </a:lnTo>
                  <a:lnTo>
                    <a:pt x="613" y="79"/>
                  </a:lnTo>
                  <a:lnTo>
                    <a:pt x="712" y="79"/>
                  </a:lnTo>
                  <a:lnTo>
                    <a:pt x="811" y="119"/>
                  </a:lnTo>
                  <a:lnTo>
                    <a:pt x="910" y="198"/>
                  </a:lnTo>
                  <a:lnTo>
                    <a:pt x="1009" y="277"/>
                  </a:lnTo>
                  <a:lnTo>
                    <a:pt x="1068" y="396"/>
                  </a:lnTo>
                  <a:lnTo>
                    <a:pt x="1128" y="495"/>
                  </a:lnTo>
                  <a:lnTo>
                    <a:pt x="1187" y="633"/>
                  </a:lnTo>
                  <a:lnTo>
                    <a:pt x="1227" y="772"/>
                  </a:lnTo>
                  <a:lnTo>
                    <a:pt x="1266" y="910"/>
                  </a:lnTo>
                  <a:lnTo>
                    <a:pt x="1286" y="1069"/>
                  </a:lnTo>
                  <a:lnTo>
                    <a:pt x="1286" y="1207"/>
                  </a:lnTo>
                  <a:lnTo>
                    <a:pt x="1286" y="1365"/>
                  </a:lnTo>
                  <a:lnTo>
                    <a:pt x="1246" y="1504"/>
                  </a:lnTo>
                  <a:lnTo>
                    <a:pt x="1207" y="1642"/>
                  </a:lnTo>
                  <a:lnTo>
                    <a:pt x="1286" y="1642"/>
                  </a:lnTo>
                  <a:lnTo>
                    <a:pt x="1306" y="1622"/>
                  </a:lnTo>
                  <a:lnTo>
                    <a:pt x="1385" y="1425"/>
                  </a:lnTo>
                  <a:lnTo>
                    <a:pt x="1405" y="1227"/>
                  </a:lnTo>
                  <a:lnTo>
                    <a:pt x="1405" y="1009"/>
                  </a:lnTo>
                  <a:lnTo>
                    <a:pt x="1365" y="792"/>
                  </a:lnTo>
                  <a:lnTo>
                    <a:pt x="1306" y="574"/>
                  </a:lnTo>
                  <a:lnTo>
                    <a:pt x="1207" y="376"/>
                  </a:lnTo>
                  <a:lnTo>
                    <a:pt x="1068" y="198"/>
                  </a:lnTo>
                  <a:lnTo>
                    <a:pt x="1009" y="139"/>
                  </a:lnTo>
                  <a:lnTo>
                    <a:pt x="930" y="79"/>
                  </a:lnTo>
                  <a:lnTo>
                    <a:pt x="831" y="40"/>
                  </a:lnTo>
                  <a:lnTo>
                    <a:pt x="752" y="20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9"/>
            <p:cNvSpPr/>
            <p:nvPr/>
          </p:nvSpPr>
          <p:spPr>
            <a:xfrm>
              <a:off x="3562450" y="4747325"/>
              <a:ext cx="42550" cy="50000"/>
            </a:xfrm>
            <a:custGeom>
              <a:avLst/>
              <a:gdLst/>
              <a:ahLst/>
              <a:cxnLst/>
              <a:rect l="l" t="t" r="r" b="b"/>
              <a:pathLst>
                <a:path w="1702" h="2000" extrusionOk="0">
                  <a:moveTo>
                    <a:pt x="811" y="1"/>
                  </a:moveTo>
                  <a:lnTo>
                    <a:pt x="653" y="21"/>
                  </a:lnTo>
                  <a:lnTo>
                    <a:pt x="515" y="60"/>
                  </a:lnTo>
                  <a:lnTo>
                    <a:pt x="396" y="120"/>
                  </a:lnTo>
                  <a:lnTo>
                    <a:pt x="317" y="179"/>
                  </a:lnTo>
                  <a:lnTo>
                    <a:pt x="238" y="258"/>
                  </a:lnTo>
                  <a:lnTo>
                    <a:pt x="159" y="337"/>
                  </a:lnTo>
                  <a:lnTo>
                    <a:pt x="119" y="416"/>
                  </a:lnTo>
                  <a:lnTo>
                    <a:pt x="40" y="594"/>
                  </a:lnTo>
                  <a:lnTo>
                    <a:pt x="0" y="772"/>
                  </a:lnTo>
                  <a:lnTo>
                    <a:pt x="0" y="970"/>
                  </a:lnTo>
                  <a:lnTo>
                    <a:pt x="40" y="1168"/>
                  </a:lnTo>
                  <a:lnTo>
                    <a:pt x="99" y="1366"/>
                  </a:lnTo>
                  <a:lnTo>
                    <a:pt x="198" y="1544"/>
                  </a:lnTo>
                  <a:lnTo>
                    <a:pt x="257" y="1643"/>
                  </a:lnTo>
                  <a:lnTo>
                    <a:pt x="337" y="1742"/>
                  </a:lnTo>
                  <a:lnTo>
                    <a:pt x="416" y="1801"/>
                  </a:lnTo>
                  <a:lnTo>
                    <a:pt x="495" y="1861"/>
                  </a:lnTo>
                  <a:lnTo>
                    <a:pt x="574" y="1920"/>
                  </a:lnTo>
                  <a:lnTo>
                    <a:pt x="673" y="1960"/>
                  </a:lnTo>
                  <a:lnTo>
                    <a:pt x="851" y="1999"/>
                  </a:lnTo>
                  <a:lnTo>
                    <a:pt x="1049" y="1999"/>
                  </a:lnTo>
                  <a:lnTo>
                    <a:pt x="1247" y="1979"/>
                  </a:lnTo>
                  <a:lnTo>
                    <a:pt x="1464" y="1940"/>
                  </a:lnTo>
                  <a:lnTo>
                    <a:pt x="1662" y="1880"/>
                  </a:lnTo>
                  <a:lnTo>
                    <a:pt x="1702" y="1841"/>
                  </a:lnTo>
                  <a:lnTo>
                    <a:pt x="1682" y="1821"/>
                  </a:lnTo>
                  <a:lnTo>
                    <a:pt x="1623" y="1821"/>
                  </a:lnTo>
                  <a:lnTo>
                    <a:pt x="1444" y="1880"/>
                  </a:lnTo>
                  <a:lnTo>
                    <a:pt x="1286" y="1920"/>
                  </a:lnTo>
                  <a:lnTo>
                    <a:pt x="1128" y="1940"/>
                  </a:lnTo>
                  <a:lnTo>
                    <a:pt x="989" y="1940"/>
                  </a:lnTo>
                  <a:lnTo>
                    <a:pt x="831" y="1920"/>
                  </a:lnTo>
                  <a:lnTo>
                    <a:pt x="693" y="1861"/>
                  </a:lnTo>
                  <a:lnTo>
                    <a:pt x="554" y="1781"/>
                  </a:lnTo>
                  <a:lnTo>
                    <a:pt x="416" y="1663"/>
                  </a:lnTo>
                  <a:lnTo>
                    <a:pt x="337" y="1564"/>
                  </a:lnTo>
                  <a:lnTo>
                    <a:pt x="277" y="1465"/>
                  </a:lnTo>
                  <a:lnTo>
                    <a:pt x="218" y="1366"/>
                  </a:lnTo>
                  <a:lnTo>
                    <a:pt x="178" y="1247"/>
                  </a:lnTo>
                  <a:lnTo>
                    <a:pt x="119" y="1010"/>
                  </a:lnTo>
                  <a:lnTo>
                    <a:pt x="119" y="772"/>
                  </a:lnTo>
                  <a:lnTo>
                    <a:pt x="119" y="634"/>
                  </a:lnTo>
                  <a:lnTo>
                    <a:pt x="178" y="495"/>
                  </a:lnTo>
                  <a:lnTo>
                    <a:pt x="238" y="377"/>
                  </a:lnTo>
                  <a:lnTo>
                    <a:pt x="337" y="278"/>
                  </a:lnTo>
                  <a:lnTo>
                    <a:pt x="435" y="199"/>
                  </a:lnTo>
                  <a:lnTo>
                    <a:pt x="554" y="139"/>
                  </a:lnTo>
                  <a:lnTo>
                    <a:pt x="693" y="100"/>
                  </a:lnTo>
                  <a:lnTo>
                    <a:pt x="831" y="80"/>
                  </a:lnTo>
                  <a:lnTo>
                    <a:pt x="950" y="80"/>
                  </a:lnTo>
                  <a:lnTo>
                    <a:pt x="1049" y="100"/>
                  </a:lnTo>
                  <a:lnTo>
                    <a:pt x="1128" y="139"/>
                  </a:lnTo>
                  <a:lnTo>
                    <a:pt x="1187" y="179"/>
                  </a:lnTo>
                  <a:lnTo>
                    <a:pt x="1227" y="238"/>
                  </a:lnTo>
                  <a:lnTo>
                    <a:pt x="1247" y="317"/>
                  </a:lnTo>
                  <a:lnTo>
                    <a:pt x="1266" y="397"/>
                  </a:lnTo>
                  <a:lnTo>
                    <a:pt x="1266" y="476"/>
                  </a:lnTo>
                  <a:lnTo>
                    <a:pt x="1266" y="555"/>
                  </a:lnTo>
                  <a:lnTo>
                    <a:pt x="1247" y="654"/>
                  </a:lnTo>
                  <a:lnTo>
                    <a:pt x="1207" y="713"/>
                  </a:lnTo>
                  <a:lnTo>
                    <a:pt x="1167" y="792"/>
                  </a:lnTo>
                  <a:lnTo>
                    <a:pt x="1108" y="832"/>
                  </a:lnTo>
                  <a:lnTo>
                    <a:pt x="1049" y="871"/>
                  </a:lnTo>
                  <a:lnTo>
                    <a:pt x="970" y="911"/>
                  </a:lnTo>
                  <a:lnTo>
                    <a:pt x="851" y="911"/>
                  </a:lnTo>
                  <a:lnTo>
                    <a:pt x="811" y="931"/>
                  </a:lnTo>
                  <a:lnTo>
                    <a:pt x="811" y="970"/>
                  </a:lnTo>
                  <a:lnTo>
                    <a:pt x="970" y="970"/>
                  </a:lnTo>
                  <a:lnTo>
                    <a:pt x="1088" y="931"/>
                  </a:lnTo>
                  <a:lnTo>
                    <a:pt x="1187" y="871"/>
                  </a:lnTo>
                  <a:lnTo>
                    <a:pt x="1266" y="772"/>
                  </a:lnTo>
                  <a:lnTo>
                    <a:pt x="1326" y="674"/>
                  </a:lnTo>
                  <a:lnTo>
                    <a:pt x="1365" y="555"/>
                  </a:lnTo>
                  <a:lnTo>
                    <a:pt x="1385" y="436"/>
                  </a:lnTo>
                  <a:lnTo>
                    <a:pt x="1385" y="317"/>
                  </a:lnTo>
                  <a:lnTo>
                    <a:pt x="1365" y="238"/>
                  </a:lnTo>
                  <a:lnTo>
                    <a:pt x="1346" y="179"/>
                  </a:lnTo>
                  <a:lnTo>
                    <a:pt x="1306" y="120"/>
                  </a:lnTo>
                  <a:lnTo>
                    <a:pt x="1247" y="80"/>
                  </a:lnTo>
                  <a:lnTo>
                    <a:pt x="1128" y="21"/>
                  </a:lnTo>
                  <a:lnTo>
                    <a:pt x="970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9"/>
            <p:cNvSpPr/>
            <p:nvPr/>
          </p:nvSpPr>
          <p:spPr>
            <a:xfrm>
              <a:off x="3606950" y="4689950"/>
              <a:ext cx="42075" cy="37125"/>
            </a:xfrm>
            <a:custGeom>
              <a:avLst/>
              <a:gdLst/>
              <a:ahLst/>
              <a:cxnLst/>
              <a:rect l="l" t="t" r="r" b="b"/>
              <a:pathLst>
                <a:path w="1683" h="1485" extrusionOk="0">
                  <a:moveTo>
                    <a:pt x="634" y="1"/>
                  </a:moveTo>
                  <a:lnTo>
                    <a:pt x="535" y="21"/>
                  </a:lnTo>
                  <a:lnTo>
                    <a:pt x="456" y="60"/>
                  </a:lnTo>
                  <a:lnTo>
                    <a:pt x="396" y="100"/>
                  </a:lnTo>
                  <a:lnTo>
                    <a:pt x="278" y="199"/>
                  </a:lnTo>
                  <a:lnTo>
                    <a:pt x="179" y="318"/>
                  </a:lnTo>
                  <a:lnTo>
                    <a:pt x="100" y="476"/>
                  </a:lnTo>
                  <a:lnTo>
                    <a:pt x="40" y="634"/>
                  </a:lnTo>
                  <a:lnTo>
                    <a:pt x="21" y="812"/>
                  </a:lnTo>
                  <a:lnTo>
                    <a:pt x="1" y="970"/>
                  </a:lnTo>
                  <a:lnTo>
                    <a:pt x="1" y="1050"/>
                  </a:lnTo>
                  <a:lnTo>
                    <a:pt x="21" y="1109"/>
                  </a:lnTo>
                  <a:lnTo>
                    <a:pt x="100" y="1247"/>
                  </a:lnTo>
                  <a:lnTo>
                    <a:pt x="199" y="1366"/>
                  </a:lnTo>
                  <a:lnTo>
                    <a:pt x="317" y="1445"/>
                  </a:lnTo>
                  <a:lnTo>
                    <a:pt x="456" y="1485"/>
                  </a:lnTo>
                  <a:lnTo>
                    <a:pt x="594" y="1485"/>
                  </a:lnTo>
                  <a:lnTo>
                    <a:pt x="673" y="1465"/>
                  </a:lnTo>
                  <a:lnTo>
                    <a:pt x="733" y="1425"/>
                  </a:lnTo>
                  <a:lnTo>
                    <a:pt x="792" y="1386"/>
                  </a:lnTo>
                  <a:lnTo>
                    <a:pt x="851" y="1326"/>
                  </a:lnTo>
                  <a:lnTo>
                    <a:pt x="891" y="1247"/>
                  </a:lnTo>
                  <a:lnTo>
                    <a:pt x="911" y="1168"/>
                  </a:lnTo>
                  <a:lnTo>
                    <a:pt x="931" y="1089"/>
                  </a:lnTo>
                  <a:lnTo>
                    <a:pt x="931" y="1010"/>
                  </a:lnTo>
                  <a:lnTo>
                    <a:pt x="911" y="931"/>
                  </a:lnTo>
                  <a:lnTo>
                    <a:pt x="851" y="871"/>
                  </a:lnTo>
                  <a:lnTo>
                    <a:pt x="792" y="832"/>
                  </a:lnTo>
                  <a:lnTo>
                    <a:pt x="713" y="812"/>
                  </a:lnTo>
                  <a:lnTo>
                    <a:pt x="614" y="812"/>
                  </a:lnTo>
                  <a:lnTo>
                    <a:pt x="555" y="852"/>
                  </a:lnTo>
                  <a:lnTo>
                    <a:pt x="515" y="871"/>
                  </a:lnTo>
                  <a:lnTo>
                    <a:pt x="515" y="891"/>
                  </a:lnTo>
                  <a:lnTo>
                    <a:pt x="495" y="931"/>
                  </a:lnTo>
                  <a:lnTo>
                    <a:pt x="515" y="990"/>
                  </a:lnTo>
                  <a:lnTo>
                    <a:pt x="575" y="990"/>
                  </a:lnTo>
                  <a:lnTo>
                    <a:pt x="614" y="970"/>
                  </a:lnTo>
                  <a:lnTo>
                    <a:pt x="634" y="951"/>
                  </a:lnTo>
                  <a:lnTo>
                    <a:pt x="693" y="911"/>
                  </a:lnTo>
                  <a:lnTo>
                    <a:pt x="733" y="891"/>
                  </a:lnTo>
                  <a:lnTo>
                    <a:pt x="772" y="931"/>
                  </a:lnTo>
                  <a:lnTo>
                    <a:pt x="812" y="1010"/>
                  </a:lnTo>
                  <a:lnTo>
                    <a:pt x="832" y="1069"/>
                  </a:lnTo>
                  <a:lnTo>
                    <a:pt x="812" y="1148"/>
                  </a:lnTo>
                  <a:lnTo>
                    <a:pt x="772" y="1287"/>
                  </a:lnTo>
                  <a:lnTo>
                    <a:pt x="753" y="1346"/>
                  </a:lnTo>
                  <a:lnTo>
                    <a:pt x="693" y="1406"/>
                  </a:lnTo>
                  <a:lnTo>
                    <a:pt x="654" y="1445"/>
                  </a:lnTo>
                  <a:lnTo>
                    <a:pt x="614" y="1465"/>
                  </a:lnTo>
                  <a:lnTo>
                    <a:pt x="515" y="1465"/>
                  </a:lnTo>
                  <a:lnTo>
                    <a:pt x="416" y="1425"/>
                  </a:lnTo>
                  <a:lnTo>
                    <a:pt x="317" y="1346"/>
                  </a:lnTo>
                  <a:lnTo>
                    <a:pt x="238" y="1267"/>
                  </a:lnTo>
                  <a:lnTo>
                    <a:pt x="179" y="1168"/>
                  </a:lnTo>
                  <a:lnTo>
                    <a:pt x="139" y="1089"/>
                  </a:lnTo>
                  <a:lnTo>
                    <a:pt x="119" y="990"/>
                  </a:lnTo>
                  <a:lnTo>
                    <a:pt x="100" y="891"/>
                  </a:lnTo>
                  <a:lnTo>
                    <a:pt x="119" y="773"/>
                  </a:lnTo>
                  <a:lnTo>
                    <a:pt x="139" y="654"/>
                  </a:lnTo>
                  <a:lnTo>
                    <a:pt x="218" y="436"/>
                  </a:lnTo>
                  <a:lnTo>
                    <a:pt x="317" y="258"/>
                  </a:lnTo>
                  <a:lnTo>
                    <a:pt x="377" y="179"/>
                  </a:lnTo>
                  <a:lnTo>
                    <a:pt x="436" y="120"/>
                  </a:lnTo>
                  <a:lnTo>
                    <a:pt x="495" y="80"/>
                  </a:lnTo>
                  <a:lnTo>
                    <a:pt x="555" y="60"/>
                  </a:lnTo>
                  <a:lnTo>
                    <a:pt x="614" y="41"/>
                  </a:lnTo>
                  <a:lnTo>
                    <a:pt x="693" y="41"/>
                  </a:lnTo>
                  <a:lnTo>
                    <a:pt x="812" y="80"/>
                  </a:lnTo>
                  <a:lnTo>
                    <a:pt x="950" y="139"/>
                  </a:lnTo>
                  <a:lnTo>
                    <a:pt x="1069" y="238"/>
                  </a:lnTo>
                  <a:lnTo>
                    <a:pt x="1168" y="337"/>
                  </a:lnTo>
                  <a:lnTo>
                    <a:pt x="1247" y="456"/>
                  </a:lnTo>
                  <a:lnTo>
                    <a:pt x="1386" y="654"/>
                  </a:lnTo>
                  <a:lnTo>
                    <a:pt x="1485" y="891"/>
                  </a:lnTo>
                  <a:lnTo>
                    <a:pt x="1544" y="1148"/>
                  </a:lnTo>
                  <a:lnTo>
                    <a:pt x="1564" y="1267"/>
                  </a:lnTo>
                  <a:lnTo>
                    <a:pt x="1583" y="1386"/>
                  </a:lnTo>
                  <a:lnTo>
                    <a:pt x="1663" y="1386"/>
                  </a:lnTo>
                  <a:lnTo>
                    <a:pt x="1682" y="1366"/>
                  </a:lnTo>
                  <a:lnTo>
                    <a:pt x="1663" y="1148"/>
                  </a:lnTo>
                  <a:lnTo>
                    <a:pt x="1623" y="931"/>
                  </a:lnTo>
                  <a:lnTo>
                    <a:pt x="1544" y="713"/>
                  </a:lnTo>
                  <a:lnTo>
                    <a:pt x="1425" y="496"/>
                  </a:lnTo>
                  <a:lnTo>
                    <a:pt x="1287" y="298"/>
                  </a:lnTo>
                  <a:lnTo>
                    <a:pt x="1208" y="219"/>
                  </a:lnTo>
                  <a:lnTo>
                    <a:pt x="1128" y="159"/>
                  </a:lnTo>
                  <a:lnTo>
                    <a:pt x="1030" y="100"/>
                  </a:lnTo>
                  <a:lnTo>
                    <a:pt x="931" y="41"/>
                  </a:lnTo>
                  <a:lnTo>
                    <a:pt x="832" y="21"/>
                  </a:lnTo>
                  <a:lnTo>
                    <a:pt x="713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9"/>
            <p:cNvSpPr/>
            <p:nvPr/>
          </p:nvSpPr>
          <p:spPr>
            <a:xfrm>
              <a:off x="3544650" y="4692425"/>
              <a:ext cx="46500" cy="47025"/>
            </a:xfrm>
            <a:custGeom>
              <a:avLst/>
              <a:gdLst/>
              <a:ahLst/>
              <a:cxnLst/>
              <a:rect l="l" t="t" r="r" b="b"/>
              <a:pathLst>
                <a:path w="1860" h="1881" extrusionOk="0">
                  <a:moveTo>
                    <a:pt x="1326" y="1"/>
                  </a:moveTo>
                  <a:lnTo>
                    <a:pt x="1246" y="21"/>
                  </a:lnTo>
                  <a:lnTo>
                    <a:pt x="1068" y="100"/>
                  </a:lnTo>
                  <a:lnTo>
                    <a:pt x="910" y="199"/>
                  </a:lnTo>
                  <a:lnTo>
                    <a:pt x="772" y="337"/>
                  </a:lnTo>
                  <a:lnTo>
                    <a:pt x="732" y="416"/>
                  </a:lnTo>
                  <a:lnTo>
                    <a:pt x="692" y="495"/>
                  </a:lnTo>
                  <a:lnTo>
                    <a:pt x="673" y="575"/>
                  </a:lnTo>
                  <a:lnTo>
                    <a:pt x="653" y="654"/>
                  </a:lnTo>
                  <a:lnTo>
                    <a:pt x="669" y="717"/>
                  </a:lnTo>
                  <a:lnTo>
                    <a:pt x="653" y="713"/>
                  </a:lnTo>
                  <a:lnTo>
                    <a:pt x="495" y="713"/>
                  </a:lnTo>
                  <a:lnTo>
                    <a:pt x="336" y="733"/>
                  </a:lnTo>
                  <a:lnTo>
                    <a:pt x="257" y="772"/>
                  </a:lnTo>
                  <a:lnTo>
                    <a:pt x="198" y="812"/>
                  </a:lnTo>
                  <a:lnTo>
                    <a:pt x="139" y="871"/>
                  </a:lnTo>
                  <a:lnTo>
                    <a:pt x="99" y="931"/>
                  </a:lnTo>
                  <a:lnTo>
                    <a:pt x="59" y="1010"/>
                  </a:lnTo>
                  <a:lnTo>
                    <a:pt x="20" y="1089"/>
                  </a:lnTo>
                  <a:lnTo>
                    <a:pt x="20" y="1188"/>
                  </a:lnTo>
                  <a:lnTo>
                    <a:pt x="0" y="1287"/>
                  </a:lnTo>
                  <a:lnTo>
                    <a:pt x="20" y="1386"/>
                  </a:lnTo>
                  <a:lnTo>
                    <a:pt x="40" y="1485"/>
                  </a:lnTo>
                  <a:lnTo>
                    <a:pt x="79" y="1584"/>
                  </a:lnTo>
                  <a:lnTo>
                    <a:pt x="139" y="1663"/>
                  </a:lnTo>
                  <a:lnTo>
                    <a:pt x="198" y="1722"/>
                  </a:lnTo>
                  <a:lnTo>
                    <a:pt x="257" y="1781"/>
                  </a:lnTo>
                  <a:lnTo>
                    <a:pt x="336" y="1821"/>
                  </a:lnTo>
                  <a:lnTo>
                    <a:pt x="435" y="1861"/>
                  </a:lnTo>
                  <a:lnTo>
                    <a:pt x="514" y="1880"/>
                  </a:lnTo>
                  <a:lnTo>
                    <a:pt x="712" y="1880"/>
                  </a:lnTo>
                  <a:lnTo>
                    <a:pt x="791" y="1861"/>
                  </a:lnTo>
                  <a:lnTo>
                    <a:pt x="890" y="1841"/>
                  </a:lnTo>
                  <a:lnTo>
                    <a:pt x="969" y="1801"/>
                  </a:lnTo>
                  <a:lnTo>
                    <a:pt x="1068" y="1742"/>
                  </a:lnTo>
                  <a:lnTo>
                    <a:pt x="1128" y="1683"/>
                  </a:lnTo>
                  <a:lnTo>
                    <a:pt x="1207" y="1603"/>
                  </a:lnTo>
                  <a:lnTo>
                    <a:pt x="1266" y="1504"/>
                  </a:lnTo>
                  <a:lnTo>
                    <a:pt x="1306" y="1425"/>
                  </a:lnTo>
                  <a:lnTo>
                    <a:pt x="1306" y="1346"/>
                  </a:lnTo>
                  <a:lnTo>
                    <a:pt x="1306" y="1267"/>
                  </a:lnTo>
                  <a:lnTo>
                    <a:pt x="1266" y="1208"/>
                  </a:lnTo>
                  <a:lnTo>
                    <a:pt x="1227" y="1148"/>
                  </a:lnTo>
                  <a:lnTo>
                    <a:pt x="1187" y="1089"/>
                  </a:lnTo>
                  <a:lnTo>
                    <a:pt x="1128" y="1049"/>
                  </a:lnTo>
                  <a:lnTo>
                    <a:pt x="1049" y="1030"/>
                  </a:lnTo>
                  <a:lnTo>
                    <a:pt x="910" y="1030"/>
                  </a:lnTo>
                  <a:lnTo>
                    <a:pt x="831" y="1049"/>
                  </a:lnTo>
                  <a:lnTo>
                    <a:pt x="752" y="1109"/>
                  </a:lnTo>
                  <a:lnTo>
                    <a:pt x="673" y="1168"/>
                  </a:lnTo>
                  <a:lnTo>
                    <a:pt x="613" y="1247"/>
                  </a:lnTo>
                  <a:lnTo>
                    <a:pt x="594" y="1287"/>
                  </a:lnTo>
                  <a:lnTo>
                    <a:pt x="594" y="1326"/>
                  </a:lnTo>
                  <a:lnTo>
                    <a:pt x="633" y="1386"/>
                  </a:lnTo>
                  <a:lnTo>
                    <a:pt x="692" y="1425"/>
                  </a:lnTo>
                  <a:lnTo>
                    <a:pt x="772" y="1445"/>
                  </a:lnTo>
                  <a:lnTo>
                    <a:pt x="950" y="1445"/>
                  </a:lnTo>
                  <a:lnTo>
                    <a:pt x="989" y="1386"/>
                  </a:lnTo>
                  <a:lnTo>
                    <a:pt x="1009" y="1366"/>
                  </a:lnTo>
                  <a:lnTo>
                    <a:pt x="1009" y="1326"/>
                  </a:lnTo>
                  <a:lnTo>
                    <a:pt x="910" y="1326"/>
                  </a:lnTo>
                  <a:lnTo>
                    <a:pt x="890" y="1346"/>
                  </a:lnTo>
                  <a:lnTo>
                    <a:pt x="890" y="1386"/>
                  </a:lnTo>
                  <a:lnTo>
                    <a:pt x="871" y="1406"/>
                  </a:lnTo>
                  <a:lnTo>
                    <a:pt x="811" y="1386"/>
                  </a:lnTo>
                  <a:lnTo>
                    <a:pt x="752" y="1346"/>
                  </a:lnTo>
                  <a:lnTo>
                    <a:pt x="712" y="1307"/>
                  </a:lnTo>
                  <a:lnTo>
                    <a:pt x="712" y="1267"/>
                  </a:lnTo>
                  <a:lnTo>
                    <a:pt x="712" y="1227"/>
                  </a:lnTo>
                  <a:lnTo>
                    <a:pt x="712" y="1208"/>
                  </a:lnTo>
                  <a:lnTo>
                    <a:pt x="752" y="1188"/>
                  </a:lnTo>
                  <a:lnTo>
                    <a:pt x="811" y="1148"/>
                  </a:lnTo>
                  <a:lnTo>
                    <a:pt x="890" y="1148"/>
                  </a:lnTo>
                  <a:lnTo>
                    <a:pt x="1068" y="1168"/>
                  </a:lnTo>
                  <a:lnTo>
                    <a:pt x="1147" y="1188"/>
                  </a:lnTo>
                  <a:lnTo>
                    <a:pt x="1187" y="1208"/>
                  </a:lnTo>
                  <a:lnTo>
                    <a:pt x="1207" y="1287"/>
                  </a:lnTo>
                  <a:lnTo>
                    <a:pt x="1207" y="1346"/>
                  </a:lnTo>
                  <a:lnTo>
                    <a:pt x="1207" y="1406"/>
                  </a:lnTo>
                  <a:lnTo>
                    <a:pt x="1187" y="1465"/>
                  </a:lnTo>
                  <a:lnTo>
                    <a:pt x="1108" y="1584"/>
                  </a:lnTo>
                  <a:lnTo>
                    <a:pt x="1029" y="1683"/>
                  </a:lnTo>
                  <a:lnTo>
                    <a:pt x="950" y="1781"/>
                  </a:lnTo>
                  <a:lnTo>
                    <a:pt x="851" y="1841"/>
                  </a:lnTo>
                  <a:lnTo>
                    <a:pt x="772" y="1861"/>
                  </a:lnTo>
                  <a:lnTo>
                    <a:pt x="673" y="1861"/>
                  </a:lnTo>
                  <a:lnTo>
                    <a:pt x="574" y="1841"/>
                  </a:lnTo>
                  <a:lnTo>
                    <a:pt x="495" y="1801"/>
                  </a:lnTo>
                  <a:lnTo>
                    <a:pt x="336" y="1702"/>
                  </a:lnTo>
                  <a:lnTo>
                    <a:pt x="277" y="1643"/>
                  </a:lnTo>
                  <a:lnTo>
                    <a:pt x="237" y="1584"/>
                  </a:lnTo>
                  <a:lnTo>
                    <a:pt x="158" y="1465"/>
                  </a:lnTo>
                  <a:lnTo>
                    <a:pt x="139" y="1307"/>
                  </a:lnTo>
                  <a:lnTo>
                    <a:pt x="119" y="1168"/>
                  </a:lnTo>
                  <a:lnTo>
                    <a:pt x="139" y="1030"/>
                  </a:lnTo>
                  <a:lnTo>
                    <a:pt x="198" y="931"/>
                  </a:lnTo>
                  <a:lnTo>
                    <a:pt x="277" y="852"/>
                  </a:lnTo>
                  <a:lnTo>
                    <a:pt x="396" y="812"/>
                  </a:lnTo>
                  <a:lnTo>
                    <a:pt x="514" y="792"/>
                  </a:lnTo>
                  <a:lnTo>
                    <a:pt x="633" y="812"/>
                  </a:lnTo>
                  <a:lnTo>
                    <a:pt x="752" y="852"/>
                  </a:lnTo>
                  <a:lnTo>
                    <a:pt x="772" y="871"/>
                  </a:lnTo>
                  <a:lnTo>
                    <a:pt x="851" y="931"/>
                  </a:lnTo>
                  <a:lnTo>
                    <a:pt x="930" y="931"/>
                  </a:lnTo>
                  <a:lnTo>
                    <a:pt x="950" y="911"/>
                  </a:lnTo>
                  <a:lnTo>
                    <a:pt x="950" y="891"/>
                  </a:lnTo>
                  <a:lnTo>
                    <a:pt x="890" y="832"/>
                  </a:lnTo>
                  <a:lnTo>
                    <a:pt x="845" y="798"/>
                  </a:lnTo>
                  <a:lnTo>
                    <a:pt x="811" y="753"/>
                  </a:lnTo>
                  <a:lnTo>
                    <a:pt x="791" y="654"/>
                  </a:lnTo>
                  <a:lnTo>
                    <a:pt x="791" y="555"/>
                  </a:lnTo>
                  <a:lnTo>
                    <a:pt x="811" y="456"/>
                  </a:lnTo>
                  <a:lnTo>
                    <a:pt x="871" y="377"/>
                  </a:lnTo>
                  <a:lnTo>
                    <a:pt x="930" y="278"/>
                  </a:lnTo>
                  <a:lnTo>
                    <a:pt x="1009" y="219"/>
                  </a:lnTo>
                  <a:lnTo>
                    <a:pt x="1108" y="139"/>
                  </a:lnTo>
                  <a:lnTo>
                    <a:pt x="1207" y="100"/>
                  </a:lnTo>
                  <a:lnTo>
                    <a:pt x="1306" y="80"/>
                  </a:lnTo>
                  <a:lnTo>
                    <a:pt x="1405" y="80"/>
                  </a:lnTo>
                  <a:lnTo>
                    <a:pt x="1504" y="120"/>
                  </a:lnTo>
                  <a:lnTo>
                    <a:pt x="1583" y="179"/>
                  </a:lnTo>
                  <a:lnTo>
                    <a:pt x="1662" y="278"/>
                  </a:lnTo>
                  <a:lnTo>
                    <a:pt x="1721" y="436"/>
                  </a:lnTo>
                  <a:lnTo>
                    <a:pt x="1741" y="515"/>
                  </a:lnTo>
                  <a:lnTo>
                    <a:pt x="1741" y="594"/>
                  </a:lnTo>
                  <a:lnTo>
                    <a:pt x="1721" y="753"/>
                  </a:lnTo>
                  <a:lnTo>
                    <a:pt x="1682" y="832"/>
                  </a:lnTo>
                  <a:lnTo>
                    <a:pt x="1622" y="871"/>
                  </a:lnTo>
                  <a:lnTo>
                    <a:pt x="1563" y="891"/>
                  </a:lnTo>
                  <a:lnTo>
                    <a:pt x="1484" y="911"/>
                  </a:lnTo>
                  <a:lnTo>
                    <a:pt x="1424" y="891"/>
                  </a:lnTo>
                  <a:lnTo>
                    <a:pt x="1345" y="852"/>
                  </a:lnTo>
                  <a:lnTo>
                    <a:pt x="1306" y="812"/>
                  </a:lnTo>
                  <a:lnTo>
                    <a:pt x="1246" y="753"/>
                  </a:lnTo>
                  <a:lnTo>
                    <a:pt x="1227" y="693"/>
                  </a:lnTo>
                  <a:lnTo>
                    <a:pt x="1227" y="634"/>
                  </a:lnTo>
                  <a:lnTo>
                    <a:pt x="1246" y="495"/>
                  </a:lnTo>
                  <a:lnTo>
                    <a:pt x="1365" y="416"/>
                  </a:lnTo>
                  <a:lnTo>
                    <a:pt x="1464" y="377"/>
                  </a:lnTo>
                  <a:lnTo>
                    <a:pt x="1504" y="377"/>
                  </a:lnTo>
                  <a:lnTo>
                    <a:pt x="1543" y="397"/>
                  </a:lnTo>
                  <a:lnTo>
                    <a:pt x="1583" y="476"/>
                  </a:lnTo>
                  <a:lnTo>
                    <a:pt x="1583" y="515"/>
                  </a:lnTo>
                  <a:lnTo>
                    <a:pt x="1583" y="555"/>
                  </a:lnTo>
                  <a:lnTo>
                    <a:pt x="1563" y="575"/>
                  </a:lnTo>
                  <a:lnTo>
                    <a:pt x="1523" y="614"/>
                  </a:lnTo>
                  <a:lnTo>
                    <a:pt x="1464" y="634"/>
                  </a:lnTo>
                  <a:lnTo>
                    <a:pt x="1464" y="654"/>
                  </a:lnTo>
                  <a:lnTo>
                    <a:pt x="1484" y="654"/>
                  </a:lnTo>
                  <a:lnTo>
                    <a:pt x="1603" y="634"/>
                  </a:lnTo>
                  <a:lnTo>
                    <a:pt x="1662" y="594"/>
                  </a:lnTo>
                  <a:lnTo>
                    <a:pt x="1682" y="515"/>
                  </a:lnTo>
                  <a:lnTo>
                    <a:pt x="1682" y="456"/>
                  </a:lnTo>
                  <a:lnTo>
                    <a:pt x="1642" y="397"/>
                  </a:lnTo>
                  <a:lnTo>
                    <a:pt x="1563" y="337"/>
                  </a:lnTo>
                  <a:lnTo>
                    <a:pt x="1484" y="317"/>
                  </a:lnTo>
                  <a:lnTo>
                    <a:pt x="1365" y="337"/>
                  </a:lnTo>
                  <a:lnTo>
                    <a:pt x="1306" y="357"/>
                  </a:lnTo>
                  <a:lnTo>
                    <a:pt x="1246" y="397"/>
                  </a:lnTo>
                  <a:lnTo>
                    <a:pt x="1187" y="456"/>
                  </a:lnTo>
                  <a:lnTo>
                    <a:pt x="1167" y="515"/>
                  </a:lnTo>
                  <a:lnTo>
                    <a:pt x="1128" y="614"/>
                  </a:lnTo>
                  <a:lnTo>
                    <a:pt x="1128" y="733"/>
                  </a:lnTo>
                  <a:lnTo>
                    <a:pt x="1187" y="852"/>
                  </a:lnTo>
                  <a:lnTo>
                    <a:pt x="1227" y="891"/>
                  </a:lnTo>
                  <a:lnTo>
                    <a:pt x="1266" y="931"/>
                  </a:lnTo>
                  <a:lnTo>
                    <a:pt x="1326" y="951"/>
                  </a:lnTo>
                  <a:lnTo>
                    <a:pt x="1385" y="970"/>
                  </a:lnTo>
                  <a:lnTo>
                    <a:pt x="1523" y="970"/>
                  </a:lnTo>
                  <a:lnTo>
                    <a:pt x="1622" y="931"/>
                  </a:lnTo>
                  <a:lnTo>
                    <a:pt x="1701" y="891"/>
                  </a:lnTo>
                  <a:lnTo>
                    <a:pt x="1761" y="832"/>
                  </a:lnTo>
                  <a:lnTo>
                    <a:pt x="1800" y="772"/>
                  </a:lnTo>
                  <a:lnTo>
                    <a:pt x="1820" y="693"/>
                  </a:lnTo>
                  <a:lnTo>
                    <a:pt x="1840" y="614"/>
                  </a:lnTo>
                  <a:lnTo>
                    <a:pt x="1860" y="535"/>
                  </a:lnTo>
                  <a:lnTo>
                    <a:pt x="1840" y="456"/>
                  </a:lnTo>
                  <a:lnTo>
                    <a:pt x="1800" y="298"/>
                  </a:lnTo>
                  <a:lnTo>
                    <a:pt x="1761" y="219"/>
                  </a:lnTo>
                  <a:lnTo>
                    <a:pt x="1701" y="159"/>
                  </a:lnTo>
                  <a:lnTo>
                    <a:pt x="1642" y="100"/>
                  </a:lnTo>
                  <a:lnTo>
                    <a:pt x="1583" y="60"/>
                  </a:lnTo>
                  <a:lnTo>
                    <a:pt x="1504" y="21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9"/>
            <p:cNvSpPr/>
            <p:nvPr/>
          </p:nvSpPr>
          <p:spPr>
            <a:xfrm>
              <a:off x="3947725" y="4420400"/>
              <a:ext cx="151875" cy="366025"/>
            </a:xfrm>
            <a:custGeom>
              <a:avLst/>
              <a:gdLst/>
              <a:ahLst/>
              <a:cxnLst/>
              <a:rect l="l" t="t" r="r" b="b"/>
              <a:pathLst>
                <a:path w="6075" h="14641" extrusionOk="0">
                  <a:moveTo>
                    <a:pt x="1663" y="1"/>
                  </a:moveTo>
                  <a:lnTo>
                    <a:pt x="1524" y="21"/>
                  </a:lnTo>
                  <a:lnTo>
                    <a:pt x="1386" y="40"/>
                  </a:lnTo>
                  <a:lnTo>
                    <a:pt x="1267" y="100"/>
                  </a:lnTo>
                  <a:lnTo>
                    <a:pt x="1208" y="179"/>
                  </a:lnTo>
                  <a:lnTo>
                    <a:pt x="990" y="555"/>
                  </a:lnTo>
                  <a:lnTo>
                    <a:pt x="772" y="950"/>
                  </a:lnTo>
                  <a:lnTo>
                    <a:pt x="594" y="1326"/>
                  </a:lnTo>
                  <a:lnTo>
                    <a:pt x="436" y="1722"/>
                  </a:lnTo>
                  <a:lnTo>
                    <a:pt x="298" y="2118"/>
                  </a:lnTo>
                  <a:lnTo>
                    <a:pt x="199" y="2513"/>
                  </a:lnTo>
                  <a:lnTo>
                    <a:pt x="100" y="2909"/>
                  </a:lnTo>
                  <a:lnTo>
                    <a:pt x="40" y="3305"/>
                  </a:lnTo>
                  <a:lnTo>
                    <a:pt x="1" y="3700"/>
                  </a:lnTo>
                  <a:lnTo>
                    <a:pt x="1" y="4096"/>
                  </a:lnTo>
                  <a:lnTo>
                    <a:pt x="21" y="4512"/>
                  </a:lnTo>
                  <a:lnTo>
                    <a:pt x="60" y="4907"/>
                  </a:lnTo>
                  <a:lnTo>
                    <a:pt x="139" y="5323"/>
                  </a:lnTo>
                  <a:lnTo>
                    <a:pt x="258" y="5738"/>
                  </a:lnTo>
                  <a:lnTo>
                    <a:pt x="396" y="6134"/>
                  </a:lnTo>
                  <a:lnTo>
                    <a:pt x="575" y="6549"/>
                  </a:lnTo>
                  <a:lnTo>
                    <a:pt x="673" y="6747"/>
                  </a:lnTo>
                  <a:lnTo>
                    <a:pt x="812" y="6945"/>
                  </a:lnTo>
                  <a:lnTo>
                    <a:pt x="990" y="7163"/>
                  </a:lnTo>
                  <a:lnTo>
                    <a:pt x="1188" y="7380"/>
                  </a:lnTo>
                  <a:lnTo>
                    <a:pt x="1663" y="7835"/>
                  </a:lnTo>
                  <a:lnTo>
                    <a:pt x="2197" y="8290"/>
                  </a:lnTo>
                  <a:lnTo>
                    <a:pt x="3364" y="9279"/>
                  </a:lnTo>
                  <a:lnTo>
                    <a:pt x="3938" y="9774"/>
                  </a:lnTo>
                  <a:lnTo>
                    <a:pt x="4195" y="10031"/>
                  </a:lnTo>
                  <a:lnTo>
                    <a:pt x="4452" y="10308"/>
                  </a:lnTo>
                  <a:lnTo>
                    <a:pt x="4690" y="10565"/>
                  </a:lnTo>
                  <a:lnTo>
                    <a:pt x="4887" y="10823"/>
                  </a:lnTo>
                  <a:lnTo>
                    <a:pt x="5065" y="11080"/>
                  </a:lnTo>
                  <a:lnTo>
                    <a:pt x="5224" y="11337"/>
                  </a:lnTo>
                  <a:lnTo>
                    <a:pt x="5342" y="11594"/>
                  </a:lnTo>
                  <a:lnTo>
                    <a:pt x="5422" y="11851"/>
                  </a:lnTo>
                  <a:lnTo>
                    <a:pt x="5461" y="12108"/>
                  </a:lnTo>
                  <a:lnTo>
                    <a:pt x="5461" y="12366"/>
                  </a:lnTo>
                  <a:lnTo>
                    <a:pt x="5441" y="12504"/>
                  </a:lnTo>
                  <a:lnTo>
                    <a:pt x="5402" y="12623"/>
                  </a:lnTo>
                  <a:lnTo>
                    <a:pt x="5362" y="12742"/>
                  </a:lnTo>
                  <a:lnTo>
                    <a:pt x="5303" y="12880"/>
                  </a:lnTo>
                  <a:lnTo>
                    <a:pt x="5224" y="12999"/>
                  </a:lnTo>
                  <a:lnTo>
                    <a:pt x="5145" y="13117"/>
                  </a:lnTo>
                  <a:lnTo>
                    <a:pt x="5046" y="13236"/>
                  </a:lnTo>
                  <a:lnTo>
                    <a:pt x="4927" y="13375"/>
                  </a:lnTo>
                  <a:lnTo>
                    <a:pt x="4630" y="13612"/>
                  </a:lnTo>
                  <a:lnTo>
                    <a:pt x="4294" y="13849"/>
                  </a:lnTo>
                  <a:lnTo>
                    <a:pt x="3878" y="14087"/>
                  </a:lnTo>
                  <a:lnTo>
                    <a:pt x="3384" y="14304"/>
                  </a:lnTo>
                  <a:lnTo>
                    <a:pt x="3245" y="14384"/>
                  </a:lnTo>
                  <a:lnTo>
                    <a:pt x="3206" y="14423"/>
                  </a:lnTo>
                  <a:lnTo>
                    <a:pt x="3166" y="14463"/>
                  </a:lnTo>
                  <a:lnTo>
                    <a:pt x="3166" y="14483"/>
                  </a:lnTo>
                  <a:lnTo>
                    <a:pt x="3166" y="14522"/>
                  </a:lnTo>
                  <a:lnTo>
                    <a:pt x="3226" y="14581"/>
                  </a:lnTo>
                  <a:lnTo>
                    <a:pt x="3305" y="14621"/>
                  </a:lnTo>
                  <a:lnTo>
                    <a:pt x="3423" y="14641"/>
                  </a:lnTo>
                  <a:lnTo>
                    <a:pt x="3542" y="14641"/>
                  </a:lnTo>
                  <a:lnTo>
                    <a:pt x="3681" y="14601"/>
                  </a:lnTo>
                  <a:lnTo>
                    <a:pt x="3977" y="14463"/>
                  </a:lnTo>
                  <a:lnTo>
                    <a:pt x="4274" y="14285"/>
                  </a:lnTo>
                  <a:lnTo>
                    <a:pt x="4551" y="14107"/>
                  </a:lnTo>
                  <a:lnTo>
                    <a:pt x="4828" y="13889"/>
                  </a:lnTo>
                  <a:lnTo>
                    <a:pt x="5105" y="13671"/>
                  </a:lnTo>
                  <a:lnTo>
                    <a:pt x="5342" y="13434"/>
                  </a:lnTo>
                  <a:lnTo>
                    <a:pt x="5540" y="13157"/>
                  </a:lnTo>
                  <a:lnTo>
                    <a:pt x="5738" y="12880"/>
                  </a:lnTo>
                  <a:lnTo>
                    <a:pt x="5877" y="12603"/>
                  </a:lnTo>
                  <a:lnTo>
                    <a:pt x="5995" y="12306"/>
                  </a:lnTo>
                  <a:lnTo>
                    <a:pt x="6015" y="12148"/>
                  </a:lnTo>
                  <a:lnTo>
                    <a:pt x="6055" y="11990"/>
                  </a:lnTo>
                  <a:lnTo>
                    <a:pt x="6055" y="11832"/>
                  </a:lnTo>
                  <a:lnTo>
                    <a:pt x="6074" y="11673"/>
                  </a:lnTo>
                  <a:lnTo>
                    <a:pt x="6055" y="11495"/>
                  </a:lnTo>
                  <a:lnTo>
                    <a:pt x="6015" y="11337"/>
                  </a:lnTo>
                  <a:lnTo>
                    <a:pt x="5975" y="11179"/>
                  </a:lnTo>
                  <a:lnTo>
                    <a:pt x="5936" y="11001"/>
                  </a:lnTo>
                  <a:lnTo>
                    <a:pt x="5857" y="10842"/>
                  </a:lnTo>
                  <a:lnTo>
                    <a:pt x="5758" y="10664"/>
                  </a:lnTo>
                  <a:lnTo>
                    <a:pt x="5659" y="10506"/>
                  </a:lnTo>
                  <a:lnTo>
                    <a:pt x="5540" y="10328"/>
                  </a:lnTo>
                  <a:lnTo>
                    <a:pt x="5323" y="10091"/>
                  </a:lnTo>
                  <a:lnTo>
                    <a:pt x="5105" y="9833"/>
                  </a:lnTo>
                  <a:lnTo>
                    <a:pt x="4650" y="9398"/>
                  </a:lnTo>
                  <a:lnTo>
                    <a:pt x="4175" y="8963"/>
                  </a:lnTo>
                  <a:lnTo>
                    <a:pt x="3681" y="8567"/>
                  </a:lnTo>
                  <a:lnTo>
                    <a:pt x="2672" y="7756"/>
                  </a:lnTo>
                  <a:lnTo>
                    <a:pt x="2177" y="7341"/>
                  </a:lnTo>
                  <a:lnTo>
                    <a:pt x="1722" y="6886"/>
                  </a:lnTo>
                  <a:lnTo>
                    <a:pt x="1564" y="6727"/>
                  </a:lnTo>
                  <a:lnTo>
                    <a:pt x="1405" y="6549"/>
                  </a:lnTo>
                  <a:lnTo>
                    <a:pt x="1287" y="6351"/>
                  </a:lnTo>
                  <a:lnTo>
                    <a:pt x="1168" y="6154"/>
                  </a:lnTo>
                  <a:lnTo>
                    <a:pt x="1049" y="5956"/>
                  </a:lnTo>
                  <a:lnTo>
                    <a:pt x="970" y="5758"/>
                  </a:lnTo>
                  <a:lnTo>
                    <a:pt x="891" y="5560"/>
                  </a:lnTo>
                  <a:lnTo>
                    <a:pt x="832" y="5342"/>
                  </a:lnTo>
                  <a:lnTo>
                    <a:pt x="772" y="5125"/>
                  </a:lnTo>
                  <a:lnTo>
                    <a:pt x="733" y="4907"/>
                  </a:lnTo>
                  <a:lnTo>
                    <a:pt x="693" y="4472"/>
                  </a:lnTo>
                  <a:lnTo>
                    <a:pt x="673" y="4017"/>
                  </a:lnTo>
                  <a:lnTo>
                    <a:pt x="713" y="3562"/>
                  </a:lnTo>
                  <a:lnTo>
                    <a:pt x="772" y="3107"/>
                  </a:lnTo>
                  <a:lnTo>
                    <a:pt x="871" y="2652"/>
                  </a:lnTo>
                  <a:lnTo>
                    <a:pt x="990" y="2197"/>
                  </a:lnTo>
                  <a:lnTo>
                    <a:pt x="1148" y="1762"/>
                  </a:lnTo>
                  <a:lnTo>
                    <a:pt x="1307" y="1346"/>
                  </a:lnTo>
                  <a:lnTo>
                    <a:pt x="1485" y="931"/>
                  </a:lnTo>
                  <a:lnTo>
                    <a:pt x="1682" y="555"/>
                  </a:lnTo>
                  <a:lnTo>
                    <a:pt x="1900" y="179"/>
                  </a:lnTo>
                  <a:lnTo>
                    <a:pt x="1920" y="139"/>
                  </a:lnTo>
                  <a:lnTo>
                    <a:pt x="1920" y="80"/>
                  </a:lnTo>
                  <a:lnTo>
                    <a:pt x="1900" y="60"/>
                  </a:lnTo>
                  <a:lnTo>
                    <a:pt x="1880" y="21"/>
                  </a:lnTo>
                  <a:lnTo>
                    <a:pt x="1781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9"/>
            <p:cNvSpPr/>
            <p:nvPr/>
          </p:nvSpPr>
          <p:spPr>
            <a:xfrm>
              <a:off x="4036275" y="4410025"/>
              <a:ext cx="133050" cy="370475"/>
            </a:xfrm>
            <a:custGeom>
              <a:avLst/>
              <a:gdLst/>
              <a:ahLst/>
              <a:cxnLst/>
              <a:rect l="l" t="t" r="r" b="b"/>
              <a:pathLst>
                <a:path w="5322" h="14819" extrusionOk="0">
                  <a:moveTo>
                    <a:pt x="1761" y="0"/>
                  </a:moveTo>
                  <a:lnTo>
                    <a:pt x="1622" y="60"/>
                  </a:lnTo>
                  <a:lnTo>
                    <a:pt x="1306" y="258"/>
                  </a:lnTo>
                  <a:lnTo>
                    <a:pt x="1029" y="475"/>
                  </a:lnTo>
                  <a:lnTo>
                    <a:pt x="791" y="713"/>
                  </a:lnTo>
                  <a:lnTo>
                    <a:pt x="574" y="970"/>
                  </a:lnTo>
                  <a:lnTo>
                    <a:pt x="416" y="1247"/>
                  </a:lnTo>
                  <a:lnTo>
                    <a:pt x="277" y="1543"/>
                  </a:lnTo>
                  <a:lnTo>
                    <a:pt x="158" y="1840"/>
                  </a:lnTo>
                  <a:lnTo>
                    <a:pt x="79" y="2157"/>
                  </a:lnTo>
                  <a:lnTo>
                    <a:pt x="40" y="2473"/>
                  </a:lnTo>
                  <a:lnTo>
                    <a:pt x="0" y="2810"/>
                  </a:lnTo>
                  <a:lnTo>
                    <a:pt x="0" y="3146"/>
                  </a:lnTo>
                  <a:lnTo>
                    <a:pt x="20" y="3502"/>
                  </a:lnTo>
                  <a:lnTo>
                    <a:pt x="40" y="3838"/>
                  </a:lnTo>
                  <a:lnTo>
                    <a:pt x="99" y="4195"/>
                  </a:lnTo>
                  <a:lnTo>
                    <a:pt x="178" y="4551"/>
                  </a:lnTo>
                  <a:lnTo>
                    <a:pt x="257" y="4887"/>
                  </a:lnTo>
                  <a:lnTo>
                    <a:pt x="376" y="5283"/>
                  </a:lnTo>
                  <a:lnTo>
                    <a:pt x="514" y="5659"/>
                  </a:lnTo>
                  <a:lnTo>
                    <a:pt x="693" y="6015"/>
                  </a:lnTo>
                  <a:lnTo>
                    <a:pt x="910" y="6351"/>
                  </a:lnTo>
                  <a:lnTo>
                    <a:pt x="1148" y="6648"/>
                  </a:lnTo>
                  <a:lnTo>
                    <a:pt x="1425" y="6944"/>
                  </a:lnTo>
                  <a:lnTo>
                    <a:pt x="1721" y="7202"/>
                  </a:lnTo>
                  <a:lnTo>
                    <a:pt x="2038" y="7459"/>
                  </a:lnTo>
                  <a:lnTo>
                    <a:pt x="2849" y="8033"/>
                  </a:lnTo>
                  <a:lnTo>
                    <a:pt x="3225" y="8329"/>
                  </a:lnTo>
                  <a:lnTo>
                    <a:pt x="3561" y="8626"/>
                  </a:lnTo>
                  <a:lnTo>
                    <a:pt x="3719" y="8784"/>
                  </a:lnTo>
                  <a:lnTo>
                    <a:pt x="3878" y="8943"/>
                  </a:lnTo>
                  <a:lnTo>
                    <a:pt x="4016" y="9121"/>
                  </a:lnTo>
                  <a:lnTo>
                    <a:pt x="4155" y="9319"/>
                  </a:lnTo>
                  <a:lnTo>
                    <a:pt x="4273" y="9516"/>
                  </a:lnTo>
                  <a:lnTo>
                    <a:pt x="4392" y="9734"/>
                  </a:lnTo>
                  <a:lnTo>
                    <a:pt x="4511" y="9971"/>
                  </a:lnTo>
                  <a:lnTo>
                    <a:pt x="4590" y="10229"/>
                  </a:lnTo>
                  <a:lnTo>
                    <a:pt x="4649" y="10387"/>
                  </a:lnTo>
                  <a:lnTo>
                    <a:pt x="4669" y="10545"/>
                  </a:lnTo>
                  <a:lnTo>
                    <a:pt x="4689" y="10842"/>
                  </a:lnTo>
                  <a:lnTo>
                    <a:pt x="4689" y="11139"/>
                  </a:lnTo>
                  <a:lnTo>
                    <a:pt x="4629" y="11435"/>
                  </a:lnTo>
                  <a:lnTo>
                    <a:pt x="4550" y="11732"/>
                  </a:lnTo>
                  <a:lnTo>
                    <a:pt x="4432" y="12029"/>
                  </a:lnTo>
                  <a:lnTo>
                    <a:pt x="4293" y="12306"/>
                  </a:lnTo>
                  <a:lnTo>
                    <a:pt x="4115" y="12603"/>
                  </a:lnTo>
                  <a:lnTo>
                    <a:pt x="3937" y="12860"/>
                  </a:lnTo>
                  <a:lnTo>
                    <a:pt x="3739" y="13137"/>
                  </a:lnTo>
                  <a:lnTo>
                    <a:pt x="3324" y="13631"/>
                  </a:lnTo>
                  <a:lnTo>
                    <a:pt x="2908" y="14106"/>
                  </a:lnTo>
                  <a:lnTo>
                    <a:pt x="2513" y="14522"/>
                  </a:lnTo>
                  <a:lnTo>
                    <a:pt x="2473" y="14581"/>
                  </a:lnTo>
                  <a:lnTo>
                    <a:pt x="2433" y="14621"/>
                  </a:lnTo>
                  <a:lnTo>
                    <a:pt x="2433" y="14680"/>
                  </a:lnTo>
                  <a:lnTo>
                    <a:pt x="2433" y="14719"/>
                  </a:lnTo>
                  <a:lnTo>
                    <a:pt x="2473" y="14759"/>
                  </a:lnTo>
                  <a:lnTo>
                    <a:pt x="2513" y="14779"/>
                  </a:lnTo>
                  <a:lnTo>
                    <a:pt x="2612" y="14818"/>
                  </a:lnTo>
                  <a:lnTo>
                    <a:pt x="2889" y="14818"/>
                  </a:lnTo>
                  <a:lnTo>
                    <a:pt x="3027" y="14779"/>
                  </a:lnTo>
                  <a:lnTo>
                    <a:pt x="3126" y="14700"/>
                  </a:lnTo>
                  <a:lnTo>
                    <a:pt x="3462" y="14344"/>
                  </a:lnTo>
                  <a:lnTo>
                    <a:pt x="3779" y="13987"/>
                  </a:lnTo>
                  <a:lnTo>
                    <a:pt x="4076" y="13612"/>
                  </a:lnTo>
                  <a:lnTo>
                    <a:pt x="4372" y="13216"/>
                  </a:lnTo>
                  <a:lnTo>
                    <a:pt x="4610" y="12840"/>
                  </a:lnTo>
                  <a:lnTo>
                    <a:pt x="4847" y="12425"/>
                  </a:lnTo>
                  <a:lnTo>
                    <a:pt x="5025" y="12029"/>
                  </a:lnTo>
                  <a:lnTo>
                    <a:pt x="5164" y="11613"/>
                  </a:lnTo>
                  <a:lnTo>
                    <a:pt x="5223" y="11416"/>
                  </a:lnTo>
                  <a:lnTo>
                    <a:pt x="5282" y="11218"/>
                  </a:lnTo>
                  <a:lnTo>
                    <a:pt x="5302" y="11000"/>
                  </a:lnTo>
                  <a:lnTo>
                    <a:pt x="5322" y="10783"/>
                  </a:lnTo>
                  <a:lnTo>
                    <a:pt x="5322" y="10585"/>
                  </a:lnTo>
                  <a:lnTo>
                    <a:pt x="5322" y="10367"/>
                  </a:lnTo>
                  <a:lnTo>
                    <a:pt x="5282" y="10169"/>
                  </a:lnTo>
                  <a:lnTo>
                    <a:pt x="5243" y="9952"/>
                  </a:lnTo>
                  <a:lnTo>
                    <a:pt x="5203" y="9734"/>
                  </a:lnTo>
                  <a:lnTo>
                    <a:pt x="5124" y="9536"/>
                  </a:lnTo>
                  <a:lnTo>
                    <a:pt x="5025" y="9319"/>
                  </a:lnTo>
                  <a:lnTo>
                    <a:pt x="4926" y="9101"/>
                  </a:lnTo>
                  <a:lnTo>
                    <a:pt x="4788" y="8903"/>
                  </a:lnTo>
                  <a:lnTo>
                    <a:pt x="4649" y="8685"/>
                  </a:lnTo>
                  <a:lnTo>
                    <a:pt x="4491" y="8488"/>
                  </a:lnTo>
                  <a:lnTo>
                    <a:pt x="4293" y="8270"/>
                  </a:lnTo>
                  <a:lnTo>
                    <a:pt x="4095" y="8052"/>
                  </a:lnTo>
                  <a:lnTo>
                    <a:pt x="3878" y="7874"/>
                  </a:lnTo>
                  <a:lnTo>
                    <a:pt x="3442" y="7518"/>
                  </a:lnTo>
                  <a:lnTo>
                    <a:pt x="2572" y="6885"/>
                  </a:lnTo>
                  <a:lnTo>
                    <a:pt x="2176" y="6549"/>
                  </a:lnTo>
                  <a:lnTo>
                    <a:pt x="1978" y="6371"/>
                  </a:lnTo>
                  <a:lnTo>
                    <a:pt x="1800" y="6173"/>
                  </a:lnTo>
                  <a:lnTo>
                    <a:pt x="1622" y="5975"/>
                  </a:lnTo>
                  <a:lnTo>
                    <a:pt x="1464" y="5738"/>
                  </a:lnTo>
                  <a:lnTo>
                    <a:pt x="1306" y="5480"/>
                  </a:lnTo>
                  <a:lnTo>
                    <a:pt x="1167" y="5203"/>
                  </a:lnTo>
                  <a:lnTo>
                    <a:pt x="1049" y="4927"/>
                  </a:lnTo>
                  <a:lnTo>
                    <a:pt x="950" y="4610"/>
                  </a:lnTo>
                  <a:lnTo>
                    <a:pt x="871" y="4293"/>
                  </a:lnTo>
                  <a:lnTo>
                    <a:pt x="791" y="3977"/>
                  </a:lnTo>
                  <a:lnTo>
                    <a:pt x="752" y="3641"/>
                  </a:lnTo>
                  <a:lnTo>
                    <a:pt x="712" y="3304"/>
                  </a:lnTo>
                  <a:lnTo>
                    <a:pt x="693" y="2948"/>
                  </a:lnTo>
                  <a:lnTo>
                    <a:pt x="712" y="2612"/>
                  </a:lnTo>
                  <a:lnTo>
                    <a:pt x="752" y="2275"/>
                  </a:lnTo>
                  <a:lnTo>
                    <a:pt x="831" y="1959"/>
                  </a:lnTo>
                  <a:lnTo>
                    <a:pt x="930" y="1662"/>
                  </a:lnTo>
                  <a:lnTo>
                    <a:pt x="1049" y="1365"/>
                  </a:lnTo>
                  <a:lnTo>
                    <a:pt x="1227" y="1088"/>
                  </a:lnTo>
                  <a:lnTo>
                    <a:pt x="1425" y="851"/>
                  </a:lnTo>
                  <a:lnTo>
                    <a:pt x="1543" y="732"/>
                  </a:lnTo>
                  <a:lnTo>
                    <a:pt x="1662" y="633"/>
                  </a:lnTo>
                  <a:lnTo>
                    <a:pt x="1800" y="535"/>
                  </a:lnTo>
                  <a:lnTo>
                    <a:pt x="1939" y="455"/>
                  </a:lnTo>
                  <a:lnTo>
                    <a:pt x="2018" y="396"/>
                  </a:lnTo>
                  <a:lnTo>
                    <a:pt x="2077" y="356"/>
                  </a:lnTo>
                  <a:lnTo>
                    <a:pt x="2117" y="297"/>
                  </a:lnTo>
                  <a:lnTo>
                    <a:pt x="2137" y="258"/>
                  </a:lnTo>
                  <a:lnTo>
                    <a:pt x="2137" y="198"/>
                  </a:lnTo>
                  <a:lnTo>
                    <a:pt x="2137" y="159"/>
                  </a:lnTo>
                  <a:lnTo>
                    <a:pt x="2097" y="79"/>
                  </a:lnTo>
                  <a:lnTo>
                    <a:pt x="1998" y="20"/>
                  </a:lnTo>
                  <a:lnTo>
                    <a:pt x="189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7C8D5C4E-9881-7F27-BFBF-1DA17B101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312" y="389205"/>
            <a:ext cx="3655895" cy="127026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FBA96B2-2B85-8F0A-24A0-36A623C6C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49" y="966123"/>
            <a:ext cx="3596310" cy="369844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8B08E83-1825-829B-B80D-AE44639D98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797"/>
          <a:stretch/>
        </p:blipFill>
        <p:spPr>
          <a:xfrm>
            <a:off x="3877339" y="1820814"/>
            <a:ext cx="5155729" cy="3070035"/>
          </a:xfrm>
          <a:prstGeom prst="rect">
            <a:avLst/>
          </a:prstGeom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CB1F0E40-004C-D8B9-F6D3-148342103401}"/>
              </a:ext>
            </a:extLst>
          </p:cNvPr>
          <p:cNvCxnSpPr/>
          <p:nvPr/>
        </p:nvCxnSpPr>
        <p:spPr>
          <a:xfrm flipV="1">
            <a:off x="2658140" y="1122018"/>
            <a:ext cx="3402418" cy="3154325"/>
          </a:xfrm>
          <a:prstGeom prst="bentConnector3">
            <a:avLst>
              <a:gd name="adj1" fmla="val 3104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40E3800-2E1E-5DC4-A0E0-C9EED1A30E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76B77-C7E9-4009-AEE1-02471F71AEAD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4330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39"/>
          <p:cNvSpPr/>
          <p:nvPr/>
        </p:nvSpPr>
        <p:spPr>
          <a:xfrm>
            <a:off x="1424699" y="234068"/>
            <a:ext cx="4869600" cy="548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dist="95250" dir="30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39"/>
          <p:cNvSpPr txBox="1">
            <a:spLocks noGrp="1"/>
          </p:cNvSpPr>
          <p:nvPr>
            <p:ph type="title"/>
          </p:nvPr>
        </p:nvSpPr>
        <p:spPr>
          <a:xfrm>
            <a:off x="7499" y="279818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2"/>
                </a:solidFill>
              </a:rPr>
              <a:t>主要功能介紹 結帳</a:t>
            </a:r>
            <a:endParaRPr lang="en-US" b="1" dirty="0">
              <a:solidFill>
                <a:schemeClr val="dk2"/>
              </a:solidFill>
            </a:endParaRPr>
          </a:p>
        </p:txBody>
      </p:sp>
      <p:grpSp>
        <p:nvGrpSpPr>
          <p:cNvPr id="1271" name="Google Shape;1271;p39"/>
          <p:cNvGrpSpPr/>
          <p:nvPr/>
        </p:nvGrpSpPr>
        <p:grpSpPr>
          <a:xfrm>
            <a:off x="7671432" y="-235185"/>
            <a:ext cx="1502711" cy="1206271"/>
            <a:chOff x="3544650" y="4410025"/>
            <a:chExt cx="1195950" cy="960025"/>
          </a:xfrm>
        </p:grpSpPr>
        <p:sp>
          <p:nvSpPr>
            <p:cNvPr id="1272" name="Google Shape;1272;p39"/>
            <p:cNvSpPr/>
            <p:nvPr/>
          </p:nvSpPr>
          <p:spPr>
            <a:xfrm>
              <a:off x="3571850" y="5042600"/>
              <a:ext cx="1051025" cy="323500"/>
            </a:xfrm>
            <a:custGeom>
              <a:avLst/>
              <a:gdLst/>
              <a:ahLst/>
              <a:cxnLst/>
              <a:rect l="l" t="t" r="r" b="b"/>
              <a:pathLst>
                <a:path w="42041" h="12940" extrusionOk="0">
                  <a:moveTo>
                    <a:pt x="21881" y="1"/>
                  </a:moveTo>
                  <a:lnTo>
                    <a:pt x="20793" y="40"/>
                  </a:lnTo>
                  <a:lnTo>
                    <a:pt x="19705" y="80"/>
                  </a:lnTo>
                  <a:lnTo>
                    <a:pt x="18636" y="139"/>
                  </a:lnTo>
                  <a:lnTo>
                    <a:pt x="17588" y="218"/>
                  </a:lnTo>
                  <a:lnTo>
                    <a:pt x="16559" y="317"/>
                  </a:lnTo>
                  <a:lnTo>
                    <a:pt x="15550" y="436"/>
                  </a:lnTo>
                  <a:lnTo>
                    <a:pt x="14561" y="555"/>
                  </a:lnTo>
                  <a:lnTo>
                    <a:pt x="13572" y="693"/>
                  </a:lnTo>
                  <a:lnTo>
                    <a:pt x="12622" y="832"/>
                  </a:lnTo>
                  <a:lnTo>
                    <a:pt x="11692" y="990"/>
                  </a:lnTo>
                  <a:lnTo>
                    <a:pt x="10802" y="1168"/>
                  </a:lnTo>
                  <a:lnTo>
                    <a:pt x="9932" y="1366"/>
                  </a:lnTo>
                  <a:lnTo>
                    <a:pt x="9081" y="1544"/>
                  </a:lnTo>
                  <a:lnTo>
                    <a:pt x="8270" y="1762"/>
                  </a:lnTo>
                  <a:lnTo>
                    <a:pt x="7478" y="1979"/>
                  </a:lnTo>
                  <a:lnTo>
                    <a:pt x="6727" y="2217"/>
                  </a:lnTo>
                  <a:lnTo>
                    <a:pt x="5995" y="2454"/>
                  </a:lnTo>
                  <a:lnTo>
                    <a:pt x="5302" y="2691"/>
                  </a:lnTo>
                  <a:lnTo>
                    <a:pt x="4649" y="2949"/>
                  </a:lnTo>
                  <a:lnTo>
                    <a:pt x="4036" y="3226"/>
                  </a:lnTo>
                  <a:lnTo>
                    <a:pt x="3462" y="3483"/>
                  </a:lnTo>
                  <a:lnTo>
                    <a:pt x="2928" y="3780"/>
                  </a:lnTo>
                  <a:lnTo>
                    <a:pt x="2434" y="4057"/>
                  </a:lnTo>
                  <a:lnTo>
                    <a:pt x="1979" y="4353"/>
                  </a:lnTo>
                  <a:lnTo>
                    <a:pt x="1563" y="4650"/>
                  </a:lnTo>
                  <a:lnTo>
                    <a:pt x="1207" y="4967"/>
                  </a:lnTo>
                  <a:lnTo>
                    <a:pt x="871" y="5263"/>
                  </a:lnTo>
                  <a:lnTo>
                    <a:pt x="613" y="5580"/>
                  </a:lnTo>
                  <a:lnTo>
                    <a:pt x="376" y="5896"/>
                  </a:lnTo>
                  <a:lnTo>
                    <a:pt x="218" y="6233"/>
                  </a:lnTo>
                  <a:lnTo>
                    <a:pt x="139" y="6391"/>
                  </a:lnTo>
                  <a:lnTo>
                    <a:pt x="79" y="6549"/>
                  </a:lnTo>
                  <a:lnTo>
                    <a:pt x="40" y="6708"/>
                  </a:lnTo>
                  <a:lnTo>
                    <a:pt x="20" y="6886"/>
                  </a:lnTo>
                  <a:lnTo>
                    <a:pt x="0" y="7044"/>
                  </a:lnTo>
                  <a:lnTo>
                    <a:pt x="0" y="7222"/>
                  </a:lnTo>
                  <a:lnTo>
                    <a:pt x="20" y="7380"/>
                  </a:lnTo>
                  <a:lnTo>
                    <a:pt x="40" y="7538"/>
                  </a:lnTo>
                  <a:lnTo>
                    <a:pt x="79" y="7697"/>
                  </a:lnTo>
                  <a:lnTo>
                    <a:pt x="139" y="7875"/>
                  </a:lnTo>
                  <a:lnTo>
                    <a:pt x="198" y="8033"/>
                  </a:lnTo>
                  <a:lnTo>
                    <a:pt x="277" y="8191"/>
                  </a:lnTo>
                  <a:lnTo>
                    <a:pt x="475" y="8488"/>
                  </a:lnTo>
                  <a:lnTo>
                    <a:pt x="712" y="8805"/>
                  </a:lnTo>
                  <a:lnTo>
                    <a:pt x="1009" y="9082"/>
                  </a:lnTo>
                  <a:lnTo>
                    <a:pt x="1365" y="9378"/>
                  </a:lnTo>
                  <a:lnTo>
                    <a:pt x="1741" y="9655"/>
                  </a:lnTo>
                  <a:lnTo>
                    <a:pt x="2176" y="9932"/>
                  </a:lnTo>
                  <a:lnTo>
                    <a:pt x="2651" y="10189"/>
                  </a:lnTo>
                  <a:lnTo>
                    <a:pt x="3166" y="10447"/>
                  </a:lnTo>
                  <a:lnTo>
                    <a:pt x="3719" y="10684"/>
                  </a:lnTo>
                  <a:lnTo>
                    <a:pt x="4313" y="10902"/>
                  </a:lnTo>
                  <a:lnTo>
                    <a:pt x="4946" y="11139"/>
                  </a:lnTo>
                  <a:lnTo>
                    <a:pt x="5619" y="11337"/>
                  </a:lnTo>
                  <a:lnTo>
                    <a:pt x="6331" y="11535"/>
                  </a:lnTo>
                  <a:lnTo>
                    <a:pt x="7063" y="11733"/>
                  </a:lnTo>
                  <a:lnTo>
                    <a:pt x="7834" y="11891"/>
                  </a:lnTo>
                  <a:lnTo>
                    <a:pt x="8626" y="12069"/>
                  </a:lnTo>
                  <a:lnTo>
                    <a:pt x="9457" y="12207"/>
                  </a:lnTo>
                  <a:lnTo>
                    <a:pt x="10327" y="12346"/>
                  </a:lnTo>
                  <a:lnTo>
                    <a:pt x="11198" y="12465"/>
                  </a:lnTo>
                  <a:lnTo>
                    <a:pt x="12108" y="12583"/>
                  </a:lnTo>
                  <a:lnTo>
                    <a:pt x="13057" y="12682"/>
                  </a:lnTo>
                  <a:lnTo>
                    <a:pt x="14007" y="12761"/>
                  </a:lnTo>
                  <a:lnTo>
                    <a:pt x="14996" y="12821"/>
                  </a:lnTo>
                  <a:lnTo>
                    <a:pt x="15985" y="12880"/>
                  </a:lnTo>
                  <a:lnTo>
                    <a:pt x="17014" y="12920"/>
                  </a:lnTo>
                  <a:lnTo>
                    <a:pt x="18043" y="12939"/>
                  </a:lnTo>
                  <a:lnTo>
                    <a:pt x="19091" y="12939"/>
                  </a:lnTo>
                  <a:lnTo>
                    <a:pt x="20160" y="12920"/>
                  </a:lnTo>
                  <a:lnTo>
                    <a:pt x="21248" y="12900"/>
                  </a:lnTo>
                  <a:lnTo>
                    <a:pt x="22336" y="12841"/>
                  </a:lnTo>
                  <a:lnTo>
                    <a:pt x="23404" y="12781"/>
                  </a:lnTo>
                  <a:lnTo>
                    <a:pt x="24453" y="12702"/>
                  </a:lnTo>
                  <a:lnTo>
                    <a:pt x="25482" y="12603"/>
                  </a:lnTo>
                  <a:lnTo>
                    <a:pt x="26491" y="12504"/>
                  </a:lnTo>
                  <a:lnTo>
                    <a:pt x="27480" y="12385"/>
                  </a:lnTo>
                  <a:lnTo>
                    <a:pt x="28469" y="12247"/>
                  </a:lnTo>
                  <a:lnTo>
                    <a:pt x="29419" y="12089"/>
                  </a:lnTo>
                  <a:lnTo>
                    <a:pt x="30348" y="11930"/>
                  </a:lnTo>
                  <a:lnTo>
                    <a:pt x="31239" y="11752"/>
                  </a:lnTo>
                  <a:lnTo>
                    <a:pt x="32109" y="11574"/>
                  </a:lnTo>
                  <a:lnTo>
                    <a:pt x="32960" y="11377"/>
                  </a:lnTo>
                  <a:lnTo>
                    <a:pt x="33771" y="11159"/>
                  </a:lnTo>
                  <a:lnTo>
                    <a:pt x="34562" y="10941"/>
                  </a:lnTo>
                  <a:lnTo>
                    <a:pt x="35314" y="10724"/>
                  </a:lnTo>
                  <a:lnTo>
                    <a:pt x="36046" y="10486"/>
                  </a:lnTo>
                  <a:lnTo>
                    <a:pt x="36739" y="10229"/>
                  </a:lnTo>
                  <a:lnTo>
                    <a:pt x="37391" y="9972"/>
                  </a:lnTo>
                  <a:lnTo>
                    <a:pt x="38005" y="9715"/>
                  </a:lnTo>
                  <a:lnTo>
                    <a:pt x="38578" y="9438"/>
                  </a:lnTo>
                  <a:lnTo>
                    <a:pt x="39113" y="9161"/>
                  </a:lnTo>
                  <a:lnTo>
                    <a:pt x="39607" y="8864"/>
                  </a:lnTo>
                  <a:lnTo>
                    <a:pt x="40062" y="8567"/>
                  </a:lnTo>
                  <a:lnTo>
                    <a:pt x="40478" y="8270"/>
                  </a:lnTo>
                  <a:lnTo>
                    <a:pt x="40834" y="7974"/>
                  </a:lnTo>
                  <a:lnTo>
                    <a:pt x="41170" y="7657"/>
                  </a:lnTo>
                  <a:lnTo>
                    <a:pt x="41427" y="7341"/>
                  </a:lnTo>
                  <a:lnTo>
                    <a:pt x="41665" y="7024"/>
                  </a:lnTo>
                  <a:lnTo>
                    <a:pt x="41823" y="6708"/>
                  </a:lnTo>
                  <a:lnTo>
                    <a:pt x="41902" y="6529"/>
                  </a:lnTo>
                  <a:lnTo>
                    <a:pt x="41961" y="6371"/>
                  </a:lnTo>
                  <a:lnTo>
                    <a:pt x="42001" y="6213"/>
                  </a:lnTo>
                  <a:lnTo>
                    <a:pt x="42021" y="6035"/>
                  </a:lnTo>
                  <a:lnTo>
                    <a:pt x="42041" y="5877"/>
                  </a:lnTo>
                  <a:lnTo>
                    <a:pt x="42041" y="5718"/>
                  </a:lnTo>
                  <a:lnTo>
                    <a:pt x="42021" y="5540"/>
                  </a:lnTo>
                  <a:lnTo>
                    <a:pt x="42001" y="5382"/>
                  </a:lnTo>
                  <a:lnTo>
                    <a:pt x="41961" y="5224"/>
                  </a:lnTo>
                  <a:lnTo>
                    <a:pt x="41902" y="5065"/>
                  </a:lnTo>
                  <a:lnTo>
                    <a:pt x="41843" y="4907"/>
                  </a:lnTo>
                  <a:lnTo>
                    <a:pt x="41764" y="4749"/>
                  </a:lnTo>
                  <a:lnTo>
                    <a:pt x="41566" y="4432"/>
                  </a:lnTo>
                  <a:lnTo>
                    <a:pt x="41328" y="4136"/>
                  </a:lnTo>
                  <a:lnTo>
                    <a:pt x="41032" y="3839"/>
                  </a:lnTo>
                  <a:lnTo>
                    <a:pt x="40676" y="3542"/>
                  </a:lnTo>
                  <a:lnTo>
                    <a:pt x="40300" y="3265"/>
                  </a:lnTo>
                  <a:lnTo>
                    <a:pt x="39864" y="3008"/>
                  </a:lnTo>
                  <a:lnTo>
                    <a:pt x="39390" y="2731"/>
                  </a:lnTo>
                  <a:lnTo>
                    <a:pt x="38875" y="2494"/>
                  </a:lnTo>
                  <a:lnTo>
                    <a:pt x="38321" y="2256"/>
                  </a:lnTo>
                  <a:lnTo>
                    <a:pt x="37728" y="2019"/>
                  </a:lnTo>
                  <a:lnTo>
                    <a:pt x="37095" y="1801"/>
                  </a:lnTo>
                  <a:lnTo>
                    <a:pt x="36422" y="1584"/>
                  </a:lnTo>
                  <a:lnTo>
                    <a:pt x="35710" y="1386"/>
                  </a:lnTo>
                  <a:lnTo>
                    <a:pt x="34978" y="1208"/>
                  </a:lnTo>
                  <a:lnTo>
                    <a:pt x="34206" y="1030"/>
                  </a:lnTo>
                  <a:lnTo>
                    <a:pt x="33415" y="871"/>
                  </a:lnTo>
                  <a:lnTo>
                    <a:pt x="32584" y="713"/>
                  </a:lnTo>
                  <a:lnTo>
                    <a:pt x="31713" y="575"/>
                  </a:lnTo>
                  <a:lnTo>
                    <a:pt x="30843" y="456"/>
                  </a:lnTo>
                  <a:lnTo>
                    <a:pt x="29933" y="337"/>
                  </a:lnTo>
                  <a:lnTo>
                    <a:pt x="28983" y="258"/>
                  </a:lnTo>
                  <a:lnTo>
                    <a:pt x="28034" y="159"/>
                  </a:lnTo>
                  <a:lnTo>
                    <a:pt x="27045" y="100"/>
                  </a:lnTo>
                  <a:lnTo>
                    <a:pt x="26055" y="60"/>
                  </a:lnTo>
                  <a:lnTo>
                    <a:pt x="25027" y="21"/>
                  </a:lnTo>
                  <a:lnTo>
                    <a:pt x="239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9"/>
            <p:cNvSpPr/>
            <p:nvPr/>
          </p:nvSpPr>
          <p:spPr>
            <a:xfrm>
              <a:off x="3566900" y="5037650"/>
              <a:ext cx="1061425" cy="332400"/>
            </a:xfrm>
            <a:custGeom>
              <a:avLst/>
              <a:gdLst/>
              <a:ahLst/>
              <a:cxnLst/>
              <a:rect l="l" t="t" r="r" b="b"/>
              <a:pathLst>
                <a:path w="42457" h="13296" extrusionOk="0">
                  <a:moveTo>
                    <a:pt x="24552" y="318"/>
                  </a:moveTo>
                  <a:lnTo>
                    <a:pt x="25719" y="357"/>
                  </a:lnTo>
                  <a:lnTo>
                    <a:pt x="26867" y="416"/>
                  </a:lnTo>
                  <a:lnTo>
                    <a:pt x="28034" y="496"/>
                  </a:lnTo>
                  <a:lnTo>
                    <a:pt x="29181" y="595"/>
                  </a:lnTo>
                  <a:lnTo>
                    <a:pt x="30329" y="733"/>
                  </a:lnTo>
                  <a:lnTo>
                    <a:pt x="31476" y="871"/>
                  </a:lnTo>
                  <a:lnTo>
                    <a:pt x="32604" y="1050"/>
                  </a:lnTo>
                  <a:lnTo>
                    <a:pt x="33474" y="1208"/>
                  </a:lnTo>
                  <a:lnTo>
                    <a:pt x="34325" y="1366"/>
                  </a:lnTo>
                  <a:lnTo>
                    <a:pt x="35176" y="1564"/>
                  </a:lnTo>
                  <a:lnTo>
                    <a:pt x="36027" y="1782"/>
                  </a:lnTo>
                  <a:lnTo>
                    <a:pt x="36857" y="2039"/>
                  </a:lnTo>
                  <a:lnTo>
                    <a:pt x="37688" y="2316"/>
                  </a:lnTo>
                  <a:lnTo>
                    <a:pt x="38499" y="2632"/>
                  </a:lnTo>
                  <a:lnTo>
                    <a:pt x="39291" y="2988"/>
                  </a:lnTo>
                  <a:lnTo>
                    <a:pt x="39746" y="3226"/>
                  </a:lnTo>
                  <a:lnTo>
                    <a:pt x="40201" y="3503"/>
                  </a:lnTo>
                  <a:lnTo>
                    <a:pt x="40636" y="3819"/>
                  </a:lnTo>
                  <a:lnTo>
                    <a:pt x="40854" y="3978"/>
                  </a:lnTo>
                  <a:lnTo>
                    <a:pt x="41052" y="4156"/>
                  </a:lnTo>
                  <a:lnTo>
                    <a:pt x="41249" y="4353"/>
                  </a:lnTo>
                  <a:lnTo>
                    <a:pt x="41408" y="4551"/>
                  </a:lnTo>
                  <a:lnTo>
                    <a:pt x="41566" y="4749"/>
                  </a:lnTo>
                  <a:lnTo>
                    <a:pt x="41704" y="4967"/>
                  </a:lnTo>
                  <a:lnTo>
                    <a:pt x="41823" y="5204"/>
                  </a:lnTo>
                  <a:lnTo>
                    <a:pt x="41902" y="5442"/>
                  </a:lnTo>
                  <a:lnTo>
                    <a:pt x="41981" y="5699"/>
                  </a:lnTo>
                  <a:lnTo>
                    <a:pt x="42000" y="5957"/>
                  </a:lnTo>
                  <a:lnTo>
                    <a:pt x="41981" y="6253"/>
                  </a:lnTo>
                  <a:lnTo>
                    <a:pt x="41922" y="6569"/>
                  </a:lnTo>
                  <a:lnTo>
                    <a:pt x="41823" y="6846"/>
                  </a:lnTo>
                  <a:lnTo>
                    <a:pt x="41685" y="7123"/>
                  </a:lnTo>
                  <a:lnTo>
                    <a:pt x="41526" y="7400"/>
                  </a:lnTo>
                  <a:lnTo>
                    <a:pt x="41329" y="7638"/>
                  </a:lnTo>
                  <a:lnTo>
                    <a:pt x="41111" y="7875"/>
                  </a:lnTo>
                  <a:lnTo>
                    <a:pt x="40874" y="8112"/>
                  </a:lnTo>
                  <a:lnTo>
                    <a:pt x="40636" y="8310"/>
                  </a:lnTo>
                  <a:lnTo>
                    <a:pt x="40379" y="8508"/>
                  </a:lnTo>
                  <a:lnTo>
                    <a:pt x="40102" y="8706"/>
                  </a:lnTo>
                  <a:lnTo>
                    <a:pt x="39825" y="8884"/>
                  </a:lnTo>
                  <a:lnTo>
                    <a:pt x="39271" y="9200"/>
                  </a:lnTo>
                  <a:lnTo>
                    <a:pt x="38737" y="9477"/>
                  </a:lnTo>
                  <a:lnTo>
                    <a:pt x="38282" y="9715"/>
                  </a:lnTo>
                  <a:lnTo>
                    <a:pt x="37807" y="9932"/>
                  </a:lnTo>
                  <a:lnTo>
                    <a:pt x="37332" y="10130"/>
                  </a:lnTo>
                  <a:lnTo>
                    <a:pt x="36857" y="10308"/>
                  </a:lnTo>
                  <a:lnTo>
                    <a:pt x="35888" y="10664"/>
                  </a:lnTo>
                  <a:lnTo>
                    <a:pt x="34899" y="10961"/>
                  </a:lnTo>
                  <a:lnTo>
                    <a:pt x="33910" y="11238"/>
                  </a:lnTo>
                  <a:lnTo>
                    <a:pt x="32901" y="11495"/>
                  </a:lnTo>
                  <a:lnTo>
                    <a:pt x="31892" y="11713"/>
                  </a:lnTo>
                  <a:lnTo>
                    <a:pt x="30903" y="11911"/>
                  </a:lnTo>
                  <a:lnTo>
                    <a:pt x="29597" y="12148"/>
                  </a:lnTo>
                  <a:lnTo>
                    <a:pt x="28311" y="12366"/>
                  </a:lnTo>
                  <a:lnTo>
                    <a:pt x="26985" y="12544"/>
                  </a:lnTo>
                  <a:lnTo>
                    <a:pt x="25680" y="12702"/>
                  </a:lnTo>
                  <a:lnTo>
                    <a:pt x="24354" y="12821"/>
                  </a:lnTo>
                  <a:lnTo>
                    <a:pt x="23029" y="12920"/>
                  </a:lnTo>
                  <a:lnTo>
                    <a:pt x="21703" y="12979"/>
                  </a:lnTo>
                  <a:lnTo>
                    <a:pt x="20378" y="13019"/>
                  </a:lnTo>
                  <a:lnTo>
                    <a:pt x="19052" y="13039"/>
                  </a:lnTo>
                  <a:lnTo>
                    <a:pt x="17707" y="12999"/>
                  </a:lnTo>
                  <a:lnTo>
                    <a:pt x="16381" y="12959"/>
                  </a:lnTo>
                  <a:lnTo>
                    <a:pt x="15056" y="12880"/>
                  </a:lnTo>
                  <a:lnTo>
                    <a:pt x="13750" y="12781"/>
                  </a:lnTo>
                  <a:lnTo>
                    <a:pt x="12424" y="12643"/>
                  </a:lnTo>
                  <a:lnTo>
                    <a:pt x="11119" y="12465"/>
                  </a:lnTo>
                  <a:lnTo>
                    <a:pt x="9833" y="12267"/>
                  </a:lnTo>
                  <a:lnTo>
                    <a:pt x="8883" y="12109"/>
                  </a:lnTo>
                  <a:lnTo>
                    <a:pt x="7953" y="11931"/>
                  </a:lnTo>
                  <a:lnTo>
                    <a:pt x="7024" y="11713"/>
                  </a:lnTo>
                  <a:lnTo>
                    <a:pt x="6094" y="11456"/>
                  </a:lnTo>
                  <a:lnTo>
                    <a:pt x="5164" y="11159"/>
                  </a:lnTo>
                  <a:lnTo>
                    <a:pt x="4729" y="11001"/>
                  </a:lnTo>
                  <a:lnTo>
                    <a:pt x="4274" y="10843"/>
                  </a:lnTo>
                  <a:lnTo>
                    <a:pt x="3838" y="10645"/>
                  </a:lnTo>
                  <a:lnTo>
                    <a:pt x="3403" y="10447"/>
                  </a:lnTo>
                  <a:lnTo>
                    <a:pt x="2988" y="10229"/>
                  </a:lnTo>
                  <a:lnTo>
                    <a:pt x="2552" y="10012"/>
                  </a:lnTo>
                  <a:lnTo>
                    <a:pt x="2097" y="9715"/>
                  </a:lnTo>
                  <a:lnTo>
                    <a:pt x="1860" y="9557"/>
                  </a:lnTo>
                  <a:lnTo>
                    <a:pt x="1642" y="9379"/>
                  </a:lnTo>
                  <a:lnTo>
                    <a:pt x="1425" y="9181"/>
                  </a:lnTo>
                  <a:lnTo>
                    <a:pt x="1227" y="8983"/>
                  </a:lnTo>
                  <a:lnTo>
                    <a:pt x="1049" y="8785"/>
                  </a:lnTo>
                  <a:lnTo>
                    <a:pt x="871" y="8567"/>
                  </a:lnTo>
                  <a:lnTo>
                    <a:pt x="732" y="8330"/>
                  </a:lnTo>
                  <a:lnTo>
                    <a:pt x="614" y="8093"/>
                  </a:lnTo>
                  <a:lnTo>
                    <a:pt x="534" y="7855"/>
                  </a:lnTo>
                  <a:lnTo>
                    <a:pt x="475" y="7598"/>
                  </a:lnTo>
                  <a:lnTo>
                    <a:pt x="436" y="7321"/>
                  </a:lnTo>
                  <a:lnTo>
                    <a:pt x="455" y="7064"/>
                  </a:lnTo>
                  <a:lnTo>
                    <a:pt x="515" y="6767"/>
                  </a:lnTo>
                  <a:lnTo>
                    <a:pt x="614" y="6490"/>
                  </a:lnTo>
                  <a:lnTo>
                    <a:pt x="752" y="6174"/>
                  </a:lnTo>
                  <a:lnTo>
                    <a:pt x="930" y="5877"/>
                  </a:lnTo>
                  <a:lnTo>
                    <a:pt x="1148" y="5600"/>
                  </a:lnTo>
                  <a:lnTo>
                    <a:pt x="1385" y="5323"/>
                  </a:lnTo>
                  <a:lnTo>
                    <a:pt x="1662" y="5085"/>
                  </a:lnTo>
                  <a:lnTo>
                    <a:pt x="1939" y="4848"/>
                  </a:lnTo>
                  <a:lnTo>
                    <a:pt x="2236" y="4630"/>
                  </a:lnTo>
                  <a:lnTo>
                    <a:pt x="2552" y="4433"/>
                  </a:lnTo>
                  <a:lnTo>
                    <a:pt x="2889" y="4235"/>
                  </a:lnTo>
                  <a:lnTo>
                    <a:pt x="3225" y="4057"/>
                  </a:lnTo>
                  <a:lnTo>
                    <a:pt x="3898" y="3720"/>
                  </a:lnTo>
                  <a:lnTo>
                    <a:pt x="4551" y="3443"/>
                  </a:lnTo>
                  <a:lnTo>
                    <a:pt x="5184" y="3186"/>
                  </a:lnTo>
                  <a:lnTo>
                    <a:pt x="5718" y="2969"/>
                  </a:lnTo>
                  <a:lnTo>
                    <a:pt x="6272" y="2771"/>
                  </a:lnTo>
                  <a:lnTo>
                    <a:pt x="6806" y="2573"/>
                  </a:lnTo>
                  <a:lnTo>
                    <a:pt x="7360" y="2415"/>
                  </a:lnTo>
                  <a:lnTo>
                    <a:pt x="8488" y="2078"/>
                  </a:lnTo>
                  <a:lnTo>
                    <a:pt x="9615" y="1801"/>
                  </a:lnTo>
                  <a:lnTo>
                    <a:pt x="10743" y="1564"/>
                  </a:lnTo>
                  <a:lnTo>
                    <a:pt x="11890" y="1346"/>
                  </a:lnTo>
                  <a:lnTo>
                    <a:pt x="13038" y="1148"/>
                  </a:lnTo>
                  <a:lnTo>
                    <a:pt x="14165" y="970"/>
                  </a:lnTo>
                  <a:lnTo>
                    <a:pt x="15313" y="812"/>
                  </a:lnTo>
                  <a:lnTo>
                    <a:pt x="16460" y="693"/>
                  </a:lnTo>
                  <a:lnTo>
                    <a:pt x="17608" y="575"/>
                  </a:lnTo>
                  <a:lnTo>
                    <a:pt x="18755" y="476"/>
                  </a:lnTo>
                  <a:lnTo>
                    <a:pt x="19923" y="397"/>
                  </a:lnTo>
                  <a:lnTo>
                    <a:pt x="21070" y="357"/>
                  </a:lnTo>
                  <a:lnTo>
                    <a:pt x="22237" y="318"/>
                  </a:lnTo>
                  <a:close/>
                  <a:moveTo>
                    <a:pt x="22435" y="1"/>
                  </a:moveTo>
                  <a:lnTo>
                    <a:pt x="21189" y="41"/>
                  </a:lnTo>
                  <a:lnTo>
                    <a:pt x="19962" y="100"/>
                  </a:lnTo>
                  <a:lnTo>
                    <a:pt x="18716" y="179"/>
                  </a:lnTo>
                  <a:lnTo>
                    <a:pt x="17489" y="298"/>
                  </a:lnTo>
                  <a:lnTo>
                    <a:pt x="16263" y="416"/>
                  </a:lnTo>
                  <a:lnTo>
                    <a:pt x="15036" y="555"/>
                  </a:lnTo>
                  <a:lnTo>
                    <a:pt x="13829" y="733"/>
                  </a:lnTo>
                  <a:lnTo>
                    <a:pt x="12800" y="891"/>
                  </a:lnTo>
                  <a:lnTo>
                    <a:pt x="11791" y="1050"/>
                  </a:lnTo>
                  <a:lnTo>
                    <a:pt x="10782" y="1247"/>
                  </a:lnTo>
                  <a:lnTo>
                    <a:pt x="9773" y="1465"/>
                  </a:lnTo>
                  <a:lnTo>
                    <a:pt x="8764" y="1722"/>
                  </a:lnTo>
                  <a:lnTo>
                    <a:pt x="7775" y="1999"/>
                  </a:lnTo>
                  <a:lnTo>
                    <a:pt x="6786" y="2296"/>
                  </a:lnTo>
                  <a:lnTo>
                    <a:pt x="5817" y="2632"/>
                  </a:lnTo>
                  <a:lnTo>
                    <a:pt x="5164" y="2870"/>
                  </a:lnTo>
                  <a:lnTo>
                    <a:pt x="4511" y="3127"/>
                  </a:lnTo>
                  <a:lnTo>
                    <a:pt x="3858" y="3424"/>
                  </a:lnTo>
                  <a:lnTo>
                    <a:pt x="3225" y="3740"/>
                  </a:lnTo>
                  <a:lnTo>
                    <a:pt x="2612" y="4076"/>
                  </a:lnTo>
                  <a:lnTo>
                    <a:pt x="2315" y="4274"/>
                  </a:lnTo>
                  <a:lnTo>
                    <a:pt x="2018" y="4472"/>
                  </a:lnTo>
                  <a:lnTo>
                    <a:pt x="1741" y="4670"/>
                  </a:lnTo>
                  <a:lnTo>
                    <a:pt x="1464" y="4888"/>
                  </a:lnTo>
                  <a:lnTo>
                    <a:pt x="1187" y="5125"/>
                  </a:lnTo>
                  <a:lnTo>
                    <a:pt x="930" y="5362"/>
                  </a:lnTo>
                  <a:lnTo>
                    <a:pt x="713" y="5600"/>
                  </a:lnTo>
                  <a:lnTo>
                    <a:pt x="534" y="5817"/>
                  </a:lnTo>
                  <a:lnTo>
                    <a:pt x="376" y="6055"/>
                  </a:lnTo>
                  <a:lnTo>
                    <a:pt x="257" y="6272"/>
                  </a:lnTo>
                  <a:lnTo>
                    <a:pt x="159" y="6490"/>
                  </a:lnTo>
                  <a:lnTo>
                    <a:pt x="79" y="6727"/>
                  </a:lnTo>
                  <a:lnTo>
                    <a:pt x="20" y="6945"/>
                  </a:lnTo>
                  <a:lnTo>
                    <a:pt x="0" y="7143"/>
                  </a:lnTo>
                  <a:lnTo>
                    <a:pt x="0" y="7361"/>
                  </a:lnTo>
                  <a:lnTo>
                    <a:pt x="20" y="7578"/>
                  </a:lnTo>
                  <a:lnTo>
                    <a:pt x="60" y="7776"/>
                  </a:lnTo>
                  <a:lnTo>
                    <a:pt x="139" y="7974"/>
                  </a:lnTo>
                  <a:lnTo>
                    <a:pt x="218" y="8172"/>
                  </a:lnTo>
                  <a:lnTo>
                    <a:pt x="317" y="8370"/>
                  </a:lnTo>
                  <a:lnTo>
                    <a:pt x="416" y="8567"/>
                  </a:lnTo>
                  <a:lnTo>
                    <a:pt x="554" y="8745"/>
                  </a:lnTo>
                  <a:lnTo>
                    <a:pt x="693" y="8923"/>
                  </a:lnTo>
                  <a:lnTo>
                    <a:pt x="851" y="9102"/>
                  </a:lnTo>
                  <a:lnTo>
                    <a:pt x="1207" y="9438"/>
                  </a:lnTo>
                  <a:lnTo>
                    <a:pt x="1583" y="9754"/>
                  </a:lnTo>
                  <a:lnTo>
                    <a:pt x="1998" y="10051"/>
                  </a:lnTo>
                  <a:lnTo>
                    <a:pt x="2414" y="10328"/>
                  </a:lnTo>
                  <a:lnTo>
                    <a:pt x="2849" y="10585"/>
                  </a:lnTo>
                  <a:lnTo>
                    <a:pt x="3304" y="10803"/>
                  </a:lnTo>
                  <a:lnTo>
                    <a:pt x="3720" y="11001"/>
                  </a:lnTo>
                  <a:lnTo>
                    <a:pt x="4333" y="11238"/>
                  </a:lnTo>
                  <a:lnTo>
                    <a:pt x="4966" y="11476"/>
                  </a:lnTo>
                  <a:lnTo>
                    <a:pt x="5599" y="11673"/>
                  </a:lnTo>
                  <a:lnTo>
                    <a:pt x="6232" y="11871"/>
                  </a:lnTo>
                  <a:lnTo>
                    <a:pt x="6885" y="12049"/>
                  </a:lnTo>
                  <a:lnTo>
                    <a:pt x="7538" y="12208"/>
                  </a:lnTo>
                  <a:lnTo>
                    <a:pt x="8191" y="12346"/>
                  </a:lnTo>
                  <a:lnTo>
                    <a:pt x="8844" y="12465"/>
                  </a:lnTo>
                  <a:lnTo>
                    <a:pt x="9516" y="12583"/>
                  </a:lnTo>
                  <a:lnTo>
                    <a:pt x="10169" y="12682"/>
                  </a:lnTo>
                  <a:lnTo>
                    <a:pt x="11514" y="12860"/>
                  </a:lnTo>
                  <a:lnTo>
                    <a:pt x="12840" y="12999"/>
                  </a:lnTo>
                  <a:lnTo>
                    <a:pt x="14146" y="13118"/>
                  </a:lnTo>
                  <a:lnTo>
                    <a:pt x="15036" y="13177"/>
                  </a:lnTo>
                  <a:lnTo>
                    <a:pt x="15906" y="13217"/>
                  </a:lnTo>
                  <a:lnTo>
                    <a:pt x="16797" y="13256"/>
                  </a:lnTo>
                  <a:lnTo>
                    <a:pt x="17667" y="13276"/>
                  </a:lnTo>
                  <a:lnTo>
                    <a:pt x="18557" y="13296"/>
                  </a:lnTo>
                  <a:lnTo>
                    <a:pt x="19428" y="13296"/>
                  </a:lnTo>
                  <a:lnTo>
                    <a:pt x="20318" y="13276"/>
                  </a:lnTo>
                  <a:lnTo>
                    <a:pt x="21189" y="13256"/>
                  </a:lnTo>
                  <a:lnTo>
                    <a:pt x="22949" y="13177"/>
                  </a:lnTo>
                  <a:lnTo>
                    <a:pt x="24710" y="13039"/>
                  </a:lnTo>
                  <a:lnTo>
                    <a:pt x="26471" y="12880"/>
                  </a:lnTo>
                  <a:lnTo>
                    <a:pt x="28212" y="12663"/>
                  </a:lnTo>
                  <a:lnTo>
                    <a:pt x="29557" y="12465"/>
                  </a:lnTo>
                  <a:lnTo>
                    <a:pt x="30903" y="12227"/>
                  </a:lnTo>
                  <a:lnTo>
                    <a:pt x="32228" y="11950"/>
                  </a:lnTo>
                  <a:lnTo>
                    <a:pt x="32901" y="11812"/>
                  </a:lnTo>
                  <a:lnTo>
                    <a:pt x="33573" y="11634"/>
                  </a:lnTo>
                  <a:lnTo>
                    <a:pt x="34226" y="11476"/>
                  </a:lnTo>
                  <a:lnTo>
                    <a:pt x="34879" y="11278"/>
                  </a:lnTo>
                  <a:lnTo>
                    <a:pt x="35532" y="11080"/>
                  </a:lnTo>
                  <a:lnTo>
                    <a:pt x="36185" y="10862"/>
                  </a:lnTo>
                  <a:lnTo>
                    <a:pt x="36818" y="10625"/>
                  </a:lnTo>
                  <a:lnTo>
                    <a:pt x="37451" y="10387"/>
                  </a:lnTo>
                  <a:lnTo>
                    <a:pt x="38084" y="10111"/>
                  </a:lnTo>
                  <a:lnTo>
                    <a:pt x="38697" y="9834"/>
                  </a:lnTo>
                  <a:lnTo>
                    <a:pt x="39291" y="9537"/>
                  </a:lnTo>
                  <a:lnTo>
                    <a:pt x="39924" y="9200"/>
                  </a:lnTo>
                  <a:lnTo>
                    <a:pt x="40240" y="9003"/>
                  </a:lnTo>
                  <a:lnTo>
                    <a:pt x="40557" y="8785"/>
                  </a:lnTo>
                  <a:lnTo>
                    <a:pt x="40874" y="8567"/>
                  </a:lnTo>
                  <a:lnTo>
                    <a:pt x="41150" y="8330"/>
                  </a:lnTo>
                  <a:lnTo>
                    <a:pt x="41427" y="8073"/>
                  </a:lnTo>
                  <a:lnTo>
                    <a:pt x="41685" y="7816"/>
                  </a:lnTo>
                  <a:lnTo>
                    <a:pt x="41902" y="7519"/>
                  </a:lnTo>
                  <a:lnTo>
                    <a:pt x="42100" y="7222"/>
                  </a:lnTo>
                  <a:lnTo>
                    <a:pt x="42239" y="6925"/>
                  </a:lnTo>
                  <a:lnTo>
                    <a:pt x="42357" y="6589"/>
                  </a:lnTo>
                  <a:lnTo>
                    <a:pt x="42417" y="6431"/>
                  </a:lnTo>
                  <a:lnTo>
                    <a:pt x="42436" y="6253"/>
                  </a:lnTo>
                  <a:lnTo>
                    <a:pt x="42456" y="6075"/>
                  </a:lnTo>
                  <a:lnTo>
                    <a:pt x="42456" y="5916"/>
                  </a:lnTo>
                  <a:lnTo>
                    <a:pt x="42456" y="5857"/>
                  </a:lnTo>
                  <a:lnTo>
                    <a:pt x="42436" y="5600"/>
                  </a:lnTo>
                  <a:lnTo>
                    <a:pt x="42377" y="5362"/>
                  </a:lnTo>
                  <a:lnTo>
                    <a:pt x="42298" y="5125"/>
                  </a:lnTo>
                  <a:lnTo>
                    <a:pt x="42199" y="4907"/>
                  </a:lnTo>
                  <a:lnTo>
                    <a:pt x="42080" y="4690"/>
                  </a:lnTo>
                  <a:lnTo>
                    <a:pt x="41942" y="4492"/>
                  </a:lnTo>
                  <a:lnTo>
                    <a:pt x="41784" y="4314"/>
                  </a:lnTo>
                  <a:lnTo>
                    <a:pt x="41625" y="4116"/>
                  </a:lnTo>
                  <a:lnTo>
                    <a:pt x="41447" y="3958"/>
                  </a:lnTo>
                  <a:lnTo>
                    <a:pt x="41269" y="3780"/>
                  </a:lnTo>
                  <a:lnTo>
                    <a:pt x="40874" y="3483"/>
                  </a:lnTo>
                  <a:lnTo>
                    <a:pt x="40458" y="3206"/>
                  </a:lnTo>
                  <a:lnTo>
                    <a:pt x="40043" y="2969"/>
                  </a:lnTo>
                  <a:lnTo>
                    <a:pt x="39667" y="2751"/>
                  </a:lnTo>
                  <a:lnTo>
                    <a:pt x="39271" y="2573"/>
                  </a:lnTo>
                  <a:lnTo>
                    <a:pt x="38895" y="2395"/>
                  </a:lnTo>
                  <a:lnTo>
                    <a:pt x="38499" y="2217"/>
                  </a:lnTo>
                  <a:lnTo>
                    <a:pt x="37688" y="1920"/>
                  </a:lnTo>
                  <a:lnTo>
                    <a:pt x="36857" y="1663"/>
                  </a:lnTo>
                  <a:lnTo>
                    <a:pt x="36027" y="1425"/>
                  </a:lnTo>
                  <a:lnTo>
                    <a:pt x="35196" y="1228"/>
                  </a:lnTo>
                  <a:lnTo>
                    <a:pt x="34345" y="1050"/>
                  </a:lnTo>
                  <a:lnTo>
                    <a:pt x="33514" y="871"/>
                  </a:lnTo>
                  <a:lnTo>
                    <a:pt x="32307" y="654"/>
                  </a:lnTo>
                  <a:lnTo>
                    <a:pt x="31081" y="476"/>
                  </a:lnTo>
                  <a:lnTo>
                    <a:pt x="29854" y="337"/>
                  </a:lnTo>
                  <a:lnTo>
                    <a:pt x="28627" y="199"/>
                  </a:lnTo>
                  <a:lnTo>
                    <a:pt x="27401" y="120"/>
                  </a:lnTo>
                  <a:lnTo>
                    <a:pt x="26154" y="41"/>
                  </a:lnTo>
                  <a:lnTo>
                    <a:pt x="249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9"/>
            <p:cNvSpPr/>
            <p:nvPr/>
          </p:nvSpPr>
          <p:spPr>
            <a:xfrm>
              <a:off x="3637125" y="5073775"/>
              <a:ext cx="940250" cy="258200"/>
            </a:xfrm>
            <a:custGeom>
              <a:avLst/>
              <a:gdLst/>
              <a:ahLst/>
              <a:cxnLst/>
              <a:rect l="l" t="t" r="r" b="b"/>
              <a:pathLst>
                <a:path w="37610" h="10328" extrusionOk="0">
                  <a:moveTo>
                    <a:pt x="22772" y="238"/>
                  </a:moveTo>
                  <a:lnTo>
                    <a:pt x="24216" y="277"/>
                  </a:lnTo>
                  <a:lnTo>
                    <a:pt x="25660" y="356"/>
                  </a:lnTo>
                  <a:lnTo>
                    <a:pt x="26669" y="416"/>
                  </a:lnTo>
                  <a:lnTo>
                    <a:pt x="27698" y="515"/>
                  </a:lnTo>
                  <a:lnTo>
                    <a:pt x="28727" y="614"/>
                  </a:lnTo>
                  <a:lnTo>
                    <a:pt x="29755" y="772"/>
                  </a:lnTo>
                  <a:lnTo>
                    <a:pt x="30764" y="930"/>
                  </a:lnTo>
                  <a:lnTo>
                    <a:pt x="31773" y="1148"/>
                  </a:lnTo>
                  <a:lnTo>
                    <a:pt x="32762" y="1385"/>
                  </a:lnTo>
                  <a:lnTo>
                    <a:pt x="33752" y="1682"/>
                  </a:lnTo>
                  <a:lnTo>
                    <a:pt x="34246" y="1840"/>
                  </a:lnTo>
                  <a:lnTo>
                    <a:pt x="34780" y="2038"/>
                  </a:lnTo>
                  <a:lnTo>
                    <a:pt x="35315" y="2275"/>
                  </a:lnTo>
                  <a:lnTo>
                    <a:pt x="35592" y="2414"/>
                  </a:lnTo>
                  <a:lnTo>
                    <a:pt x="35849" y="2552"/>
                  </a:lnTo>
                  <a:lnTo>
                    <a:pt x="36106" y="2730"/>
                  </a:lnTo>
                  <a:lnTo>
                    <a:pt x="36324" y="2908"/>
                  </a:lnTo>
                  <a:lnTo>
                    <a:pt x="36541" y="3086"/>
                  </a:lnTo>
                  <a:lnTo>
                    <a:pt x="36719" y="3304"/>
                  </a:lnTo>
                  <a:lnTo>
                    <a:pt x="36877" y="3522"/>
                  </a:lnTo>
                  <a:lnTo>
                    <a:pt x="37016" y="3759"/>
                  </a:lnTo>
                  <a:lnTo>
                    <a:pt x="37095" y="4016"/>
                  </a:lnTo>
                  <a:lnTo>
                    <a:pt x="37154" y="4293"/>
                  </a:lnTo>
                  <a:lnTo>
                    <a:pt x="37135" y="4452"/>
                  </a:lnTo>
                  <a:lnTo>
                    <a:pt x="37115" y="4610"/>
                  </a:lnTo>
                  <a:lnTo>
                    <a:pt x="37075" y="4768"/>
                  </a:lnTo>
                  <a:lnTo>
                    <a:pt x="37036" y="4926"/>
                  </a:lnTo>
                  <a:lnTo>
                    <a:pt x="36976" y="5065"/>
                  </a:lnTo>
                  <a:lnTo>
                    <a:pt x="36897" y="5203"/>
                  </a:lnTo>
                  <a:lnTo>
                    <a:pt x="36719" y="5480"/>
                  </a:lnTo>
                  <a:lnTo>
                    <a:pt x="36482" y="5738"/>
                  </a:lnTo>
                  <a:lnTo>
                    <a:pt x="36244" y="5975"/>
                  </a:lnTo>
                  <a:lnTo>
                    <a:pt x="35948" y="6193"/>
                  </a:lnTo>
                  <a:lnTo>
                    <a:pt x="35651" y="6390"/>
                  </a:lnTo>
                  <a:lnTo>
                    <a:pt x="35334" y="6588"/>
                  </a:lnTo>
                  <a:lnTo>
                    <a:pt x="34998" y="6766"/>
                  </a:lnTo>
                  <a:lnTo>
                    <a:pt x="34662" y="6925"/>
                  </a:lnTo>
                  <a:lnTo>
                    <a:pt x="34325" y="7063"/>
                  </a:lnTo>
                  <a:lnTo>
                    <a:pt x="33692" y="7320"/>
                  </a:lnTo>
                  <a:lnTo>
                    <a:pt x="33138" y="7538"/>
                  </a:lnTo>
                  <a:lnTo>
                    <a:pt x="32584" y="7736"/>
                  </a:lnTo>
                  <a:lnTo>
                    <a:pt x="32030" y="7934"/>
                  </a:lnTo>
                  <a:lnTo>
                    <a:pt x="31457" y="8112"/>
                  </a:lnTo>
                  <a:lnTo>
                    <a:pt x="30883" y="8290"/>
                  </a:lnTo>
                  <a:lnTo>
                    <a:pt x="29736" y="8586"/>
                  </a:lnTo>
                  <a:lnTo>
                    <a:pt x="28568" y="8844"/>
                  </a:lnTo>
                  <a:lnTo>
                    <a:pt x="27401" y="9061"/>
                  </a:lnTo>
                  <a:lnTo>
                    <a:pt x="26234" y="9259"/>
                  </a:lnTo>
                  <a:lnTo>
                    <a:pt x="25047" y="9437"/>
                  </a:lnTo>
                  <a:lnTo>
                    <a:pt x="23880" y="9595"/>
                  </a:lnTo>
                  <a:lnTo>
                    <a:pt x="22435" y="9754"/>
                  </a:lnTo>
                  <a:lnTo>
                    <a:pt x="20991" y="9892"/>
                  </a:lnTo>
                  <a:lnTo>
                    <a:pt x="19567" y="9991"/>
                  </a:lnTo>
                  <a:lnTo>
                    <a:pt x="18103" y="10050"/>
                  </a:lnTo>
                  <a:lnTo>
                    <a:pt x="16659" y="10090"/>
                  </a:lnTo>
                  <a:lnTo>
                    <a:pt x="15214" y="10090"/>
                  </a:lnTo>
                  <a:lnTo>
                    <a:pt x="13770" y="10050"/>
                  </a:lnTo>
                  <a:lnTo>
                    <a:pt x="12326" y="9991"/>
                  </a:lnTo>
                  <a:lnTo>
                    <a:pt x="11258" y="9932"/>
                  </a:lnTo>
                  <a:lnTo>
                    <a:pt x="10189" y="9853"/>
                  </a:lnTo>
                  <a:lnTo>
                    <a:pt x="9101" y="9734"/>
                  </a:lnTo>
                  <a:lnTo>
                    <a:pt x="8033" y="9595"/>
                  </a:lnTo>
                  <a:lnTo>
                    <a:pt x="6964" y="9417"/>
                  </a:lnTo>
                  <a:lnTo>
                    <a:pt x="5916" y="9200"/>
                  </a:lnTo>
                  <a:lnTo>
                    <a:pt x="4867" y="8942"/>
                  </a:lnTo>
                  <a:lnTo>
                    <a:pt x="4353" y="8804"/>
                  </a:lnTo>
                  <a:lnTo>
                    <a:pt x="3839" y="8646"/>
                  </a:lnTo>
                  <a:lnTo>
                    <a:pt x="3344" y="8487"/>
                  </a:lnTo>
                  <a:lnTo>
                    <a:pt x="2790" y="8290"/>
                  </a:lnTo>
                  <a:lnTo>
                    <a:pt x="2513" y="8171"/>
                  </a:lnTo>
                  <a:lnTo>
                    <a:pt x="2236" y="8032"/>
                  </a:lnTo>
                  <a:lnTo>
                    <a:pt x="1959" y="7894"/>
                  </a:lnTo>
                  <a:lnTo>
                    <a:pt x="1682" y="7736"/>
                  </a:lnTo>
                  <a:lnTo>
                    <a:pt x="1425" y="7558"/>
                  </a:lnTo>
                  <a:lnTo>
                    <a:pt x="1188" y="7380"/>
                  </a:lnTo>
                  <a:lnTo>
                    <a:pt x="990" y="7182"/>
                  </a:lnTo>
                  <a:lnTo>
                    <a:pt x="812" y="6964"/>
                  </a:lnTo>
                  <a:lnTo>
                    <a:pt x="653" y="6727"/>
                  </a:lnTo>
                  <a:lnTo>
                    <a:pt x="535" y="6470"/>
                  </a:lnTo>
                  <a:lnTo>
                    <a:pt x="495" y="6351"/>
                  </a:lnTo>
                  <a:lnTo>
                    <a:pt x="456" y="6212"/>
                  </a:lnTo>
                  <a:lnTo>
                    <a:pt x="456" y="6074"/>
                  </a:lnTo>
                  <a:lnTo>
                    <a:pt x="436" y="5916"/>
                  </a:lnTo>
                  <a:lnTo>
                    <a:pt x="456" y="5757"/>
                  </a:lnTo>
                  <a:lnTo>
                    <a:pt x="475" y="5599"/>
                  </a:lnTo>
                  <a:lnTo>
                    <a:pt x="515" y="5441"/>
                  </a:lnTo>
                  <a:lnTo>
                    <a:pt x="574" y="5302"/>
                  </a:lnTo>
                  <a:lnTo>
                    <a:pt x="634" y="5144"/>
                  </a:lnTo>
                  <a:lnTo>
                    <a:pt x="713" y="5006"/>
                  </a:lnTo>
                  <a:lnTo>
                    <a:pt x="812" y="4867"/>
                  </a:lnTo>
                  <a:lnTo>
                    <a:pt x="930" y="4729"/>
                  </a:lnTo>
                  <a:lnTo>
                    <a:pt x="1168" y="4471"/>
                  </a:lnTo>
                  <a:lnTo>
                    <a:pt x="1465" y="4234"/>
                  </a:lnTo>
                  <a:lnTo>
                    <a:pt x="1761" y="4016"/>
                  </a:lnTo>
                  <a:lnTo>
                    <a:pt x="2098" y="3818"/>
                  </a:lnTo>
                  <a:lnTo>
                    <a:pt x="2454" y="3621"/>
                  </a:lnTo>
                  <a:lnTo>
                    <a:pt x="2810" y="3443"/>
                  </a:lnTo>
                  <a:lnTo>
                    <a:pt x="3522" y="3146"/>
                  </a:lnTo>
                  <a:lnTo>
                    <a:pt x="4175" y="2889"/>
                  </a:lnTo>
                  <a:lnTo>
                    <a:pt x="4709" y="2691"/>
                  </a:lnTo>
                  <a:lnTo>
                    <a:pt x="5283" y="2493"/>
                  </a:lnTo>
                  <a:lnTo>
                    <a:pt x="5857" y="2295"/>
                  </a:lnTo>
                  <a:lnTo>
                    <a:pt x="6430" y="2117"/>
                  </a:lnTo>
                  <a:lnTo>
                    <a:pt x="7004" y="1959"/>
                  </a:lnTo>
                  <a:lnTo>
                    <a:pt x="8171" y="1662"/>
                  </a:lnTo>
                  <a:lnTo>
                    <a:pt x="9358" y="1405"/>
                  </a:lnTo>
                  <a:lnTo>
                    <a:pt x="10545" y="1187"/>
                  </a:lnTo>
                  <a:lnTo>
                    <a:pt x="11752" y="989"/>
                  </a:lnTo>
                  <a:lnTo>
                    <a:pt x="12939" y="831"/>
                  </a:lnTo>
                  <a:lnTo>
                    <a:pt x="14126" y="673"/>
                  </a:lnTo>
                  <a:lnTo>
                    <a:pt x="15570" y="534"/>
                  </a:lnTo>
                  <a:lnTo>
                    <a:pt x="16995" y="416"/>
                  </a:lnTo>
                  <a:lnTo>
                    <a:pt x="18439" y="317"/>
                  </a:lnTo>
                  <a:lnTo>
                    <a:pt x="19883" y="257"/>
                  </a:lnTo>
                  <a:lnTo>
                    <a:pt x="21327" y="238"/>
                  </a:lnTo>
                  <a:close/>
                  <a:moveTo>
                    <a:pt x="21387" y="0"/>
                  </a:moveTo>
                  <a:lnTo>
                    <a:pt x="20140" y="20"/>
                  </a:lnTo>
                  <a:lnTo>
                    <a:pt x="18914" y="60"/>
                  </a:lnTo>
                  <a:lnTo>
                    <a:pt x="17687" y="139"/>
                  </a:lnTo>
                  <a:lnTo>
                    <a:pt x="16461" y="218"/>
                  </a:lnTo>
                  <a:lnTo>
                    <a:pt x="15234" y="337"/>
                  </a:lnTo>
                  <a:lnTo>
                    <a:pt x="14027" y="475"/>
                  </a:lnTo>
                  <a:lnTo>
                    <a:pt x="12801" y="653"/>
                  </a:lnTo>
                  <a:lnTo>
                    <a:pt x="11594" y="831"/>
                  </a:lnTo>
                  <a:lnTo>
                    <a:pt x="10387" y="1049"/>
                  </a:lnTo>
                  <a:lnTo>
                    <a:pt x="9200" y="1286"/>
                  </a:lnTo>
                  <a:lnTo>
                    <a:pt x="8013" y="1563"/>
                  </a:lnTo>
                  <a:lnTo>
                    <a:pt x="7222" y="1741"/>
                  </a:lnTo>
                  <a:lnTo>
                    <a:pt x="6430" y="1939"/>
                  </a:lnTo>
                  <a:lnTo>
                    <a:pt x="5659" y="2176"/>
                  </a:lnTo>
                  <a:lnTo>
                    <a:pt x="4867" y="2414"/>
                  </a:lnTo>
                  <a:lnTo>
                    <a:pt x="4096" y="2691"/>
                  </a:lnTo>
                  <a:lnTo>
                    <a:pt x="3344" y="3007"/>
                  </a:lnTo>
                  <a:lnTo>
                    <a:pt x="2988" y="3185"/>
                  </a:lnTo>
                  <a:lnTo>
                    <a:pt x="2632" y="3363"/>
                  </a:lnTo>
                  <a:lnTo>
                    <a:pt x="2276" y="3561"/>
                  </a:lnTo>
                  <a:lnTo>
                    <a:pt x="1920" y="3759"/>
                  </a:lnTo>
                  <a:lnTo>
                    <a:pt x="1564" y="3977"/>
                  </a:lnTo>
                  <a:lnTo>
                    <a:pt x="1207" y="4234"/>
                  </a:lnTo>
                  <a:lnTo>
                    <a:pt x="851" y="4511"/>
                  </a:lnTo>
                  <a:lnTo>
                    <a:pt x="693" y="4669"/>
                  </a:lnTo>
                  <a:lnTo>
                    <a:pt x="535" y="4827"/>
                  </a:lnTo>
                  <a:lnTo>
                    <a:pt x="396" y="4986"/>
                  </a:lnTo>
                  <a:lnTo>
                    <a:pt x="278" y="5164"/>
                  </a:lnTo>
                  <a:lnTo>
                    <a:pt x="179" y="5362"/>
                  </a:lnTo>
                  <a:lnTo>
                    <a:pt x="100" y="5540"/>
                  </a:lnTo>
                  <a:lnTo>
                    <a:pt x="40" y="5757"/>
                  </a:lnTo>
                  <a:lnTo>
                    <a:pt x="1" y="5955"/>
                  </a:lnTo>
                  <a:lnTo>
                    <a:pt x="1" y="6173"/>
                  </a:lnTo>
                  <a:lnTo>
                    <a:pt x="20" y="6390"/>
                  </a:lnTo>
                  <a:lnTo>
                    <a:pt x="80" y="6648"/>
                  </a:lnTo>
                  <a:lnTo>
                    <a:pt x="179" y="6865"/>
                  </a:lnTo>
                  <a:lnTo>
                    <a:pt x="317" y="7063"/>
                  </a:lnTo>
                  <a:lnTo>
                    <a:pt x="475" y="7261"/>
                  </a:lnTo>
                  <a:lnTo>
                    <a:pt x="653" y="7459"/>
                  </a:lnTo>
                  <a:lnTo>
                    <a:pt x="851" y="7617"/>
                  </a:lnTo>
                  <a:lnTo>
                    <a:pt x="1089" y="7775"/>
                  </a:lnTo>
                  <a:lnTo>
                    <a:pt x="1306" y="7934"/>
                  </a:lnTo>
                  <a:lnTo>
                    <a:pt x="1564" y="8072"/>
                  </a:lnTo>
                  <a:lnTo>
                    <a:pt x="1801" y="8191"/>
                  </a:lnTo>
                  <a:lnTo>
                    <a:pt x="2315" y="8408"/>
                  </a:lnTo>
                  <a:lnTo>
                    <a:pt x="2790" y="8606"/>
                  </a:lnTo>
                  <a:lnTo>
                    <a:pt x="3225" y="8745"/>
                  </a:lnTo>
                  <a:lnTo>
                    <a:pt x="3680" y="8903"/>
                  </a:lnTo>
                  <a:lnTo>
                    <a:pt x="4135" y="9061"/>
                  </a:lnTo>
                  <a:lnTo>
                    <a:pt x="4610" y="9180"/>
                  </a:lnTo>
                  <a:lnTo>
                    <a:pt x="5085" y="9299"/>
                  </a:lnTo>
                  <a:lnTo>
                    <a:pt x="6035" y="9516"/>
                  </a:lnTo>
                  <a:lnTo>
                    <a:pt x="7004" y="9694"/>
                  </a:lnTo>
                  <a:lnTo>
                    <a:pt x="7973" y="9833"/>
                  </a:lnTo>
                  <a:lnTo>
                    <a:pt x="8943" y="9951"/>
                  </a:lnTo>
                  <a:lnTo>
                    <a:pt x="9912" y="10050"/>
                  </a:lnTo>
                  <a:lnTo>
                    <a:pt x="10862" y="10130"/>
                  </a:lnTo>
                  <a:lnTo>
                    <a:pt x="12029" y="10209"/>
                  </a:lnTo>
                  <a:lnTo>
                    <a:pt x="13196" y="10268"/>
                  </a:lnTo>
                  <a:lnTo>
                    <a:pt x="14383" y="10308"/>
                  </a:lnTo>
                  <a:lnTo>
                    <a:pt x="15551" y="10327"/>
                  </a:lnTo>
                  <a:lnTo>
                    <a:pt x="16738" y="10308"/>
                  </a:lnTo>
                  <a:lnTo>
                    <a:pt x="17925" y="10288"/>
                  </a:lnTo>
                  <a:lnTo>
                    <a:pt x="19092" y="10228"/>
                  </a:lnTo>
                  <a:lnTo>
                    <a:pt x="20279" y="10169"/>
                  </a:lnTo>
                  <a:lnTo>
                    <a:pt x="21446" y="10070"/>
                  </a:lnTo>
                  <a:lnTo>
                    <a:pt x="22633" y="9951"/>
                  </a:lnTo>
                  <a:lnTo>
                    <a:pt x="23800" y="9813"/>
                  </a:lnTo>
                  <a:lnTo>
                    <a:pt x="24968" y="9655"/>
                  </a:lnTo>
                  <a:lnTo>
                    <a:pt x="26135" y="9457"/>
                  </a:lnTo>
                  <a:lnTo>
                    <a:pt x="27282" y="9259"/>
                  </a:lnTo>
                  <a:lnTo>
                    <a:pt x="28450" y="9022"/>
                  </a:lnTo>
                  <a:lnTo>
                    <a:pt x="29577" y="8764"/>
                  </a:lnTo>
                  <a:lnTo>
                    <a:pt x="30369" y="8586"/>
                  </a:lnTo>
                  <a:lnTo>
                    <a:pt x="31140" y="8369"/>
                  </a:lnTo>
                  <a:lnTo>
                    <a:pt x="31912" y="8151"/>
                  </a:lnTo>
                  <a:lnTo>
                    <a:pt x="32683" y="7894"/>
                  </a:lnTo>
                  <a:lnTo>
                    <a:pt x="33435" y="7617"/>
                  </a:lnTo>
                  <a:lnTo>
                    <a:pt x="34187" y="7320"/>
                  </a:lnTo>
                  <a:lnTo>
                    <a:pt x="34919" y="6964"/>
                  </a:lnTo>
                  <a:lnTo>
                    <a:pt x="35631" y="6588"/>
                  </a:lnTo>
                  <a:lnTo>
                    <a:pt x="35967" y="6390"/>
                  </a:lnTo>
                  <a:lnTo>
                    <a:pt x="36304" y="6153"/>
                  </a:lnTo>
                  <a:lnTo>
                    <a:pt x="36640" y="5896"/>
                  </a:lnTo>
                  <a:lnTo>
                    <a:pt x="36937" y="5619"/>
                  </a:lnTo>
                  <a:lnTo>
                    <a:pt x="37075" y="5461"/>
                  </a:lnTo>
                  <a:lnTo>
                    <a:pt x="37214" y="5302"/>
                  </a:lnTo>
                  <a:lnTo>
                    <a:pt x="37333" y="5124"/>
                  </a:lnTo>
                  <a:lnTo>
                    <a:pt x="37412" y="4946"/>
                  </a:lnTo>
                  <a:lnTo>
                    <a:pt x="37491" y="4768"/>
                  </a:lnTo>
                  <a:lnTo>
                    <a:pt x="37550" y="4570"/>
                  </a:lnTo>
                  <a:lnTo>
                    <a:pt x="37590" y="4372"/>
                  </a:lnTo>
                  <a:lnTo>
                    <a:pt x="37609" y="4155"/>
                  </a:lnTo>
                  <a:lnTo>
                    <a:pt x="37570" y="3917"/>
                  </a:lnTo>
                  <a:lnTo>
                    <a:pt x="37491" y="3700"/>
                  </a:lnTo>
                  <a:lnTo>
                    <a:pt x="37392" y="3482"/>
                  </a:lnTo>
                  <a:lnTo>
                    <a:pt x="37273" y="3284"/>
                  </a:lnTo>
                  <a:lnTo>
                    <a:pt x="37115" y="3106"/>
                  </a:lnTo>
                  <a:lnTo>
                    <a:pt x="36957" y="2928"/>
                  </a:lnTo>
                  <a:lnTo>
                    <a:pt x="36759" y="2770"/>
                  </a:lnTo>
                  <a:lnTo>
                    <a:pt x="36561" y="2612"/>
                  </a:lnTo>
                  <a:lnTo>
                    <a:pt x="36363" y="2473"/>
                  </a:lnTo>
                  <a:lnTo>
                    <a:pt x="36146" y="2335"/>
                  </a:lnTo>
                  <a:lnTo>
                    <a:pt x="35690" y="2117"/>
                  </a:lnTo>
                  <a:lnTo>
                    <a:pt x="35235" y="1919"/>
                  </a:lnTo>
                  <a:lnTo>
                    <a:pt x="34820" y="1741"/>
                  </a:lnTo>
                  <a:lnTo>
                    <a:pt x="34385" y="1583"/>
                  </a:lnTo>
                  <a:lnTo>
                    <a:pt x="33950" y="1425"/>
                  </a:lnTo>
                  <a:lnTo>
                    <a:pt x="33494" y="1286"/>
                  </a:lnTo>
                  <a:lnTo>
                    <a:pt x="33039" y="1148"/>
                  </a:lnTo>
                  <a:lnTo>
                    <a:pt x="32129" y="930"/>
                  </a:lnTo>
                  <a:lnTo>
                    <a:pt x="31200" y="752"/>
                  </a:lnTo>
                  <a:lnTo>
                    <a:pt x="30270" y="594"/>
                  </a:lnTo>
                  <a:lnTo>
                    <a:pt x="29340" y="475"/>
                  </a:lnTo>
                  <a:lnTo>
                    <a:pt x="28410" y="356"/>
                  </a:lnTo>
                  <a:lnTo>
                    <a:pt x="27480" y="257"/>
                  </a:lnTo>
                  <a:lnTo>
                    <a:pt x="26273" y="158"/>
                  </a:lnTo>
                  <a:lnTo>
                    <a:pt x="25047" y="79"/>
                  </a:lnTo>
                  <a:lnTo>
                    <a:pt x="23840" y="40"/>
                  </a:lnTo>
                  <a:lnTo>
                    <a:pt x="226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9"/>
            <p:cNvSpPr/>
            <p:nvPr/>
          </p:nvSpPr>
          <p:spPr>
            <a:xfrm>
              <a:off x="3948725" y="5172675"/>
              <a:ext cx="271550" cy="89550"/>
            </a:xfrm>
            <a:custGeom>
              <a:avLst/>
              <a:gdLst/>
              <a:ahLst/>
              <a:cxnLst/>
              <a:rect l="l" t="t" r="r" b="b"/>
              <a:pathLst>
                <a:path w="10862" h="3582" extrusionOk="0">
                  <a:moveTo>
                    <a:pt x="8171" y="1"/>
                  </a:moveTo>
                  <a:lnTo>
                    <a:pt x="2533" y="159"/>
                  </a:lnTo>
                  <a:lnTo>
                    <a:pt x="0" y="2514"/>
                  </a:lnTo>
                  <a:lnTo>
                    <a:pt x="159" y="2612"/>
                  </a:lnTo>
                  <a:lnTo>
                    <a:pt x="356" y="2731"/>
                  </a:lnTo>
                  <a:lnTo>
                    <a:pt x="653" y="2870"/>
                  </a:lnTo>
                  <a:lnTo>
                    <a:pt x="1029" y="3008"/>
                  </a:lnTo>
                  <a:lnTo>
                    <a:pt x="1484" y="3166"/>
                  </a:lnTo>
                  <a:lnTo>
                    <a:pt x="2018" y="3305"/>
                  </a:lnTo>
                  <a:lnTo>
                    <a:pt x="2651" y="3443"/>
                  </a:lnTo>
                  <a:lnTo>
                    <a:pt x="2988" y="3483"/>
                  </a:lnTo>
                  <a:lnTo>
                    <a:pt x="3364" y="3522"/>
                  </a:lnTo>
                  <a:lnTo>
                    <a:pt x="3759" y="3562"/>
                  </a:lnTo>
                  <a:lnTo>
                    <a:pt x="4155" y="3582"/>
                  </a:lnTo>
                  <a:lnTo>
                    <a:pt x="5045" y="3582"/>
                  </a:lnTo>
                  <a:lnTo>
                    <a:pt x="5540" y="3542"/>
                  </a:lnTo>
                  <a:lnTo>
                    <a:pt x="6034" y="3503"/>
                  </a:lnTo>
                  <a:lnTo>
                    <a:pt x="6549" y="3443"/>
                  </a:lnTo>
                  <a:lnTo>
                    <a:pt x="7103" y="3364"/>
                  </a:lnTo>
                  <a:lnTo>
                    <a:pt x="7676" y="3246"/>
                  </a:lnTo>
                  <a:lnTo>
                    <a:pt x="8270" y="3127"/>
                  </a:lnTo>
                  <a:lnTo>
                    <a:pt x="8883" y="2969"/>
                  </a:lnTo>
                  <a:lnTo>
                    <a:pt x="9516" y="2790"/>
                  </a:lnTo>
                  <a:lnTo>
                    <a:pt x="10169" y="2573"/>
                  </a:lnTo>
                  <a:lnTo>
                    <a:pt x="10862" y="2335"/>
                  </a:lnTo>
                  <a:lnTo>
                    <a:pt x="81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9"/>
            <p:cNvSpPr/>
            <p:nvPr/>
          </p:nvSpPr>
          <p:spPr>
            <a:xfrm>
              <a:off x="3957125" y="5220175"/>
              <a:ext cx="253250" cy="31675"/>
            </a:xfrm>
            <a:custGeom>
              <a:avLst/>
              <a:gdLst/>
              <a:ahLst/>
              <a:cxnLst/>
              <a:rect l="l" t="t" r="r" b="b"/>
              <a:pathLst>
                <a:path w="10130" h="1267" extrusionOk="0">
                  <a:moveTo>
                    <a:pt x="10071" y="0"/>
                  </a:moveTo>
                  <a:lnTo>
                    <a:pt x="9576" y="218"/>
                  </a:lnTo>
                  <a:lnTo>
                    <a:pt x="9081" y="396"/>
                  </a:lnTo>
                  <a:lnTo>
                    <a:pt x="8607" y="554"/>
                  </a:lnTo>
                  <a:lnTo>
                    <a:pt x="8132" y="693"/>
                  </a:lnTo>
                  <a:lnTo>
                    <a:pt x="7657" y="811"/>
                  </a:lnTo>
                  <a:lnTo>
                    <a:pt x="7202" y="890"/>
                  </a:lnTo>
                  <a:lnTo>
                    <a:pt x="6747" y="970"/>
                  </a:lnTo>
                  <a:lnTo>
                    <a:pt x="6292" y="1029"/>
                  </a:lnTo>
                  <a:lnTo>
                    <a:pt x="5857" y="1069"/>
                  </a:lnTo>
                  <a:lnTo>
                    <a:pt x="5421" y="1088"/>
                  </a:lnTo>
                  <a:lnTo>
                    <a:pt x="5006" y="1108"/>
                  </a:lnTo>
                  <a:lnTo>
                    <a:pt x="4591" y="1108"/>
                  </a:lnTo>
                  <a:lnTo>
                    <a:pt x="3819" y="1069"/>
                  </a:lnTo>
                  <a:lnTo>
                    <a:pt x="3107" y="989"/>
                  </a:lnTo>
                  <a:lnTo>
                    <a:pt x="2454" y="890"/>
                  </a:lnTo>
                  <a:lnTo>
                    <a:pt x="1860" y="772"/>
                  </a:lnTo>
                  <a:lnTo>
                    <a:pt x="1346" y="633"/>
                  </a:lnTo>
                  <a:lnTo>
                    <a:pt x="911" y="515"/>
                  </a:lnTo>
                  <a:lnTo>
                    <a:pt x="555" y="396"/>
                  </a:lnTo>
                  <a:lnTo>
                    <a:pt x="278" y="297"/>
                  </a:lnTo>
                  <a:lnTo>
                    <a:pt x="60" y="198"/>
                  </a:lnTo>
                  <a:lnTo>
                    <a:pt x="1" y="337"/>
                  </a:lnTo>
                  <a:lnTo>
                    <a:pt x="337" y="475"/>
                  </a:lnTo>
                  <a:lnTo>
                    <a:pt x="733" y="614"/>
                  </a:lnTo>
                  <a:lnTo>
                    <a:pt x="1247" y="772"/>
                  </a:lnTo>
                  <a:lnTo>
                    <a:pt x="1900" y="930"/>
                  </a:lnTo>
                  <a:lnTo>
                    <a:pt x="2652" y="1088"/>
                  </a:lnTo>
                  <a:lnTo>
                    <a:pt x="3067" y="1148"/>
                  </a:lnTo>
                  <a:lnTo>
                    <a:pt x="3522" y="1187"/>
                  </a:lnTo>
                  <a:lnTo>
                    <a:pt x="3977" y="1227"/>
                  </a:lnTo>
                  <a:lnTo>
                    <a:pt x="4472" y="1266"/>
                  </a:lnTo>
                  <a:lnTo>
                    <a:pt x="5085" y="1266"/>
                  </a:lnTo>
                  <a:lnTo>
                    <a:pt x="5758" y="1227"/>
                  </a:lnTo>
                  <a:lnTo>
                    <a:pt x="6430" y="1167"/>
                  </a:lnTo>
                  <a:lnTo>
                    <a:pt x="7143" y="1069"/>
                  </a:lnTo>
                  <a:lnTo>
                    <a:pt x="7875" y="910"/>
                  </a:lnTo>
                  <a:lnTo>
                    <a:pt x="8607" y="712"/>
                  </a:lnTo>
                  <a:lnTo>
                    <a:pt x="8982" y="594"/>
                  </a:lnTo>
                  <a:lnTo>
                    <a:pt x="9358" y="455"/>
                  </a:lnTo>
                  <a:lnTo>
                    <a:pt x="9754" y="317"/>
                  </a:lnTo>
                  <a:lnTo>
                    <a:pt x="10130" y="158"/>
                  </a:lnTo>
                  <a:lnTo>
                    <a:pt x="100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9"/>
            <p:cNvSpPr/>
            <p:nvPr/>
          </p:nvSpPr>
          <p:spPr>
            <a:xfrm>
              <a:off x="3970000" y="5206325"/>
              <a:ext cx="224075" cy="29200"/>
            </a:xfrm>
            <a:custGeom>
              <a:avLst/>
              <a:gdLst/>
              <a:ahLst/>
              <a:cxnLst/>
              <a:rect l="l" t="t" r="r" b="b"/>
              <a:pathLst>
                <a:path w="8963" h="1168" extrusionOk="0">
                  <a:moveTo>
                    <a:pt x="8903" y="0"/>
                  </a:moveTo>
                  <a:lnTo>
                    <a:pt x="8507" y="178"/>
                  </a:lnTo>
                  <a:lnTo>
                    <a:pt x="8111" y="337"/>
                  </a:lnTo>
                  <a:lnTo>
                    <a:pt x="7735" y="495"/>
                  </a:lnTo>
                  <a:lnTo>
                    <a:pt x="7340" y="614"/>
                  </a:lnTo>
                  <a:lnTo>
                    <a:pt x="6944" y="712"/>
                  </a:lnTo>
                  <a:lnTo>
                    <a:pt x="6548" y="811"/>
                  </a:lnTo>
                  <a:lnTo>
                    <a:pt x="6173" y="871"/>
                  </a:lnTo>
                  <a:lnTo>
                    <a:pt x="5777" y="930"/>
                  </a:lnTo>
                  <a:lnTo>
                    <a:pt x="5401" y="970"/>
                  </a:lnTo>
                  <a:lnTo>
                    <a:pt x="5025" y="1009"/>
                  </a:lnTo>
                  <a:lnTo>
                    <a:pt x="4293" y="1029"/>
                  </a:lnTo>
                  <a:lnTo>
                    <a:pt x="3601" y="989"/>
                  </a:lnTo>
                  <a:lnTo>
                    <a:pt x="2948" y="930"/>
                  </a:lnTo>
                  <a:lnTo>
                    <a:pt x="2335" y="851"/>
                  </a:lnTo>
                  <a:lnTo>
                    <a:pt x="1781" y="752"/>
                  </a:lnTo>
                  <a:lnTo>
                    <a:pt x="1306" y="633"/>
                  </a:lnTo>
                  <a:lnTo>
                    <a:pt x="871" y="534"/>
                  </a:lnTo>
                  <a:lnTo>
                    <a:pt x="277" y="356"/>
                  </a:lnTo>
                  <a:lnTo>
                    <a:pt x="59" y="277"/>
                  </a:lnTo>
                  <a:lnTo>
                    <a:pt x="0" y="416"/>
                  </a:lnTo>
                  <a:lnTo>
                    <a:pt x="317" y="534"/>
                  </a:lnTo>
                  <a:lnTo>
                    <a:pt x="692" y="633"/>
                  </a:lnTo>
                  <a:lnTo>
                    <a:pt x="1167" y="772"/>
                  </a:lnTo>
                  <a:lnTo>
                    <a:pt x="1761" y="910"/>
                  </a:lnTo>
                  <a:lnTo>
                    <a:pt x="2433" y="1029"/>
                  </a:lnTo>
                  <a:lnTo>
                    <a:pt x="3205" y="1108"/>
                  </a:lnTo>
                  <a:lnTo>
                    <a:pt x="3601" y="1148"/>
                  </a:lnTo>
                  <a:lnTo>
                    <a:pt x="4016" y="1168"/>
                  </a:lnTo>
                  <a:lnTo>
                    <a:pt x="4590" y="1168"/>
                  </a:lnTo>
                  <a:lnTo>
                    <a:pt x="5203" y="1148"/>
                  </a:lnTo>
                  <a:lnTo>
                    <a:pt x="5816" y="1088"/>
                  </a:lnTo>
                  <a:lnTo>
                    <a:pt x="6430" y="989"/>
                  </a:lnTo>
                  <a:lnTo>
                    <a:pt x="7063" y="851"/>
                  </a:lnTo>
                  <a:lnTo>
                    <a:pt x="7379" y="772"/>
                  </a:lnTo>
                  <a:lnTo>
                    <a:pt x="7696" y="673"/>
                  </a:lnTo>
                  <a:lnTo>
                    <a:pt x="8012" y="554"/>
                  </a:lnTo>
                  <a:lnTo>
                    <a:pt x="8329" y="416"/>
                  </a:lnTo>
                  <a:lnTo>
                    <a:pt x="8646" y="277"/>
                  </a:lnTo>
                  <a:lnTo>
                    <a:pt x="8962" y="139"/>
                  </a:lnTo>
                  <a:lnTo>
                    <a:pt x="89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9"/>
            <p:cNvSpPr/>
            <p:nvPr/>
          </p:nvSpPr>
          <p:spPr>
            <a:xfrm>
              <a:off x="4348850" y="4871475"/>
              <a:ext cx="391750" cy="274025"/>
            </a:xfrm>
            <a:custGeom>
              <a:avLst/>
              <a:gdLst/>
              <a:ahLst/>
              <a:cxnLst/>
              <a:rect l="l" t="t" r="r" b="b"/>
              <a:pathLst>
                <a:path w="15670" h="10961" extrusionOk="0">
                  <a:moveTo>
                    <a:pt x="9180" y="1"/>
                  </a:moveTo>
                  <a:lnTo>
                    <a:pt x="8725" y="40"/>
                  </a:lnTo>
                  <a:lnTo>
                    <a:pt x="8072" y="119"/>
                  </a:lnTo>
                  <a:lnTo>
                    <a:pt x="7419" y="238"/>
                  </a:lnTo>
                  <a:lnTo>
                    <a:pt x="6786" y="377"/>
                  </a:lnTo>
                  <a:lnTo>
                    <a:pt x="6173" y="555"/>
                  </a:lnTo>
                  <a:lnTo>
                    <a:pt x="5579" y="772"/>
                  </a:lnTo>
                  <a:lnTo>
                    <a:pt x="4986" y="1010"/>
                  </a:lnTo>
                  <a:lnTo>
                    <a:pt x="4412" y="1287"/>
                  </a:lnTo>
                  <a:lnTo>
                    <a:pt x="3858" y="1603"/>
                  </a:lnTo>
                  <a:lnTo>
                    <a:pt x="3324" y="1939"/>
                  </a:lnTo>
                  <a:lnTo>
                    <a:pt x="2810" y="2296"/>
                  </a:lnTo>
                  <a:lnTo>
                    <a:pt x="2315" y="2691"/>
                  </a:lnTo>
                  <a:lnTo>
                    <a:pt x="1821" y="3107"/>
                  </a:lnTo>
                  <a:lnTo>
                    <a:pt x="1365" y="3542"/>
                  </a:lnTo>
                  <a:lnTo>
                    <a:pt x="910" y="4017"/>
                  </a:lnTo>
                  <a:lnTo>
                    <a:pt x="475" y="4511"/>
                  </a:lnTo>
                  <a:lnTo>
                    <a:pt x="80" y="5026"/>
                  </a:lnTo>
                  <a:lnTo>
                    <a:pt x="20" y="5105"/>
                  </a:lnTo>
                  <a:lnTo>
                    <a:pt x="0" y="5184"/>
                  </a:lnTo>
                  <a:lnTo>
                    <a:pt x="20" y="5243"/>
                  </a:lnTo>
                  <a:lnTo>
                    <a:pt x="60" y="5303"/>
                  </a:lnTo>
                  <a:lnTo>
                    <a:pt x="139" y="5342"/>
                  </a:lnTo>
                  <a:lnTo>
                    <a:pt x="218" y="5362"/>
                  </a:lnTo>
                  <a:lnTo>
                    <a:pt x="337" y="5382"/>
                  </a:lnTo>
                  <a:lnTo>
                    <a:pt x="455" y="5402"/>
                  </a:lnTo>
                  <a:lnTo>
                    <a:pt x="713" y="5382"/>
                  </a:lnTo>
                  <a:lnTo>
                    <a:pt x="970" y="5322"/>
                  </a:lnTo>
                  <a:lnTo>
                    <a:pt x="1089" y="5283"/>
                  </a:lnTo>
                  <a:lnTo>
                    <a:pt x="1187" y="5224"/>
                  </a:lnTo>
                  <a:lnTo>
                    <a:pt x="1267" y="5184"/>
                  </a:lnTo>
                  <a:lnTo>
                    <a:pt x="1346" y="5105"/>
                  </a:lnTo>
                  <a:lnTo>
                    <a:pt x="1642" y="4729"/>
                  </a:lnTo>
                  <a:lnTo>
                    <a:pt x="1939" y="4373"/>
                  </a:lnTo>
                  <a:lnTo>
                    <a:pt x="2256" y="4017"/>
                  </a:lnTo>
                  <a:lnTo>
                    <a:pt x="2592" y="3680"/>
                  </a:lnTo>
                  <a:lnTo>
                    <a:pt x="2928" y="3364"/>
                  </a:lnTo>
                  <a:lnTo>
                    <a:pt x="3265" y="3067"/>
                  </a:lnTo>
                  <a:lnTo>
                    <a:pt x="3621" y="2790"/>
                  </a:lnTo>
                  <a:lnTo>
                    <a:pt x="3977" y="2533"/>
                  </a:lnTo>
                  <a:lnTo>
                    <a:pt x="4353" y="2276"/>
                  </a:lnTo>
                  <a:lnTo>
                    <a:pt x="4749" y="2058"/>
                  </a:lnTo>
                  <a:lnTo>
                    <a:pt x="5144" y="1841"/>
                  </a:lnTo>
                  <a:lnTo>
                    <a:pt x="5560" y="1643"/>
                  </a:lnTo>
                  <a:lnTo>
                    <a:pt x="5975" y="1465"/>
                  </a:lnTo>
                  <a:lnTo>
                    <a:pt x="6410" y="1306"/>
                  </a:lnTo>
                  <a:lnTo>
                    <a:pt x="6865" y="1168"/>
                  </a:lnTo>
                  <a:lnTo>
                    <a:pt x="7340" y="1029"/>
                  </a:lnTo>
                  <a:lnTo>
                    <a:pt x="7775" y="950"/>
                  </a:lnTo>
                  <a:lnTo>
                    <a:pt x="8211" y="871"/>
                  </a:lnTo>
                  <a:lnTo>
                    <a:pt x="8666" y="812"/>
                  </a:lnTo>
                  <a:lnTo>
                    <a:pt x="9121" y="772"/>
                  </a:lnTo>
                  <a:lnTo>
                    <a:pt x="10051" y="772"/>
                  </a:lnTo>
                  <a:lnTo>
                    <a:pt x="10525" y="812"/>
                  </a:lnTo>
                  <a:lnTo>
                    <a:pt x="10980" y="891"/>
                  </a:lnTo>
                  <a:lnTo>
                    <a:pt x="11435" y="990"/>
                  </a:lnTo>
                  <a:lnTo>
                    <a:pt x="11871" y="1128"/>
                  </a:lnTo>
                  <a:lnTo>
                    <a:pt x="12286" y="1287"/>
                  </a:lnTo>
                  <a:lnTo>
                    <a:pt x="12682" y="1504"/>
                  </a:lnTo>
                  <a:lnTo>
                    <a:pt x="12880" y="1603"/>
                  </a:lnTo>
                  <a:lnTo>
                    <a:pt x="13058" y="1742"/>
                  </a:lnTo>
                  <a:lnTo>
                    <a:pt x="13236" y="1880"/>
                  </a:lnTo>
                  <a:lnTo>
                    <a:pt x="13414" y="2019"/>
                  </a:lnTo>
                  <a:lnTo>
                    <a:pt x="13572" y="2177"/>
                  </a:lnTo>
                  <a:lnTo>
                    <a:pt x="13730" y="2355"/>
                  </a:lnTo>
                  <a:lnTo>
                    <a:pt x="13869" y="2533"/>
                  </a:lnTo>
                  <a:lnTo>
                    <a:pt x="14007" y="2711"/>
                  </a:lnTo>
                  <a:lnTo>
                    <a:pt x="14106" y="2889"/>
                  </a:lnTo>
                  <a:lnTo>
                    <a:pt x="14185" y="3087"/>
                  </a:lnTo>
                  <a:lnTo>
                    <a:pt x="14245" y="3265"/>
                  </a:lnTo>
                  <a:lnTo>
                    <a:pt x="14284" y="3463"/>
                  </a:lnTo>
                  <a:lnTo>
                    <a:pt x="14284" y="3641"/>
                  </a:lnTo>
                  <a:lnTo>
                    <a:pt x="14284" y="3839"/>
                  </a:lnTo>
                  <a:lnTo>
                    <a:pt x="14264" y="4037"/>
                  </a:lnTo>
                  <a:lnTo>
                    <a:pt x="14205" y="4215"/>
                  </a:lnTo>
                  <a:lnTo>
                    <a:pt x="14146" y="4412"/>
                  </a:lnTo>
                  <a:lnTo>
                    <a:pt x="14086" y="4590"/>
                  </a:lnTo>
                  <a:lnTo>
                    <a:pt x="13988" y="4769"/>
                  </a:lnTo>
                  <a:lnTo>
                    <a:pt x="13889" y="4947"/>
                  </a:lnTo>
                  <a:lnTo>
                    <a:pt x="13790" y="5105"/>
                  </a:lnTo>
                  <a:lnTo>
                    <a:pt x="13671" y="5263"/>
                  </a:lnTo>
                  <a:lnTo>
                    <a:pt x="13414" y="5560"/>
                  </a:lnTo>
                  <a:lnTo>
                    <a:pt x="13196" y="5758"/>
                  </a:lnTo>
                  <a:lnTo>
                    <a:pt x="12979" y="5936"/>
                  </a:lnTo>
                  <a:lnTo>
                    <a:pt x="12721" y="6094"/>
                  </a:lnTo>
                  <a:lnTo>
                    <a:pt x="12484" y="6252"/>
                  </a:lnTo>
                  <a:lnTo>
                    <a:pt x="12207" y="6371"/>
                  </a:lnTo>
                  <a:lnTo>
                    <a:pt x="11930" y="6490"/>
                  </a:lnTo>
                  <a:lnTo>
                    <a:pt x="11653" y="6589"/>
                  </a:lnTo>
                  <a:lnTo>
                    <a:pt x="11376" y="6688"/>
                  </a:lnTo>
                  <a:lnTo>
                    <a:pt x="11079" y="6747"/>
                  </a:lnTo>
                  <a:lnTo>
                    <a:pt x="10783" y="6806"/>
                  </a:lnTo>
                  <a:lnTo>
                    <a:pt x="10189" y="6905"/>
                  </a:lnTo>
                  <a:lnTo>
                    <a:pt x="9596" y="6945"/>
                  </a:lnTo>
                  <a:lnTo>
                    <a:pt x="9022" y="6945"/>
                  </a:lnTo>
                  <a:lnTo>
                    <a:pt x="8646" y="6925"/>
                  </a:lnTo>
                  <a:lnTo>
                    <a:pt x="8270" y="6885"/>
                  </a:lnTo>
                  <a:lnTo>
                    <a:pt x="7874" y="6806"/>
                  </a:lnTo>
                  <a:lnTo>
                    <a:pt x="7498" y="6727"/>
                  </a:lnTo>
                  <a:lnTo>
                    <a:pt x="6687" y="6529"/>
                  </a:lnTo>
                  <a:lnTo>
                    <a:pt x="5876" y="6312"/>
                  </a:lnTo>
                  <a:lnTo>
                    <a:pt x="5481" y="6213"/>
                  </a:lnTo>
                  <a:lnTo>
                    <a:pt x="5065" y="6134"/>
                  </a:lnTo>
                  <a:lnTo>
                    <a:pt x="4669" y="6074"/>
                  </a:lnTo>
                  <a:lnTo>
                    <a:pt x="4274" y="6054"/>
                  </a:lnTo>
                  <a:lnTo>
                    <a:pt x="3878" y="6054"/>
                  </a:lnTo>
                  <a:lnTo>
                    <a:pt x="3502" y="6074"/>
                  </a:lnTo>
                  <a:lnTo>
                    <a:pt x="3126" y="6153"/>
                  </a:lnTo>
                  <a:lnTo>
                    <a:pt x="2948" y="6213"/>
                  </a:lnTo>
                  <a:lnTo>
                    <a:pt x="2750" y="6272"/>
                  </a:lnTo>
                  <a:lnTo>
                    <a:pt x="2513" y="6391"/>
                  </a:lnTo>
                  <a:lnTo>
                    <a:pt x="2295" y="6510"/>
                  </a:lnTo>
                  <a:lnTo>
                    <a:pt x="2058" y="6668"/>
                  </a:lnTo>
                  <a:lnTo>
                    <a:pt x="1860" y="6846"/>
                  </a:lnTo>
                  <a:lnTo>
                    <a:pt x="1662" y="7044"/>
                  </a:lnTo>
                  <a:lnTo>
                    <a:pt x="1464" y="7261"/>
                  </a:lnTo>
                  <a:lnTo>
                    <a:pt x="1306" y="7479"/>
                  </a:lnTo>
                  <a:lnTo>
                    <a:pt x="1168" y="7716"/>
                  </a:lnTo>
                  <a:lnTo>
                    <a:pt x="1049" y="7974"/>
                  </a:lnTo>
                  <a:lnTo>
                    <a:pt x="950" y="8231"/>
                  </a:lnTo>
                  <a:lnTo>
                    <a:pt x="891" y="8488"/>
                  </a:lnTo>
                  <a:lnTo>
                    <a:pt x="851" y="8745"/>
                  </a:lnTo>
                  <a:lnTo>
                    <a:pt x="851" y="9022"/>
                  </a:lnTo>
                  <a:lnTo>
                    <a:pt x="891" y="9299"/>
                  </a:lnTo>
                  <a:lnTo>
                    <a:pt x="970" y="9556"/>
                  </a:lnTo>
                  <a:lnTo>
                    <a:pt x="1089" y="9813"/>
                  </a:lnTo>
                  <a:lnTo>
                    <a:pt x="1267" y="10071"/>
                  </a:lnTo>
                  <a:lnTo>
                    <a:pt x="1445" y="10288"/>
                  </a:lnTo>
                  <a:lnTo>
                    <a:pt x="1662" y="10486"/>
                  </a:lnTo>
                  <a:lnTo>
                    <a:pt x="1880" y="10644"/>
                  </a:lnTo>
                  <a:lnTo>
                    <a:pt x="2117" y="10763"/>
                  </a:lnTo>
                  <a:lnTo>
                    <a:pt x="2374" y="10842"/>
                  </a:lnTo>
                  <a:lnTo>
                    <a:pt x="2651" y="10921"/>
                  </a:lnTo>
                  <a:lnTo>
                    <a:pt x="2909" y="10941"/>
                  </a:lnTo>
                  <a:lnTo>
                    <a:pt x="3205" y="10961"/>
                  </a:lnTo>
                  <a:lnTo>
                    <a:pt x="3482" y="10961"/>
                  </a:lnTo>
                  <a:lnTo>
                    <a:pt x="3759" y="10921"/>
                  </a:lnTo>
                  <a:lnTo>
                    <a:pt x="4056" y="10862"/>
                  </a:lnTo>
                  <a:lnTo>
                    <a:pt x="4333" y="10803"/>
                  </a:lnTo>
                  <a:lnTo>
                    <a:pt x="4590" y="10704"/>
                  </a:lnTo>
                  <a:lnTo>
                    <a:pt x="4867" y="10605"/>
                  </a:lnTo>
                  <a:lnTo>
                    <a:pt x="5105" y="10486"/>
                  </a:lnTo>
                  <a:lnTo>
                    <a:pt x="5322" y="10367"/>
                  </a:lnTo>
                  <a:lnTo>
                    <a:pt x="5520" y="10209"/>
                  </a:lnTo>
                  <a:lnTo>
                    <a:pt x="5698" y="10031"/>
                  </a:lnTo>
                  <a:lnTo>
                    <a:pt x="5817" y="9853"/>
                  </a:lnTo>
                  <a:lnTo>
                    <a:pt x="5936" y="9635"/>
                  </a:lnTo>
                  <a:lnTo>
                    <a:pt x="6015" y="9438"/>
                  </a:lnTo>
                  <a:lnTo>
                    <a:pt x="6054" y="9220"/>
                  </a:lnTo>
                  <a:lnTo>
                    <a:pt x="6074" y="9002"/>
                  </a:lnTo>
                  <a:lnTo>
                    <a:pt x="6054" y="8804"/>
                  </a:lnTo>
                  <a:lnTo>
                    <a:pt x="6015" y="8587"/>
                  </a:lnTo>
                  <a:lnTo>
                    <a:pt x="5936" y="8409"/>
                  </a:lnTo>
                  <a:lnTo>
                    <a:pt x="5817" y="8211"/>
                  </a:lnTo>
                  <a:lnTo>
                    <a:pt x="5678" y="8053"/>
                  </a:lnTo>
                  <a:lnTo>
                    <a:pt x="5500" y="7914"/>
                  </a:lnTo>
                  <a:lnTo>
                    <a:pt x="5283" y="7795"/>
                  </a:lnTo>
                  <a:lnTo>
                    <a:pt x="5045" y="7697"/>
                  </a:lnTo>
                  <a:lnTo>
                    <a:pt x="4847" y="7657"/>
                  </a:lnTo>
                  <a:lnTo>
                    <a:pt x="4630" y="7637"/>
                  </a:lnTo>
                  <a:lnTo>
                    <a:pt x="4412" y="7657"/>
                  </a:lnTo>
                  <a:lnTo>
                    <a:pt x="4155" y="7677"/>
                  </a:lnTo>
                  <a:lnTo>
                    <a:pt x="3918" y="7736"/>
                  </a:lnTo>
                  <a:lnTo>
                    <a:pt x="3660" y="7795"/>
                  </a:lnTo>
                  <a:lnTo>
                    <a:pt x="3423" y="7894"/>
                  </a:lnTo>
                  <a:lnTo>
                    <a:pt x="3205" y="8013"/>
                  </a:lnTo>
                  <a:lnTo>
                    <a:pt x="2988" y="8132"/>
                  </a:lnTo>
                  <a:lnTo>
                    <a:pt x="2810" y="8270"/>
                  </a:lnTo>
                  <a:lnTo>
                    <a:pt x="2651" y="8448"/>
                  </a:lnTo>
                  <a:lnTo>
                    <a:pt x="2553" y="8626"/>
                  </a:lnTo>
                  <a:lnTo>
                    <a:pt x="2513" y="8706"/>
                  </a:lnTo>
                  <a:lnTo>
                    <a:pt x="2473" y="8804"/>
                  </a:lnTo>
                  <a:lnTo>
                    <a:pt x="2454" y="8903"/>
                  </a:lnTo>
                  <a:lnTo>
                    <a:pt x="2454" y="9022"/>
                  </a:lnTo>
                  <a:lnTo>
                    <a:pt x="2473" y="9121"/>
                  </a:lnTo>
                  <a:lnTo>
                    <a:pt x="2493" y="9240"/>
                  </a:lnTo>
                  <a:lnTo>
                    <a:pt x="2533" y="9339"/>
                  </a:lnTo>
                  <a:lnTo>
                    <a:pt x="2592" y="9457"/>
                  </a:lnTo>
                  <a:lnTo>
                    <a:pt x="2651" y="9536"/>
                  </a:lnTo>
                  <a:lnTo>
                    <a:pt x="2731" y="9576"/>
                  </a:lnTo>
                  <a:lnTo>
                    <a:pt x="2829" y="9616"/>
                  </a:lnTo>
                  <a:lnTo>
                    <a:pt x="2948" y="9635"/>
                  </a:lnTo>
                  <a:lnTo>
                    <a:pt x="3067" y="9635"/>
                  </a:lnTo>
                  <a:lnTo>
                    <a:pt x="3186" y="9616"/>
                  </a:lnTo>
                  <a:lnTo>
                    <a:pt x="3304" y="9596"/>
                  </a:lnTo>
                  <a:lnTo>
                    <a:pt x="3443" y="9556"/>
                  </a:lnTo>
                  <a:lnTo>
                    <a:pt x="3561" y="9517"/>
                  </a:lnTo>
                  <a:lnTo>
                    <a:pt x="3660" y="9457"/>
                  </a:lnTo>
                  <a:lnTo>
                    <a:pt x="3759" y="9378"/>
                  </a:lnTo>
                  <a:lnTo>
                    <a:pt x="3838" y="9319"/>
                  </a:lnTo>
                  <a:lnTo>
                    <a:pt x="3878" y="9220"/>
                  </a:lnTo>
                  <a:lnTo>
                    <a:pt x="3918" y="9141"/>
                  </a:lnTo>
                  <a:lnTo>
                    <a:pt x="3918" y="9042"/>
                  </a:lnTo>
                  <a:lnTo>
                    <a:pt x="3878" y="8963"/>
                  </a:lnTo>
                  <a:lnTo>
                    <a:pt x="3838" y="8864"/>
                  </a:lnTo>
                  <a:lnTo>
                    <a:pt x="3819" y="8785"/>
                  </a:lnTo>
                  <a:lnTo>
                    <a:pt x="3819" y="8706"/>
                  </a:lnTo>
                  <a:lnTo>
                    <a:pt x="3838" y="8646"/>
                  </a:lnTo>
                  <a:lnTo>
                    <a:pt x="3898" y="8607"/>
                  </a:lnTo>
                  <a:lnTo>
                    <a:pt x="3957" y="8587"/>
                  </a:lnTo>
                  <a:lnTo>
                    <a:pt x="4017" y="8567"/>
                  </a:lnTo>
                  <a:lnTo>
                    <a:pt x="4096" y="8547"/>
                  </a:lnTo>
                  <a:lnTo>
                    <a:pt x="4274" y="8567"/>
                  </a:lnTo>
                  <a:lnTo>
                    <a:pt x="4452" y="8626"/>
                  </a:lnTo>
                  <a:lnTo>
                    <a:pt x="4511" y="8666"/>
                  </a:lnTo>
                  <a:lnTo>
                    <a:pt x="4590" y="8725"/>
                  </a:lnTo>
                  <a:lnTo>
                    <a:pt x="4650" y="8804"/>
                  </a:lnTo>
                  <a:lnTo>
                    <a:pt x="4689" y="8884"/>
                  </a:lnTo>
                  <a:lnTo>
                    <a:pt x="4729" y="9002"/>
                  </a:lnTo>
                  <a:lnTo>
                    <a:pt x="4749" y="9121"/>
                  </a:lnTo>
                  <a:lnTo>
                    <a:pt x="4749" y="9220"/>
                  </a:lnTo>
                  <a:lnTo>
                    <a:pt x="4749" y="9339"/>
                  </a:lnTo>
                  <a:lnTo>
                    <a:pt x="4709" y="9438"/>
                  </a:lnTo>
                  <a:lnTo>
                    <a:pt x="4669" y="9556"/>
                  </a:lnTo>
                  <a:lnTo>
                    <a:pt x="4630" y="9635"/>
                  </a:lnTo>
                  <a:lnTo>
                    <a:pt x="4551" y="9734"/>
                  </a:lnTo>
                  <a:lnTo>
                    <a:pt x="4412" y="9893"/>
                  </a:lnTo>
                  <a:lnTo>
                    <a:pt x="4214" y="10011"/>
                  </a:lnTo>
                  <a:lnTo>
                    <a:pt x="4017" y="10110"/>
                  </a:lnTo>
                  <a:lnTo>
                    <a:pt x="3799" y="10170"/>
                  </a:lnTo>
                  <a:lnTo>
                    <a:pt x="3581" y="10189"/>
                  </a:lnTo>
                  <a:lnTo>
                    <a:pt x="3403" y="10170"/>
                  </a:lnTo>
                  <a:lnTo>
                    <a:pt x="3225" y="10130"/>
                  </a:lnTo>
                  <a:lnTo>
                    <a:pt x="3067" y="10071"/>
                  </a:lnTo>
                  <a:lnTo>
                    <a:pt x="2909" y="9991"/>
                  </a:lnTo>
                  <a:lnTo>
                    <a:pt x="2790" y="9873"/>
                  </a:lnTo>
                  <a:lnTo>
                    <a:pt x="2671" y="9754"/>
                  </a:lnTo>
                  <a:lnTo>
                    <a:pt x="2572" y="9616"/>
                  </a:lnTo>
                  <a:lnTo>
                    <a:pt x="2493" y="9477"/>
                  </a:lnTo>
                  <a:lnTo>
                    <a:pt x="2414" y="9319"/>
                  </a:lnTo>
                  <a:lnTo>
                    <a:pt x="2355" y="9141"/>
                  </a:lnTo>
                  <a:lnTo>
                    <a:pt x="2315" y="8963"/>
                  </a:lnTo>
                  <a:lnTo>
                    <a:pt x="2295" y="8804"/>
                  </a:lnTo>
                  <a:lnTo>
                    <a:pt x="2276" y="8626"/>
                  </a:lnTo>
                  <a:lnTo>
                    <a:pt x="2295" y="8448"/>
                  </a:lnTo>
                  <a:lnTo>
                    <a:pt x="2295" y="8270"/>
                  </a:lnTo>
                  <a:lnTo>
                    <a:pt x="2355" y="8013"/>
                  </a:lnTo>
                  <a:lnTo>
                    <a:pt x="2434" y="7776"/>
                  </a:lnTo>
                  <a:lnTo>
                    <a:pt x="2533" y="7598"/>
                  </a:lnTo>
                  <a:lnTo>
                    <a:pt x="2651" y="7420"/>
                  </a:lnTo>
                  <a:lnTo>
                    <a:pt x="2810" y="7281"/>
                  </a:lnTo>
                  <a:lnTo>
                    <a:pt x="2968" y="7182"/>
                  </a:lnTo>
                  <a:lnTo>
                    <a:pt x="3126" y="7103"/>
                  </a:lnTo>
                  <a:lnTo>
                    <a:pt x="3324" y="7044"/>
                  </a:lnTo>
                  <a:lnTo>
                    <a:pt x="3502" y="7004"/>
                  </a:lnTo>
                  <a:lnTo>
                    <a:pt x="3720" y="6984"/>
                  </a:lnTo>
                  <a:lnTo>
                    <a:pt x="3918" y="6965"/>
                  </a:lnTo>
                  <a:lnTo>
                    <a:pt x="4135" y="6984"/>
                  </a:lnTo>
                  <a:lnTo>
                    <a:pt x="4353" y="7004"/>
                  </a:lnTo>
                  <a:lnTo>
                    <a:pt x="4570" y="7044"/>
                  </a:lnTo>
                  <a:lnTo>
                    <a:pt x="5006" y="7143"/>
                  </a:lnTo>
                  <a:lnTo>
                    <a:pt x="5678" y="7321"/>
                  </a:lnTo>
                  <a:lnTo>
                    <a:pt x="6351" y="7479"/>
                  </a:lnTo>
                  <a:lnTo>
                    <a:pt x="7024" y="7598"/>
                  </a:lnTo>
                  <a:lnTo>
                    <a:pt x="7716" y="7697"/>
                  </a:lnTo>
                  <a:lnTo>
                    <a:pt x="8250" y="7736"/>
                  </a:lnTo>
                  <a:lnTo>
                    <a:pt x="8824" y="7756"/>
                  </a:lnTo>
                  <a:lnTo>
                    <a:pt x="9437" y="7736"/>
                  </a:lnTo>
                  <a:lnTo>
                    <a:pt x="10051" y="7677"/>
                  </a:lnTo>
                  <a:lnTo>
                    <a:pt x="10684" y="7598"/>
                  </a:lnTo>
                  <a:lnTo>
                    <a:pt x="11336" y="7459"/>
                  </a:lnTo>
                  <a:lnTo>
                    <a:pt x="11950" y="7301"/>
                  </a:lnTo>
                  <a:lnTo>
                    <a:pt x="12266" y="7202"/>
                  </a:lnTo>
                  <a:lnTo>
                    <a:pt x="12563" y="7083"/>
                  </a:lnTo>
                  <a:lnTo>
                    <a:pt x="12860" y="6965"/>
                  </a:lnTo>
                  <a:lnTo>
                    <a:pt x="13157" y="6826"/>
                  </a:lnTo>
                  <a:lnTo>
                    <a:pt x="13434" y="6688"/>
                  </a:lnTo>
                  <a:lnTo>
                    <a:pt x="13691" y="6529"/>
                  </a:lnTo>
                  <a:lnTo>
                    <a:pt x="13948" y="6371"/>
                  </a:lnTo>
                  <a:lnTo>
                    <a:pt x="14205" y="6193"/>
                  </a:lnTo>
                  <a:lnTo>
                    <a:pt x="14423" y="5995"/>
                  </a:lnTo>
                  <a:lnTo>
                    <a:pt x="14640" y="5797"/>
                  </a:lnTo>
                  <a:lnTo>
                    <a:pt x="14838" y="5580"/>
                  </a:lnTo>
                  <a:lnTo>
                    <a:pt x="15016" y="5342"/>
                  </a:lnTo>
                  <a:lnTo>
                    <a:pt x="15175" y="5105"/>
                  </a:lnTo>
                  <a:lnTo>
                    <a:pt x="15313" y="4848"/>
                  </a:lnTo>
                  <a:lnTo>
                    <a:pt x="15432" y="4571"/>
                  </a:lnTo>
                  <a:lnTo>
                    <a:pt x="15531" y="4294"/>
                  </a:lnTo>
                  <a:lnTo>
                    <a:pt x="15610" y="3997"/>
                  </a:lnTo>
                  <a:lnTo>
                    <a:pt x="15649" y="3680"/>
                  </a:lnTo>
                  <a:lnTo>
                    <a:pt x="15669" y="3384"/>
                  </a:lnTo>
                  <a:lnTo>
                    <a:pt x="15649" y="3107"/>
                  </a:lnTo>
                  <a:lnTo>
                    <a:pt x="15610" y="2830"/>
                  </a:lnTo>
                  <a:lnTo>
                    <a:pt x="15550" y="2573"/>
                  </a:lnTo>
                  <a:lnTo>
                    <a:pt x="15452" y="2335"/>
                  </a:lnTo>
                  <a:lnTo>
                    <a:pt x="15333" y="2098"/>
                  </a:lnTo>
                  <a:lnTo>
                    <a:pt x="15194" y="1900"/>
                  </a:lnTo>
                  <a:lnTo>
                    <a:pt x="15036" y="1702"/>
                  </a:lnTo>
                  <a:lnTo>
                    <a:pt x="14838" y="1504"/>
                  </a:lnTo>
                  <a:lnTo>
                    <a:pt x="14640" y="1326"/>
                  </a:lnTo>
                  <a:lnTo>
                    <a:pt x="14423" y="1168"/>
                  </a:lnTo>
                  <a:lnTo>
                    <a:pt x="14205" y="1029"/>
                  </a:lnTo>
                  <a:lnTo>
                    <a:pt x="13948" y="891"/>
                  </a:lnTo>
                  <a:lnTo>
                    <a:pt x="13691" y="772"/>
                  </a:lnTo>
                  <a:lnTo>
                    <a:pt x="13434" y="654"/>
                  </a:lnTo>
                  <a:lnTo>
                    <a:pt x="13157" y="535"/>
                  </a:lnTo>
                  <a:lnTo>
                    <a:pt x="12583" y="377"/>
                  </a:lnTo>
                  <a:lnTo>
                    <a:pt x="11989" y="238"/>
                  </a:lnTo>
                  <a:lnTo>
                    <a:pt x="11396" y="119"/>
                  </a:lnTo>
                  <a:lnTo>
                    <a:pt x="10802" y="60"/>
                  </a:lnTo>
                  <a:lnTo>
                    <a:pt x="10229" y="20"/>
                  </a:lnTo>
                  <a:lnTo>
                    <a:pt x="9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9"/>
            <p:cNvSpPr/>
            <p:nvPr/>
          </p:nvSpPr>
          <p:spPr>
            <a:xfrm>
              <a:off x="3693025" y="4761675"/>
              <a:ext cx="782475" cy="449125"/>
            </a:xfrm>
            <a:custGeom>
              <a:avLst/>
              <a:gdLst/>
              <a:ahLst/>
              <a:cxnLst/>
              <a:rect l="l" t="t" r="r" b="b"/>
              <a:pathLst>
                <a:path w="31299" h="17965" extrusionOk="0">
                  <a:moveTo>
                    <a:pt x="14462" y="1"/>
                  </a:moveTo>
                  <a:lnTo>
                    <a:pt x="13829" y="20"/>
                  </a:lnTo>
                  <a:lnTo>
                    <a:pt x="13196" y="60"/>
                  </a:lnTo>
                  <a:lnTo>
                    <a:pt x="12583" y="100"/>
                  </a:lnTo>
                  <a:lnTo>
                    <a:pt x="11989" y="159"/>
                  </a:lnTo>
                  <a:lnTo>
                    <a:pt x="11396" y="218"/>
                  </a:lnTo>
                  <a:lnTo>
                    <a:pt x="10822" y="297"/>
                  </a:lnTo>
                  <a:lnTo>
                    <a:pt x="9714" y="495"/>
                  </a:lnTo>
                  <a:lnTo>
                    <a:pt x="8665" y="713"/>
                  </a:lnTo>
                  <a:lnTo>
                    <a:pt x="7656" y="970"/>
                  </a:lnTo>
                  <a:lnTo>
                    <a:pt x="6707" y="1247"/>
                  </a:lnTo>
                  <a:lnTo>
                    <a:pt x="5817" y="1544"/>
                  </a:lnTo>
                  <a:lnTo>
                    <a:pt x="4986" y="1841"/>
                  </a:lnTo>
                  <a:lnTo>
                    <a:pt x="4214" y="2157"/>
                  </a:lnTo>
                  <a:lnTo>
                    <a:pt x="3502" y="2474"/>
                  </a:lnTo>
                  <a:lnTo>
                    <a:pt x="2849" y="2790"/>
                  </a:lnTo>
                  <a:lnTo>
                    <a:pt x="2255" y="3087"/>
                  </a:lnTo>
                  <a:lnTo>
                    <a:pt x="1741" y="3384"/>
                  </a:lnTo>
                  <a:lnTo>
                    <a:pt x="1286" y="3641"/>
                  </a:lnTo>
                  <a:lnTo>
                    <a:pt x="574" y="4096"/>
                  </a:lnTo>
                  <a:lnTo>
                    <a:pt x="139" y="4393"/>
                  </a:lnTo>
                  <a:lnTo>
                    <a:pt x="0" y="4511"/>
                  </a:lnTo>
                  <a:lnTo>
                    <a:pt x="1603" y="5204"/>
                  </a:lnTo>
                  <a:lnTo>
                    <a:pt x="1603" y="5362"/>
                  </a:lnTo>
                  <a:lnTo>
                    <a:pt x="1583" y="5797"/>
                  </a:lnTo>
                  <a:lnTo>
                    <a:pt x="1603" y="6450"/>
                  </a:lnTo>
                  <a:lnTo>
                    <a:pt x="1642" y="6866"/>
                  </a:lnTo>
                  <a:lnTo>
                    <a:pt x="1682" y="7321"/>
                  </a:lnTo>
                  <a:lnTo>
                    <a:pt x="1761" y="7815"/>
                  </a:lnTo>
                  <a:lnTo>
                    <a:pt x="1840" y="8330"/>
                  </a:lnTo>
                  <a:lnTo>
                    <a:pt x="1959" y="8884"/>
                  </a:lnTo>
                  <a:lnTo>
                    <a:pt x="2117" y="9457"/>
                  </a:lnTo>
                  <a:lnTo>
                    <a:pt x="2295" y="10051"/>
                  </a:lnTo>
                  <a:lnTo>
                    <a:pt x="2513" y="10664"/>
                  </a:lnTo>
                  <a:lnTo>
                    <a:pt x="2770" y="11277"/>
                  </a:lnTo>
                  <a:lnTo>
                    <a:pt x="3067" y="11891"/>
                  </a:lnTo>
                  <a:lnTo>
                    <a:pt x="3423" y="12504"/>
                  </a:lnTo>
                  <a:lnTo>
                    <a:pt x="3601" y="12821"/>
                  </a:lnTo>
                  <a:lnTo>
                    <a:pt x="3818" y="13117"/>
                  </a:lnTo>
                  <a:lnTo>
                    <a:pt x="4036" y="13414"/>
                  </a:lnTo>
                  <a:lnTo>
                    <a:pt x="4254" y="13711"/>
                  </a:lnTo>
                  <a:lnTo>
                    <a:pt x="4511" y="14008"/>
                  </a:lnTo>
                  <a:lnTo>
                    <a:pt x="4768" y="14285"/>
                  </a:lnTo>
                  <a:lnTo>
                    <a:pt x="5045" y="14562"/>
                  </a:lnTo>
                  <a:lnTo>
                    <a:pt x="5322" y="14838"/>
                  </a:lnTo>
                  <a:lnTo>
                    <a:pt x="5639" y="15115"/>
                  </a:lnTo>
                  <a:lnTo>
                    <a:pt x="5955" y="15373"/>
                  </a:lnTo>
                  <a:lnTo>
                    <a:pt x="6291" y="15610"/>
                  </a:lnTo>
                  <a:lnTo>
                    <a:pt x="6647" y="15847"/>
                  </a:lnTo>
                  <a:lnTo>
                    <a:pt x="7004" y="16085"/>
                  </a:lnTo>
                  <a:lnTo>
                    <a:pt x="7399" y="16302"/>
                  </a:lnTo>
                  <a:lnTo>
                    <a:pt x="7815" y="16520"/>
                  </a:lnTo>
                  <a:lnTo>
                    <a:pt x="8230" y="16718"/>
                  </a:lnTo>
                  <a:lnTo>
                    <a:pt x="8685" y="16896"/>
                  </a:lnTo>
                  <a:lnTo>
                    <a:pt x="9140" y="17074"/>
                  </a:lnTo>
                  <a:lnTo>
                    <a:pt x="9635" y="17232"/>
                  </a:lnTo>
                  <a:lnTo>
                    <a:pt x="10129" y="17391"/>
                  </a:lnTo>
                  <a:lnTo>
                    <a:pt x="10644" y="17509"/>
                  </a:lnTo>
                  <a:lnTo>
                    <a:pt x="11198" y="17628"/>
                  </a:lnTo>
                  <a:lnTo>
                    <a:pt x="11771" y="17727"/>
                  </a:lnTo>
                  <a:lnTo>
                    <a:pt x="12345" y="17806"/>
                  </a:lnTo>
                  <a:lnTo>
                    <a:pt x="12959" y="17885"/>
                  </a:lnTo>
                  <a:lnTo>
                    <a:pt x="13592" y="17925"/>
                  </a:lnTo>
                  <a:lnTo>
                    <a:pt x="14244" y="17945"/>
                  </a:lnTo>
                  <a:lnTo>
                    <a:pt x="14917" y="17964"/>
                  </a:lnTo>
                  <a:lnTo>
                    <a:pt x="15629" y="17945"/>
                  </a:lnTo>
                  <a:lnTo>
                    <a:pt x="16361" y="17925"/>
                  </a:lnTo>
                  <a:lnTo>
                    <a:pt x="16895" y="17885"/>
                  </a:lnTo>
                  <a:lnTo>
                    <a:pt x="17449" y="17826"/>
                  </a:lnTo>
                  <a:lnTo>
                    <a:pt x="17964" y="17747"/>
                  </a:lnTo>
                  <a:lnTo>
                    <a:pt x="18458" y="17668"/>
                  </a:lnTo>
                  <a:lnTo>
                    <a:pt x="18953" y="17569"/>
                  </a:lnTo>
                  <a:lnTo>
                    <a:pt x="19428" y="17470"/>
                  </a:lnTo>
                  <a:lnTo>
                    <a:pt x="19883" y="17331"/>
                  </a:lnTo>
                  <a:lnTo>
                    <a:pt x="20338" y="17213"/>
                  </a:lnTo>
                  <a:lnTo>
                    <a:pt x="20773" y="17054"/>
                  </a:lnTo>
                  <a:lnTo>
                    <a:pt x="21189" y="16896"/>
                  </a:lnTo>
                  <a:lnTo>
                    <a:pt x="21604" y="16738"/>
                  </a:lnTo>
                  <a:lnTo>
                    <a:pt x="21980" y="16560"/>
                  </a:lnTo>
                  <a:lnTo>
                    <a:pt x="22376" y="16362"/>
                  </a:lnTo>
                  <a:lnTo>
                    <a:pt x="22732" y="16164"/>
                  </a:lnTo>
                  <a:lnTo>
                    <a:pt x="23088" y="15966"/>
                  </a:lnTo>
                  <a:lnTo>
                    <a:pt x="23424" y="15749"/>
                  </a:lnTo>
                  <a:lnTo>
                    <a:pt x="23760" y="15531"/>
                  </a:lnTo>
                  <a:lnTo>
                    <a:pt x="24077" y="15294"/>
                  </a:lnTo>
                  <a:lnTo>
                    <a:pt x="24374" y="15056"/>
                  </a:lnTo>
                  <a:lnTo>
                    <a:pt x="24670" y="14819"/>
                  </a:lnTo>
                  <a:lnTo>
                    <a:pt x="25224" y="14324"/>
                  </a:lnTo>
                  <a:lnTo>
                    <a:pt x="25739" y="13790"/>
                  </a:lnTo>
                  <a:lnTo>
                    <a:pt x="26214" y="13256"/>
                  </a:lnTo>
                  <a:lnTo>
                    <a:pt x="26629" y="12722"/>
                  </a:lnTo>
                  <a:lnTo>
                    <a:pt x="27025" y="12168"/>
                  </a:lnTo>
                  <a:lnTo>
                    <a:pt x="27381" y="11614"/>
                  </a:lnTo>
                  <a:lnTo>
                    <a:pt x="27697" y="11080"/>
                  </a:lnTo>
                  <a:lnTo>
                    <a:pt x="27974" y="10526"/>
                  </a:lnTo>
                  <a:lnTo>
                    <a:pt x="28232" y="9991"/>
                  </a:lnTo>
                  <a:lnTo>
                    <a:pt x="28449" y="9477"/>
                  </a:lnTo>
                  <a:lnTo>
                    <a:pt x="28647" y="8982"/>
                  </a:lnTo>
                  <a:lnTo>
                    <a:pt x="28825" y="8508"/>
                  </a:lnTo>
                  <a:lnTo>
                    <a:pt x="28964" y="8053"/>
                  </a:lnTo>
                  <a:lnTo>
                    <a:pt x="29082" y="7617"/>
                  </a:lnTo>
                  <a:lnTo>
                    <a:pt x="29280" y="6885"/>
                  </a:lnTo>
                  <a:lnTo>
                    <a:pt x="29379" y="6331"/>
                  </a:lnTo>
                  <a:lnTo>
                    <a:pt x="29438" y="5956"/>
                  </a:lnTo>
                  <a:lnTo>
                    <a:pt x="29458" y="5837"/>
                  </a:lnTo>
                  <a:lnTo>
                    <a:pt x="31298" y="4353"/>
                  </a:lnTo>
                  <a:lnTo>
                    <a:pt x="30428" y="3898"/>
                  </a:lnTo>
                  <a:lnTo>
                    <a:pt x="29557" y="3483"/>
                  </a:lnTo>
                  <a:lnTo>
                    <a:pt x="28706" y="3087"/>
                  </a:lnTo>
                  <a:lnTo>
                    <a:pt x="27875" y="2711"/>
                  </a:lnTo>
                  <a:lnTo>
                    <a:pt x="27045" y="2375"/>
                  </a:lnTo>
                  <a:lnTo>
                    <a:pt x="26214" y="2058"/>
                  </a:lnTo>
                  <a:lnTo>
                    <a:pt x="25402" y="1781"/>
                  </a:lnTo>
                  <a:lnTo>
                    <a:pt x="24591" y="1504"/>
                  </a:lnTo>
                  <a:lnTo>
                    <a:pt x="23800" y="1267"/>
                  </a:lnTo>
                  <a:lnTo>
                    <a:pt x="23028" y="1049"/>
                  </a:lnTo>
                  <a:lnTo>
                    <a:pt x="22257" y="871"/>
                  </a:lnTo>
                  <a:lnTo>
                    <a:pt x="21485" y="693"/>
                  </a:lnTo>
                  <a:lnTo>
                    <a:pt x="20734" y="535"/>
                  </a:lnTo>
                  <a:lnTo>
                    <a:pt x="20002" y="396"/>
                  </a:lnTo>
                  <a:lnTo>
                    <a:pt x="19270" y="297"/>
                  </a:lnTo>
                  <a:lnTo>
                    <a:pt x="18538" y="198"/>
                  </a:lnTo>
                  <a:lnTo>
                    <a:pt x="17825" y="119"/>
                  </a:lnTo>
                  <a:lnTo>
                    <a:pt x="17133" y="60"/>
                  </a:lnTo>
                  <a:lnTo>
                    <a:pt x="16460" y="20"/>
                  </a:lnTo>
                  <a:lnTo>
                    <a:pt x="157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9"/>
            <p:cNvSpPr/>
            <p:nvPr/>
          </p:nvSpPr>
          <p:spPr>
            <a:xfrm>
              <a:off x="3954650" y="5055475"/>
              <a:ext cx="249300" cy="108325"/>
            </a:xfrm>
            <a:custGeom>
              <a:avLst/>
              <a:gdLst/>
              <a:ahLst/>
              <a:cxnLst/>
              <a:rect l="l" t="t" r="r" b="b"/>
              <a:pathLst>
                <a:path w="9972" h="4333" extrusionOk="0">
                  <a:moveTo>
                    <a:pt x="4769" y="0"/>
                  </a:moveTo>
                  <a:lnTo>
                    <a:pt x="4393" y="79"/>
                  </a:lnTo>
                  <a:lnTo>
                    <a:pt x="4017" y="178"/>
                  </a:lnTo>
                  <a:lnTo>
                    <a:pt x="3700" y="317"/>
                  </a:lnTo>
                  <a:lnTo>
                    <a:pt x="3384" y="495"/>
                  </a:lnTo>
                  <a:lnTo>
                    <a:pt x="3107" y="673"/>
                  </a:lnTo>
                  <a:lnTo>
                    <a:pt x="2850" y="890"/>
                  </a:lnTo>
                  <a:lnTo>
                    <a:pt x="2612" y="1108"/>
                  </a:lnTo>
                  <a:lnTo>
                    <a:pt x="2375" y="1346"/>
                  </a:lnTo>
                  <a:lnTo>
                    <a:pt x="1999" y="1781"/>
                  </a:lnTo>
                  <a:lnTo>
                    <a:pt x="1643" y="2216"/>
                  </a:lnTo>
                  <a:lnTo>
                    <a:pt x="1346" y="2552"/>
                  </a:lnTo>
                  <a:lnTo>
                    <a:pt x="1208" y="2691"/>
                  </a:lnTo>
                  <a:lnTo>
                    <a:pt x="1089" y="2770"/>
                  </a:lnTo>
                  <a:lnTo>
                    <a:pt x="950" y="2849"/>
                  </a:lnTo>
                  <a:lnTo>
                    <a:pt x="832" y="2869"/>
                  </a:lnTo>
                  <a:lnTo>
                    <a:pt x="733" y="2889"/>
                  </a:lnTo>
                  <a:lnTo>
                    <a:pt x="634" y="2869"/>
                  </a:lnTo>
                  <a:lnTo>
                    <a:pt x="555" y="2829"/>
                  </a:lnTo>
                  <a:lnTo>
                    <a:pt x="476" y="2790"/>
                  </a:lnTo>
                  <a:lnTo>
                    <a:pt x="416" y="2730"/>
                  </a:lnTo>
                  <a:lnTo>
                    <a:pt x="357" y="2651"/>
                  </a:lnTo>
                  <a:lnTo>
                    <a:pt x="258" y="2513"/>
                  </a:lnTo>
                  <a:lnTo>
                    <a:pt x="199" y="2374"/>
                  </a:lnTo>
                  <a:lnTo>
                    <a:pt x="159" y="2236"/>
                  </a:lnTo>
                  <a:lnTo>
                    <a:pt x="119" y="2315"/>
                  </a:lnTo>
                  <a:lnTo>
                    <a:pt x="80" y="2552"/>
                  </a:lnTo>
                  <a:lnTo>
                    <a:pt x="21" y="2869"/>
                  </a:lnTo>
                  <a:lnTo>
                    <a:pt x="1" y="3067"/>
                  </a:lnTo>
                  <a:lnTo>
                    <a:pt x="1" y="3245"/>
                  </a:lnTo>
                  <a:lnTo>
                    <a:pt x="21" y="3443"/>
                  </a:lnTo>
                  <a:lnTo>
                    <a:pt x="60" y="3640"/>
                  </a:lnTo>
                  <a:lnTo>
                    <a:pt x="139" y="3818"/>
                  </a:lnTo>
                  <a:lnTo>
                    <a:pt x="238" y="3977"/>
                  </a:lnTo>
                  <a:lnTo>
                    <a:pt x="357" y="4115"/>
                  </a:lnTo>
                  <a:lnTo>
                    <a:pt x="436" y="4175"/>
                  </a:lnTo>
                  <a:lnTo>
                    <a:pt x="535" y="4234"/>
                  </a:lnTo>
                  <a:lnTo>
                    <a:pt x="634" y="4274"/>
                  </a:lnTo>
                  <a:lnTo>
                    <a:pt x="753" y="4313"/>
                  </a:lnTo>
                  <a:lnTo>
                    <a:pt x="871" y="4333"/>
                  </a:lnTo>
                  <a:lnTo>
                    <a:pt x="1287" y="4333"/>
                  </a:lnTo>
                  <a:lnTo>
                    <a:pt x="1445" y="4293"/>
                  </a:lnTo>
                  <a:lnTo>
                    <a:pt x="1603" y="4254"/>
                  </a:lnTo>
                  <a:lnTo>
                    <a:pt x="1920" y="4115"/>
                  </a:lnTo>
                  <a:lnTo>
                    <a:pt x="2217" y="3957"/>
                  </a:lnTo>
                  <a:lnTo>
                    <a:pt x="2533" y="3739"/>
                  </a:lnTo>
                  <a:lnTo>
                    <a:pt x="2850" y="3502"/>
                  </a:lnTo>
                  <a:lnTo>
                    <a:pt x="3146" y="3265"/>
                  </a:lnTo>
                  <a:lnTo>
                    <a:pt x="3423" y="3007"/>
                  </a:lnTo>
                  <a:lnTo>
                    <a:pt x="3938" y="2473"/>
                  </a:lnTo>
                  <a:lnTo>
                    <a:pt x="4353" y="2038"/>
                  </a:lnTo>
                  <a:lnTo>
                    <a:pt x="4709" y="1583"/>
                  </a:lnTo>
                  <a:lnTo>
                    <a:pt x="4788" y="1721"/>
                  </a:lnTo>
                  <a:lnTo>
                    <a:pt x="4986" y="2038"/>
                  </a:lnTo>
                  <a:lnTo>
                    <a:pt x="5145" y="2256"/>
                  </a:lnTo>
                  <a:lnTo>
                    <a:pt x="5323" y="2493"/>
                  </a:lnTo>
                  <a:lnTo>
                    <a:pt x="5520" y="2750"/>
                  </a:lnTo>
                  <a:lnTo>
                    <a:pt x="5758" y="3007"/>
                  </a:lnTo>
                  <a:lnTo>
                    <a:pt x="6015" y="3245"/>
                  </a:lnTo>
                  <a:lnTo>
                    <a:pt x="6312" y="3482"/>
                  </a:lnTo>
                  <a:lnTo>
                    <a:pt x="6628" y="3700"/>
                  </a:lnTo>
                  <a:lnTo>
                    <a:pt x="6965" y="3878"/>
                  </a:lnTo>
                  <a:lnTo>
                    <a:pt x="7123" y="3937"/>
                  </a:lnTo>
                  <a:lnTo>
                    <a:pt x="7321" y="3997"/>
                  </a:lnTo>
                  <a:lnTo>
                    <a:pt x="7499" y="4036"/>
                  </a:lnTo>
                  <a:lnTo>
                    <a:pt x="7697" y="4076"/>
                  </a:lnTo>
                  <a:lnTo>
                    <a:pt x="7894" y="4095"/>
                  </a:lnTo>
                  <a:lnTo>
                    <a:pt x="8092" y="4095"/>
                  </a:lnTo>
                  <a:lnTo>
                    <a:pt x="8290" y="4076"/>
                  </a:lnTo>
                  <a:lnTo>
                    <a:pt x="8508" y="4036"/>
                  </a:lnTo>
                  <a:lnTo>
                    <a:pt x="8785" y="3957"/>
                  </a:lnTo>
                  <a:lnTo>
                    <a:pt x="9002" y="3858"/>
                  </a:lnTo>
                  <a:lnTo>
                    <a:pt x="9220" y="3759"/>
                  </a:lnTo>
                  <a:lnTo>
                    <a:pt x="9398" y="3640"/>
                  </a:lnTo>
                  <a:lnTo>
                    <a:pt x="9537" y="3502"/>
                  </a:lnTo>
                  <a:lnTo>
                    <a:pt x="9655" y="3363"/>
                  </a:lnTo>
                  <a:lnTo>
                    <a:pt x="9754" y="3205"/>
                  </a:lnTo>
                  <a:lnTo>
                    <a:pt x="9833" y="3047"/>
                  </a:lnTo>
                  <a:lnTo>
                    <a:pt x="9893" y="2869"/>
                  </a:lnTo>
                  <a:lnTo>
                    <a:pt x="9932" y="2711"/>
                  </a:lnTo>
                  <a:lnTo>
                    <a:pt x="9952" y="2533"/>
                  </a:lnTo>
                  <a:lnTo>
                    <a:pt x="9972" y="2354"/>
                  </a:lnTo>
                  <a:lnTo>
                    <a:pt x="9952" y="2038"/>
                  </a:lnTo>
                  <a:lnTo>
                    <a:pt x="9912" y="1721"/>
                  </a:lnTo>
                  <a:lnTo>
                    <a:pt x="9873" y="1899"/>
                  </a:lnTo>
                  <a:lnTo>
                    <a:pt x="9833" y="2058"/>
                  </a:lnTo>
                  <a:lnTo>
                    <a:pt x="9774" y="2196"/>
                  </a:lnTo>
                  <a:lnTo>
                    <a:pt x="9695" y="2354"/>
                  </a:lnTo>
                  <a:lnTo>
                    <a:pt x="9596" y="2473"/>
                  </a:lnTo>
                  <a:lnTo>
                    <a:pt x="9477" y="2572"/>
                  </a:lnTo>
                  <a:lnTo>
                    <a:pt x="9339" y="2631"/>
                  </a:lnTo>
                  <a:lnTo>
                    <a:pt x="9161" y="2671"/>
                  </a:lnTo>
                  <a:lnTo>
                    <a:pt x="9062" y="2651"/>
                  </a:lnTo>
                  <a:lnTo>
                    <a:pt x="8983" y="2631"/>
                  </a:lnTo>
                  <a:lnTo>
                    <a:pt x="8805" y="2552"/>
                  </a:lnTo>
                  <a:lnTo>
                    <a:pt x="8607" y="2414"/>
                  </a:lnTo>
                  <a:lnTo>
                    <a:pt x="8389" y="2216"/>
                  </a:lnTo>
                  <a:lnTo>
                    <a:pt x="7934" y="1761"/>
                  </a:lnTo>
                  <a:lnTo>
                    <a:pt x="7439" y="1247"/>
                  </a:lnTo>
                  <a:lnTo>
                    <a:pt x="7162" y="989"/>
                  </a:lnTo>
                  <a:lnTo>
                    <a:pt x="6866" y="752"/>
                  </a:lnTo>
                  <a:lnTo>
                    <a:pt x="6569" y="515"/>
                  </a:lnTo>
                  <a:lnTo>
                    <a:pt x="6252" y="317"/>
                  </a:lnTo>
                  <a:lnTo>
                    <a:pt x="6074" y="238"/>
                  </a:lnTo>
                  <a:lnTo>
                    <a:pt x="5896" y="158"/>
                  </a:lnTo>
                  <a:lnTo>
                    <a:pt x="5718" y="99"/>
                  </a:lnTo>
                  <a:lnTo>
                    <a:pt x="5540" y="40"/>
                  </a:lnTo>
                  <a:lnTo>
                    <a:pt x="5362" y="20"/>
                  </a:lnTo>
                  <a:lnTo>
                    <a:pt x="5164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9"/>
            <p:cNvSpPr/>
            <p:nvPr/>
          </p:nvSpPr>
          <p:spPr>
            <a:xfrm>
              <a:off x="3964550" y="5013925"/>
              <a:ext cx="59375" cy="63325"/>
            </a:xfrm>
            <a:custGeom>
              <a:avLst/>
              <a:gdLst/>
              <a:ahLst/>
              <a:cxnLst/>
              <a:rect l="l" t="t" r="r" b="b"/>
              <a:pathLst>
                <a:path w="2375" h="2533" extrusionOk="0">
                  <a:moveTo>
                    <a:pt x="2216" y="0"/>
                  </a:moveTo>
                  <a:lnTo>
                    <a:pt x="2137" y="20"/>
                  </a:lnTo>
                  <a:lnTo>
                    <a:pt x="2078" y="40"/>
                  </a:lnTo>
                  <a:lnTo>
                    <a:pt x="2038" y="99"/>
                  </a:lnTo>
                  <a:lnTo>
                    <a:pt x="2018" y="139"/>
                  </a:lnTo>
                  <a:lnTo>
                    <a:pt x="1999" y="356"/>
                  </a:lnTo>
                  <a:lnTo>
                    <a:pt x="1939" y="673"/>
                  </a:lnTo>
                  <a:lnTo>
                    <a:pt x="1860" y="1049"/>
                  </a:lnTo>
                  <a:lnTo>
                    <a:pt x="1761" y="1445"/>
                  </a:lnTo>
                  <a:lnTo>
                    <a:pt x="1682" y="1623"/>
                  </a:lnTo>
                  <a:lnTo>
                    <a:pt x="1623" y="1801"/>
                  </a:lnTo>
                  <a:lnTo>
                    <a:pt x="1544" y="1959"/>
                  </a:lnTo>
                  <a:lnTo>
                    <a:pt x="1445" y="2078"/>
                  </a:lnTo>
                  <a:lnTo>
                    <a:pt x="1346" y="2177"/>
                  </a:lnTo>
                  <a:lnTo>
                    <a:pt x="1247" y="2236"/>
                  </a:lnTo>
                  <a:lnTo>
                    <a:pt x="1148" y="2276"/>
                  </a:lnTo>
                  <a:lnTo>
                    <a:pt x="1089" y="2256"/>
                  </a:lnTo>
                  <a:lnTo>
                    <a:pt x="1029" y="2236"/>
                  </a:lnTo>
                  <a:lnTo>
                    <a:pt x="950" y="2216"/>
                  </a:lnTo>
                  <a:lnTo>
                    <a:pt x="891" y="2157"/>
                  </a:lnTo>
                  <a:lnTo>
                    <a:pt x="792" y="2038"/>
                  </a:lnTo>
                  <a:lnTo>
                    <a:pt x="713" y="1880"/>
                  </a:lnTo>
                  <a:lnTo>
                    <a:pt x="634" y="1702"/>
                  </a:lnTo>
                  <a:lnTo>
                    <a:pt x="574" y="1524"/>
                  </a:lnTo>
                  <a:lnTo>
                    <a:pt x="535" y="1326"/>
                  </a:lnTo>
                  <a:lnTo>
                    <a:pt x="475" y="1029"/>
                  </a:lnTo>
                  <a:lnTo>
                    <a:pt x="396" y="614"/>
                  </a:lnTo>
                  <a:lnTo>
                    <a:pt x="337" y="178"/>
                  </a:lnTo>
                  <a:lnTo>
                    <a:pt x="317" y="139"/>
                  </a:lnTo>
                  <a:lnTo>
                    <a:pt x="277" y="99"/>
                  </a:lnTo>
                  <a:lnTo>
                    <a:pt x="159" y="99"/>
                  </a:lnTo>
                  <a:lnTo>
                    <a:pt x="99" y="119"/>
                  </a:lnTo>
                  <a:lnTo>
                    <a:pt x="40" y="159"/>
                  </a:lnTo>
                  <a:lnTo>
                    <a:pt x="20" y="218"/>
                  </a:lnTo>
                  <a:lnTo>
                    <a:pt x="0" y="277"/>
                  </a:lnTo>
                  <a:lnTo>
                    <a:pt x="60" y="871"/>
                  </a:lnTo>
                  <a:lnTo>
                    <a:pt x="119" y="1227"/>
                  </a:lnTo>
                  <a:lnTo>
                    <a:pt x="218" y="1603"/>
                  </a:lnTo>
                  <a:lnTo>
                    <a:pt x="277" y="1781"/>
                  </a:lnTo>
                  <a:lnTo>
                    <a:pt x="337" y="1939"/>
                  </a:lnTo>
                  <a:lnTo>
                    <a:pt x="416" y="2097"/>
                  </a:lnTo>
                  <a:lnTo>
                    <a:pt x="515" y="2236"/>
                  </a:lnTo>
                  <a:lnTo>
                    <a:pt x="614" y="2335"/>
                  </a:lnTo>
                  <a:lnTo>
                    <a:pt x="732" y="2434"/>
                  </a:lnTo>
                  <a:lnTo>
                    <a:pt x="871" y="2493"/>
                  </a:lnTo>
                  <a:lnTo>
                    <a:pt x="1009" y="2533"/>
                  </a:lnTo>
                  <a:lnTo>
                    <a:pt x="1187" y="2513"/>
                  </a:lnTo>
                  <a:lnTo>
                    <a:pt x="1366" y="2473"/>
                  </a:lnTo>
                  <a:lnTo>
                    <a:pt x="1504" y="2394"/>
                  </a:lnTo>
                  <a:lnTo>
                    <a:pt x="1642" y="2295"/>
                  </a:lnTo>
                  <a:lnTo>
                    <a:pt x="1761" y="2157"/>
                  </a:lnTo>
                  <a:lnTo>
                    <a:pt x="1860" y="1999"/>
                  </a:lnTo>
                  <a:lnTo>
                    <a:pt x="1959" y="1820"/>
                  </a:lnTo>
                  <a:lnTo>
                    <a:pt x="2038" y="1623"/>
                  </a:lnTo>
                  <a:lnTo>
                    <a:pt x="2117" y="1425"/>
                  </a:lnTo>
                  <a:lnTo>
                    <a:pt x="2177" y="1227"/>
                  </a:lnTo>
                  <a:lnTo>
                    <a:pt x="2276" y="812"/>
                  </a:lnTo>
                  <a:lnTo>
                    <a:pt x="2335" y="436"/>
                  </a:lnTo>
                  <a:lnTo>
                    <a:pt x="2374" y="139"/>
                  </a:lnTo>
                  <a:lnTo>
                    <a:pt x="2355" y="80"/>
                  </a:lnTo>
                  <a:lnTo>
                    <a:pt x="2315" y="40"/>
                  </a:lnTo>
                  <a:lnTo>
                    <a:pt x="2276" y="20"/>
                  </a:lnTo>
                  <a:lnTo>
                    <a:pt x="2216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9"/>
            <p:cNvSpPr/>
            <p:nvPr/>
          </p:nvSpPr>
          <p:spPr>
            <a:xfrm>
              <a:off x="4108475" y="5009475"/>
              <a:ext cx="58875" cy="59375"/>
            </a:xfrm>
            <a:custGeom>
              <a:avLst/>
              <a:gdLst/>
              <a:ahLst/>
              <a:cxnLst/>
              <a:rect l="l" t="t" r="r" b="b"/>
              <a:pathLst>
                <a:path w="2355" h="2375" extrusionOk="0">
                  <a:moveTo>
                    <a:pt x="2315" y="0"/>
                  </a:moveTo>
                  <a:lnTo>
                    <a:pt x="2196" y="20"/>
                  </a:lnTo>
                  <a:lnTo>
                    <a:pt x="2078" y="60"/>
                  </a:lnTo>
                  <a:lnTo>
                    <a:pt x="2038" y="79"/>
                  </a:lnTo>
                  <a:lnTo>
                    <a:pt x="2018" y="119"/>
                  </a:lnTo>
                  <a:lnTo>
                    <a:pt x="2018" y="653"/>
                  </a:lnTo>
                  <a:lnTo>
                    <a:pt x="2018" y="950"/>
                  </a:lnTo>
                  <a:lnTo>
                    <a:pt x="1979" y="1247"/>
                  </a:lnTo>
                  <a:lnTo>
                    <a:pt x="1920" y="1543"/>
                  </a:lnTo>
                  <a:lnTo>
                    <a:pt x="1840" y="1820"/>
                  </a:lnTo>
                  <a:lnTo>
                    <a:pt x="1781" y="1939"/>
                  </a:lnTo>
                  <a:lnTo>
                    <a:pt x="1722" y="2058"/>
                  </a:lnTo>
                  <a:lnTo>
                    <a:pt x="1643" y="2157"/>
                  </a:lnTo>
                  <a:lnTo>
                    <a:pt x="1544" y="2256"/>
                  </a:lnTo>
                  <a:lnTo>
                    <a:pt x="1524" y="2256"/>
                  </a:lnTo>
                  <a:lnTo>
                    <a:pt x="1484" y="2275"/>
                  </a:lnTo>
                  <a:lnTo>
                    <a:pt x="1405" y="2236"/>
                  </a:lnTo>
                  <a:lnTo>
                    <a:pt x="1326" y="2177"/>
                  </a:lnTo>
                  <a:lnTo>
                    <a:pt x="1227" y="2097"/>
                  </a:lnTo>
                  <a:lnTo>
                    <a:pt x="1069" y="1939"/>
                  </a:lnTo>
                  <a:lnTo>
                    <a:pt x="970" y="1820"/>
                  </a:lnTo>
                  <a:lnTo>
                    <a:pt x="871" y="1642"/>
                  </a:lnTo>
                  <a:lnTo>
                    <a:pt x="772" y="1464"/>
                  </a:lnTo>
                  <a:lnTo>
                    <a:pt x="614" y="1069"/>
                  </a:lnTo>
                  <a:lnTo>
                    <a:pt x="456" y="614"/>
                  </a:lnTo>
                  <a:lnTo>
                    <a:pt x="337" y="139"/>
                  </a:lnTo>
                  <a:lnTo>
                    <a:pt x="317" y="119"/>
                  </a:lnTo>
                  <a:lnTo>
                    <a:pt x="159" y="119"/>
                  </a:lnTo>
                  <a:lnTo>
                    <a:pt x="40" y="178"/>
                  </a:lnTo>
                  <a:lnTo>
                    <a:pt x="20" y="198"/>
                  </a:lnTo>
                  <a:lnTo>
                    <a:pt x="1" y="218"/>
                  </a:lnTo>
                  <a:lnTo>
                    <a:pt x="80" y="534"/>
                  </a:lnTo>
                  <a:lnTo>
                    <a:pt x="159" y="910"/>
                  </a:lnTo>
                  <a:lnTo>
                    <a:pt x="297" y="1286"/>
                  </a:lnTo>
                  <a:lnTo>
                    <a:pt x="376" y="1464"/>
                  </a:lnTo>
                  <a:lnTo>
                    <a:pt x="456" y="1642"/>
                  </a:lnTo>
                  <a:lnTo>
                    <a:pt x="554" y="1820"/>
                  </a:lnTo>
                  <a:lnTo>
                    <a:pt x="673" y="1979"/>
                  </a:lnTo>
                  <a:lnTo>
                    <a:pt x="792" y="2117"/>
                  </a:lnTo>
                  <a:lnTo>
                    <a:pt x="911" y="2216"/>
                  </a:lnTo>
                  <a:lnTo>
                    <a:pt x="1069" y="2315"/>
                  </a:lnTo>
                  <a:lnTo>
                    <a:pt x="1227" y="2355"/>
                  </a:lnTo>
                  <a:lnTo>
                    <a:pt x="1385" y="2374"/>
                  </a:lnTo>
                  <a:lnTo>
                    <a:pt x="1583" y="2374"/>
                  </a:lnTo>
                  <a:lnTo>
                    <a:pt x="1722" y="2315"/>
                  </a:lnTo>
                  <a:lnTo>
                    <a:pt x="1840" y="2256"/>
                  </a:lnTo>
                  <a:lnTo>
                    <a:pt x="1959" y="2137"/>
                  </a:lnTo>
                  <a:lnTo>
                    <a:pt x="2058" y="2018"/>
                  </a:lnTo>
                  <a:lnTo>
                    <a:pt x="2137" y="1880"/>
                  </a:lnTo>
                  <a:lnTo>
                    <a:pt x="2196" y="1722"/>
                  </a:lnTo>
                  <a:lnTo>
                    <a:pt x="2236" y="1563"/>
                  </a:lnTo>
                  <a:lnTo>
                    <a:pt x="2276" y="1385"/>
                  </a:lnTo>
                  <a:lnTo>
                    <a:pt x="2335" y="1009"/>
                  </a:lnTo>
                  <a:lnTo>
                    <a:pt x="2355" y="633"/>
                  </a:lnTo>
                  <a:lnTo>
                    <a:pt x="2355" y="40"/>
                  </a:lnTo>
                  <a:lnTo>
                    <a:pt x="2355" y="20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9"/>
            <p:cNvSpPr/>
            <p:nvPr/>
          </p:nvSpPr>
          <p:spPr>
            <a:xfrm>
              <a:off x="3948725" y="5039150"/>
              <a:ext cx="66800" cy="66300"/>
            </a:xfrm>
            <a:custGeom>
              <a:avLst/>
              <a:gdLst/>
              <a:ahLst/>
              <a:cxnLst/>
              <a:rect l="l" t="t" r="r" b="b"/>
              <a:pathLst>
                <a:path w="2672" h="2652" extrusionOk="0">
                  <a:moveTo>
                    <a:pt x="1365" y="297"/>
                  </a:moveTo>
                  <a:lnTo>
                    <a:pt x="1445" y="317"/>
                  </a:lnTo>
                  <a:lnTo>
                    <a:pt x="1642" y="356"/>
                  </a:lnTo>
                  <a:lnTo>
                    <a:pt x="1820" y="436"/>
                  </a:lnTo>
                  <a:lnTo>
                    <a:pt x="1999" y="535"/>
                  </a:lnTo>
                  <a:lnTo>
                    <a:pt x="2117" y="673"/>
                  </a:lnTo>
                  <a:lnTo>
                    <a:pt x="2236" y="851"/>
                  </a:lnTo>
                  <a:lnTo>
                    <a:pt x="2315" y="1029"/>
                  </a:lnTo>
                  <a:lnTo>
                    <a:pt x="2355" y="1227"/>
                  </a:lnTo>
                  <a:lnTo>
                    <a:pt x="2355" y="1425"/>
                  </a:lnTo>
                  <a:lnTo>
                    <a:pt x="2315" y="1623"/>
                  </a:lnTo>
                  <a:lnTo>
                    <a:pt x="2236" y="1820"/>
                  </a:lnTo>
                  <a:lnTo>
                    <a:pt x="2117" y="1979"/>
                  </a:lnTo>
                  <a:lnTo>
                    <a:pt x="1979" y="2117"/>
                  </a:lnTo>
                  <a:lnTo>
                    <a:pt x="1820" y="2216"/>
                  </a:lnTo>
                  <a:lnTo>
                    <a:pt x="1642" y="2295"/>
                  </a:lnTo>
                  <a:lnTo>
                    <a:pt x="1445" y="2335"/>
                  </a:lnTo>
                  <a:lnTo>
                    <a:pt x="1227" y="2335"/>
                  </a:lnTo>
                  <a:lnTo>
                    <a:pt x="1029" y="2295"/>
                  </a:lnTo>
                  <a:lnTo>
                    <a:pt x="851" y="2216"/>
                  </a:lnTo>
                  <a:lnTo>
                    <a:pt x="693" y="2097"/>
                  </a:lnTo>
                  <a:lnTo>
                    <a:pt x="554" y="1959"/>
                  </a:lnTo>
                  <a:lnTo>
                    <a:pt x="436" y="1801"/>
                  </a:lnTo>
                  <a:lnTo>
                    <a:pt x="356" y="1603"/>
                  </a:lnTo>
                  <a:lnTo>
                    <a:pt x="317" y="1425"/>
                  </a:lnTo>
                  <a:lnTo>
                    <a:pt x="317" y="1207"/>
                  </a:lnTo>
                  <a:lnTo>
                    <a:pt x="356" y="1029"/>
                  </a:lnTo>
                  <a:lnTo>
                    <a:pt x="436" y="851"/>
                  </a:lnTo>
                  <a:lnTo>
                    <a:pt x="535" y="693"/>
                  </a:lnTo>
                  <a:lnTo>
                    <a:pt x="673" y="554"/>
                  </a:lnTo>
                  <a:lnTo>
                    <a:pt x="811" y="455"/>
                  </a:lnTo>
                  <a:lnTo>
                    <a:pt x="990" y="356"/>
                  </a:lnTo>
                  <a:lnTo>
                    <a:pt x="1168" y="317"/>
                  </a:lnTo>
                  <a:lnTo>
                    <a:pt x="1365" y="297"/>
                  </a:lnTo>
                  <a:close/>
                  <a:moveTo>
                    <a:pt x="1207" y="0"/>
                  </a:moveTo>
                  <a:lnTo>
                    <a:pt x="1069" y="20"/>
                  </a:lnTo>
                  <a:lnTo>
                    <a:pt x="950" y="60"/>
                  </a:lnTo>
                  <a:lnTo>
                    <a:pt x="831" y="99"/>
                  </a:lnTo>
                  <a:lnTo>
                    <a:pt x="713" y="159"/>
                  </a:lnTo>
                  <a:lnTo>
                    <a:pt x="594" y="218"/>
                  </a:lnTo>
                  <a:lnTo>
                    <a:pt x="495" y="297"/>
                  </a:lnTo>
                  <a:lnTo>
                    <a:pt x="396" y="376"/>
                  </a:lnTo>
                  <a:lnTo>
                    <a:pt x="317" y="475"/>
                  </a:lnTo>
                  <a:lnTo>
                    <a:pt x="238" y="574"/>
                  </a:lnTo>
                  <a:lnTo>
                    <a:pt x="178" y="673"/>
                  </a:lnTo>
                  <a:lnTo>
                    <a:pt x="119" y="792"/>
                  </a:lnTo>
                  <a:lnTo>
                    <a:pt x="60" y="930"/>
                  </a:lnTo>
                  <a:lnTo>
                    <a:pt x="40" y="1049"/>
                  </a:lnTo>
                  <a:lnTo>
                    <a:pt x="20" y="1187"/>
                  </a:lnTo>
                  <a:lnTo>
                    <a:pt x="0" y="1306"/>
                  </a:lnTo>
                  <a:lnTo>
                    <a:pt x="20" y="1445"/>
                  </a:lnTo>
                  <a:lnTo>
                    <a:pt x="20" y="1583"/>
                  </a:lnTo>
                  <a:lnTo>
                    <a:pt x="60" y="1702"/>
                  </a:lnTo>
                  <a:lnTo>
                    <a:pt x="99" y="1820"/>
                  </a:lnTo>
                  <a:lnTo>
                    <a:pt x="159" y="1939"/>
                  </a:lnTo>
                  <a:lnTo>
                    <a:pt x="218" y="2058"/>
                  </a:lnTo>
                  <a:lnTo>
                    <a:pt x="297" y="2157"/>
                  </a:lnTo>
                  <a:lnTo>
                    <a:pt x="396" y="2256"/>
                  </a:lnTo>
                  <a:lnTo>
                    <a:pt x="495" y="2355"/>
                  </a:lnTo>
                  <a:lnTo>
                    <a:pt x="594" y="2434"/>
                  </a:lnTo>
                  <a:lnTo>
                    <a:pt x="693" y="2493"/>
                  </a:lnTo>
                  <a:lnTo>
                    <a:pt x="811" y="2552"/>
                  </a:lnTo>
                  <a:lnTo>
                    <a:pt x="930" y="2592"/>
                  </a:lnTo>
                  <a:lnTo>
                    <a:pt x="1069" y="2632"/>
                  </a:lnTo>
                  <a:lnTo>
                    <a:pt x="1187" y="2651"/>
                  </a:lnTo>
                  <a:lnTo>
                    <a:pt x="1425" y="2651"/>
                  </a:lnTo>
                  <a:lnTo>
                    <a:pt x="1543" y="2632"/>
                  </a:lnTo>
                  <a:lnTo>
                    <a:pt x="1801" y="2572"/>
                  </a:lnTo>
                  <a:lnTo>
                    <a:pt x="2018" y="2473"/>
                  </a:lnTo>
                  <a:lnTo>
                    <a:pt x="2216" y="2315"/>
                  </a:lnTo>
                  <a:lnTo>
                    <a:pt x="2374" y="2137"/>
                  </a:lnTo>
                  <a:lnTo>
                    <a:pt x="2513" y="1939"/>
                  </a:lnTo>
                  <a:lnTo>
                    <a:pt x="2612" y="1702"/>
                  </a:lnTo>
                  <a:lnTo>
                    <a:pt x="2632" y="1583"/>
                  </a:lnTo>
                  <a:lnTo>
                    <a:pt x="2651" y="1464"/>
                  </a:lnTo>
                  <a:lnTo>
                    <a:pt x="2671" y="1326"/>
                  </a:lnTo>
                  <a:lnTo>
                    <a:pt x="2651" y="1187"/>
                  </a:lnTo>
                  <a:lnTo>
                    <a:pt x="2632" y="1069"/>
                  </a:lnTo>
                  <a:lnTo>
                    <a:pt x="2612" y="930"/>
                  </a:lnTo>
                  <a:lnTo>
                    <a:pt x="2572" y="811"/>
                  </a:lnTo>
                  <a:lnTo>
                    <a:pt x="2513" y="693"/>
                  </a:lnTo>
                  <a:lnTo>
                    <a:pt x="2454" y="594"/>
                  </a:lnTo>
                  <a:lnTo>
                    <a:pt x="2374" y="495"/>
                  </a:lnTo>
                  <a:lnTo>
                    <a:pt x="2275" y="396"/>
                  </a:lnTo>
                  <a:lnTo>
                    <a:pt x="2196" y="297"/>
                  </a:lnTo>
                  <a:lnTo>
                    <a:pt x="2097" y="218"/>
                  </a:lnTo>
                  <a:lnTo>
                    <a:pt x="1979" y="159"/>
                  </a:lnTo>
                  <a:lnTo>
                    <a:pt x="1860" y="99"/>
                  </a:lnTo>
                  <a:lnTo>
                    <a:pt x="1741" y="60"/>
                  </a:lnTo>
                  <a:lnTo>
                    <a:pt x="1603" y="20"/>
                  </a:lnTo>
                  <a:lnTo>
                    <a:pt x="14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9"/>
            <p:cNvSpPr/>
            <p:nvPr/>
          </p:nvSpPr>
          <p:spPr>
            <a:xfrm>
              <a:off x="3732575" y="4895225"/>
              <a:ext cx="695925" cy="90025"/>
            </a:xfrm>
            <a:custGeom>
              <a:avLst/>
              <a:gdLst/>
              <a:ahLst/>
              <a:cxnLst/>
              <a:rect l="l" t="t" r="r" b="b"/>
              <a:pathLst>
                <a:path w="27837" h="3601" extrusionOk="0">
                  <a:moveTo>
                    <a:pt x="258" y="0"/>
                  </a:moveTo>
                  <a:lnTo>
                    <a:pt x="1" y="396"/>
                  </a:lnTo>
                  <a:lnTo>
                    <a:pt x="238" y="534"/>
                  </a:lnTo>
                  <a:lnTo>
                    <a:pt x="871" y="891"/>
                  </a:lnTo>
                  <a:lnTo>
                    <a:pt x="1326" y="1128"/>
                  </a:lnTo>
                  <a:lnTo>
                    <a:pt x="1880" y="1385"/>
                  </a:lnTo>
                  <a:lnTo>
                    <a:pt x="2513" y="1642"/>
                  </a:lnTo>
                  <a:lnTo>
                    <a:pt x="3226" y="1939"/>
                  </a:lnTo>
                  <a:lnTo>
                    <a:pt x="4017" y="2216"/>
                  </a:lnTo>
                  <a:lnTo>
                    <a:pt x="4868" y="2513"/>
                  </a:lnTo>
                  <a:lnTo>
                    <a:pt x="5797" y="2770"/>
                  </a:lnTo>
                  <a:lnTo>
                    <a:pt x="6787" y="3007"/>
                  </a:lnTo>
                  <a:lnTo>
                    <a:pt x="7835" y="3225"/>
                  </a:lnTo>
                  <a:lnTo>
                    <a:pt x="8369" y="3324"/>
                  </a:lnTo>
                  <a:lnTo>
                    <a:pt x="8923" y="3403"/>
                  </a:lnTo>
                  <a:lnTo>
                    <a:pt x="9497" y="3462"/>
                  </a:lnTo>
                  <a:lnTo>
                    <a:pt x="10071" y="3522"/>
                  </a:lnTo>
                  <a:lnTo>
                    <a:pt x="10664" y="3561"/>
                  </a:lnTo>
                  <a:lnTo>
                    <a:pt x="11278" y="3581"/>
                  </a:lnTo>
                  <a:lnTo>
                    <a:pt x="11832" y="3601"/>
                  </a:lnTo>
                  <a:lnTo>
                    <a:pt x="12405" y="3601"/>
                  </a:lnTo>
                  <a:lnTo>
                    <a:pt x="12979" y="3581"/>
                  </a:lnTo>
                  <a:lnTo>
                    <a:pt x="13553" y="3542"/>
                  </a:lnTo>
                  <a:lnTo>
                    <a:pt x="14957" y="3423"/>
                  </a:lnTo>
                  <a:lnTo>
                    <a:pt x="16342" y="3265"/>
                  </a:lnTo>
                  <a:lnTo>
                    <a:pt x="17688" y="3067"/>
                  </a:lnTo>
                  <a:lnTo>
                    <a:pt x="18973" y="2869"/>
                  </a:lnTo>
                  <a:lnTo>
                    <a:pt x="20220" y="2651"/>
                  </a:lnTo>
                  <a:lnTo>
                    <a:pt x="21387" y="2414"/>
                  </a:lnTo>
                  <a:lnTo>
                    <a:pt x="22495" y="2176"/>
                  </a:lnTo>
                  <a:lnTo>
                    <a:pt x="23504" y="1939"/>
                  </a:lnTo>
                  <a:lnTo>
                    <a:pt x="24454" y="1721"/>
                  </a:lnTo>
                  <a:lnTo>
                    <a:pt x="25284" y="1504"/>
                  </a:lnTo>
                  <a:lnTo>
                    <a:pt x="26650" y="1128"/>
                  </a:lnTo>
                  <a:lnTo>
                    <a:pt x="27520" y="851"/>
                  </a:lnTo>
                  <a:lnTo>
                    <a:pt x="27837" y="752"/>
                  </a:lnTo>
                  <a:lnTo>
                    <a:pt x="27678" y="317"/>
                  </a:lnTo>
                  <a:lnTo>
                    <a:pt x="27362" y="416"/>
                  </a:lnTo>
                  <a:lnTo>
                    <a:pt x="26511" y="673"/>
                  </a:lnTo>
                  <a:lnTo>
                    <a:pt x="25166" y="1049"/>
                  </a:lnTo>
                  <a:lnTo>
                    <a:pt x="24315" y="1266"/>
                  </a:lnTo>
                  <a:lnTo>
                    <a:pt x="23405" y="1484"/>
                  </a:lnTo>
                  <a:lnTo>
                    <a:pt x="22376" y="1721"/>
                  </a:lnTo>
                  <a:lnTo>
                    <a:pt x="21288" y="1959"/>
                  </a:lnTo>
                  <a:lnTo>
                    <a:pt x="20121" y="2196"/>
                  </a:lnTo>
                  <a:lnTo>
                    <a:pt x="18894" y="2414"/>
                  </a:lnTo>
                  <a:lnTo>
                    <a:pt x="17608" y="2612"/>
                  </a:lnTo>
                  <a:lnTo>
                    <a:pt x="16283" y="2790"/>
                  </a:lnTo>
                  <a:lnTo>
                    <a:pt x="14918" y="2948"/>
                  </a:lnTo>
                  <a:lnTo>
                    <a:pt x="13533" y="3067"/>
                  </a:lnTo>
                  <a:lnTo>
                    <a:pt x="12821" y="3106"/>
                  </a:lnTo>
                  <a:lnTo>
                    <a:pt x="12148" y="3126"/>
                  </a:lnTo>
                  <a:lnTo>
                    <a:pt x="11475" y="3126"/>
                  </a:lnTo>
                  <a:lnTo>
                    <a:pt x="10823" y="3106"/>
                  </a:lnTo>
                  <a:lnTo>
                    <a:pt x="10170" y="3067"/>
                  </a:lnTo>
                  <a:lnTo>
                    <a:pt x="9537" y="3007"/>
                  </a:lnTo>
                  <a:lnTo>
                    <a:pt x="8923" y="2928"/>
                  </a:lnTo>
                  <a:lnTo>
                    <a:pt x="8310" y="2829"/>
                  </a:lnTo>
                  <a:lnTo>
                    <a:pt x="7717" y="2730"/>
                  </a:lnTo>
                  <a:lnTo>
                    <a:pt x="7143" y="2612"/>
                  </a:lnTo>
                  <a:lnTo>
                    <a:pt x="6589" y="2493"/>
                  </a:lnTo>
                  <a:lnTo>
                    <a:pt x="6055" y="2355"/>
                  </a:lnTo>
                  <a:lnTo>
                    <a:pt x="5046" y="2078"/>
                  </a:lnTo>
                  <a:lnTo>
                    <a:pt x="4116" y="1761"/>
                  </a:lnTo>
                  <a:lnTo>
                    <a:pt x="3265" y="1444"/>
                  </a:lnTo>
                  <a:lnTo>
                    <a:pt x="2513" y="1148"/>
                  </a:lnTo>
                  <a:lnTo>
                    <a:pt x="1861" y="851"/>
                  </a:lnTo>
                  <a:lnTo>
                    <a:pt x="1307" y="574"/>
                  </a:lnTo>
                  <a:lnTo>
                    <a:pt x="852" y="356"/>
                  </a:lnTo>
                  <a:lnTo>
                    <a:pt x="535" y="178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9"/>
            <p:cNvSpPr/>
            <p:nvPr/>
          </p:nvSpPr>
          <p:spPr>
            <a:xfrm>
              <a:off x="3725650" y="4798275"/>
              <a:ext cx="727075" cy="153350"/>
            </a:xfrm>
            <a:custGeom>
              <a:avLst/>
              <a:gdLst/>
              <a:ahLst/>
              <a:cxnLst/>
              <a:rect l="l" t="t" r="r" b="b"/>
              <a:pathLst>
                <a:path w="29083" h="6134" extrusionOk="0">
                  <a:moveTo>
                    <a:pt x="13394" y="1"/>
                  </a:moveTo>
                  <a:lnTo>
                    <a:pt x="12227" y="40"/>
                  </a:lnTo>
                  <a:lnTo>
                    <a:pt x="11100" y="100"/>
                  </a:lnTo>
                  <a:lnTo>
                    <a:pt x="10011" y="198"/>
                  </a:lnTo>
                  <a:lnTo>
                    <a:pt x="8983" y="337"/>
                  </a:lnTo>
                  <a:lnTo>
                    <a:pt x="8013" y="495"/>
                  </a:lnTo>
                  <a:lnTo>
                    <a:pt x="7083" y="673"/>
                  </a:lnTo>
                  <a:lnTo>
                    <a:pt x="6193" y="851"/>
                  </a:lnTo>
                  <a:lnTo>
                    <a:pt x="5382" y="1069"/>
                  </a:lnTo>
                  <a:lnTo>
                    <a:pt x="4610" y="1267"/>
                  </a:lnTo>
                  <a:lnTo>
                    <a:pt x="3898" y="1504"/>
                  </a:lnTo>
                  <a:lnTo>
                    <a:pt x="3226" y="1722"/>
                  </a:lnTo>
                  <a:lnTo>
                    <a:pt x="2632" y="1939"/>
                  </a:lnTo>
                  <a:lnTo>
                    <a:pt x="2098" y="2137"/>
                  </a:lnTo>
                  <a:lnTo>
                    <a:pt x="1603" y="2355"/>
                  </a:lnTo>
                  <a:lnTo>
                    <a:pt x="1188" y="2533"/>
                  </a:lnTo>
                  <a:lnTo>
                    <a:pt x="535" y="2850"/>
                  </a:lnTo>
                  <a:lnTo>
                    <a:pt x="139" y="3067"/>
                  </a:lnTo>
                  <a:lnTo>
                    <a:pt x="1" y="3126"/>
                  </a:lnTo>
                  <a:lnTo>
                    <a:pt x="515" y="3443"/>
                  </a:lnTo>
                  <a:lnTo>
                    <a:pt x="1049" y="3740"/>
                  </a:lnTo>
                  <a:lnTo>
                    <a:pt x="1584" y="3997"/>
                  </a:lnTo>
                  <a:lnTo>
                    <a:pt x="2138" y="4254"/>
                  </a:lnTo>
                  <a:lnTo>
                    <a:pt x="2691" y="4492"/>
                  </a:lnTo>
                  <a:lnTo>
                    <a:pt x="3245" y="4709"/>
                  </a:lnTo>
                  <a:lnTo>
                    <a:pt x="3819" y="4907"/>
                  </a:lnTo>
                  <a:lnTo>
                    <a:pt x="4393" y="5085"/>
                  </a:lnTo>
                  <a:lnTo>
                    <a:pt x="4967" y="5243"/>
                  </a:lnTo>
                  <a:lnTo>
                    <a:pt x="5560" y="5402"/>
                  </a:lnTo>
                  <a:lnTo>
                    <a:pt x="6154" y="5520"/>
                  </a:lnTo>
                  <a:lnTo>
                    <a:pt x="6747" y="5659"/>
                  </a:lnTo>
                  <a:lnTo>
                    <a:pt x="7341" y="5758"/>
                  </a:lnTo>
                  <a:lnTo>
                    <a:pt x="7954" y="5857"/>
                  </a:lnTo>
                  <a:lnTo>
                    <a:pt x="8547" y="5916"/>
                  </a:lnTo>
                  <a:lnTo>
                    <a:pt x="9161" y="5995"/>
                  </a:lnTo>
                  <a:lnTo>
                    <a:pt x="9774" y="6035"/>
                  </a:lnTo>
                  <a:lnTo>
                    <a:pt x="10368" y="6094"/>
                  </a:lnTo>
                  <a:lnTo>
                    <a:pt x="11594" y="6134"/>
                  </a:lnTo>
                  <a:lnTo>
                    <a:pt x="12801" y="6134"/>
                  </a:lnTo>
                  <a:lnTo>
                    <a:pt x="14008" y="6114"/>
                  </a:lnTo>
                  <a:lnTo>
                    <a:pt x="15195" y="6035"/>
                  </a:lnTo>
                  <a:lnTo>
                    <a:pt x="16382" y="5936"/>
                  </a:lnTo>
                  <a:lnTo>
                    <a:pt x="17529" y="5817"/>
                  </a:lnTo>
                  <a:lnTo>
                    <a:pt x="18637" y="5659"/>
                  </a:lnTo>
                  <a:lnTo>
                    <a:pt x="19745" y="5501"/>
                  </a:lnTo>
                  <a:lnTo>
                    <a:pt x="20794" y="5322"/>
                  </a:lnTo>
                  <a:lnTo>
                    <a:pt x="21803" y="5125"/>
                  </a:lnTo>
                  <a:lnTo>
                    <a:pt x="22772" y="4907"/>
                  </a:lnTo>
                  <a:lnTo>
                    <a:pt x="23682" y="4689"/>
                  </a:lnTo>
                  <a:lnTo>
                    <a:pt x="24553" y="4492"/>
                  </a:lnTo>
                  <a:lnTo>
                    <a:pt x="26076" y="4076"/>
                  </a:lnTo>
                  <a:lnTo>
                    <a:pt x="27342" y="3700"/>
                  </a:lnTo>
                  <a:lnTo>
                    <a:pt x="28292" y="3403"/>
                  </a:lnTo>
                  <a:lnTo>
                    <a:pt x="29083" y="3126"/>
                  </a:lnTo>
                  <a:lnTo>
                    <a:pt x="28272" y="2790"/>
                  </a:lnTo>
                  <a:lnTo>
                    <a:pt x="27481" y="2493"/>
                  </a:lnTo>
                  <a:lnTo>
                    <a:pt x="26669" y="2216"/>
                  </a:lnTo>
                  <a:lnTo>
                    <a:pt x="25898" y="1959"/>
                  </a:lnTo>
                  <a:lnTo>
                    <a:pt x="25106" y="1722"/>
                  </a:lnTo>
                  <a:lnTo>
                    <a:pt x="24335" y="1484"/>
                  </a:lnTo>
                  <a:lnTo>
                    <a:pt x="23583" y="1287"/>
                  </a:lnTo>
                  <a:lnTo>
                    <a:pt x="22831" y="1109"/>
                  </a:lnTo>
                  <a:lnTo>
                    <a:pt x="22099" y="930"/>
                  </a:lnTo>
                  <a:lnTo>
                    <a:pt x="21367" y="772"/>
                  </a:lnTo>
                  <a:lnTo>
                    <a:pt x="20635" y="634"/>
                  </a:lnTo>
                  <a:lnTo>
                    <a:pt x="19923" y="515"/>
                  </a:lnTo>
                  <a:lnTo>
                    <a:pt x="19231" y="396"/>
                  </a:lnTo>
                  <a:lnTo>
                    <a:pt x="18538" y="297"/>
                  </a:lnTo>
                  <a:lnTo>
                    <a:pt x="17866" y="218"/>
                  </a:lnTo>
                  <a:lnTo>
                    <a:pt x="17193" y="159"/>
                  </a:lnTo>
                  <a:lnTo>
                    <a:pt x="15887" y="60"/>
                  </a:lnTo>
                  <a:lnTo>
                    <a:pt x="146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9"/>
            <p:cNvSpPr/>
            <p:nvPr/>
          </p:nvSpPr>
          <p:spPr>
            <a:xfrm>
              <a:off x="3810725" y="4876925"/>
              <a:ext cx="31200" cy="35125"/>
            </a:xfrm>
            <a:custGeom>
              <a:avLst/>
              <a:gdLst/>
              <a:ahLst/>
              <a:cxnLst/>
              <a:rect l="l" t="t" r="r" b="b"/>
              <a:pathLst>
                <a:path w="1248" h="1405" extrusionOk="0">
                  <a:moveTo>
                    <a:pt x="119" y="0"/>
                  </a:moveTo>
                  <a:lnTo>
                    <a:pt x="40" y="20"/>
                  </a:lnTo>
                  <a:lnTo>
                    <a:pt x="1" y="79"/>
                  </a:lnTo>
                  <a:lnTo>
                    <a:pt x="1" y="99"/>
                  </a:lnTo>
                  <a:lnTo>
                    <a:pt x="20" y="119"/>
                  </a:lnTo>
                  <a:lnTo>
                    <a:pt x="40" y="139"/>
                  </a:lnTo>
                  <a:lnTo>
                    <a:pt x="218" y="139"/>
                  </a:lnTo>
                  <a:lnTo>
                    <a:pt x="377" y="159"/>
                  </a:lnTo>
                  <a:lnTo>
                    <a:pt x="535" y="178"/>
                  </a:lnTo>
                  <a:lnTo>
                    <a:pt x="693" y="238"/>
                  </a:lnTo>
                  <a:lnTo>
                    <a:pt x="832" y="297"/>
                  </a:lnTo>
                  <a:lnTo>
                    <a:pt x="950" y="396"/>
                  </a:lnTo>
                  <a:lnTo>
                    <a:pt x="990" y="455"/>
                  </a:lnTo>
                  <a:lnTo>
                    <a:pt x="1010" y="515"/>
                  </a:lnTo>
                  <a:lnTo>
                    <a:pt x="1029" y="594"/>
                  </a:lnTo>
                  <a:lnTo>
                    <a:pt x="1010" y="653"/>
                  </a:lnTo>
                  <a:lnTo>
                    <a:pt x="990" y="772"/>
                  </a:lnTo>
                  <a:lnTo>
                    <a:pt x="911" y="871"/>
                  </a:lnTo>
                  <a:lnTo>
                    <a:pt x="812" y="970"/>
                  </a:lnTo>
                  <a:lnTo>
                    <a:pt x="693" y="1049"/>
                  </a:lnTo>
                  <a:lnTo>
                    <a:pt x="456" y="1207"/>
                  </a:lnTo>
                  <a:lnTo>
                    <a:pt x="238" y="1326"/>
                  </a:lnTo>
                  <a:lnTo>
                    <a:pt x="218" y="1346"/>
                  </a:lnTo>
                  <a:lnTo>
                    <a:pt x="218" y="1365"/>
                  </a:lnTo>
                  <a:lnTo>
                    <a:pt x="258" y="1405"/>
                  </a:lnTo>
                  <a:lnTo>
                    <a:pt x="357" y="1405"/>
                  </a:lnTo>
                  <a:lnTo>
                    <a:pt x="416" y="1385"/>
                  </a:lnTo>
                  <a:lnTo>
                    <a:pt x="673" y="1207"/>
                  </a:lnTo>
                  <a:lnTo>
                    <a:pt x="950" y="1029"/>
                  </a:lnTo>
                  <a:lnTo>
                    <a:pt x="1069" y="930"/>
                  </a:lnTo>
                  <a:lnTo>
                    <a:pt x="1168" y="811"/>
                  </a:lnTo>
                  <a:lnTo>
                    <a:pt x="1227" y="693"/>
                  </a:lnTo>
                  <a:lnTo>
                    <a:pt x="1247" y="614"/>
                  </a:lnTo>
                  <a:lnTo>
                    <a:pt x="1247" y="534"/>
                  </a:lnTo>
                  <a:lnTo>
                    <a:pt x="1247" y="455"/>
                  </a:lnTo>
                  <a:lnTo>
                    <a:pt x="1207" y="376"/>
                  </a:lnTo>
                  <a:lnTo>
                    <a:pt x="1168" y="317"/>
                  </a:lnTo>
                  <a:lnTo>
                    <a:pt x="1109" y="257"/>
                  </a:lnTo>
                  <a:lnTo>
                    <a:pt x="970" y="159"/>
                  </a:lnTo>
                  <a:lnTo>
                    <a:pt x="812" y="99"/>
                  </a:lnTo>
                  <a:lnTo>
                    <a:pt x="614" y="40"/>
                  </a:lnTo>
                  <a:lnTo>
                    <a:pt x="436" y="2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9"/>
            <p:cNvSpPr/>
            <p:nvPr/>
          </p:nvSpPr>
          <p:spPr>
            <a:xfrm>
              <a:off x="3838925" y="4864550"/>
              <a:ext cx="36125" cy="49000"/>
            </a:xfrm>
            <a:custGeom>
              <a:avLst/>
              <a:gdLst/>
              <a:ahLst/>
              <a:cxnLst/>
              <a:rect l="l" t="t" r="r" b="b"/>
              <a:pathLst>
                <a:path w="1445" h="1960" extrusionOk="0">
                  <a:moveTo>
                    <a:pt x="79" y="1"/>
                  </a:moveTo>
                  <a:lnTo>
                    <a:pt x="40" y="20"/>
                  </a:lnTo>
                  <a:lnTo>
                    <a:pt x="20" y="60"/>
                  </a:lnTo>
                  <a:lnTo>
                    <a:pt x="0" y="80"/>
                  </a:lnTo>
                  <a:lnTo>
                    <a:pt x="0" y="119"/>
                  </a:lnTo>
                  <a:lnTo>
                    <a:pt x="20" y="139"/>
                  </a:lnTo>
                  <a:lnTo>
                    <a:pt x="60" y="159"/>
                  </a:lnTo>
                  <a:lnTo>
                    <a:pt x="277" y="159"/>
                  </a:lnTo>
                  <a:lnTo>
                    <a:pt x="436" y="199"/>
                  </a:lnTo>
                  <a:lnTo>
                    <a:pt x="594" y="258"/>
                  </a:lnTo>
                  <a:lnTo>
                    <a:pt x="732" y="317"/>
                  </a:lnTo>
                  <a:lnTo>
                    <a:pt x="851" y="416"/>
                  </a:lnTo>
                  <a:lnTo>
                    <a:pt x="950" y="515"/>
                  </a:lnTo>
                  <a:lnTo>
                    <a:pt x="1049" y="634"/>
                  </a:lnTo>
                  <a:lnTo>
                    <a:pt x="1108" y="752"/>
                  </a:lnTo>
                  <a:lnTo>
                    <a:pt x="1168" y="891"/>
                  </a:lnTo>
                  <a:lnTo>
                    <a:pt x="1187" y="1029"/>
                  </a:lnTo>
                  <a:lnTo>
                    <a:pt x="1207" y="1168"/>
                  </a:lnTo>
                  <a:lnTo>
                    <a:pt x="1187" y="1306"/>
                  </a:lnTo>
                  <a:lnTo>
                    <a:pt x="1148" y="1465"/>
                  </a:lnTo>
                  <a:lnTo>
                    <a:pt x="1069" y="1603"/>
                  </a:lnTo>
                  <a:lnTo>
                    <a:pt x="970" y="1742"/>
                  </a:lnTo>
                  <a:lnTo>
                    <a:pt x="851" y="1860"/>
                  </a:lnTo>
                  <a:lnTo>
                    <a:pt x="831" y="1900"/>
                  </a:lnTo>
                  <a:lnTo>
                    <a:pt x="831" y="1920"/>
                  </a:lnTo>
                  <a:lnTo>
                    <a:pt x="851" y="1939"/>
                  </a:lnTo>
                  <a:lnTo>
                    <a:pt x="871" y="1959"/>
                  </a:lnTo>
                  <a:lnTo>
                    <a:pt x="1009" y="1959"/>
                  </a:lnTo>
                  <a:lnTo>
                    <a:pt x="1029" y="1939"/>
                  </a:lnTo>
                  <a:lnTo>
                    <a:pt x="1187" y="1781"/>
                  </a:lnTo>
                  <a:lnTo>
                    <a:pt x="1306" y="1623"/>
                  </a:lnTo>
                  <a:lnTo>
                    <a:pt x="1385" y="1465"/>
                  </a:lnTo>
                  <a:lnTo>
                    <a:pt x="1425" y="1287"/>
                  </a:lnTo>
                  <a:lnTo>
                    <a:pt x="1445" y="1128"/>
                  </a:lnTo>
                  <a:lnTo>
                    <a:pt x="1425" y="970"/>
                  </a:lnTo>
                  <a:lnTo>
                    <a:pt x="1385" y="812"/>
                  </a:lnTo>
                  <a:lnTo>
                    <a:pt x="1326" y="654"/>
                  </a:lnTo>
                  <a:lnTo>
                    <a:pt x="1227" y="515"/>
                  </a:lnTo>
                  <a:lnTo>
                    <a:pt x="1128" y="396"/>
                  </a:lnTo>
                  <a:lnTo>
                    <a:pt x="990" y="278"/>
                  </a:lnTo>
                  <a:lnTo>
                    <a:pt x="851" y="179"/>
                  </a:lnTo>
                  <a:lnTo>
                    <a:pt x="693" y="100"/>
                  </a:lnTo>
                  <a:lnTo>
                    <a:pt x="515" y="40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9"/>
            <p:cNvSpPr/>
            <p:nvPr/>
          </p:nvSpPr>
          <p:spPr>
            <a:xfrm>
              <a:off x="3917550" y="4819550"/>
              <a:ext cx="433300" cy="98950"/>
            </a:xfrm>
            <a:custGeom>
              <a:avLst/>
              <a:gdLst/>
              <a:ahLst/>
              <a:cxnLst/>
              <a:rect l="l" t="t" r="r" b="b"/>
              <a:pathLst>
                <a:path w="17332" h="3958" extrusionOk="0">
                  <a:moveTo>
                    <a:pt x="7697" y="0"/>
                  </a:moveTo>
                  <a:lnTo>
                    <a:pt x="6371" y="40"/>
                  </a:lnTo>
                  <a:lnTo>
                    <a:pt x="5066" y="99"/>
                  </a:lnTo>
                  <a:lnTo>
                    <a:pt x="3819" y="198"/>
                  </a:lnTo>
                  <a:lnTo>
                    <a:pt x="3186" y="258"/>
                  </a:lnTo>
                  <a:lnTo>
                    <a:pt x="2573" y="337"/>
                  </a:lnTo>
                  <a:lnTo>
                    <a:pt x="1940" y="436"/>
                  </a:lnTo>
                  <a:lnTo>
                    <a:pt x="1307" y="535"/>
                  </a:lnTo>
                  <a:lnTo>
                    <a:pt x="693" y="653"/>
                  </a:lnTo>
                  <a:lnTo>
                    <a:pt x="80" y="792"/>
                  </a:lnTo>
                  <a:lnTo>
                    <a:pt x="41" y="792"/>
                  </a:lnTo>
                  <a:lnTo>
                    <a:pt x="1" y="831"/>
                  </a:lnTo>
                  <a:lnTo>
                    <a:pt x="1" y="851"/>
                  </a:lnTo>
                  <a:lnTo>
                    <a:pt x="1" y="871"/>
                  </a:lnTo>
                  <a:lnTo>
                    <a:pt x="1" y="910"/>
                  </a:lnTo>
                  <a:lnTo>
                    <a:pt x="41" y="930"/>
                  </a:lnTo>
                  <a:lnTo>
                    <a:pt x="120" y="930"/>
                  </a:lnTo>
                  <a:lnTo>
                    <a:pt x="852" y="772"/>
                  </a:lnTo>
                  <a:lnTo>
                    <a:pt x="1584" y="614"/>
                  </a:lnTo>
                  <a:lnTo>
                    <a:pt x="2335" y="495"/>
                  </a:lnTo>
                  <a:lnTo>
                    <a:pt x="3087" y="396"/>
                  </a:lnTo>
                  <a:lnTo>
                    <a:pt x="3839" y="317"/>
                  </a:lnTo>
                  <a:lnTo>
                    <a:pt x="4591" y="238"/>
                  </a:lnTo>
                  <a:lnTo>
                    <a:pt x="5343" y="198"/>
                  </a:lnTo>
                  <a:lnTo>
                    <a:pt x="6114" y="159"/>
                  </a:lnTo>
                  <a:lnTo>
                    <a:pt x="6866" y="139"/>
                  </a:lnTo>
                  <a:lnTo>
                    <a:pt x="8389" y="139"/>
                  </a:lnTo>
                  <a:lnTo>
                    <a:pt x="9141" y="178"/>
                  </a:lnTo>
                  <a:lnTo>
                    <a:pt x="9893" y="218"/>
                  </a:lnTo>
                  <a:lnTo>
                    <a:pt x="10645" y="258"/>
                  </a:lnTo>
                  <a:lnTo>
                    <a:pt x="11396" y="337"/>
                  </a:lnTo>
                  <a:lnTo>
                    <a:pt x="12148" y="416"/>
                  </a:lnTo>
                  <a:lnTo>
                    <a:pt x="12623" y="475"/>
                  </a:lnTo>
                  <a:lnTo>
                    <a:pt x="13454" y="594"/>
                  </a:lnTo>
                  <a:lnTo>
                    <a:pt x="13949" y="673"/>
                  </a:lnTo>
                  <a:lnTo>
                    <a:pt x="14463" y="792"/>
                  </a:lnTo>
                  <a:lnTo>
                    <a:pt x="14977" y="910"/>
                  </a:lnTo>
                  <a:lnTo>
                    <a:pt x="15472" y="1049"/>
                  </a:lnTo>
                  <a:lnTo>
                    <a:pt x="15927" y="1187"/>
                  </a:lnTo>
                  <a:lnTo>
                    <a:pt x="16342" y="1365"/>
                  </a:lnTo>
                  <a:lnTo>
                    <a:pt x="16520" y="1464"/>
                  </a:lnTo>
                  <a:lnTo>
                    <a:pt x="16679" y="1543"/>
                  </a:lnTo>
                  <a:lnTo>
                    <a:pt x="16817" y="1642"/>
                  </a:lnTo>
                  <a:lnTo>
                    <a:pt x="16916" y="1761"/>
                  </a:lnTo>
                  <a:lnTo>
                    <a:pt x="16995" y="1860"/>
                  </a:lnTo>
                  <a:lnTo>
                    <a:pt x="17035" y="1979"/>
                  </a:lnTo>
                  <a:lnTo>
                    <a:pt x="17055" y="2097"/>
                  </a:lnTo>
                  <a:lnTo>
                    <a:pt x="17035" y="2216"/>
                  </a:lnTo>
                  <a:lnTo>
                    <a:pt x="16975" y="2335"/>
                  </a:lnTo>
                  <a:lnTo>
                    <a:pt x="16877" y="2473"/>
                  </a:lnTo>
                  <a:lnTo>
                    <a:pt x="16718" y="2612"/>
                  </a:lnTo>
                  <a:lnTo>
                    <a:pt x="16520" y="2750"/>
                  </a:lnTo>
                  <a:lnTo>
                    <a:pt x="16224" y="2928"/>
                  </a:lnTo>
                  <a:lnTo>
                    <a:pt x="15907" y="3106"/>
                  </a:lnTo>
                  <a:lnTo>
                    <a:pt x="15571" y="3245"/>
                  </a:lnTo>
                  <a:lnTo>
                    <a:pt x="15234" y="3383"/>
                  </a:lnTo>
                  <a:lnTo>
                    <a:pt x="14898" y="3502"/>
                  </a:lnTo>
                  <a:lnTo>
                    <a:pt x="14542" y="3601"/>
                  </a:lnTo>
                  <a:lnTo>
                    <a:pt x="13869" y="3799"/>
                  </a:lnTo>
                  <a:lnTo>
                    <a:pt x="13830" y="3819"/>
                  </a:lnTo>
                  <a:lnTo>
                    <a:pt x="13790" y="3838"/>
                  </a:lnTo>
                  <a:lnTo>
                    <a:pt x="13770" y="3878"/>
                  </a:lnTo>
                  <a:lnTo>
                    <a:pt x="13770" y="3898"/>
                  </a:lnTo>
                  <a:lnTo>
                    <a:pt x="13790" y="3918"/>
                  </a:lnTo>
                  <a:lnTo>
                    <a:pt x="13810" y="3937"/>
                  </a:lnTo>
                  <a:lnTo>
                    <a:pt x="13850" y="3957"/>
                  </a:lnTo>
                  <a:lnTo>
                    <a:pt x="13909" y="3937"/>
                  </a:lnTo>
                  <a:lnTo>
                    <a:pt x="14641" y="3720"/>
                  </a:lnTo>
                  <a:lnTo>
                    <a:pt x="15017" y="3601"/>
                  </a:lnTo>
                  <a:lnTo>
                    <a:pt x="15393" y="3463"/>
                  </a:lnTo>
                  <a:lnTo>
                    <a:pt x="15749" y="3324"/>
                  </a:lnTo>
                  <a:lnTo>
                    <a:pt x="16105" y="3146"/>
                  </a:lnTo>
                  <a:lnTo>
                    <a:pt x="16461" y="2968"/>
                  </a:lnTo>
                  <a:lnTo>
                    <a:pt x="16797" y="2770"/>
                  </a:lnTo>
                  <a:lnTo>
                    <a:pt x="17015" y="2592"/>
                  </a:lnTo>
                  <a:lnTo>
                    <a:pt x="17193" y="2434"/>
                  </a:lnTo>
                  <a:lnTo>
                    <a:pt x="17252" y="2335"/>
                  </a:lnTo>
                  <a:lnTo>
                    <a:pt x="17292" y="2256"/>
                  </a:lnTo>
                  <a:lnTo>
                    <a:pt x="17312" y="2177"/>
                  </a:lnTo>
                  <a:lnTo>
                    <a:pt x="17332" y="2097"/>
                  </a:lnTo>
                  <a:lnTo>
                    <a:pt x="17332" y="2038"/>
                  </a:lnTo>
                  <a:lnTo>
                    <a:pt x="17332" y="1959"/>
                  </a:lnTo>
                  <a:lnTo>
                    <a:pt x="17272" y="1820"/>
                  </a:lnTo>
                  <a:lnTo>
                    <a:pt x="17173" y="1682"/>
                  </a:lnTo>
                  <a:lnTo>
                    <a:pt x="17055" y="1543"/>
                  </a:lnTo>
                  <a:lnTo>
                    <a:pt x="16896" y="1425"/>
                  </a:lnTo>
                  <a:lnTo>
                    <a:pt x="16738" y="1326"/>
                  </a:lnTo>
                  <a:lnTo>
                    <a:pt x="16540" y="1227"/>
                  </a:lnTo>
                  <a:lnTo>
                    <a:pt x="16342" y="1128"/>
                  </a:lnTo>
                  <a:lnTo>
                    <a:pt x="15927" y="970"/>
                  </a:lnTo>
                  <a:lnTo>
                    <a:pt x="15551" y="851"/>
                  </a:lnTo>
                  <a:lnTo>
                    <a:pt x="14938" y="693"/>
                  </a:lnTo>
                  <a:lnTo>
                    <a:pt x="14285" y="535"/>
                  </a:lnTo>
                  <a:lnTo>
                    <a:pt x="13652" y="416"/>
                  </a:lnTo>
                  <a:lnTo>
                    <a:pt x="12999" y="297"/>
                  </a:lnTo>
                  <a:lnTo>
                    <a:pt x="12346" y="218"/>
                  </a:lnTo>
                  <a:lnTo>
                    <a:pt x="11673" y="139"/>
                  </a:lnTo>
                  <a:lnTo>
                    <a:pt x="11021" y="79"/>
                  </a:lnTo>
                  <a:lnTo>
                    <a:pt x="10348" y="40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9"/>
            <p:cNvSpPr/>
            <p:nvPr/>
          </p:nvSpPr>
          <p:spPr>
            <a:xfrm>
              <a:off x="3966025" y="4844275"/>
              <a:ext cx="282950" cy="63325"/>
            </a:xfrm>
            <a:custGeom>
              <a:avLst/>
              <a:gdLst/>
              <a:ahLst/>
              <a:cxnLst/>
              <a:rect l="l" t="t" r="r" b="b"/>
              <a:pathLst>
                <a:path w="11318" h="2533" extrusionOk="0">
                  <a:moveTo>
                    <a:pt x="3799" y="1"/>
                  </a:moveTo>
                  <a:lnTo>
                    <a:pt x="2889" y="20"/>
                  </a:lnTo>
                  <a:lnTo>
                    <a:pt x="1979" y="60"/>
                  </a:lnTo>
                  <a:lnTo>
                    <a:pt x="159" y="139"/>
                  </a:lnTo>
                  <a:lnTo>
                    <a:pt x="21" y="198"/>
                  </a:lnTo>
                  <a:lnTo>
                    <a:pt x="1" y="218"/>
                  </a:lnTo>
                  <a:lnTo>
                    <a:pt x="60" y="218"/>
                  </a:lnTo>
                  <a:lnTo>
                    <a:pt x="1663" y="139"/>
                  </a:lnTo>
                  <a:lnTo>
                    <a:pt x="3285" y="99"/>
                  </a:lnTo>
                  <a:lnTo>
                    <a:pt x="4927" y="99"/>
                  </a:lnTo>
                  <a:lnTo>
                    <a:pt x="6529" y="139"/>
                  </a:lnTo>
                  <a:lnTo>
                    <a:pt x="7162" y="179"/>
                  </a:lnTo>
                  <a:lnTo>
                    <a:pt x="8013" y="258"/>
                  </a:lnTo>
                  <a:lnTo>
                    <a:pt x="8508" y="317"/>
                  </a:lnTo>
                  <a:lnTo>
                    <a:pt x="8983" y="396"/>
                  </a:lnTo>
                  <a:lnTo>
                    <a:pt x="9457" y="475"/>
                  </a:lnTo>
                  <a:lnTo>
                    <a:pt x="9912" y="594"/>
                  </a:lnTo>
                  <a:lnTo>
                    <a:pt x="10308" y="733"/>
                  </a:lnTo>
                  <a:lnTo>
                    <a:pt x="10486" y="812"/>
                  </a:lnTo>
                  <a:lnTo>
                    <a:pt x="10644" y="891"/>
                  </a:lnTo>
                  <a:lnTo>
                    <a:pt x="10783" y="990"/>
                  </a:lnTo>
                  <a:lnTo>
                    <a:pt x="10902" y="1089"/>
                  </a:lnTo>
                  <a:lnTo>
                    <a:pt x="11001" y="1188"/>
                  </a:lnTo>
                  <a:lnTo>
                    <a:pt x="11060" y="1306"/>
                  </a:lnTo>
                  <a:lnTo>
                    <a:pt x="11099" y="1425"/>
                  </a:lnTo>
                  <a:lnTo>
                    <a:pt x="11099" y="1563"/>
                  </a:lnTo>
                  <a:lnTo>
                    <a:pt x="11060" y="1682"/>
                  </a:lnTo>
                  <a:lnTo>
                    <a:pt x="10981" y="1840"/>
                  </a:lnTo>
                  <a:lnTo>
                    <a:pt x="10882" y="1999"/>
                  </a:lnTo>
                  <a:lnTo>
                    <a:pt x="10724" y="2157"/>
                  </a:lnTo>
                  <a:lnTo>
                    <a:pt x="10526" y="2335"/>
                  </a:lnTo>
                  <a:lnTo>
                    <a:pt x="10288" y="2513"/>
                  </a:lnTo>
                  <a:lnTo>
                    <a:pt x="10288" y="2533"/>
                  </a:lnTo>
                  <a:lnTo>
                    <a:pt x="10447" y="2533"/>
                  </a:lnTo>
                  <a:lnTo>
                    <a:pt x="10486" y="2513"/>
                  </a:lnTo>
                  <a:lnTo>
                    <a:pt x="10724" y="2335"/>
                  </a:lnTo>
                  <a:lnTo>
                    <a:pt x="10902" y="2157"/>
                  </a:lnTo>
                  <a:lnTo>
                    <a:pt x="11060" y="2018"/>
                  </a:lnTo>
                  <a:lnTo>
                    <a:pt x="11179" y="1860"/>
                  </a:lnTo>
                  <a:lnTo>
                    <a:pt x="11258" y="1722"/>
                  </a:lnTo>
                  <a:lnTo>
                    <a:pt x="11297" y="1583"/>
                  </a:lnTo>
                  <a:lnTo>
                    <a:pt x="11317" y="1465"/>
                  </a:lnTo>
                  <a:lnTo>
                    <a:pt x="11317" y="1346"/>
                  </a:lnTo>
                  <a:lnTo>
                    <a:pt x="11278" y="1227"/>
                  </a:lnTo>
                  <a:lnTo>
                    <a:pt x="11218" y="1128"/>
                  </a:lnTo>
                  <a:lnTo>
                    <a:pt x="11139" y="1029"/>
                  </a:lnTo>
                  <a:lnTo>
                    <a:pt x="11040" y="950"/>
                  </a:lnTo>
                  <a:lnTo>
                    <a:pt x="10921" y="851"/>
                  </a:lnTo>
                  <a:lnTo>
                    <a:pt x="10783" y="772"/>
                  </a:lnTo>
                  <a:lnTo>
                    <a:pt x="10466" y="634"/>
                  </a:lnTo>
                  <a:lnTo>
                    <a:pt x="10090" y="515"/>
                  </a:lnTo>
                  <a:lnTo>
                    <a:pt x="9695" y="416"/>
                  </a:lnTo>
                  <a:lnTo>
                    <a:pt x="9279" y="317"/>
                  </a:lnTo>
                  <a:lnTo>
                    <a:pt x="8864" y="258"/>
                  </a:lnTo>
                  <a:lnTo>
                    <a:pt x="8073" y="159"/>
                  </a:lnTo>
                  <a:lnTo>
                    <a:pt x="7459" y="99"/>
                  </a:lnTo>
                  <a:lnTo>
                    <a:pt x="6549" y="60"/>
                  </a:lnTo>
                  <a:lnTo>
                    <a:pt x="5639" y="20"/>
                  </a:lnTo>
                  <a:lnTo>
                    <a:pt x="47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9"/>
            <p:cNvSpPr/>
            <p:nvPr/>
          </p:nvSpPr>
          <p:spPr>
            <a:xfrm>
              <a:off x="3547100" y="4664250"/>
              <a:ext cx="257225" cy="233475"/>
            </a:xfrm>
            <a:custGeom>
              <a:avLst/>
              <a:gdLst/>
              <a:ahLst/>
              <a:cxnLst/>
              <a:rect l="l" t="t" r="r" b="b"/>
              <a:pathLst>
                <a:path w="10289" h="9339" extrusionOk="0">
                  <a:moveTo>
                    <a:pt x="3067" y="0"/>
                  </a:moveTo>
                  <a:lnTo>
                    <a:pt x="2870" y="40"/>
                  </a:lnTo>
                  <a:lnTo>
                    <a:pt x="2672" y="99"/>
                  </a:lnTo>
                  <a:lnTo>
                    <a:pt x="2494" y="178"/>
                  </a:lnTo>
                  <a:lnTo>
                    <a:pt x="2316" y="277"/>
                  </a:lnTo>
                  <a:lnTo>
                    <a:pt x="2157" y="396"/>
                  </a:lnTo>
                  <a:lnTo>
                    <a:pt x="2019" y="534"/>
                  </a:lnTo>
                  <a:lnTo>
                    <a:pt x="1880" y="693"/>
                  </a:lnTo>
                  <a:lnTo>
                    <a:pt x="1762" y="851"/>
                  </a:lnTo>
                  <a:lnTo>
                    <a:pt x="1643" y="1029"/>
                  </a:lnTo>
                  <a:lnTo>
                    <a:pt x="1544" y="1207"/>
                  </a:lnTo>
                  <a:lnTo>
                    <a:pt x="1366" y="1167"/>
                  </a:lnTo>
                  <a:lnTo>
                    <a:pt x="1188" y="1128"/>
                  </a:lnTo>
                  <a:lnTo>
                    <a:pt x="951" y="1108"/>
                  </a:lnTo>
                  <a:lnTo>
                    <a:pt x="733" y="1128"/>
                  </a:lnTo>
                  <a:lnTo>
                    <a:pt x="535" y="1187"/>
                  </a:lnTo>
                  <a:lnTo>
                    <a:pt x="357" y="1286"/>
                  </a:lnTo>
                  <a:lnTo>
                    <a:pt x="278" y="1365"/>
                  </a:lnTo>
                  <a:lnTo>
                    <a:pt x="199" y="1425"/>
                  </a:lnTo>
                  <a:lnTo>
                    <a:pt x="139" y="1504"/>
                  </a:lnTo>
                  <a:lnTo>
                    <a:pt x="100" y="1603"/>
                  </a:lnTo>
                  <a:lnTo>
                    <a:pt x="41" y="1702"/>
                  </a:lnTo>
                  <a:lnTo>
                    <a:pt x="21" y="1801"/>
                  </a:lnTo>
                  <a:lnTo>
                    <a:pt x="1" y="1919"/>
                  </a:lnTo>
                  <a:lnTo>
                    <a:pt x="1" y="2038"/>
                  </a:lnTo>
                  <a:lnTo>
                    <a:pt x="21" y="2295"/>
                  </a:lnTo>
                  <a:lnTo>
                    <a:pt x="100" y="2572"/>
                  </a:lnTo>
                  <a:lnTo>
                    <a:pt x="219" y="2869"/>
                  </a:lnTo>
                  <a:lnTo>
                    <a:pt x="357" y="3166"/>
                  </a:lnTo>
                  <a:lnTo>
                    <a:pt x="258" y="3482"/>
                  </a:lnTo>
                  <a:lnTo>
                    <a:pt x="199" y="3799"/>
                  </a:lnTo>
                  <a:lnTo>
                    <a:pt x="159" y="4115"/>
                  </a:lnTo>
                  <a:lnTo>
                    <a:pt x="139" y="4452"/>
                  </a:lnTo>
                  <a:lnTo>
                    <a:pt x="139" y="4748"/>
                  </a:lnTo>
                  <a:lnTo>
                    <a:pt x="159" y="5045"/>
                  </a:lnTo>
                  <a:lnTo>
                    <a:pt x="219" y="5302"/>
                  </a:lnTo>
                  <a:lnTo>
                    <a:pt x="298" y="5520"/>
                  </a:lnTo>
                  <a:lnTo>
                    <a:pt x="357" y="5678"/>
                  </a:lnTo>
                  <a:lnTo>
                    <a:pt x="436" y="5797"/>
                  </a:lnTo>
                  <a:lnTo>
                    <a:pt x="535" y="5896"/>
                  </a:lnTo>
                  <a:lnTo>
                    <a:pt x="654" y="5995"/>
                  </a:lnTo>
                  <a:lnTo>
                    <a:pt x="773" y="6054"/>
                  </a:lnTo>
                  <a:lnTo>
                    <a:pt x="911" y="6094"/>
                  </a:lnTo>
                  <a:lnTo>
                    <a:pt x="1049" y="6133"/>
                  </a:lnTo>
                  <a:lnTo>
                    <a:pt x="1188" y="6153"/>
                  </a:lnTo>
                  <a:lnTo>
                    <a:pt x="1326" y="6153"/>
                  </a:lnTo>
                  <a:lnTo>
                    <a:pt x="1485" y="6133"/>
                  </a:lnTo>
                  <a:lnTo>
                    <a:pt x="1643" y="6094"/>
                  </a:lnTo>
                  <a:lnTo>
                    <a:pt x="1801" y="6054"/>
                  </a:lnTo>
                  <a:lnTo>
                    <a:pt x="2098" y="5935"/>
                  </a:lnTo>
                  <a:lnTo>
                    <a:pt x="2395" y="5777"/>
                  </a:lnTo>
                  <a:lnTo>
                    <a:pt x="2434" y="5896"/>
                  </a:lnTo>
                  <a:lnTo>
                    <a:pt x="2494" y="5995"/>
                  </a:lnTo>
                  <a:lnTo>
                    <a:pt x="2573" y="6074"/>
                  </a:lnTo>
                  <a:lnTo>
                    <a:pt x="2652" y="6133"/>
                  </a:lnTo>
                  <a:lnTo>
                    <a:pt x="2751" y="6173"/>
                  </a:lnTo>
                  <a:lnTo>
                    <a:pt x="2889" y="6193"/>
                  </a:lnTo>
                  <a:lnTo>
                    <a:pt x="3028" y="6193"/>
                  </a:lnTo>
                  <a:lnTo>
                    <a:pt x="3186" y="6153"/>
                  </a:lnTo>
                  <a:lnTo>
                    <a:pt x="3384" y="6074"/>
                  </a:lnTo>
                  <a:lnTo>
                    <a:pt x="3661" y="5896"/>
                  </a:lnTo>
                  <a:lnTo>
                    <a:pt x="3799" y="5797"/>
                  </a:lnTo>
                  <a:lnTo>
                    <a:pt x="3918" y="5698"/>
                  </a:lnTo>
                  <a:lnTo>
                    <a:pt x="4017" y="5579"/>
                  </a:lnTo>
                  <a:lnTo>
                    <a:pt x="4096" y="5480"/>
                  </a:lnTo>
                  <a:lnTo>
                    <a:pt x="4709" y="5777"/>
                  </a:lnTo>
                  <a:lnTo>
                    <a:pt x="5283" y="6094"/>
                  </a:lnTo>
                  <a:lnTo>
                    <a:pt x="5837" y="6430"/>
                  </a:lnTo>
                  <a:lnTo>
                    <a:pt x="6371" y="6747"/>
                  </a:lnTo>
                  <a:lnTo>
                    <a:pt x="6866" y="7083"/>
                  </a:lnTo>
                  <a:lnTo>
                    <a:pt x="7341" y="7399"/>
                  </a:lnTo>
                  <a:lnTo>
                    <a:pt x="8172" y="8013"/>
                  </a:lnTo>
                  <a:lnTo>
                    <a:pt x="8824" y="8527"/>
                  </a:lnTo>
                  <a:lnTo>
                    <a:pt x="9339" y="8962"/>
                  </a:lnTo>
                  <a:lnTo>
                    <a:pt x="9754" y="9338"/>
                  </a:lnTo>
                  <a:lnTo>
                    <a:pt x="10288" y="9160"/>
                  </a:lnTo>
                  <a:lnTo>
                    <a:pt x="9952" y="8586"/>
                  </a:lnTo>
                  <a:lnTo>
                    <a:pt x="9596" y="8052"/>
                  </a:lnTo>
                  <a:lnTo>
                    <a:pt x="9260" y="7558"/>
                  </a:lnTo>
                  <a:lnTo>
                    <a:pt x="8904" y="7083"/>
                  </a:lnTo>
                  <a:lnTo>
                    <a:pt x="8548" y="6648"/>
                  </a:lnTo>
                  <a:lnTo>
                    <a:pt x="8191" y="6232"/>
                  </a:lnTo>
                  <a:lnTo>
                    <a:pt x="7835" y="5856"/>
                  </a:lnTo>
                  <a:lnTo>
                    <a:pt x="7479" y="5520"/>
                  </a:lnTo>
                  <a:lnTo>
                    <a:pt x="7143" y="5203"/>
                  </a:lnTo>
                  <a:lnTo>
                    <a:pt x="6807" y="4907"/>
                  </a:lnTo>
                  <a:lnTo>
                    <a:pt x="6470" y="4649"/>
                  </a:lnTo>
                  <a:lnTo>
                    <a:pt x="6154" y="4412"/>
                  </a:lnTo>
                  <a:lnTo>
                    <a:pt x="5857" y="4194"/>
                  </a:lnTo>
                  <a:lnTo>
                    <a:pt x="5560" y="3997"/>
                  </a:lnTo>
                  <a:lnTo>
                    <a:pt x="5026" y="3680"/>
                  </a:lnTo>
                  <a:lnTo>
                    <a:pt x="5066" y="3383"/>
                  </a:lnTo>
                  <a:lnTo>
                    <a:pt x="5085" y="3245"/>
                  </a:lnTo>
                  <a:lnTo>
                    <a:pt x="5066" y="3106"/>
                  </a:lnTo>
                  <a:lnTo>
                    <a:pt x="5046" y="2948"/>
                  </a:lnTo>
                  <a:lnTo>
                    <a:pt x="5006" y="2810"/>
                  </a:lnTo>
                  <a:lnTo>
                    <a:pt x="4947" y="2671"/>
                  </a:lnTo>
                  <a:lnTo>
                    <a:pt x="4888" y="2552"/>
                  </a:lnTo>
                  <a:lnTo>
                    <a:pt x="4808" y="2453"/>
                  </a:lnTo>
                  <a:lnTo>
                    <a:pt x="4690" y="2374"/>
                  </a:lnTo>
                  <a:lnTo>
                    <a:pt x="4571" y="2315"/>
                  </a:lnTo>
                  <a:lnTo>
                    <a:pt x="4413" y="2275"/>
                  </a:lnTo>
                  <a:lnTo>
                    <a:pt x="4472" y="1860"/>
                  </a:lnTo>
                  <a:lnTo>
                    <a:pt x="4512" y="1524"/>
                  </a:lnTo>
                  <a:lnTo>
                    <a:pt x="4512" y="1326"/>
                  </a:lnTo>
                  <a:lnTo>
                    <a:pt x="4492" y="1148"/>
                  </a:lnTo>
                  <a:lnTo>
                    <a:pt x="4452" y="970"/>
                  </a:lnTo>
                  <a:lnTo>
                    <a:pt x="4393" y="792"/>
                  </a:lnTo>
                  <a:lnTo>
                    <a:pt x="4314" y="633"/>
                  </a:lnTo>
                  <a:lnTo>
                    <a:pt x="4235" y="495"/>
                  </a:lnTo>
                  <a:lnTo>
                    <a:pt x="4136" y="376"/>
                  </a:lnTo>
                  <a:lnTo>
                    <a:pt x="4017" y="257"/>
                  </a:lnTo>
                  <a:lnTo>
                    <a:pt x="3898" y="178"/>
                  </a:lnTo>
                  <a:lnTo>
                    <a:pt x="3760" y="99"/>
                  </a:lnTo>
                  <a:lnTo>
                    <a:pt x="3602" y="40"/>
                  </a:lnTo>
                  <a:lnTo>
                    <a:pt x="3443" y="20"/>
                  </a:lnTo>
                  <a:lnTo>
                    <a:pt x="3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9"/>
            <p:cNvSpPr/>
            <p:nvPr/>
          </p:nvSpPr>
          <p:spPr>
            <a:xfrm>
              <a:off x="3602500" y="4763150"/>
              <a:ext cx="46525" cy="55425"/>
            </a:xfrm>
            <a:custGeom>
              <a:avLst/>
              <a:gdLst/>
              <a:ahLst/>
              <a:cxnLst/>
              <a:rect l="l" t="t" r="r" b="b"/>
              <a:pathLst>
                <a:path w="1861" h="2217" extrusionOk="0">
                  <a:moveTo>
                    <a:pt x="990" y="1"/>
                  </a:moveTo>
                  <a:lnTo>
                    <a:pt x="911" y="21"/>
                  </a:lnTo>
                  <a:lnTo>
                    <a:pt x="753" y="60"/>
                  </a:lnTo>
                  <a:lnTo>
                    <a:pt x="614" y="139"/>
                  </a:lnTo>
                  <a:lnTo>
                    <a:pt x="476" y="238"/>
                  </a:lnTo>
                  <a:lnTo>
                    <a:pt x="357" y="337"/>
                  </a:lnTo>
                  <a:lnTo>
                    <a:pt x="199" y="535"/>
                  </a:lnTo>
                  <a:lnTo>
                    <a:pt x="100" y="773"/>
                  </a:lnTo>
                  <a:lnTo>
                    <a:pt x="21" y="1010"/>
                  </a:lnTo>
                  <a:lnTo>
                    <a:pt x="1" y="1247"/>
                  </a:lnTo>
                  <a:lnTo>
                    <a:pt x="1" y="1386"/>
                  </a:lnTo>
                  <a:lnTo>
                    <a:pt x="21" y="1505"/>
                  </a:lnTo>
                  <a:lnTo>
                    <a:pt x="60" y="1623"/>
                  </a:lnTo>
                  <a:lnTo>
                    <a:pt x="100" y="1722"/>
                  </a:lnTo>
                  <a:lnTo>
                    <a:pt x="159" y="1841"/>
                  </a:lnTo>
                  <a:lnTo>
                    <a:pt x="238" y="1940"/>
                  </a:lnTo>
                  <a:lnTo>
                    <a:pt x="317" y="2039"/>
                  </a:lnTo>
                  <a:lnTo>
                    <a:pt x="416" y="2118"/>
                  </a:lnTo>
                  <a:lnTo>
                    <a:pt x="515" y="2177"/>
                  </a:lnTo>
                  <a:lnTo>
                    <a:pt x="614" y="2197"/>
                  </a:lnTo>
                  <a:lnTo>
                    <a:pt x="713" y="2217"/>
                  </a:lnTo>
                  <a:lnTo>
                    <a:pt x="832" y="2217"/>
                  </a:lnTo>
                  <a:lnTo>
                    <a:pt x="931" y="2197"/>
                  </a:lnTo>
                  <a:lnTo>
                    <a:pt x="1029" y="2177"/>
                  </a:lnTo>
                  <a:lnTo>
                    <a:pt x="1247" y="2078"/>
                  </a:lnTo>
                  <a:lnTo>
                    <a:pt x="1445" y="1960"/>
                  </a:lnTo>
                  <a:lnTo>
                    <a:pt x="1623" y="1801"/>
                  </a:lnTo>
                  <a:lnTo>
                    <a:pt x="1761" y="1623"/>
                  </a:lnTo>
                  <a:lnTo>
                    <a:pt x="1860" y="1465"/>
                  </a:lnTo>
                  <a:lnTo>
                    <a:pt x="1841" y="1445"/>
                  </a:lnTo>
                  <a:lnTo>
                    <a:pt x="1761" y="1445"/>
                  </a:lnTo>
                  <a:lnTo>
                    <a:pt x="1742" y="1465"/>
                  </a:lnTo>
                  <a:lnTo>
                    <a:pt x="1643" y="1643"/>
                  </a:lnTo>
                  <a:lnTo>
                    <a:pt x="1504" y="1821"/>
                  </a:lnTo>
                  <a:lnTo>
                    <a:pt x="1326" y="1960"/>
                  </a:lnTo>
                  <a:lnTo>
                    <a:pt x="1128" y="2059"/>
                  </a:lnTo>
                  <a:lnTo>
                    <a:pt x="1029" y="2098"/>
                  </a:lnTo>
                  <a:lnTo>
                    <a:pt x="931" y="2118"/>
                  </a:lnTo>
                  <a:lnTo>
                    <a:pt x="832" y="2138"/>
                  </a:lnTo>
                  <a:lnTo>
                    <a:pt x="733" y="2118"/>
                  </a:lnTo>
                  <a:lnTo>
                    <a:pt x="634" y="2098"/>
                  </a:lnTo>
                  <a:lnTo>
                    <a:pt x="535" y="2059"/>
                  </a:lnTo>
                  <a:lnTo>
                    <a:pt x="436" y="1999"/>
                  </a:lnTo>
                  <a:lnTo>
                    <a:pt x="357" y="1920"/>
                  </a:lnTo>
                  <a:lnTo>
                    <a:pt x="278" y="1821"/>
                  </a:lnTo>
                  <a:lnTo>
                    <a:pt x="218" y="1702"/>
                  </a:lnTo>
                  <a:lnTo>
                    <a:pt x="159" y="1564"/>
                  </a:lnTo>
                  <a:lnTo>
                    <a:pt x="119" y="1425"/>
                  </a:lnTo>
                  <a:lnTo>
                    <a:pt x="100" y="1287"/>
                  </a:lnTo>
                  <a:lnTo>
                    <a:pt x="100" y="1148"/>
                  </a:lnTo>
                  <a:lnTo>
                    <a:pt x="119" y="1010"/>
                  </a:lnTo>
                  <a:lnTo>
                    <a:pt x="139" y="871"/>
                  </a:lnTo>
                  <a:lnTo>
                    <a:pt x="238" y="654"/>
                  </a:lnTo>
                  <a:lnTo>
                    <a:pt x="357" y="456"/>
                  </a:lnTo>
                  <a:lnTo>
                    <a:pt x="515" y="258"/>
                  </a:lnTo>
                  <a:lnTo>
                    <a:pt x="693" y="120"/>
                  </a:lnTo>
                  <a:lnTo>
                    <a:pt x="812" y="60"/>
                  </a:lnTo>
                  <a:lnTo>
                    <a:pt x="891" y="41"/>
                  </a:lnTo>
                  <a:lnTo>
                    <a:pt x="970" y="80"/>
                  </a:lnTo>
                  <a:lnTo>
                    <a:pt x="1049" y="120"/>
                  </a:lnTo>
                  <a:lnTo>
                    <a:pt x="1089" y="199"/>
                  </a:lnTo>
                  <a:lnTo>
                    <a:pt x="1128" y="298"/>
                  </a:lnTo>
                  <a:lnTo>
                    <a:pt x="1188" y="456"/>
                  </a:lnTo>
                  <a:lnTo>
                    <a:pt x="1188" y="575"/>
                  </a:lnTo>
                  <a:lnTo>
                    <a:pt x="1148" y="693"/>
                  </a:lnTo>
                  <a:lnTo>
                    <a:pt x="1089" y="792"/>
                  </a:lnTo>
                  <a:lnTo>
                    <a:pt x="1029" y="871"/>
                  </a:lnTo>
                  <a:lnTo>
                    <a:pt x="950" y="911"/>
                  </a:lnTo>
                  <a:lnTo>
                    <a:pt x="891" y="911"/>
                  </a:lnTo>
                  <a:lnTo>
                    <a:pt x="851" y="891"/>
                  </a:lnTo>
                  <a:lnTo>
                    <a:pt x="812" y="871"/>
                  </a:lnTo>
                  <a:lnTo>
                    <a:pt x="772" y="832"/>
                  </a:lnTo>
                  <a:lnTo>
                    <a:pt x="733" y="792"/>
                  </a:lnTo>
                  <a:lnTo>
                    <a:pt x="713" y="713"/>
                  </a:lnTo>
                  <a:lnTo>
                    <a:pt x="693" y="693"/>
                  </a:lnTo>
                  <a:lnTo>
                    <a:pt x="654" y="713"/>
                  </a:lnTo>
                  <a:lnTo>
                    <a:pt x="614" y="713"/>
                  </a:lnTo>
                  <a:lnTo>
                    <a:pt x="594" y="733"/>
                  </a:lnTo>
                  <a:lnTo>
                    <a:pt x="634" y="832"/>
                  </a:lnTo>
                  <a:lnTo>
                    <a:pt x="693" y="911"/>
                  </a:lnTo>
                  <a:lnTo>
                    <a:pt x="733" y="951"/>
                  </a:lnTo>
                  <a:lnTo>
                    <a:pt x="792" y="990"/>
                  </a:lnTo>
                  <a:lnTo>
                    <a:pt x="851" y="1010"/>
                  </a:lnTo>
                  <a:lnTo>
                    <a:pt x="911" y="1010"/>
                  </a:lnTo>
                  <a:lnTo>
                    <a:pt x="970" y="990"/>
                  </a:lnTo>
                  <a:lnTo>
                    <a:pt x="1029" y="951"/>
                  </a:lnTo>
                  <a:lnTo>
                    <a:pt x="1128" y="871"/>
                  </a:lnTo>
                  <a:lnTo>
                    <a:pt x="1227" y="733"/>
                  </a:lnTo>
                  <a:lnTo>
                    <a:pt x="1287" y="594"/>
                  </a:lnTo>
                  <a:lnTo>
                    <a:pt x="1306" y="436"/>
                  </a:lnTo>
                  <a:lnTo>
                    <a:pt x="1287" y="318"/>
                  </a:lnTo>
                  <a:lnTo>
                    <a:pt x="1267" y="219"/>
                  </a:lnTo>
                  <a:lnTo>
                    <a:pt x="1227" y="139"/>
                  </a:lnTo>
                  <a:lnTo>
                    <a:pt x="1188" y="80"/>
                  </a:lnTo>
                  <a:lnTo>
                    <a:pt x="1128" y="41"/>
                  </a:lnTo>
                  <a:lnTo>
                    <a:pt x="1069" y="21"/>
                  </a:lnTo>
                  <a:lnTo>
                    <a:pt x="990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9"/>
            <p:cNvSpPr/>
            <p:nvPr/>
          </p:nvSpPr>
          <p:spPr>
            <a:xfrm>
              <a:off x="3640600" y="4719150"/>
              <a:ext cx="35125" cy="41075"/>
            </a:xfrm>
            <a:custGeom>
              <a:avLst/>
              <a:gdLst/>
              <a:ahLst/>
              <a:cxnLst/>
              <a:rect l="l" t="t" r="r" b="b"/>
              <a:pathLst>
                <a:path w="1405" h="1643" extrusionOk="0">
                  <a:moveTo>
                    <a:pt x="673" y="0"/>
                  </a:moveTo>
                  <a:lnTo>
                    <a:pt x="594" y="20"/>
                  </a:lnTo>
                  <a:lnTo>
                    <a:pt x="534" y="40"/>
                  </a:lnTo>
                  <a:lnTo>
                    <a:pt x="455" y="79"/>
                  </a:lnTo>
                  <a:lnTo>
                    <a:pt x="336" y="178"/>
                  </a:lnTo>
                  <a:lnTo>
                    <a:pt x="218" y="317"/>
                  </a:lnTo>
                  <a:lnTo>
                    <a:pt x="119" y="475"/>
                  </a:lnTo>
                  <a:lnTo>
                    <a:pt x="59" y="633"/>
                  </a:lnTo>
                  <a:lnTo>
                    <a:pt x="20" y="792"/>
                  </a:lnTo>
                  <a:lnTo>
                    <a:pt x="0" y="930"/>
                  </a:lnTo>
                  <a:lnTo>
                    <a:pt x="0" y="1088"/>
                  </a:lnTo>
                  <a:lnTo>
                    <a:pt x="20" y="1247"/>
                  </a:lnTo>
                  <a:lnTo>
                    <a:pt x="59" y="1385"/>
                  </a:lnTo>
                  <a:lnTo>
                    <a:pt x="139" y="1504"/>
                  </a:lnTo>
                  <a:lnTo>
                    <a:pt x="178" y="1543"/>
                  </a:lnTo>
                  <a:lnTo>
                    <a:pt x="237" y="1563"/>
                  </a:lnTo>
                  <a:lnTo>
                    <a:pt x="297" y="1583"/>
                  </a:lnTo>
                  <a:lnTo>
                    <a:pt x="376" y="1563"/>
                  </a:lnTo>
                  <a:lnTo>
                    <a:pt x="455" y="1543"/>
                  </a:lnTo>
                  <a:lnTo>
                    <a:pt x="534" y="1504"/>
                  </a:lnTo>
                  <a:lnTo>
                    <a:pt x="613" y="1444"/>
                  </a:lnTo>
                  <a:lnTo>
                    <a:pt x="693" y="1365"/>
                  </a:lnTo>
                  <a:lnTo>
                    <a:pt x="752" y="1286"/>
                  </a:lnTo>
                  <a:lnTo>
                    <a:pt x="772" y="1207"/>
                  </a:lnTo>
                  <a:lnTo>
                    <a:pt x="811" y="1128"/>
                  </a:lnTo>
                  <a:lnTo>
                    <a:pt x="811" y="1029"/>
                  </a:lnTo>
                  <a:lnTo>
                    <a:pt x="811" y="930"/>
                  </a:lnTo>
                  <a:lnTo>
                    <a:pt x="772" y="831"/>
                  </a:lnTo>
                  <a:lnTo>
                    <a:pt x="752" y="772"/>
                  </a:lnTo>
                  <a:lnTo>
                    <a:pt x="712" y="732"/>
                  </a:lnTo>
                  <a:lnTo>
                    <a:pt x="673" y="712"/>
                  </a:lnTo>
                  <a:lnTo>
                    <a:pt x="633" y="693"/>
                  </a:lnTo>
                  <a:lnTo>
                    <a:pt x="574" y="693"/>
                  </a:lnTo>
                  <a:lnTo>
                    <a:pt x="534" y="712"/>
                  </a:lnTo>
                  <a:lnTo>
                    <a:pt x="435" y="792"/>
                  </a:lnTo>
                  <a:lnTo>
                    <a:pt x="475" y="811"/>
                  </a:lnTo>
                  <a:lnTo>
                    <a:pt x="534" y="792"/>
                  </a:lnTo>
                  <a:lnTo>
                    <a:pt x="574" y="752"/>
                  </a:lnTo>
                  <a:lnTo>
                    <a:pt x="594" y="752"/>
                  </a:lnTo>
                  <a:lnTo>
                    <a:pt x="613" y="772"/>
                  </a:lnTo>
                  <a:lnTo>
                    <a:pt x="633" y="792"/>
                  </a:lnTo>
                  <a:lnTo>
                    <a:pt x="673" y="871"/>
                  </a:lnTo>
                  <a:lnTo>
                    <a:pt x="693" y="930"/>
                  </a:lnTo>
                  <a:lnTo>
                    <a:pt x="693" y="1088"/>
                  </a:lnTo>
                  <a:lnTo>
                    <a:pt x="673" y="1227"/>
                  </a:lnTo>
                  <a:lnTo>
                    <a:pt x="633" y="1306"/>
                  </a:lnTo>
                  <a:lnTo>
                    <a:pt x="594" y="1385"/>
                  </a:lnTo>
                  <a:lnTo>
                    <a:pt x="514" y="1444"/>
                  </a:lnTo>
                  <a:lnTo>
                    <a:pt x="435" y="1484"/>
                  </a:lnTo>
                  <a:lnTo>
                    <a:pt x="356" y="1504"/>
                  </a:lnTo>
                  <a:lnTo>
                    <a:pt x="297" y="1504"/>
                  </a:lnTo>
                  <a:lnTo>
                    <a:pt x="218" y="1464"/>
                  </a:lnTo>
                  <a:lnTo>
                    <a:pt x="158" y="1365"/>
                  </a:lnTo>
                  <a:lnTo>
                    <a:pt x="119" y="1266"/>
                  </a:lnTo>
                  <a:lnTo>
                    <a:pt x="99" y="1167"/>
                  </a:lnTo>
                  <a:lnTo>
                    <a:pt x="99" y="1049"/>
                  </a:lnTo>
                  <a:lnTo>
                    <a:pt x="99" y="930"/>
                  </a:lnTo>
                  <a:lnTo>
                    <a:pt x="139" y="693"/>
                  </a:lnTo>
                  <a:lnTo>
                    <a:pt x="218" y="475"/>
                  </a:lnTo>
                  <a:lnTo>
                    <a:pt x="317" y="297"/>
                  </a:lnTo>
                  <a:lnTo>
                    <a:pt x="376" y="218"/>
                  </a:lnTo>
                  <a:lnTo>
                    <a:pt x="455" y="158"/>
                  </a:lnTo>
                  <a:lnTo>
                    <a:pt x="534" y="99"/>
                  </a:lnTo>
                  <a:lnTo>
                    <a:pt x="613" y="79"/>
                  </a:lnTo>
                  <a:lnTo>
                    <a:pt x="712" y="79"/>
                  </a:lnTo>
                  <a:lnTo>
                    <a:pt x="811" y="119"/>
                  </a:lnTo>
                  <a:lnTo>
                    <a:pt x="910" y="198"/>
                  </a:lnTo>
                  <a:lnTo>
                    <a:pt x="1009" y="277"/>
                  </a:lnTo>
                  <a:lnTo>
                    <a:pt x="1068" y="396"/>
                  </a:lnTo>
                  <a:lnTo>
                    <a:pt x="1128" y="495"/>
                  </a:lnTo>
                  <a:lnTo>
                    <a:pt x="1187" y="633"/>
                  </a:lnTo>
                  <a:lnTo>
                    <a:pt x="1227" y="772"/>
                  </a:lnTo>
                  <a:lnTo>
                    <a:pt x="1266" y="910"/>
                  </a:lnTo>
                  <a:lnTo>
                    <a:pt x="1286" y="1069"/>
                  </a:lnTo>
                  <a:lnTo>
                    <a:pt x="1286" y="1207"/>
                  </a:lnTo>
                  <a:lnTo>
                    <a:pt x="1286" y="1365"/>
                  </a:lnTo>
                  <a:lnTo>
                    <a:pt x="1246" y="1504"/>
                  </a:lnTo>
                  <a:lnTo>
                    <a:pt x="1207" y="1642"/>
                  </a:lnTo>
                  <a:lnTo>
                    <a:pt x="1286" y="1642"/>
                  </a:lnTo>
                  <a:lnTo>
                    <a:pt x="1306" y="1622"/>
                  </a:lnTo>
                  <a:lnTo>
                    <a:pt x="1385" y="1425"/>
                  </a:lnTo>
                  <a:lnTo>
                    <a:pt x="1405" y="1227"/>
                  </a:lnTo>
                  <a:lnTo>
                    <a:pt x="1405" y="1009"/>
                  </a:lnTo>
                  <a:lnTo>
                    <a:pt x="1365" y="792"/>
                  </a:lnTo>
                  <a:lnTo>
                    <a:pt x="1306" y="574"/>
                  </a:lnTo>
                  <a:lnTo>
                    <a:pt x="1207" y="376"/>
                  </a:lnTo>
                  <a:lnTo>
                    <a:pt x="1068" y="198"/>
                  </a:lnTo>
                  <a:lnTo>
                    <a:pt x="1009" y="139"/>
                  </a:lnTo>
                  <a:lnTo>
                    <a:pt x="930" y="79"/>
                  </a:lnTo>
                  <a:lnTo>
                    <a:pt x="831" y="40"/>
                  </a:lnTo>
                  <a:lnTo>
                    <a:pt x="752" y="20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9"/>
            <p:cNvSpPr/>
            <p:nvPr/>
          </p:nvSpPr>
          <p:spPr>
            <a:xfrm>
              <a:off x="3562450" y="4747325"/>
              <a:ext cx="42550" cy="50000"/>
            </a:xfrm>
            <a:custGeom>
              <a:avLst/>
              <a:gdLst/>
              <a:ahLst/>
              <a:cxnLst/>
              <a:rect l="l" t="t" r="r" b="b"/>
              <a:pathLst>
                <a:path w="1702" h="2000" extrusionOk="0">
                  <a:moveTo>
                    <a:pt x="811" y="1"/>
                  </a:moveTo>
                  <a:lnTo>
                    <a:pt x="653" y="21"/>
                  </a:lnTo>
                  <a:lnTo>
                    <a:pt x="515" y="60"/>
                  </a:lnTo>
                  <a:lnTo>
                    <a:pt x="396" y="120"/>
                  </a:lnTo>
                  <a:lnTo>
                    <a:pt x="317" y="179"/>
                  </a:lnTo>
                  <a:lnTo>
                    <a:pt x="238" y="258"/>
                  </a:lnTo>
                  <a:lnTo>
                    <a:pt x="159" y="337"/>
                  </a:lnTo>
                  <a:lnTo>
                    <a:pt x="119" y="416"/>
                  </a:lnTo>
                  <a:lnTo>
                    <a:pt x="40" y="594"/>
                  </a:lnTo>
                  <a:lnTo>
                    <a:pt x="0" y="772"/>
                  </a:lnTo>
                  <a:lnTo>
                    <a:pt x="0" y="970"/>
                  </a:lnTo>
                  <a:lnTo>
                    <a:pt x="40" y="1168"/>
                  </a:lnTo>
                  <a:lnTo>
                    <a:pt x="99" y="1366"/>
                  </a:lnTo>
                  <a:lnTo>
                    <a:pt x="198" y="1544"/>
                  </a:lnTo>
                  <a:lnTo>
                    <a:pt x="257" y="1643"/>
                  </a:lnTo>
                  <a:lnTo>
                    <a:pt x="337" y="1742"/>
                  </a:lnTo>
                  <a:lnTo>
                    <a:pt x="416" y="1801"/>
                  </a:lnTo>
                  <a:lnTo>
                    <a:pt x="495" y="1861"/>
                  </a:lnTo>
                  <a:lnTo>
                    <a:pt x="574" y="1920"/>
                  </a:lnTo>
                  <a:lnTo>
                    <a:pt x="673" y="1960"/>
                  </a:lnTo>
                  <a:lnTo>
                    <a:pt x="851" y="1999"/>
                  </a:lnTo>
                  <a:lnTo>
                    <a:pt x="1049" y="1999"/>
                  </a:lnTo>
                  <a:lnTo>
                    <a:pt x="1247" y="1979"/>
                  </a:lnTo>
                  <a:lnTo>
                    <a:pt x="1464" y="1940"/>
                  </a:lnTo>
                  <a:lnTo>
                    <a:pt x="1662" y="1880"/>
                  </a:lnTo>
                  <a:lnTo>
                    <a:pt x="1702" y="1841"/>
                  </a:lnTo>
                  <a:lnTo>
                    <a:pt x="1682" y="1821"/>
                  </a:lnTo>
                  <a:lnTo>
                    <a:pt x="1623" y="1821"/>
                  </a:lnTo>
                  <a:lnTo>
                    <a:pt x="1444" y="1880"/>
                  </a:lnTo>
                  <a:lnTo>
                    <a:pt x="1286" y="1920"/>
                  </a:lnTo>
                  <a:lnTo>
                    <a:pt x="1128" y="1940"/>
                  </a:lnTo>
                  <a:lnTo>
                    <a:pt x="989" y="1940"/>
                  </a:lnTo>
                  <a:lnTo>
                    <a:pt x="831" y="1920"/>
                  </a:lnTo>
                  <a:lnTo>
                    <a:pt x="693" y="1861"/>
                  </a:lnTo>
                  <a:lnTo>
                    <a:pt x="554" y="1781"/>
                  </a:lnTo>
                  <a:lnTo>
                    <a:pt x="416" y="1663"/>
                  </a:lnTo>
                  <a:lnTo>
                    <a:pt x="337" y="1564"/>
                  </a:lnTo>
                  <a:lnTo>
                    <a:pt x="277" y="1465"/>
                  </a:lnTo>
                  <a:lnTo>
                    <a:pt x="218" y="1366"/>
                  </a:lnTo>
                  <a:lnTo>
                    <a:pt x="178" y="1247"/>
                  </a:lnTo>
                  <a:lnTo>
                    <a:pt x="119" y="1010"/>
                  </a:lnTo>
                  <a:lnTo>
                    <a:pt x="119" y="772"/>
                  </a:lnTo>
                  <a:lnTo>
                    <a:pt x="119" y="634"/>
                  </a:lnTo>
                  <a:lnTo>
                    <a:pt x="178" y="495"/>
                  </a:lnTo>
                  <a:lnTo>
                    <a:pt x="238" y="377"/>
                  </a:lnTo>
                  <a:lnTo>
                    <a:pt x="337" y="278"/>
                  </a:lnTo>
                  <a:lnTo>
                    <a:pt x="435" y="199"/>
                  </a:lnTo>
                  <a:lnTo>
                    <a:pt x="554" y="139"/>
                  </a:lnTo>
                  <a:lnTo>
                    <a:pt x="693" y="100"/>
                  </a:lnTo>
                  <a:lnTo>
                    <a:pt x="831" y="80"/>
                  </a:lnTo>
                  <a:lnTo>
                    <a:pt x="950" y="80"/>
                  </a:lnTo>
                  <a:lnTo>
                    <a:pt x="1049" y="100"/>
                  </a:lnTo>
                  <a:lnTo>
                    <a:pt x="1128" y="139"/>
                  </a:lnTo>
                  <a:lnTo>
                    <a:pt x="1187" y="179"/>
                  </a:lnTo>
                  <a:lnTo>
                    <a:pt x="1227" y="238"/>
                  </a:lnTo>
                  <a:lnTo>
                    <a:pt x="1247" y="317"/>
                  </a:lnTo>
                  <a:lnTo>
                    <a:pt x="1266" y="397"/>
                  </a:lnTo>
                  <a:lnTo>
                    <a:pt x="1266" y="476"/>
                  </a:lnTo>
                  <a:lnTo>
                    <a:pt x="1266" y="555"/>
                  </a:lnTo>
                  <a:lnTo>
                    <a:pt x="1247" y="654"/>
                  </a:lnTo>
                  <a:lnTo>
                    <a:pt x="1207" y="713"/>
                  </a:lnTo>
                  <a:lnTo>
                    <a:pt x="1167" y="792"/>
                  </a:lnTo>
                  <a:lnTo>
                    <a:pt x="1108" y="832"/>
                  </a:lnTo>
                  <a:lnTo>
                    <a:pt x="1049" y="871"/>
                  </a:lnTo>
                  <a:lnTo>
                    <a:pt x="970" y="911"/>
                  </a:lnTo>
                  <a:lnTo>
                    <a:pt x="851" y="911"/>
                  </a:lnTo>
                  <a:lnTo>
                    <a:pt x="811" y="931"/>
                  </a:lnTo>
                  <a:lnTo>
                    <a:pt x="811" y="970"/>
                  </a:lnTo>
                  <a:lnTo>
                    <a:pt x="970" y="970"/>
                  </a:lnTo>
                  <a:lnTo>
                    <a:pt x="1088" y="931"/>
                  </a:lnTo>
                  <a:lnTo>
                    <a:pt x="1187" y="871"/>
                  </a:lnTo>
                  <a:lnTo>
                    <a:pt x="1266" y="772"/>
                  </a:lnTo>
                  <a:lnTo>
                    <a:pt x="1326" y="674"/>
                  </a:lnTo>
                  <a:lnTo>
                    <a:pt x="1365" y="555"/>
                  </a:lnTo>
                  <a:lnTo>
                    <a:pt x="1385" y="436"/>
                  </a:lnTo>
                  <a:lnTo>
                    <a:pt x="1385" y="317"/>
                  </a:lnTo>
                  <a:lnTo>
                    <a:pt x="1365" y="238"/>
                  </a:lnTo>
                  <a:lnTo>
                    <a:pt x="1346" y="179"/>
                  </a:lnTo>
                  <a:lnTo>
                    <a:pt x="1306" y="120"/>
                  </a:lnTo>
                  <a:lnTo>
                    <a:pt x="1247" y="80"/>
                  </a:lnTo>
                  <a:lnTo>
                    <a:pt x="1128" y="21"/>
                  </a:lnTo>
                  <a:lnTo>
                    <a:pt x="970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9"/>
            <p:cNvSpPr/>
            <p:nvPr/>
          </p:nvSpPr>
          <p:spPr>
            <a:xfrm>
              <a:off x="3606950" y="4689950"/>
              <a:ext cx="42075" cy="37125"/>
            </a:xfrm>
            <a:custGeom>
              <a:avLst/>
              <a:gdLst/>
              <a:ahLst/>
              <a:cxnLst/>
              <a:rect l="l" t="t" r="r" b="b"/>
              <a:pathLst>
                <a:path w="1683" h="1485" extrusionOk="0">
                  <a:moveTo>
                    <a:pt x="634" y="1"/>
                  </a:moveTo>
                  <a:lnTo>
                    <a:pt x="535" y="21"/>
                  </a:lnTo>
                  <a:lnTo>
                    <a:pt x="456" y="60"/>
                  </a:lnTo>
                  <a:lnTo>
                    <a:pt x="396" y="100"/>
                  </a:lnTo>
                  <a:lnTo>
                    <a:pt x="278" y="199"/>
                  </a:lnTo>
                  <a:lnTo>
                    <a:pt x="179" y="318"/>
                  </a:lnTo>
                  <a:lnTo>
                    <a:pt x="100" y="476"/>
                  </a:lnTo>
                  <a:lnTo>
                    <a:pt x="40" y="634"/>
                  </a:lnTo>
                  <a:lnTo>
                    <a:pt x="21" y="812"/>
                  </a:lnTo>
                  <a:lnTo>
                    <a:pt x="1" y="970"/>
                  </a:lnTo>
                  <a:lnTo>
                    <a:pt x="1" y="1050"/>
                  </a:lnTo>
                  <a:lnTo>
                    <a:pt x="21" y="1109"/>
                  </a:lnTo>
                  <a:lnTo>
                    <a:pt x="100" y="1247"/>
                  </a:lnTo>
                  <a:lnTo>
                    <a:pt x="199" y="1366"/>
                  </a:lnTo>
                  <a:lnTo>
                    <a:pt x="317" y="1445"/>
                  </a:lnTo>
                  <a:lnTo>
                    <a:pt x="456" y="1485"/>
                  </a:lnTo>
                  <a:lnTo>
                    <a:pt x="594" y="1485"/>
                  </a:lnTo>
                  <a:lnTo>
                    <a:pt x="673" y="1465"/>
                  </a:lnTo>
                  <a:lnTo>
                    <a:pt x="733" y="1425"/>
                  </a:lnTo>
                  <a:lnTo>
                    <a:pt x="792" y="1386"/>
                  </a:lnTo>
                  <a:lnTo>
                    <a:pt x="851" y="1326"/>
                  </a:lnTo>
                  <a:lnTo>
                    <a:pt x="891" y="1247"/>
                  </a:lnTo>
                  <a:lnTo>
                    <a:pt x="911" y="1168"/>
                  </a:lnTo>
                  <a:lnTo>
                    <a:pt x="931" y="1089"/>
                  </a:lnTo>
                  <a:lnTo>
                    <a:pt x="931" y="1010"/>
                  </a:lnTo>
                  <a:lnTo>
                    <a:pt x="911" y="931"/>
                  </a:lnTo>
                  <a:lnTo>
                    <a:pt x="851" y="871"/>
                  </a:lnTo>
                  <a:lnTo>
                    <a:pt x="792" y="832"/>
                  </a:lnTo>
                  <a:lnTo>
                    <a:pt x="713" y="812"/>
                  </a:lnTo>
                  <a:lnTo>
                    <a:pt x="614" y="812"/>
                  </a:lnTo>
                  <a:lnTo>
                    <a:pt x="555" y="852"/>
                  </a:lnTo>
                  <a:lnTo>
                    <a:pt x="515" y="871"/>
                  </a:lnTo>
                  <a:lnTo>
                    <a:pt x="515" y="891"/>
                  </a:lnTo>
                  <a:lnTo>
                    <a:pt x="495" y="931"/>
                  </a:lnTo>
                  <a:lnTo>
                    <a:pt x="515" y="990"/>
                  </a:lnTo>
                  <a:lnTo>
                    <a:pt x="575" y="990"/>
                  </a:lnTo>
                  <a:lnTo>
                    <a:pt x="614" y="970"/>
                  </a:lnTo>
                  <a:lnTo>
                    <a:pt x="634" y="951"/>
                  </a:lnTo>
                  <a:lnTo>
                    <a:pt x="693" y="911"/>
                  </a:lnTo>
                  <a:lnTo>
                    <a:pt x="733" y="891"/>
                  </a:lnTo>
                  <a:lnTo>
                    <a:pt x="772" y="931"/>
                  </a:lnTo>
                  <a:lnTo>
                    <a:pt x="812" y="1010"/>
                  </a:lnTo>
                  <a:lnTo>
                    <a:pt x="832" y="1069"/>
                  </a:lnTo>
                  <a:lnTo>
                    <a:pt x="812" y="1148"/>
                  </a:lnTo>
                  <a:lnTo>
                    <a:pt x="772" y="1287"/>
                  </a:lnTo>
                  <a:lnTo>
                    <a:pt x="753" y="1346"/>
                  </a:lnTo>
                  <a:lnTo>
                    <a:pt x="693" y="1406"/>
                  </a:lnTo>
                  <a:lnTo>
                    <a:pt x="654" y="1445"/>
                  </a:lnTo>
                  <a:lnTo>
                    <a:pt x="614" y="1465"/>
                  </a:lnTo>
                  <a:lnTo>
                    <a:pt x="515" y="1465"/>
                  </a:lnTo>
                  <a:lnTo>
                    <a:pt x="416" y="1425"/>
                  </a:lnTo>
                  <a:lnTo>
                    <a:pt x="317" y="1346"/>
                  </a:lnTo>
                  <a:lnTo>
                    <a:pt x="238" y="1267"/>
                  </a:lnTo>
                  <a:lnTo>
                    <a:pt x="179" y="1168"/>
                  </a:lnTo>
                  <a:lnTo>
                    <a:pt x="139" y="1089"/>
                  </a:lnTo>
                  <a:lnTo>
                    <a:pt x="119" y="990"/>
                  </a:lnTo>
                  <a:lnTo>
                    <a:pt x="100" y="891"/>
                  </a:lnTo>
                  <a:lnTo>
                    <a:pt x="119" y="773"/>
                  </a:lnTo>
                  <a:lnTo>
                    <a:pt x="139" y="654"/>
                  </a:lnTo>
                  <a:lnTo>
                    <a:pt x="218" y="436"/>
                  </a:lnTo>
                  <a:lnTo>
                    <a:pt x="317" y="258"/>
                  </a:lnTo>
                  <a:lnTo>
                    <a:pt x="377" y="179"/>
                  </a:lnTo>
                  <a:lnTo>
                    <a:pt x="436" y="120"/>
                  </a:lnTo>
                  <a:lnTo>
                    <a:pt x="495" y="80"/>
                  </a:lnTo>
                  <a:lnTo>
                    <a:pt x="555" y="60"/>
                  </a:lnTo>
                  <a:lnTo>
                    <a:pt x="614" y="41"/>
                  </a:lnTo>
                  <a:lnTo>
                    <a:pt x="693" y="41"/>
                  </a:lnTo>
                  <a:lnTo>
                    <a:pt x="812" y="80"/>
                  </a:lnTo>
                  <a:lnTo>
                    <a:pt x="950" y="139"/>
                  </a:lnTo>
                  <a:lnTo>
                    <a:pt x="1069" y="238"/>
                  </a:lnTo>
                  <a:lnTo>
                    <a:pt x="1168" y="337"/>
                  </a:lnTo>
                  <a:lnTo>
                    <a:pt x="1247" y="456"/>
                  </a:lnTo>
                  <a:lnTo>
                    <a:pt x="1386" y="654"/>
                  </a:lnTo>
                  <a:lnTo>
                    <a:pt x="1485" y="891"/>
                  </a:lnTo>
                  <a:lnTo>
                    <a:pt x="1544" y="1148"/>
                  </a:lnTo>
                  <a:lnTo>
                    <a:pt x="1564" y="1267"/>
                  </a:lnTo>
                  <a:lnTo>
                    <a:pt x="1583" y="1386"/>
                  </a:lnTo>
                  <a:lnTo>
                    <a:pt x="1663" y="1386"/>
                  </a:lnTo>
                  <a:lnTo>
                    <a:pt x="1682" y="1366"/>
                  </a:lnTo>
                  <a:lnTo>
                    <a:pt x="1663" y="1148"/>
                  </a:lnTo>
                  <a:lnTo>
                    <a:pt x="1623" y="931"/>
                  </a:lnTo>
                  <a:lnTo>
                    <a:pt x="1544" y="713"/>
                  </a:lnTo>
                  <a:lnTo>
                    <a:pt x="1425" y="496"/>
                  </a:lnTo>
                  <a:lnTo>
                    <a:pt x="1287" y="298"/>
                  </a:lnTo>
                  <a:lnTo>
                    <a:pt x="1208" y="219"/>
                  </a:lnTo>
                  <a:lnTo>
                    <a:pt x="1128" y="159"/>
                  </a:lnTo>
                  <a:lnTo>
                    <a:pt x="1030" y="100"/>
                  </a:lnTo>
                  <a:lnTo>
                    <a:pt x="931" y="41"/>
                  </a:lnTo>
                  <a:lnTo>
                    <a:pt x="832" y="21"/>
                  </a:lnTo>
                  <a:lnTo>
                    <a:pt x="713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9"/>
            <p:cNvSpPr/>
            <p:nvPr/>
          </p:nvSpPr>
          <p:spPr>
            <a:xfrm>
              <a:off x="3544650" y="4692425"/>
              <a:ext cx="46500" cy="47025"/>
            </a:xfrm>
            <a:custGeom>
              <a:avLst/>
              <a:gdLst/>
              <a:ahLst/>
              <a:cxnLst/>
              <a:rect l="l" t="t" r="r" b="b"/>
              <a:pathLst>
                <a:path w="1860" h="1881" extrusionOk="0">
                  <a:moveTo>
                    <a:pt x="1326" y="1"/>
                  </a:moveTo>
                  <a:lnTo>
                    <a:pt x="1246" y="21"/>
                  </a:lnTo>
                  <a:lnTo>
                    <a:pt x="1068" y="100"/>
                  </a:lnTo>
                  <a:lnTo>
                    <a:pt x="910" y="199"/>
                  </a:lnTo>
                  <a:lnTo>
                    <a:pt x="772" y="337"/>
                  </a:lnTo>
                  <a:lnTo>
                    <a:pt x="732" y="416"/>
                  </a:lnTo>
                  <a:lnTo>
                    <a:pt x="692" y="495"/>
                  </a:lnTo>
                  <a:lnTo>
                    <a:pt x="673" y="575"/>
                  </a:lnTo>
                  <a:lnTo>
                    <a:pt x="653" y="654"/>
                  </a:lnTo>
                  <a:lnTo>
                    <a:pt x="669" y="717"/>
                  </a:lnTo>
                  <a:lnTo>
                    <a:pt x="653" y="713"/>
                  </a:lnTo>
                  <a:lnTo>
                    <a:pt x="495" y="713"/>
                  </a:lnTo>
                  <a:lnTo>
                    <a:pt x="336" y="733"/>
                  </a:lnTo>
                  <a:lnTo>
                    <a:pt x="257" y="772"/>
                  </a:lnTo>
                  <a:lnTo>
                    <a:pt x="198" y="812"/>
                  </a:lnTo>
                  <a:lnTo>
                    <a:pt x="139" y="871"/>
                  </a:lnTo>
                  <a:lnTo>
                    <a:pt x="99" y="931"/>
                  </a:lnTo>
                  <a:lnTo>
                    <a:pt x="59" y="1010"/>
                  </a:lnTo>
                  <a:lnTo>
                    <a:pt x="20" y="1089"/>
                  </a:lnTo>
                  <a:lnTo>
                    <a:pt x="20" y="1188"/>
                  </a:lnTo>
                  <a:lnTo>
                    <a:pt x="0" y="1287"/>
                  </a:lnTo>
                  <a:lnTo>
                    <a:pt x="20" y="1386"/>
                  </a:lnTo>
                  <a:lnTo>
                    <a:pt x="40" y="1485"/>
                  </a:lnTo>
                  <a:lnTo>
                    <a:pt x="79" y="1584"/>
                  </a:lnTo>
                  <a:lnTo>
                    <a:pt x="139" y="1663"/>
                  </a:lnTo>
                  <a:lnTo>
                    <a:pt x="198" y="1722"/>
                  </a:lnTo>
                  <a:lnTo>
                    <a:pt x="257" y="1781"/>
                  </a:lnTo>
                  <a:lnTo>
                    <a:pt x="336" y="1821"/>
                  </a:lnTo>
                  <a:lnTo>
                    <a:pt x="435" y="1861"/>
                  </a:lnTo>
                  <a:lnTo>
                    <a:pt x="514" y="1880"/>
                  </a:lnTo>
                  <a:lnTo>
                    <a:pt x="712" y="1880"/>
                  </a:lnTo>
                  <a:lnTo>
                    <a:pt x="791" y="1861"/>
                  </a:lnTo>
                  <a:lnTo>
                    <a:pt x="890" y="1841"/>
                  </a:lnTo>
                  <a:lnTo>
                    <a:pt x="969" y="1801"/>
                  </a:lnTo>
                  <a:lnTo>
                    <a:pt x="1068" y="1742"/>
                  </a:lnTo>
                  <a:lnTo>
                    <a:pt x="1128" y="1683"/>
                  </a:lnTo>
                  <a:lnTo>
                    <a:pt x="1207" y="1603"/>
                  </a:lnTo>
                  <a:lnTo>
                    <a:pt x="1266" y="1504"/>
                  </a:lnTo>
                  <a:lnTo>
                    <a:pt x="1306" y="1425"/>
                  </a:lnTo>
                  <a:lnTo>
                    <a:pt x="1306" y="1346"/>
                  </a:lnTo>
                  <a:lnTo>
                    <a:pt x="1306" y="1267"/>
                  </a:lnTo>
                  <a:lnTo>
                    <a:pt x="1266" y="1208"/>
                  </a:lnTo>
                  <a:lnTo>
                    <a:pt x="1227" y="1148"/>
                  </a:lnTo>
                  <a:lnTo>
                    <a:pt x="1187" y="1089"/>
                  </a:lnTo>
                  <a:lnTo>
                    <a:pt x="1128" y="1049"/>
                  </a:lnTo>
                  <a:lnTo>
                    <a:pt x="1049" y="1030"/>
                  </a:lnTo>
                  <a:lnTo>
                    <a:pt x="910" y="1030"/>
                  </a:lnTo>
                  <a:lnTo>
                    <a:pt x="831" y="1049"/>
                  </a:lnTo>
                  <a:lnTo>
                    <a:pt x="752" y="1109"/>
                  </a:lnTo>
                  <a:lnTo>
                    <a:pt x="673" y="1168"/>
                  </a:lnTo>
                  <a:lnTo>
                    <a:pt x="613" y="1247"/>
                  </a:lnTo>
                  <a:lnTo>
                    <a:pt x="594" y="1287"/>
                  </a:lnTo>
                  <a:lnTo>
                    <a:pt x="594" y="1326"/>
                  </a:lnTo>
                  <a:lnTo>
                    <a:pt x="633" y="1386"/>
                  </a:lnTo>
                  <a:lnTo>
                    <a:pt x="692" y="1425"/>
                  </a:lnTo>
                  <a:lnTo>
                    <a:pt x="772" y="1445"/>
                  </a:lnTo>
                  <a:lnTo>
                    <a:pt x="950" y="1445"/>
                  </a:lnTo>
                  <a:lnTo>
                    <a:pt x="989" y="1386"/>
                  </a:lnTo>
                  <a:lnTo>
                    <a:pt x="1009" y="1366"/>
                  </a:lnTo>
                  <a:lnTo>
                    <a:pt x="1009" y="1326"/>
                  </a:lnTo>
                  <a:lnTo>
                    <a:pt x="910" y="1326"/>
                  </a:lnTo>
                  <a:lnTo>
                    <a:pt x="890" y="1346"/>
                  </a:lnTo>
                  <a:lnTo>
                    <a:pt x="890" y="1386"/>
                  </a:lnTo>
                  <a:lnTo>
                    <a:pt x="871" y="1406"/>
                  </a:lnTo>
                  <a:lnTo>
                    <a:pt x="811" y="1386"/>
                  </a:lnTo>
                  <a:lnTo>
                    <a:pt x="752" y="1346"/>
                  </a:lnTo>
                  <a:lnTo>
                    <a:pt x="712" y="1307"/>
                  </a:lnTo>
                  <a:lnTo>
                    <a:pt x="712" y="1267"/>
                  </a:lnTo>
                  <a:lnTo>
                    <a:pt x="712" y="1227"/>
                  </a:lnTo>
                  <a:lnTo>
                    <a:pt x="712" y="1208"/>
                  </a:lnTo>
                  <a:lnTo>
                    <a:pt x="752" y="1188"/>
                  </a:lnTo>
                  <a:lnTo>
                    <a:pt x="811" y="1148"/>
                  </a:lnTo>
                  <a:lnTo>
                    <a:pt x="890" y="1148"/>
                  </a:lnTo>
                  <a:lnTo>
                    <a:pt x="1068" y="1168"/>
                  </a:lnTo>
                  <a:lnTo>
                    <a:pt x="1147" y="1188"/>
                  </a:lnTo>
                  <a:lnTo>
                    <a:pt x="1187" y="1208"/>
                  </a:lnTo>
                  <a:lnTo>
                    <a:pt x="1207" y="1287"/>
                  </a:lnTo>
                  <a:lnTo>
                    <a:pt x="1207" y="1346"/>
                  </a:lnTo>
                  <a:lnTo>
                    <a:pt x="1207" y="1406"/>
                  </a:lnTo>
                  <a:lnTo>
                    <a:pt x="1187" y="1465"/>
                  </a:lnTo>
                  <a:lnTo>
                    <a:pt x="1108" y="1584"/>
                  </a:lnTo>
                  <a:lnTo>
                    <a:pt x="1029" y="1683"/>
                  </a:lnTo>
                  <a:lnTo>
                    <a:pt x="950" y="1781"/>
                  </a:lnTo>
                  <a:lnTo>
                    <a:pt x="851" y="1841"/>
                  </a:lnTo>
                  <a:lnTo>
                    <a:pt x="772" y="1861"/>
                  </a:lnTo>
                  <a:lnTo>
                    <a:pt x="673" y="1861"/>
                  </a:lnTo>
                  <a:lnTo>
                    <a:pt x="574" y="1841"/>
                  </a:lnTo>
                  <a:lnTo>
                    <a:pt x="495" y="1801"/>
                  </a:lnTo>
                  <a:lnTo>
                    <a:pt x="336" y="1702"/>
                  </a:lnTo>
                  <a:lnTo>
                    <a:pt x="277" y="1643"/>
                  </a:lnTo>
                  <a:lnTo>
                    <a:pt x="237" y="1584"/>
                  </a:lnTo>
                  <a:lnTo>
                    <a:pt x="158" y="1465"/>
                  </a:lnTo>
                  <a:lnTo>
                    <a:pt x="139" y="1307"/>
                  </a:lnTo>
                  <a:lnTo>
                    <a:pt x="119" y="1168"/>
                  </a:lnTo>
                  <a:lnTo>
                    <a:pt x="139" y="1030"/>
                  </a:lnTo>
                  <a:lnTo>
                    <a:pt x="198" y="931"/>
                  </a:lnTo>
                  <a:lnTo>
                    <a:pt x="277" y="852"/>
                  </a:lnTo>
                  <a:lnTo>
                    <a:pt x="396" y="812"/>
                  </a:lnTo>
                  <a:lnTo>
                    <a:pt x="514" y="792"/>
                  </a:lnTo>
                  <a:lnTo>
                    <a:pt x="633" y="812"/>
                  </a:lnTo>
                  <a:lnTo>
                    <a:pt x="752" y="852"/>
                  </a:lnTo>
                  <a:lnTo>
                    <a:pt x="772" y="871"/>
                  </a:lnTo>
                  <a:lnTo>
                    <a:pt x="851" y="931"/>
                  </a:lnTo>
                  <a:lnTo>
                    <a:pt x="930" y="931"/>
                  </a:lnTo>
                  <a:lnTo>
                    <a:pt x="950" y="911"/>
                  </a:lnTo>
                  <a:lnTo>
                    <a:pt x="950" y="891"/>
                  </a:lnTo>
                  <a:lnTo>
                    <a:pt x="890" y="832"/>
                  </a:lnTo>
                  <a:lnTo>
                    <a:pt x="845" y="798"/>
                  </a:lnTo>
                  <a:lnTo>
                    <a:pt x="811" y="753"/>
                  </a:lnTo>
                  <a:lnTo>
                    <a:pt x="791" y="654"/>
                  </a:lnTo>
                  <a:lnTo>
                    <a:pt x="791" y="555"/>
                  </a:lnTo>
                  <a:lnTo>
                    <a:pt x="811" y="456"/>
                  </a:lnTo>
                  <a:lnTo>
                    <a:pt x="871" y="377"/>
                  </a:lnTo>
                  <a:lnTo>
                    <a:pt x="930" y="278"/>
                  </a:lnTo>
                  <a:lnTo>
                    <a:pt x="1009" y="219"/>
                  </a:lnTo>
                  <a:lnTo>
                    <a:pt x="1108" y="139"/>
                  </a:lnTo>
                  <a:lnTo>
                    <a:pt x="1207" y="100"/>
                  </a:lnTo>
                  <a:lnTo>
                    <a:pt x="1306" y="80"/>
                  </a:lnTo>
                  <a:lnTo>
                    <a:pt x="1405" y="80"/>
                  </a:lnTo>
                  <a:lnTo>
                    <a:pt x="1504" y="120"/>
                  </a:lnTo>
                  <a:lnTo>
                    <a:pt x="1583" y="179"/>
                  </a:lnTo>
                  <a:lnTo>
                    <a:pt x="1662" y="278"/>
                  </a:lnTo>
                  <a:lnTo>
                    <a:pt x="1721" y="436"/>
                  </a:lnTo>
                  <a:lnTo>
                    <a:pt x="1741" y="515"/>
                  </a:lnTo>
                  <a:lnTo>
                    <a:pt x="1741" y="594"/>
                  </a:lnTo>
                  <a:lnTo>
                    <a:pt x="1721" y="753"/>
                  </a:lnTo>
                  <a:lnTo>
                    <a:pt x="1682" y="832"/>
                  </a:lnTo>
                  <a:lnTo>
                    <a:pt x="1622" y="871"/>
                  </a:lnTo>
                  <a:lnTo>
                    <a:pt x="1563" y="891"/>
                  </a:lnTo>
                  <a:lnTo>
                    <a:pt x="1484" y="911"/>
                  </a:lnTo>
                  <a:lnTo>
                    <a:pt x="1424" y="891"/>
                  </a:lnTo>
                  <a:lnTo>
                    <a:pt x="1345" y="852"/>
                  </a:lnTo>
                  <a:lnTo>
                    <a:pt x="1306" y="812"/>
                  </a:lnTo>
                  <a:lnTo>
                    <a:pt x="1246" y="753"/>
                  </a:lnTo>
                  <a:lnTo>
                    <a:pt x="1227" y="693"/>
                  </a:lnTo>
                  <a:lnTo>
                    <a:pt x="1227" y="634"/>
                  </a:lnTo>
                  <a:lnTo>
                    <a:pt x="1246" y="495"/>
                  </a:lnTo>
                  <a:lnTo>
                    <a:pt x="1365" y="416"/>
                  </a:lnTo>
                  <a:lnTo>
                    <a:pt x="1464" y="377"/>
                  </a:lnTo>
                  <a:lnTo>
                    <a:pt x="1504" y="377"/>
                  </a:lnTo>
                  <a:lnTo>
                    <a:pt x="1543" y="397"/>
                  </a:lnTo>
                  <a:lnTo>
                    <a:pt x="1583" y="476"/>
                  </a:lnTo>
                  <a:lnTo>
                    <a:pt x="1583" y="515"/>
                  </a:lnTo>
                  <a:lnTo>
                    <a:pt x="1583" y="555"/>
                  </a:lnTo>
                  <a:lnTo>
                    <a:pt x="1563" y="575"/>
                  </a:lnTo>
                  <a:lnTo>
                    <a:pt x="1523" y="614"/>
                  </a:lnTo>
                  <a:lnTo>
                    <a:pt x="1464" y="634"/>
                  </a:lnTo>
                  <a:lnTo>
                    <a:pt x="1464" y="654"/>
                  </a:lnTo>
                  <a:lnTo>
                    <a:pt x="1484" y="654"/>
                  </a:lnTo>
                  <a:lnTo>
                    <a:pt x="1603" y="634"/>
                  </a:lnTo>
                  <a:lnTo>
                    <a:pt x="1662" y="594"/>
                  </a:lnTo>
                  <a:lnTo>
                    <a:pt x="1682" y="515"/>
                  </a:lnTo>
                  <a:lnTo>
                    <a:pt x="1682" y="456"/>
                  </a:lnTo>
                  <a:lnTo>
                    <a:pt x="1642" y="397"/>
                  </a:lnTo>
                  <a:lnTo>
                    <a:pt x="1563" y="337"/>
                  </a:lnTo>
                  <a:lnTo>
                    <a:pt x="1484" y="317"/>
                  </a:lnTo>
                  <a:lnTo>
                    <a:pt x="1365" y="337"/>
                  </a:lnTo>
                  <a:lnTo>
                    <a:pt x="1306" y="357"/>
                  </a:lnTo>
                  <a:lnTo>
                    <a:pt x="1246" y="397"/>
                  </a:lnTo>
                  <a:lnTo>
                    <a:pt x="1187" y="456"/>
                  </a:lnTo>
                  <a:lnTo>
                    <a:pt x="1167" y="515"/>
                  </a:lnTo>
                  <a:lnTo>
                    <a:pt x="1128" y="614"/>
                  </a:lnTo>
                  <a:lnTo>
                    <a:pt x="1128" y="733"/>
                  </a:lnTo>
                  <a:lnTo>
                    <a:pt x="1187" y="852"/>
                  </a:lnTo>
                  <a:lnTo>
                    <a:pt x="1227" y="891"/>
                  </a:lnTo>
                  <a:lnTo>
                    <a:pt x="1266" y="931"/>
                  </a:lnTo>
                  <a:lnTo>
                    <a:pt x="1326" y="951"/>
                  </a:lnTo>
                  <a:lnTo>
                    <a:pt x="1385" y="970"/>
                  </a:lnTo>
                  <a:lnTo>
                    <a:pt x="1523" y="970"/>
                  </a:lnTo>
                  <a:lnTo>
                    <a:pt x="1622" y="931"/>
                  </a:lnTo>
                  <a:lnTo>
                    <a:pt x="1701" y="891"/>
                  </a:lnTo>
                  <a:lnTo>
                    <a:pt x="1761" y="832"/>
                  </a:lnTo>
                  <a:lnTo>
                    <a:pt x="1800" y="772"/>
                  </a:lnTo>
                  <a:lnTo>
                    <a:pt x="1820" y="693"/>
                  </a:lnTo>
                  <a:lnTo>
                    <a:pt x="1840" y="614"/>
                  </a:lnTo>
                  <a:lnTo>
                    <a:pt x="1860" y="535"/>
                  </a:lnTo>
                  <a:lnTo>
                    <a:pt x="1840" y="456"/>
                  </a:lnTo>
                  <a:lnTo>
                    <a:pt x="1800" y="298"/>
                  </a:lnTo>
                  <a:lnTo>
                    <a:pt x="1761" y="219"/>
                  </a:lnTo>
                  <a:lnTo>
                    <a:pt x="1701" y="159"/>
                  </a:lnTo>
                  <a:lnTo>
                    <a:pt x="1642" y="100"/>
                  </a:lnTo>
                  <a:lnTo>
                    <a:pt x="1583" y="60"/>
                  </a:lnTo>
                  <a:lnTo>
                    <a:pt x="1504" y="21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9"/>
            <p:cNvSpPr/>
            <p:nvPr/>
          </p:nvSpPr>
          <p:spPr>
            <a:xfrm>
              <a:off x="3947725" y="4420400"/>
              <a:ext cx="151875" cy="366025"/>
            </a:xfrm>
            <a:custGeom>
              <a:avLst/>
              <a:gdLst/>
              <a:ahLst/>
              <a:cxnLst/>
              <a:rect l="l" t="t" r="r" b="b"/>
              <a:pathLst>
                <a:path w="6075" h="14641" extrusionOk="0">
                  <a:moveTo>
                    <a:pt x="1663" y="1"/>
                  </a:moveTo>
                  <a:lnTo>
                    <a:pt x="1524" y="21"/>
                  </a:lnTo>
                  <a:lnTo>
                    <a:pt x="1386" y="40"/>
                  </a:lnTo>
                  <a:lnTo>
                    <a:pt x="1267" y="100"/>
                  </a:lnTo>
                  <a:lnTo>
                    <a:pt x="1208" y="179"/>
                  </a:lnTo>
                  <a:lnTo>
                    <a:pt x="990" y="555"/>
                  </a:lnTo>
                  <a:lnTo>
                    <a:pt x="772" y="950"/>
                  </a:lnTo>
                  <a:lnTo>
                    <a:pt x="594" y="1326"/>
                  </a:lnTo>
                  <a:lnTo>
                    <a:pt x="436" y="1722"/>
                  </a:lnTo>
                  <a:lnTo>
                    <a:pt x="298" y="2118"/>
                  </a:lnTo>
                  <a:lnTo>
                    <a:pt x="199" y="2513"/>
                  </a:lnTo>
                  <a:lnTo>
                    <a:pt x="100" y="2909"/>
                  </a:lnTo>
                  <a:lnTo>
                    <a:pt x="40" y="3305"/>
                  </a:lnTo>
                  <a:lnTo>
                    <a:pt x="1" y="3700"/>
                  </a:lnTo>
                  <a:lnTo>
                    <a:pt x="1" y="4096"/>
                  </a:lnTo>
                  <a:lnTo>
                    <a:pt x="21" y="4512"/>
                  </a:lnTo>
                  <a:lnTo>
                    <a:pt x="60" y="4907"/>
                  </a:lnTo>
                  <a:lnTo>
                    <a:pt x="139" y="5323"/>
                  </a:lnTo>
                  <a:lnTo>
                    <a:pt x="258" y="5738"/>
                  </a:lnTo>
                  <a:lnTo>
                    <a:pt x="396" y="6134"/>
                  </a:lnTo>
                  <a:lnTo>
                    <a:pt x="575" y="6549"/>
                  </a:lnTo>
                  <a:lnTo>
                    <a:pt x="673" y="6747"/>
                  </a:lnTo>
                  <a:lnTo>
                    <a:pt x="812" y="6945"/>
                  </a:lnTo>
                  <a:lnTo>
                    <a:pt x="990" y="7163"/>
                  </a:lnTo>
                  <a:lnTo>
                    <a:pt x="1188" y="7380"/>
                  </a:lnTo>
                  <a:lnTo>
                    <a:pt x="1663" y="7835"/>
                  </a:lnTo>
                  <a:lnTo>
                    <a:pt x="2197" y="8290"/>
                  </a:lnTo>
                  <a:lnTo>
                    <a:pt x="3364" y="9279"/>
                  </a:lnTo>
                  <a:lnTo>
                    <a:pt x="3938" y="9774"/>
                  </a:lnTo>
                  <a:lnTo>
                    <a:pt x="4195" y="10031"/>
                  </a:lnTo>
                  <a:lnTo>
                    <a:pt x="4452" y="10308"/>
                  </a:lnTo>
                  <a:lnTo>
                    <a:pt x="4690" y="10565"/>
                  </a:lnTo>
                  <a:lnTo>
                    <a:pt x="4887" y="10823"/>
                  </a:lnTo>
                  <a:lnTo>
                    <a:pt x="5065" y="11080"/>
                  </a:lnTo>
                  <a:lnTo>
                    <a:pt x="5224" y="11337"/>
                  </a:lnTo>
                  <a:lnTo>
                    <a:pt x="5342" y="11594"/>
                  </a:lnTo>
                  <a:lnTo>
                    <a:pt x="5422" y="11851"/>
                  </a:lnTo>
                  <a:lnTo>
                    <a:pt x="5461" y="12108"/>
                  </a:lnTo>
                  <a:lnTo>
                    <a:pt x="5461" y="12366"/>
                  </a:lnTo>
                  <a:lnTo>
                    <a:pt x="5441" y="12504"/>
                  </a:lnTo>
                  <a:lnTo>
                    <a:pt x="5402" y="12623"/>
                  </a:lnTo>
                  <a:lnTo>
                    <a:pt x="5362" y="12742"/>
                  </a:lnTo>
                  <a:lnTo>
                    <a:pt x="5303" y="12880"/>
                  </a:lnTo>
                  <a:lnTo>
                    <a:pt x="5224" y="12999"/>
                  </a:lnTo>
                  <a:lnTo>
                    <a:pt x="5145" y="13117"/>
                  </a:lnTo>
                  <a:lnTo>
                    <a:pt x="5046" y="13236"/>
                  </a:lnTo>
                  <a:lnTo>
                    <a:pt x="4927" y="13375"/>
                  </a:lnTo>
                  <a:lnTo>
                    <a:pt x="4630" y="13612"/>
                  </a:lnTo>
                  <a:lnTo>
                    <a:pt x="4294" y="13849"/>
                  </a:lnTo>
                  <a:lnTo>
                    <a:pt x="3878" y="14087"/>
                  </a:lnTo>
                  <a:lnTo>
                    <a:pt x="3384" y="14304"/>
                  </a:lnTo>
                  <a:lnTo>
                    <a:pt x="3245" y="14384"/>
                  </a:lnTo>
                  <a:lnTo>
                    <a:pt x="3206" y="14423"/>
                  </a:lnTo>
                  <a:lnTo>
                    <a:pt x="3166" y="14463"/>
                  </a:lnTo>
                  <a:lnTo>
                    <a:pt x="3166" y="14483"/>
                  </a:lnTo>
                  <a:lnTo>
                    <a:pt x="3166" y="14522"/>
                  </a:lnTo>
                  <a:lnTo>
                    <a:pt x="3226" y="14581"/>
                  </a:lnTo>
                  <a:lnTo>
                    <a:pt x="3305" y="14621"/>
                  </a:lnTo>
                  <a:lnTo>
                    <a:pt x="3423" y="14641"/>
                  </a:lnTo>
                  <a:lnTo>
                    <a:pt x="3542" y="14641"/>
                  </a:lnTo>
                  <a:lnTo>
                    <a:pt x="3681" y="14601"/>
                  </a:lnTo>
                  <a:lnTo>
                    <a:pt x="3977" y="14463"/>
                  </a:lnTo>
                  <a:lnTo>
                    <a:pt x="4274" y="14285"/>
                  </a:lnTo>
                  <a:lnTo>
                    <a:pt x="4551" y="14107"/>
                  </a:lnTo>
                  <a:lnTo>
                    <a:pt x="4828" y="13889"/>
                  </a:lnTo>
                  <a:lnTo>
                    <a:pt x="5105" y="13671"/>
                  </a:lnTo>
                  <a:lnTo>
                    <a:pt x="5342" y="13434"/>
                  </a:lnTo>
                  <a:lnTo>
                    <a:pt x="5540" y="13157"/>
                  </a:lnTo>
                  <a:lnTo>
                    <a:pt x="5738" y="12880"/>
                  </a:lnTo>
                  <a:lnTo>
                    <a:pt x="5877" y="12603"/>
                  </a:lnTo>
                  <a:lnTo>
                    <a:pt x="5995" y="12306"/>
                  </a:lnTo>
                  <a:lnTo>
                    <a:pt x="6015" y="12148"/>
                  </a:lnTo>
                  <a:lnTo>
                    <a:pt x="6055" y="11990"/>
                  </a:lnTo>
                  <a:lnTo>
                    <a:pt x="6055" y="11832"/>
                  </a:lnTo>
                  <a:lnTo>
                    <a:pt x="6074" y="11673"/>
                  </a:lnTo>
                  <a:lnTo>
                    <a:pt x="6055" y="11495"/>
                  </a:lnTo>
                  <a:lnTo>
                    <a:pt x="6015" y="11337"/>
                  </a:lnTo>
                  <a:lnTo>
                    <a:pt x="5975" y="11179"/>
                  </a:lnTo>
                  <a:lnTo>
                    <a:pt x="5936" y="11001"/>
                  </a:lnTo>
                  <a:lnTo>
                    <a:pt x="5857" y="10842"/>
                  </a:lnTo>
                  <a:lnTo>
                    <a:pt x="5758" y="10664"/>
                  </a:lnTo>
                  <a:lnTo>
                    <a:pt x="5659" y="10506"/>
                  </a:lnTo>
                  <a:lnTo>
                    <a:pt x="5540" y="10328"/>
                  </a:lnTo>
                  <a:lnTo>
                    <a:pt x="5323" y="10091"/>
                  </a:lnTo>
                  <a:lnTo>
                    <a:pt x="5105" y="9833"/>
                  </a:lnTo>
                  <a:lnTo>
                    <a:pt x="4650" y="9398"/>
                  </a:lnTo>
                  <a:lnTo>
                    <a:pt x="4175" y="8963"/>
                  </a:lnTo>
                  <a:lnTo>
                    <a:pt x="3681" y="8567"/>
                  </a:lnTo>
                  <a:lnTo>
                    <a:pt x="2672" y="7756"/>
                  </a:lnTo>
                  <a:lnTo>
                    <a:pt x="2177" y="7341"/>
                  </a:lnTo>
                  <a:lnTo>
                    <a:pt x="1722" y="6886"/>
                  </a:lnTo>
                  <a:lnTo>
                    <a:pt x="1564" y="6727"/>
                  </a:lnTo>
                  <a:lnTo>
                    <a:pt x="1405" y="6549"/>
                  </a:lnTo>
                  <a:lnTo>
                    <a:pt x="1287" y="6351"/>
                  </a:lnTo>
                  <a:lnTo>
                    <a:pt x="1168" y="6154"/>
                  </a:lnTo>
                  <a:lnTo>
                    <a:pt x="1049" y="5956"/>
                  </a:lnTo>
                  <a:lnTo>
                    <a:pt x="970" y="5758"/>
                  </a:lnTo>
                  <a:lnTo>
                    <a:pt x="891" y="5560"/>
                  </a:lnTo>
                  <a:lnTo>
                    <a:pt x="832" y="5342"/>
                  </a:lnTo>
                  <a:lnTo>
                    <a:pt x="772" y="5125"/>
                  </a:lnTo>
                  <a:lnTo>
                    <a:pt x="733" y="4907"/>
                  </a:lnTo>
                  <a:lnTo>
                    <a:pt x="693" y="4472"/>
                  </a:lnTo>
                  <a:lnTo>
                    <a:pt x="673" y="4017"/>
                  </a:lnTo>
                  <a:lnTo>
                    <a:pt x="713" y="3562"/>
                  </a:lnTo>
                  <a:lnTo>
                    <a:pt x="772" y="3107"/>
                  </a:lnTo>
                  <a:lnTo>
                    <a:pt x="871" y="2652"/>
                  </a:lnTo>
                  <a:lnTo>
                    <a:pt x="990" y="2197"/>
                  </a:lnTo>
                  <a:lnTo>
                    <a:pt x="1148" y="1762"/>
                  </a:lnTo>
                  <a:lnTo>
                    <a:pt x="1307" y="1346"/>
                  </a:lnTo>
                  <a:lnTo>
                    <a:pt x="1485" y="931"/>
                  </a:lnTo>
                  <a:lnTo>
                    <a:pt x="1682" y="555"/>
                  </a:lnTo>
                  <a:lnTo>
                    <a:pt x="1900" y="179"/>
                  </a:lnTo>
                  <a:lnTo>
                    <a:pt x="1920" y="139"/>
                  </a:lnTo>
                  <a:lnTo>
                    <a:pt x="1920" y="80"/>
                  </a:lnTo>
                  <a:lnTo>
                    <a:pt x="1900" y="60"/>
                  </a:lnTo>
                  <a:lnTo>
                    <a:pt x="1880" y="21"/>
                  </a:lnTo>
                  <a:lnTo>
                    <a:pt x="1781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9"/>
            <p:cNvSpPr/>
            <p:nvPr/>
          </p:nvSpPr>
          <p:spPr>
            <a:xfrm>
              <a:off x="4036275" y="4410025"/>
              <a:ext cx="133050" cy="370475"/>
            </a:xfrm>
            <a:custGeom>
              <a:avLst/>
              <a:gdLst/>
              <a:ahLst/>
              <a:cxnLst/>
              <a:rect l="l" t="t" r="r" b="b"/>
              <a:pathLst>
                <a:path w="5322" h="14819" extrusionOk="0">
                  <a:moveTo>
                    <a:pt x="1761" y="0"/>
                  </a:moveTo>
                  <a:lnTo>
                    <a:pt x="1622" y="60"/>
                  </a:lnTo>
                  <a:lnTo>
                    <a:pt x="1306" y="258"/>
                  </a:lnTo>
                  <a:lnTo>
                    <a:pt x="1029" y="475"/>
                  </a:lnTo>
                  <a:lnTo>
                    <a:pt x="791" y="713"/>
                  </a:lnTo>
                  <a:lnTo>
                    <a:pt x="574" y="970"/>
                  </a:lnTo>
                  <a:lnTo>
                    <a:pt x="416" y="1247"/>
                  </a:lnTo>
                  <a:lnTo>
                    <a:pt x="277" y="1543"/>
                  </a:lnTo>
                  <a:lnTo>
                    <a:pt x="158" y="1840"/>
                  </a:lnTo>
                  <a:lnTo>
                    <a:pt x="79" y="2157"/>
                  </a:lnTo>
                  <a:lnTo>
                    <a:pt x="40" y="2473"/>
                  </a:lnTo>
                  <a:lnTo>
                    <a:pt x="0" y="2810"/>
                  </a:lnTo>
                  <a:lnTo>
                    <a:pt x="0" y="3146"/>
                  </a:lnTo>
                  <a:lnTo>
                    <a:pt x="20" y="3502"/>
                  </a:lnTo>
                  <a:lnTo>
                    <a:pt x="40" y="3838"/>
                  </a:lnTo>
                  <a:lnTo>
                    <a:pt x="99" y="4195"/>
                  </a:lnTo>
                  <a:lnTo>
                    <a:pt x="178" y="4551"/>
                  </a:lnTo>
                  <a:lnTo>
                    <a:pt x="257" y="4887"/>
                  </a:lnTo>
                  <a:lnTo>
                    <a:pt x="376" y="5283"/>
                  </a:lnTo>
                  <a:lnTo>
                    <a:pt x="514" y="5659"/>
                  </a:lnTo>
                  <a:lnTo>
                    <a:pt x="693" y="6015"/>
                  </a:lnTo>
                  <a:lnTo>
                    <a:pt x="910" y="6351"/>
                  </a:lnTo>
                  <a:lnTo>
                    <a:pt x="1148" y="6648"/>
                  </a:lnTo>
                  <a:lnTo>
                    <a:pt x="1425" y="6944"/>
                  </a:lnTo>
                  <a:lnTo>
                    <a:pt x="1721" y="7202"/>
                  </a:lnTo>
                  <a:lnTo>
                    <a:pt x="2038" y="7459"/>
                  </a:lnTo>
                  <a:lnTo>
                    <a:pt x="2849" y="8033"/>
                  </a:lnTo>
                  <a:lnTo>
                    <a:pt x="3225" y="8329"/>
                  </a:lnTo>
                  <a:lnTo>
                    <a:pt x="3561" y="8626"/>
                  </a:lnTo>
                  <a:lnTo>
                    <a:pt x="3719" y="8784"/>
                  </a:lnTo>
                  <a:lnTo>
                    <a:pt x="3878" y="8943"/>
                  </a:lnTo>
                  <a:lnTo>
                    <a:pt x="4016" y="9121"/>
                  </a:lnTo>
                  <a:lnTo>
                    <a:pt x="4155" y="9319"/>
                  </a:lnTo>
                  <a:lnTo>
                    <a:pt x="4273" y="9516"/>
                  </a:lnTo>
                  <a:lnTo>
                    <a:pt x="4392" y="9734"/>
                  </a:lnTo>
                  <a:lnTo>
                    <a:pt x="4511" y="9971"/>
                  </a:lnTo>
                  <a:lnTo>
                    <a:pt x="4590" y="10229"/>
                  </a:lnTo>
                  <a:lnTo>
                    <a:pt x="4649" y="10387"/>
                  </a:lnTo>
                  <a:lnTo>
                    <a:pt x="4669" y="10545"/>
                  </a:lnTo>
                  <a:lnTo>
                    <a:pt x="4689" y="10842"/>
                  </a:lnTo>
                  <a:lnTo>
                    <a:pt x="4689" y="11139"/>
                  </a:lnTo>
                  <a:lnTo>
                    <a:pt x="4629" y="11435"/>
                  </a:lnTo>
                  <a:lnTo>
                    <a:pt x="4550" y="11732"/>
                  </a:lnTo>
                  <a:lnTo>
                    <a:pt x="4432" y="12029"/>
                  </a:lnTo>
                  <a:lnTo>
                    <a:pt x="4293" y="12306"/>
                  </a:lnTo>
                  <a:lnTo>
                    <a:pt x="4115" y="12603"/>
                  </a:lnTo>
                  <a:lnTo>
                    <a:pt x="3937" y="12860"/>
                  </a:lnTo>
                  <a:lnTo>
                    <a:pt x="3739" y="13137"/>
                  </a:lnTo>
                  <a:lnTo>
                    <a:pt x="3324" y="13631"/>
                  </a:lnTo>
                  <a:lnTo>
                    <a:pt x="2908" y="14106"/>
                  </a:lnTo>
                  <a:lnTo>
                    <a:pt x="2513" y="14522"/>
                  </a:lnTo>
                  <a:lnTo>
                    <a:pt x="2473" y="14581"/>
                  </a:lnTo>
                  <a:lnTo>
                    <a:pt x="2433" y="14621"/>
                  </a:lnTo>
                  <a:lnTo>
                    <a:pt x="2433" y="14680"/>
                  </a:lnTo>
                  <a:lnTo>
                    <a:pt x="2433" y="14719"/>
                  </a:lnTo>
                  <a:lnTo>
                    <a:pt x="2473" y="14759"/>
                  </a:lnTo>
                  <a:lnTo>
                    <a:pt x="2513" y="14779"/>
                  </a:lnTo>
                  <a:lnTo>
                    <a:pt x="2612" y="14818"/>
                  </a:lnTo>
                  <a:lnTo>
                    <a:pt x="2889" y="14818"/>
                  </a:lnTo>
                  <a:lnTo>
                    <a:pt x="3027" y="14779"/>
                  </a:lnTo>
                  <a:lnTo>
                    <a:pt x="3126" y="14700"/>
                  </a:lnTo>
                  <a:lnTo>
                    <a:pt x="3462" y="14344"/>
                  </a:lnTo>
                  <a:lnTo>
                    <a:pt x="3779" y="13987"/>
                  </a:lnTo>
                  <a:lnTo>
                    <a:pt x="4076" y="13612"/>
                  </a:lnTo>
                  <a:lnTo>
                    <a:pt x="4372" y="13216"/>
                  </a:lnTo>
                  <a:lnTo>
                    <a:pt x="4610" y="12840"/>
                  </a:lnTo>
                  <a:lnTo>
                    <a:pt x="4847" y="12425"/>
                  </a:lnTo>
                  <a:lnTo>
                    <a:pt x="5025" y="12029"/>
                  </a:lnTo>
                  <a:lnTo>
                    <a:pt x="5164" y="11613"/>
                  </a:lnTo>
                  <a:lnTo>
                    <a:pt x="5223" y="11416"/>
                  </a:lnTo>
                  <a:lnTo>
                    <a:pt x="5282" y="11218"/>
                  </a:lnTo>
                  <a:lnTo>
                    <a:pt x="5302" y="11000"/>
                  </a:lnTo>
                  <a:lnTo>
                    <a:pt x="5322" y="10783"/>
                  </a:lnTo>
                  <a:lnTo>
                    <a:pt x="5322" y="10585"/>
                  </a:lnTo>
                  <a:lnTo>
                    <a:pt x="5322" y="10367"/>
                  </a:lnTo>
                  <a:lnTo>
                    <a:pt x="5282" y="10169"/>
                  </a:lnTo>
                  <a:lnTo>
                    <a:pt x="5243" y="9952"/>
                  </a:lnTo>
                  <a:lnTo>
                    <a:pt x="5203" y="9734"/>
                  </a:lnTo>
                  <a:lnTo>
                    <a:pt x="5124" y="9536"/>
                  </a:lnTo>
                  <a:lnTo>
                    <a:pt x="5025" y="9319"/>
                  </a:lnTo>
                  <a:lnTo>
                    <a:pt x="4926" y="9101"/>
                  </a:lnTo>
                  <a:lnTo>
                    <a:pt x="4788" y="8903"/>
                  </a:lnTo>
                  <a:lnTo>
                    <a:pt x="4649" y="8685"/>
                  </a:lnTo>
                  <a:lnTo>
                    <a:pt x="4491" y="8488"/>
                  </a:lnTo>
                  <a:lnTo>
                    <a:pt x="4293" y="8270"/>
                  </a:lnTo>
                  <a:lnTo>
                    <a:pt x="4095" y="8052"/>
                  </a:lnTo>
                  <a:lnTo>
                    <a:pt x="3878" y="7874"/>
                  </a:lnTo>
                  <a:lnTo>
                    <a:pt x="3442" y="7518"/>
                  </a:lnTo>
                  <a:lnTo>
                    <a:pt x="2572" y="6885"/>
                  </a:lnTo>
                  <a:lnTo>
                    <a:pt x="2176" y="6549"/>
                  </a:lnTo>
                  <a:lnTo>
                    <a:pt x="1978" y="6371"/>
                  </a:lnTo>
                  <a:lnTo>
                    <a:pt x="1800" y="6173"/>
                  </a:lnTo>
                  <a:lnTo>
                    <a:pt x="1622" y="5975"/>
                  </a:lnTo>
                  <a:lnTo>
                    <a:pt x="1464" y="5738"/>
                  </a:lnTo>
                  <a:lnTo>
                    <a:pt x="1306" y="5480"/>
                  </a:lnTo>
                  <a:lnTo>
                    <a:pt x="1167" y="5203"/>
                  </a:lnTo>
                  <a:lnTo>
                    <a:pt x="1049" y="4927"/>
                  </a:lnTo>
                  <a:lnTo>
                    <a:pt x="950" y="4610"/>
                  </a:lnTo>
                  <a:lnTo>
                    <a:pt x="871" y="4293"/>
                  </a:lnTo>
                  <a:lnTo>
                    <a:pt x="791" y="3977"/>
                  </a:lnTo>
                  <a:lnTo>
                    <a:pt x="752" y="3641"/>
                  </a:lnTo>
                  <a:lnTo>
                    <a:pt x="712" y="3304"/>
                  </a:lnTo>
                  <a:lnTo>
                    <a:pt x="693" y="2948"/>
                  </a:lnTo>
                  <a:lnTo>
                    <a:pt x="712" y="2612"/>
                  </a:lnTo>
                  <a:lnTo>
                    <a:pt x="752" y="2275"/>
                  </a:lnTo>
                  <a:lnTo>
                    <a:pt x="831" y="1959"/>
                  </a:lnTo>
                  <a:lnTo>
                    <a:pt x="930" y="1662"/>
                  </a:lnTo>
                  <a:lnTo>
                    <a:pt x="1049" y="1365"/>
                  </a:lnTo>
                  <a:lnTo>
                    <a:pt x="1227" y="1088"/>
                  </a:lnTo>
                  <a:lnTo>
                    <a:pt x="1425" y="851"/>
                  </a:lnTo>
                  <a:lnTo>
                    <a:pt x="1543" y="732"/>
                  </a:lnTo>
                  <a:lnTo>
                    <a:pt x="1662" y="633"/>
                  </a:lnTo>
                  <a:lnTo>
                    <a:pt x="1800" y="535"/>
                  </a:lnTo>
                  <a:lnTo>
                    <a:pt x="1939" y="455"/>
                  </a:lnTo>
                  <a:lnTo>
                    <a:pt x="2018" y="396"/>
                  </a:lnTo>
                  <a:lnTo>
                    <a:pt x="2077" y="356"/>
                  </a:lnTo>
                  <a:lnTo>
                    <a:pt x="2117" y="297"/>
                  </a:lnTo>
                  <a:lnTo>
                    <a:pt x="2137" y="258"/>
                  </a:lnTo>
                  <a:lnTo>
                    <a:pt x="2137" y="198"/>
                  </a:lnTo>
                  <a:lnTo>
                    <a:pt x="2137" y="159"/>
                  </a:lnTo>
                  <a:lnTo>
                    <a:pt x="2097" y="79"/>
                  </a:lnTo>
                  <a:lnTo>
                    <a:pt x="1998" y="20"/>
                  </a:lnTo>
                  <a:lnTo>
                    <a:pt x="189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883487C0-056F-947C-A58A-A9922FB04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19" y="835604"/>
            <a:ext cx="5631454" cy="265526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1D75A84-02F4-B0CD-14D2-6790B7AAA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8977" y="3108940"/>
            <a:ext cx="5380074" cy="1845928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2F54009-1179-945F-9AA5-1BF29F178C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76B77-C7E9-4009-AEE1-02471F71AEAD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536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35"/>
          <p:cNvSpPr/>
          <p:nvPr/>
        </p:nvSpPr>
        <p:spPr>
          <a:xfrm>
            <a:off x="1685426" y="3595785"/>
            <a:ext cx="549609" cy="547329"/>
          </a:xfrm>
          <a:prstGeom prst="roundRect">
            <a:avLst>
              <a:gd name="adj" fmla="val 25592"/>
            </a:avLst>
          </a:prstGeom>
          <a:solidFill>
            <a:schemeClr val="accent1"/>
          </a:solidFill>
          <a:ln>
            <a:noFill/>
          </a:ln>
          <a:effectLst>
            <a:outerShdw dist="95250" dir="30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885" name="Google Shape;885;p35"/>
          <p:cNvSpPr/>
          <p:nvPr/>
        </p:nvSpPr>
        <p:spPr>
          <a:xfrm>
            <a:off x="1688310" y="2034194"/>
            <a:ext cx="549609" cy="547329"/>
          </a:xfrm>
          <a:prstGeom prst="roundRect">
            <a:avLst>
              <a:gd name="adj" fmla="val 25592"/>
            </a:avLst>
          </a:prstGeom>
          <a:solidFill>
            <a:schemeClr val="accent1"/>
          </a:solidFill>
          <a:ln>
            <a:noFill/>
          </a:ln>
          <a:effectLst>
            <a:outerShdw dist="95250" dir="30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lt"/>
            </a:endParaRPr>
          </a:p>
        </p:txBody>
      </p:sp>
      <p:sp>
        <p:nvSpPr>
          <p:cNvPr id="886" name="Google Shape;886;p35"/>
          <p:cNvSpPr/>
          <p:nvPr/>
        </p:nvSpPr>
        <p:spPr>
          <a:xfrm>
            <a:off x="1689821" y="2758669"/>
            <a:ext cx="549609" cy="547329"/>
          </a:xfrm>
          <a:prstGeom prst="roundRect">
            <a:avLst>
              <a:gd name="adj" fmla="val 25592"/>
            </a:avLst>
          </a:prstGeom>
          <a:solidFill>
            <a:schemeClr val="accent1"/>
          </a:solidFill>
          <a:ln>
            <a:noFill/>
          </a:ln>
          <a:effectLst>
            <a:outerShdw dist="95250" dir="30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887" name="Google Shape;887;p35"/>
          <p:cNvSpPr/>
          <p:nvPr/>
        </p:nvSpPr>
        <p:spPr>
          <a:xfrm>
            <a:off x="1688310" y="1316598"/>
            <a:ext cx="549609" cy="547329"/>
          </a:xfrm>
          <a:prstGeom prst="roundRect">
            <a:avLst>
              <a:gd name="adj" fmla="val 25592"/>
            </a:avLst>
          </a:prstGeom>
          <a:solidFill>
            <a:schemeClr val="accent1"/>
          </a:solidFill>
          <a:ln>
            <a:noFill/>
          </a:ln>
          <a:effectLst>
            <a:outerShdw dist="95250" dir="30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888" name="Google Shape;888;p35"/>
          <p:cNvSpPr/>
          <p:nvPr/>
        </p:nvSpPr>
        <p:spPr>
          <a:xfrm>
            <a:off x="2137200" y="493750"/>
            <a:ext cx="4869600" cy="548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dist="95250" dir="30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889" name="Google Shape;889;p35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2"/>
                </a:solidFill>
                <a:latin typeface="+mj-lt"/>
                <a:ea typeface="微軟正黑體" panose="020B0604030504040204" pitchFamily="34" charset="-120"/>
              </a:rPr>
              <a:t>目錄</a:t>
            </a:r>
          </a:p>
        </p:txBody>
      </p:sp>
      <p:sp>
        <p:nvSpPr>
          <p:cNvPr id="891" name="Google Shape;891;p35"/>
          <p:cNvSpPr txBox="1">
            <a:spLocks noGrp="1"/>
          </p:cNvSpPr>
          <p:nvPr>
            <p:ph type="title"/>
          </p:nvPr>
        </p:nvSpPr>
        <p:spPr>
          <a:xfrm>
            <a:off x="2360849" y="1351744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系統架構圖</a:t>
            </a:r>
          </a:p>
        </p:txBody>
      </p:sp>
      <p:sp>
        <p:nvSpPr>
          <p:cNvPr id="898" name="Google Shape;898;p35"/>
          <p:cNvSpPr txBox="1">
            <a:spLocks noGrp="1"/>
          </p:cNvSpPr>
          <p:nvPr>
            <p:ph type="title" idx="9"/>
          </p:nvPr>
        </p:nvSpPr>
        <p:spPr>
          <a:xfrm>
            <a:off x="1790920" y="2858628"/>
            <a:ext cx="347409" cy="3474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3</a:t>
            </a:r>
            <a:endParaRPr dirty="0">
              <a:latin typeface="+mj-lt"/>
            </a:endParaRPr>
          </a:p>
        </p:txBody>
      </p:sp>
      <p:sp>
        <p:nvSpPr>
          <p:cNvPr id="899" name="Google Shape;899;p35"/>
          <p:cNvSpPr txBox="1">
            <a:spLocks noGrp="1"/>
          </p:cNvSpPr>
          <p:nvPr>
            <p:ph type="title" idx="14"/>
          </p:nvPr>
        </p:nvSpPr>
        <p:spPr>
          <a:xfrm>
            <a:off x="1776184" y="3695744"/>
            <a:ext cx="347409" cy="3474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4</a:t>
            </a:r>
            <a:endParaRPr dirty="0">
              <a:latin typeface="+mj-lt"/>
            </a:endParaRPr>
          </a:p>
        </p:txBody>
      </p:sp>
      <p:sp>
        <p:nvSpPr>
          <p:cNvPr id="900" name="Google Shape;900;p35"/>
          <p:cNvSpPr txBox="1">
            <a:spLocks noGrp="1"/>
          </p:cNvSpPr>
          <p:nvPr>
            <p:ph type="title" idx="13"/>
          </p:nvPr>
        </p:nvSpPr>
        <p:spPr>
          <a:xfrm>
            <a:off x="1789409" y="2147235"/>
            <a:ext cx="347409" cy="3474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2</a:t>
            </a:r>
            <a:endParaRPr dirty="0">
              <a:latin typeface="+mj-lt"/>
            </a:endParaRPr>
          </a:p>
        </p:txBody>
      </p:sp>
      <p:sp>
        <p:nvSpPr>
          <p:cNvPr id="901" name="Google Shape;901;p35"/>
          <p:cNvSpPr txBox="1">
            <a:spLocks noGrp="1"/>
          </p:cNvSpPr>
          <p:nvPr>
            <p:ph type="title" idx="8"/>
          </p:nvPr>
        </p:nvSpPr>
        <p:spPr>
          <a:xfrm>
            <a:off x="1800674" y="1409078"/>
            <a:ext cx="347409" cy="3474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1</a:t>
            </a:r>
            <a:endParaRPr dirty="0">
              <a:latin typeface="+mj-lt"/>
            </a:endParaRPr>
          </a:p>
        </p:txBody>
      </p:sp>
      <p:grpSp>
        <p:nvGrpSpPr>
          <p:cNvPr id="902" name="Google Shape;902;p35"/>
          <p:cNvGrpSpPr/>
          <p:nvPr/>
        </p:nvGrpSpPr>
        <p:grpSpPr>
          <a:xfrm>
            <a:off x="218272" y="171420"/>
            <a:ext cx="1502711" cy="1206271"/>
            <a:chOff x="3544650" y="4410025"/>
            <a:chExt cx="1195950" cy="960025"/>
          </a:xfrm>
        </p:grpSpPr>
        <p:sp>
          <p:nvSpPr>
            <p:cNvPr id="903" name="Google Shape;903;p35"/>
            <p:cNvSpPr/>
            <p:nvPr/>
          </p:nvSpPr>
          <p:spPr>
            <a:xfrm>
              <a:off x="3571850" y="5042600"/>
              <a:ext cx="1051025" cy="323500"/>
            </a:xfrm>
            <a:custGeom>
              <a:avLst/>
              <a:gdLst/>
              <a:ahLst/>
              <a:cxnLst/>
              <a:rect l="l" t="t" r="r" b="b"/>
              <a:pathLst>
                <a:path w="42041" h="12940" extrusionOk="0">
                  <a:moveTo>
                    <a:pt x="21881" y="1"/>
                  </a:moveTo>
                  <a:lnTo>
                    <a:pt x="20793" y="40"/>
                  </a:lnTo>
                  <a:lnTo>
                    <a:pt x="19705" y="80"/>
                  </a:lnTo>
                  <a:lnTo>
                    <a:pt x="18636" y="139"/>
                  </a:lnTo>
                  <a:lnTo>
                    <a:pt x="17588" y="218"/>
                  </a:lnTo>
                  <a:lnTo>
                    <a:pt x="16559" y="317"/>
                  </a:lnTo>
                  <a:lnTo>
                    <a:pt x="15550" y="436"/>
                  </a:lnTo>
                  <a:lnTo>
                    <a:pt x="14561" y="555"/>
                  </a:lnTo>
                  <a:lnTo>
                    <a:pt x="13572" y="693"/>
                  </a:lnTo>
                  <a:lnTo>
                    <a:pt x="12622" y="832"/>
                  </a:lnTo>
                  <a:lnTo>
                    <a:pt x="11692" y="990"/>
                  </a:lnTo>
                  <a:lnTo>
                    <a:pt x="10802" y="1168"/>
                  </a:lnTo>
                  <a:lnTo>
                    <a:pt x="9932" y="1366"/>
                  </a:lnTo>
                  <a:lnTo>
                    <a:pt x="9081" y="1544"/>
                  </a:lnTo>
                  <a:lnTo>
                    <a:pt x="8270" y="1762"/>
                  </a:lnTo>
                  <a:lnTo>
                    <a:pt x="7478" y="1979"/>
                  </a:lnTo>
                  <a:lnTo>
                    <a:pt x="6727" y="2217"/>
                  </a:lnTo>
                  <a:lnTo>
                    <a:pt x="5995" y="2454"/>
                  </a:lnTo>
                  <a:lnTo>
                    <a:pt x="5302" y="2691"/>
                  </a:lnTo>
                  <a:lnTo>
                    <a:pt x="4649" y="2949"/>
                  </a:lnTo>
                  <a:lnTo>
                    <a:pt x="4036" y="3226"/>
                  </a:lnTo>
                  <a:lnTo>
                    <a:pt x="3462" y="3483"/>
                  </a:lnTo>
                  <a:lnTo>
                    <a:pt x="2928" y="3780"/>
                  </a:lnTo>
                  <a:lnTo>
                    <a:pt x="2434" y="4057"/>
                  </a:lnTo>
                  <a:lnTo>
                    <a:pt x="1979" y="4353"/>
                  </a:lnTo>
                  <a:lnTo>
                    <a:pt x="1563" y="4650"/>
                  </a:lnTo>
                  <a:lnTo>
                    <a:pt x="1207" y="4967"/>
                  </a:lnTo>
                  <a:lnTo>
                    <a:pt x="871" y="5263"/>
                  </a:lnTo>
                  <a:lnTo>
                    <a:pt x="613" y="5580"/>
                  </a:lnTo>
                  <a:lnTo>
                    <a:pt x="376" y="5896"/>
                  </a:lnTo>
                  <a:lnTo>
                    <a:pt x="218" y="6233"/>
                  </a:lnTo>
                  <a:lnTo>
                    <a:pt x="139" y="6391"/>
                  </a:lnTo>
                  <a:lnTo>
                    <a:pt x="79" y="6549"/>
                  </a:lnTo>
                  <a:lnTo>
                    <a:pt x="40" y="6708"/>
                  </a:lnTo>
                  <a:lnTo>
                    <a:pt x="20" y="6886"/>
                  </a:lnTo>
                  <a:lnTo>
                    <a:pt x="0" y="7044"/>
                  </a:lnTo>
                  <a:lnTo>
                    <a:pt x="0" y="7222"/>
                  </a:lnTo>
                  <a:lnTo>
                    <a:pt x="20" y="7380"/>
                  </a:lnTo>
                  <a:lnTo>
                    <a:pt x="40" y="7538"/>
                  </a:lnTo>
                  <a:lnTo>
                    <a:pt x="79" y="7697"/>
                  </a:lnTo>
                  <a:lnTo>
                    <a:pt x="139" y="7875"/>
                  </a:lnTo>
                  <a:lnTo>
                    <a:pt x="198" y="8033"/>
                  </a:lnTo>
                  <a:lnTo>
                    <a:pt x="277" y="8191"/>
                  </a:lnTo>
                  <a:lnTo>
                    <a:pt x="475" y="8488"/>
                  </a:lnTo>
                  <a:lnTo>
                    <a:pt x="712" y="8805"/>
                  </a:lnTo>
                  <a:lnTo>
                    <a:pt x="1009" y="9082"/>
                  </a:lnTo>
                  <a:lnTo>
                    <a:pt x="1365" y="9378"/>
                  </a:lnTo>
                  <a:lnTo>
                    <a:pt x="1741" y="9655"/>
                  </a:lnTo>
                  <a:lnTo>
                    <a:pt x="2176" y="9932"/>
                  </a:lnTo>
                  <a:lnTo>
                    <a:pt x="2651" y="10189"/>
                  </a:lnTo>
                  <a:lnTo>
                    <a:pt x="3166" y="10447"/>
                  </a:lnTo>
                  <a:lnTo>
                    <a:pt x="3719" y="10684"/>
                  </a:lnTo>
                  <a:lnTo>
                    <a:pt x="4313" y="10902"/>
                  </a:lnTo>
                  <a:lnTo>
                    <a:pt x="4946" y="11139"/>
                  </a:lnTo>
                  <a:lnTo>
                    <a:pt x="5619" y="11337"/>
                  </a:lnTo>
                  <a:lnTo>
                    <a:pt x="6331" y="11535"/>
                  </a:lnTo>
                  <a:lnTo>
                    <a:pt x="7063" y="11733"/>
                  </a:lnTo>
                  <a:lnTo>
                    <a:pt x="7834" y="11891"/>
                  </a:lnTo>
                  <a:lnTo>
                    <a:pt x="8626" y="12069"/>
                  </a:lnTo>
                  <a:lnTo>
                    <a:pt x="9457" y="12207"/>
                  </a:lnTo>
                  <a:lnTo>
                    <a:pt x="10327" y="12346"/>
                  </a:lnTo>
                  <a:lnTo>
                    <a:pt x="11198" y="12465"/>
                  </a:lnTo>
                  <a:lnTo>
                    <a:pt x="12108" y="12583"/>
                  </a:lnTo>
                  <a:lnTo>
                    <a:pt x="13057" y="12682"/>
                  </a:lnTo>
                  <a:lnTo>
                    <a:pt x="14007" y="12761"/>
                  </a:lnTo>
                  <a:lnTo>
                    <a:pt x="14996" y="12821"/>
                  </a:lnTo>
                  <a:lnTo>
                    <a:pt x="15985" y="12880"/>
                  </a:lnTo>
                  <a:lnTo>
                    <a:pt x="17014" y="12920"/>
                  </a:lnTo>
                  <a:lnTo>
                    <a:pt x="18043" y="12939"/>
                  </a:lnTo>
                  <a:lnTo>
                    <a:pt x="19091" y="12939"/>
                  </a:lnTo>
                  <a:lnTo>
                    <a:pt x="20160" y="12920"/>
                  </a:lnTo>
                  <a:lnTo>
                    <a:pt x="21248" y="12900"/>
                  </a:lnTo>
                  <a:lnTo>
                    <a:pt x="22336" y="12841"/>
                  </a:lnTo>
                  <a:lnTo>
                    <a:pt x="23404" y="12781"/>
                  </a:lnTo>
                  <a:lnTo>
                    <a:pt x="24453" y="12702"/>
                  </a:lnTo>
                  <a:lnTo>
                    <a:pt x="25482" y="12603"/>
                  </a:lnTo>
                  <a:lnTo>
                    <a:pt x="26491" y="12504"/>
                  </a:lnTo>
                  <a:lnTo>
                    <a:pt x="27480" y="12385"/>
                  </a:lnTo>
                  <a:lnTo>
                    <a:pt x="28469" y="12247"/>
                  </a:lnTo>
                  <a:lnTo>
                    <a:pt x="29419" y="12089"/>
                  </a:lnTo>
                  <a:lnTo>
                    <a:pt x="30348" y="11930"/>
                  </a:lnTo>
                  <a:lnTo>
                    <a:pt x="31239" y="11752"/>
                  </a:lnTo>
                  <a:lnTo>
                    <a:pt x="32109" y="11574"/>
                  </a:lnTo>
                  <a:lnTo>
                    <a:pt x="32960" y="11377"/>
                  </a:lnTo>
                  <a:lnTo>
                    <a:pt x="33771" y="11159"/>
                  </a:lnTo>
                  <a:lnTo>
                    <a:pt x="34562" y="10941"/>
                  </a:lnTo>
                  <a:lnTo>
                    <a:pt x="35314" y="10724"/>
                  </a:lnTo>
                  <a:lnTo>
                    <a:pt x="36046" y="10486"/>
                  </a:lnTo>
                  <a:lnTo>
                    <a:pt x="36739" y="10229"/>
                  </a:lnTo>
                  <a:lnTo>
                    <a:pt x="37391" y="9972"/>
                  </a:lnTo>
                  <a:lnTo>
                    <a:pt x="38005" y="9715"/>
                  </a:lnTo>
                  <a:lnTo>
                    <a:pt x="38578" y="9438"/>
                  </a:lnTo>
                  <a:lnTo>
                    <a:pt x="39113" y="9161"/>
                  </a:lnTo>
                  <a:lnTo>
                    <a:pt x="39607" y="8864"/>
                  </a:lnTo>
                  <a:lnTo>
                    <a:pt x="40062" y="8567"/>
                  </a:lnTo>
                  <a:lnTo>
                    <a:pt x="40478" y="8270"/>
                  </a:lnTo>
                  <a:lnTo>
                    <a:pt x="40834" y="7974"/>
                  </a:lnTo>
                  <a:lnTo>
                    <a:pt x="41170" y="7657"/>
                  </a:lnTo>
                  <a:lnTo>
                    <a:pt x="41427" y="7341"/>
                  </a:lnTo>
                  <a:lnTo>
                    <a:pt x="41665" y="7024"/>
                  </a:lnTo>
                  <a:lnTo>
                    <a:pt x="41823" y="6708"/>
                  </a:lnTo>
                  <a:lnTo>
                    <a:pt x="41902" y="6529"/>
                  </a:lnTo>
                  <a:lnTo>
                    <a:pt x="41961" y="6371"/>
                  </a:lnTo>
                  <a:lnTo>
                    <a:pt x="42001" y="6213"/>
                  </a:lnTo>
                  <a:lnTo>
                    <a:pt x="42021" y="6035"/>
                  </a:lnTo>
                  <a:lnTo>
                    <a:pt x="42041" y="5877"/>
                  </a:lnTo>
                  <a:lnTo>
                    <a:pt x="42041" y="5718"/>
                  </a:lnTo>
                  <a:lnTo>
                    <a:pt x="42021" y="5540"/>
                  </a:lnTo>
                  <a:lnTo>
                    <a:pt x="42001" y="5382"/>
                  </a:lnTo>
                  <a:lnTo>
                    <a:pt x="41961" y="5224"/>
                  </a:lnTo>
                  <a:lnTo>
                    <a:pt x="41902" y="5065"/>
                  </a:lnTo>
                  <a:lnTo>
                    <a:pt x="41843" y="4907"/>
                  </a:lnTo>
                  <a:lnTo>
                    <a:pt x="41764" y="4749"/>
                  </a:lnTo>
                  <a:lnTo>
                    <a:pt x="41566" y="4432"/>
                  </a:lnTo>
                  <a:lnTo>
                    <a:pt x="41328" y="4136"/>
                  </a:lnTo>
                  <a:lnTo>
                    <a:pt x="41032" y="3839"/>
                  </a:lnTo>
                  <a:lnTo>
                    <a:pt x="40676" y="3542"/>
                  </a:lnTo>
                  <a:lnTo>
                    <a:pt x="40300" y="3265"/>
                  </a:lnTo>
                  <a:lnTo>
                    <a:pt x="39864" y="3008"/>
                  </a:lnTo>
                  <a:lnTo>
                    <a:pt x="39390" y="2731"/>
                  </a:lnTo>
                  <a:lnTo>
                    <a:pt x="38875" y="2494"/>
                  </a:lnTo>
                  <a:lnTo>
                    <a:pt x="38321" y="2256"/>
                  </a:lnTo>
                  <a:lnTo>
                    <a:pt x="37728" y="2019"/>
                  </a:lnTo>
                  <a:lnTo>
                    <a:pt x="37095" y="1801"/>
                  </a:lnTo>
                  <a:lnTo>
                    <a:pt x="36422" y="1584"/>
                  </a:lnTo>
                  <a:lnTo>
                    <a:pt x="35710" y="1386"/>
                  </a:lnTo>
                  <a:lnTo>
                    <a:pt x="34978" y="1208"/>
                  </a:lnTo>
                  <a:lnTo>
                    <a:pt x="34206" y="1030"/>
                  </a:lnTo>
                  <a:lnTo>
                    <a:pt x="33415" y="871"/>
                  </a:lnTo>
                  <a:lnTo>
                    <a:pt x="32584" y="713"/>
                  </a:lnTo>
                  <a:lnTo>
                    <a:pt x="31713" y="575"/>
                  </a:lnTo>
                  <a:lnTo>
                    <a:pt x="30843" y="456"/>
                  </a:lnTo>
                  <a:lnTo>
                    <a:pt x="29933" y="337"/>
                  </a:lnTo>
                  <a:lnTo>
                    <a:pt x="28983" y="258"/>
                  </a:lnTo>
                  <a:lnTo>
                    <a:pt x="28034" y="159"/>
                  </a:lnTo>
                  <a:lnTo>
                    <a:pt x="27045" y="100"/>
                  </a:lnTo>
                  <a:lnTo>
                    <a:pt x="26055" y="60"/>
                  </a:lnTo>
                  <a:lnTo>
                    <a:pt x="25027" y="21"/>
                  </a:lnTo>
                  <a:lnTo>
                    <a:pt x="239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904" name="Google Shape;904;p35"/>
            <p:cNvSpPr/>
            <p:nvPr/>
          </p:nvSpPr>
          <p:spPr>
            <a:xfrm>
              <a:off x="3566900" y="5037650"/>
              <a:ext cx="1061425" cy="332400"/>
            </a:xfrm>
            <a:custGeom>
              <a:avLst/>
              <a:gdLst/>
              <a:ahLst/>
              <a:cxnLst/>
              <a:rect l="l" t="t" r="r" b="b"/>
              <a:pathLst>
                <a:path w="42457" h="13296" extrusionOk="0">
                  <a:moveTo>
                    <a:pt x="24552" y="318"/>
                  </a:moveTo>
                  <a:lnTo>
                    <a:pt x="25719" y="357"/>
                  </a:lnTo>
                  <a:lnTo>
                    <a:pt x="26867" y="416"/>
                  </a:lnTo>
                  <a:lnTo>
                    <a:pt x="28034" y="496"/>
                  </a:lnTo>
                  <a:lnTo>
                    <a:pt x="29181" y="595"/>
                  </a:lnTo>
                  <a:lnTo>
                    <a:pt x="30329" y="733"/>
                  </a:lnTo>
                  <a:lnTo>
                    <a:pt x="31476" y="871"/>
                  </a:lnTo>
                  <a:lnTo>
                    <a:pt x="32604" y="1050"/>
                  </a:lnTo>
                  <a:lnTo>
                    <a:pt x="33474" y="1208"/>
                  </a:lnTo>
                  <a:lnTo>
                    <a:pt x="34325" y="1366"/>
                  </a:lnTo>
                  <a:lnTo>
                    <a:pt x="35176" y="1564"/>
                  </a:lnTo>
                  <a:lnTo>
                    <a:pt x="36027" y="1782"/>
                  </a:lnTo>
                  <a:lnTo>
                    <a:pt x="36857" y="2039"/>
                  </a:lnTo>
                  <a:lnTo>
                    <a:pt x="37688" y="2316"/>
                  </a:lnTo>
                  <a:lnTo>
                    <a:pt x="38499" y="2632"/>
                  </a:lnTo>
                  <a:lnTo>
                    <a:pt x="39291" y="2988"/>
                  </a:lnTo>
                  <a:lnTo>
                    <a:pt x="39746" y="3226"/>
                  </a:lnTo>
                  <a:lnTo>
                    <a:pt x="40201" y="3503"/>
                  </a:lnTo>
                  <a:lnTo>
                    <a:pt x="40636" y="3819"/>
                  </a:lnTo>
                  <a:lnTo>
                    <a:pt x="40854" y="3978"/>
                  </a:lnTo>
                  <a:lnTo>
                    <a:pt x="41052" y="4156"/>
                  </a:lnTo>
                  <a:lnTo>
                    <a:pt x="41249" y="4353"/>
                  </a:lnTo>
                  <a:lnTo>
                    <a:pt x="41408" y="4551"/>
                  </a:lnTo>
                  <a:lnTo>
                    <a:pt x="41566" y="4749"/>
                  </a:lnTo>
                  <a:lnTo>
                    <a:pt x="41704" y="4967"/>
                  </a:lnTo>
                  <a:lnTo>
                    <a:pt x="41823" y="5204"/>
                  </a:lnTo>
                  <a:lnTo>
                    <a:pt x="41902" y="5442"/>
                  </a:lnTo>
                  <a:lnTo>
                    <a:pt x="41981" y="5699"/>
                  </a:lnTo>
                  <a:lnTo>
                    <a:pt x="42000" y="5957"/>
                  </a:lnTo>
                  <a:lnTo>
                    <a:pt x="41981" y="6253"/>
                  </a:lnTo>
                  <a:lnTo>
                    <a:pt x="41922" y="6569"/>
                  </a:lnTo>
                  <a:lnTo>
                    <a:pt x="41823" y="6846"/>
                  </a:lnTo>
                  <a:lnTo>
                    <a:pt x="41685" y="7123"/>
                  </a:lnTo>
                  <a:lnTo>
                    <a:pt x="41526" y="7400"/>
                  </a:lnTo>
                  <a:lnTo>
                    <a:pt x="41329" y="7638"/>
                  </a:lnTo>
                  <a:lnTo>
                    <a:pt x="41111" y="7875"/>
                  </a:lnTo>
                  <a:lnTo>
                    <a:pt x="40874" y="8112"/>
                  </a:lnTo>
                  <a:lnTo>
                    <a:pt x="40636" y="8310"/>
                  </a:lnTo>
                  <a:lnTo>
                    <a:pt x="40379" y="8508"/>
                  </a:lnTo>
                  <a:lnTo>
                    <a:pt x="40102" y="8706"/>
                  </a:lnTo>
                  <a:lnTo>
                    <a:pt x="39825" y="8884"/>
                  </a:lnTo>
                  <a:lnTo>
                    <a:pt x="39271" y="9200"/>
                  </a:lnTo>
                  <a:lnTo>
                    <a:pt x="38737" y="9477"/>
                  </a:lnTo>
                  <a:lnTo>
                    <a:pt x="38282" y="9715"/>
                  </a:lnTo>
                  <a:lnTo>
                    <a:pt x="37807" y="9932"/>
                  </a:lnTo>
                  <a:lnTo>
                    <a:pt x="37332" y="10130"/>
                  </a:lnTo>
                  <a:lnTo>
                    <a:pt x="36857" y="10308"/>
                  </a:lnTo>
                  <a:lnTo>
                    <a:pt x="35888" y="10664"/>
                  </a:lnTo>
                  <a:lnTo>
                    <a:pt x="34899" y="10961"/>
                  </a:lnTo>
                  <a:lnTo>
                    <a:pt x="33910" y="11238"/>
                  </a:lnTo>
                  <a:lnTo>
                    <a:pt x="32901" y="11495"/>
                  </a:lnTo>
                  <a:lnTo>
                    <a:pt x="31892" y="11713"/>
                  </a:lnTo>
                  <a:lnTo>
                    <a:pt x="30903" y="11911"/>
                  </a:lnTo>
                  <a:lnTo>
                    <a:pt x="29597" y="12148"/>
                  </a:lnTo>
                  <a:lnTo>
                    <a:pt x="28311" y="12366"/>
                  </a:lnTo>
                  <a:lnTo>
                    <a:pt x="26985" y="12544"/>
                  </a:lnTo>
                  <a:lnTo>
                    <a:pt x="25680" y="12702"/>
                  </a:lnTo>
                  <a:lnTo>
                    <a:pt x="24354" y="12821"/>
                  </a:lnTo>
                  <a:lnTo>
                    <a:pt x="23029" y="12920"/>
                  </a:lnTo>
                  <a:lnTo>
                    <a:pt x="21703" y="12979"/>
                  </a:lnTo>
                  <a:lnTo>
                    <a:pt x="20378" y="13019"/>
                  </a:lnTo>
                  <a:lnTo>
                    <a:pt x="19052" y="13039"/>
                  </a:lnTo>
                  <a:lnTo>
                    <a:pt x="17707" y="12999"/>
                  </a:lnTo>
                  <a:lnTo>
                    <a:pt x="16381" y="12959"/>
                  </a:lnTo>
                  <a:lnTo>
                    <a:pt x="15056" y="12880"/>
                  </a:lnTo>
                  <a:lnTo>
                    <a:pt x="13750" y="12781"/>
                  </a:lnTo>
                  <a:lnTo>
                    <a:pt x="12424" y="12643"/>
                  </a:lnTo>
                  <a:lnTo>
                    <a:pt x="11119" y="12465"/>
                  </a:lnTo>
                  <a:lnTo>
                    <a:pt x="9833" y="12267"/>
                  </a:lnTo>
                  <a:lnTo>
                    <a:pt x="8883" y="12109"/>
                  </a:lnTo>
                  <a:lnTo>
                    <a:pt x="7953" y="11931"/>
                  </a:lnTo>
                  <a:lnTo>
                    <a:pt x="7024" y="11713"/>
                  </a:lnTo>
                  <a:lnTo>
                    <a:pt x="6094" y="11456"/>
                  </a:lnTo>
                  <a:lnTo>
                    <a:pt x="5164" y="11159"/>
                  </a:lnTo>
                  <a:lnTo>
                    <a:pt x="4729" y="11001"/>
                  </a:lnTo>
                  <a:lnTo>
                    <a:pt x="4274" y="10843"/>
                  </a:lnTo>
                  <a:lnTo>
                    <a:pt x="3838" y="10645"/>
                  </a:lnTo>
                  <a:lnTo>
                    <a:pt x="3403" y="10447"/>
                  </a:lnTo>
                  <a:lnTo>
                    <a:pt x="2988" y="10229"/>
                  </a:lnTo>
                  <a:lnTo>
                    <a:pt x="2552" y="10012"/>
                  </a:lnTo>
                  <a:lnTo>
                    <a:pt x="2097" y="9715"/>
                  </a:lnTo>
                  <a:lnTo>
                    <a:pt x="1860" y="9557"/>
                  </a:lnTo>
                  <a:lnTo>
                    <a:pt x="1642" y="9379"/>
                  </a:lnTo>
                  <a:lnTo>
                    <a:pt x="1425" y="9181"/>
                  </a:lnTo>
                  <a:lnTo>
                    <a:pt x="1227" y="8983"/>
                  </a:lnTo>
                  <a:lnTo>
                    <a:pt x="1049" y="8785"/>
                  </a:lnTo>
                  <a:lnTo>
                    <a:pt x="871" y="8567"/>
                  </a:lnTo>
                  <a:lnTo>
                    <a:pt x="732" y="8330"/>
                  </a:lnTo>
                  <a:lnTo>
                    <a:pt x="614" y="8093"/>
                  </a:lnTo>
                  <a:lnTo>
                    <a:pt x="534" y="7855"/>
                  </a:lnTo>
                  <a:lnTo>
                    <a:pt x="475" y="7598"/>
                  </a:lnTo>
                  <a:lnTo>
                    <a:pt x="436" y="7321"/>
                  </a:lnTo>
                  <a:lnTo>
                    <a:pt x="455" y="7064"/>
                  </a:lnTo>
                  <a:lnTo>
                    <a:pt x="515" y="6767"/>
                  </a:lnTo>
                  <a:lnTo>
                    <a:pt x="614" y="6490"/>
                  </a:lnTo>
                  <a:lnTo>
                    <a:pt x="752" y="6174"/>
                  </a:lnTo>
                  <a:lnTo>
                    <a:pt x="930" y="5877"/>
                  </a:lnTo>
                  <a:lnTo>
                    <a:pt x="1148" y="5600"/>
                  </a:lnTo>
                  <a:lnTo>
                    <a:pt x="1385" y="5323"/>
                  </a:lnTo>
                  <a:lnTo>
                    <a:pt x="1662" y="5085"/>
                  </a:lnTo>
                  <a:lnTo>
                    <a:pt x="1939" y="4848"/>
                  </a:lnTo>
                  <a:lnTo>
                    <a:pt x="2236" y="4630"/>
                  </a:lnTo>
                  <a:lnTo>
                    <a:pt x="2552" y="4433"/>
                  </a:lnTo>
                  <a:lnTo>
                    <a:pt x="2889" y="4235"/>
                  </a:lnTo>
                  <a:lnTo>
                    <a:pt x="3225" y="4057"/>
                  </a:lnTo>
                  <a:lnTo>
                    <a:pt x="3898" y="3720"/>
                  </a:lnTo>
                  <a:lnTo>
                    <a:pt x="4551" y="3443"/>
                  </a:lnTo>
                  <a:lnTo>
                    <a:pt x="5184" y="3186"/>
                  </a:lnTo>
                  <a:lnTo>
                    <a:pt x="5718" y="2969"/>
                  </a:lnTo>
                  <a:lnTo>
                    <a:pt x="6272" y="2771"/>
                  </a:lnTo>
                  <a:lnTo>
                    <a:pt x="6806" y="2573"/>
                  </a:lnTo>
                  <a:lnTo>
                    <a:pt x="7360" y="2415"/>
                  </a:lnTo>
                  <a:lnTo>
                    <a:pt x="8488" y="2078"/>
                  </a:lnTo>
                  <a:lnTo>
                    <a:pt x="9615" y="1801"/>
                  </a:lnTo>
                  <a:lnTo>
                    <a:pt x="10743" y="1564"/>
                  </a:lnTo>
                  <a:lnTo>
                    <a:pt x="11890" y="1346"/>
                  </a:lnTo>
                  <a:lnTo>
                    <a:pt x="13038" y="1148"/>
                  </a:lnTo>
                  <a:lnTo>
                    <a:pt x="14165" y="970"/>
                  </a:lnTo>
                  <a:lnTo>
                    <a:pt x="15313" y="812"/>
                  </a:lnTo>
                  <a:lnTo>
                    <a:pt x="16460" y="693"/>
                  </a:lnTo>
                  <a:lnTo>
                    <a:pt x="17608" y="575"/>
                  </a:lnTo>
                  <a:lnTo>
                    <a:pt x="18755" y="476"/>
                  </a:lnTo>
                  <a:lnTo>
                    <a:pt x="19923" y="397"/>
                  </a:lnTo>
                  <a:lnTo>
                    <a:pt x="21070" y="357"/>
                  </a:lnTo>
                  <a:lnTo>
                    <a:pt x="22237" y="318"/>
                  </a:lnTo>
                  <a:close/>
                  <a:moveTo>
                    <a:pt x="22435" y="1"/>
                  </a:moveTo>
                  <a:lnTo>
                    <a:pt x="21189" y="41"/>
                  </a:lnTo>
                  <a:lnTo>
                    <a:pt x="19962" y="100"/>
                  </a:lnTo>
                  <a:lnTo>
                    <a:pt x="18716" y="179"/>
                  </a:lnTo>
                  <a:lnTo>
                    <a:pt x="17489" y="298"/>
                  </a:lnTo>
                  <a:lnTo>
                    <a:pt x="16263" y="416"/>
                  </a:lnTo>
                  <a:lnTo>
                    <a:pt x="15036" y="555"/>
                  </a:lnTo>
                  <a:lnTo>
                    <a:pt x="13829" y="733"/>
                  </a:lnTo>
                  <a:lnTo>
                    <a:pt x="12800" y="891"/>
                  </a:lnTo>
                  <a:lnTo>
                    <a:pt x="11791" y="1050"/>
                  </a:lnTo>
                  <a:lnTo>
                    <a:pt x="10782" y="1247"/>
                  </a:lnTo>
                  <a:lnTo>
                    <a:pt x="9773" y="1465"/>
                  </a:lnTo>
                  <a:lnTo>
                    <a:pt x="8764" y="1722"/>
                  </a:lnTo>
                  <a:lnTo>
                    <a:pt x="7775" y="1999"/>
                  </a:lnTo>
                  <a:lnTo>
                    <a:pt x="6786" y="2296"/>
                  </a:lnTo>
                  <a:lnTo>
                    <a:pt x="5817" y="2632"/>
                  </a:lnTo>
                  <a:lnTo>
                    <a:pt x="5164" y="2870"/>
                  </a:lnTo>
                  <a:lnTo>
                    <a:pt x="4511" y="3127"/>
                  </a:lnTo>
                  <a:lnTo>
                    <a:pt x="3858" y="3424"/>
                  </a:lnTo>
                  <a:lnTo>
                    <a:pt x="3225" y="3740"/>
                  </a:lnTo>
                  <a:lnTo>
                    <a:pt x="2612" y="4076"/>
                  </a:lnTo>
                  <a:lnTo>
                    <a:pt x="2315" y="4274"/>
                  </a:lnTo>
                  <a:lnTo>
                    <a:pt x="2018" y="4472"/>
                  </a:lnTo>
                  <a:lnTo>
                    <a:pt x="1741" y="4670"/>
                  </a:lnTo>
                  <a:lnTo>
                    <a:pt x="1464" y="4888"/>
                  </a:lnTo>
                  <a:lnTo>
                    <a:pt x="1187" y="5125"/>
                  </a:lnTo>
                  <a:lnTo>
                    <a:pt x="930" y="5362"/>
                  </a:lnTo>
                  <a:lnTo>
                    <a:pt x="713" y="5600"/>
                  </a:lnTo>
                  <a:lnTo>
                    <a:pt x="534" y="5817"/>
                  </a:lnTo>
                  <a:lnTo>
                    <a:pt x="376" y="6055"/>
                  </a:lnTo>
                  <a:lnTo>
                    <a:pt x="257" y="6272"/>
                  </a:lnTo>
                  <a:lnTo>
                    <a:pt x="159" y="6490"/>
                  </a:lnTo>
                  <a:lnTo>
                    <a:pt x="79" y="6727"/>
                  </a:lnTo>
                  <a:lnTo>
                    <a:pt x="20" y="6945"/>
                  </a:lnTo>
                  <a:lnTo>
                    <a:pt x="0" y="7143"/>
                  </a:lnTo>
                  <a:lnTo>
                    <a:pt x="0" y="7361"/>
                  </a:lnTo>
                  <a:lnTo>
                    <a:pt x="20" y="7578"/>
                  </a:lnTo>
                  <a:lnTo>
                    <a:pt x="60" y="7776"/>
                  </a:lnTo>
                  <a:lnTo>
                    <a:pt x="139" y="7974"/>
                  </a:lnTo>
                  <a:lnTo>
                    <a:pt x="218" y="8172"/>
                  </a:lnTo>
                  <a:lnTo>
                    <a:pt x="317" y="8370"/>
                  </a:lnTo>
                  <a:lnTo>
                    <a:pt x="416" y="8567"/>
                  </a:lnTo>
                  <a:lnTo>
                    <a:pt x="554" y="8745"/>
                  </a:lnTo>
                  <a:lnTo>
                    <a:pt x="693" y="8923"/>
                  </a:lnTo>
                  <a:lnTo>
                    <a:pt x="851" y="9102"/>
                  </a:lnTo>
                  <a:lnTo>
                    <a:pt x="1207" y="9438"/>
                  </a:lnTo>
                  <a:lnTo>
                    <a:pt x="1583" y="9754"/>
                  </a:lnTo>
                  <a:lnTo>
                    <a:pt x="1998" y="10051"/>
                  </a:lnTo>
                  <a:lnTo>
                    <a:pt x="2414" y="10328"/>
                  </a:lnTo>
                  <a:lnTo>
                    <a:pt x="2849" y="10585"/>
                  </a:lnTo>
                  <a:lnTo>
                    <a:pt x="3304" y="10803"/>
                  </a:lnTo>
                  <a:lnTo>
                    <a:pt x="3720" y="11001"/>
                  </a:lnTo>
                  <a:lnTo>
                    <a:pt x="4333" y="11238"/>
                  </a:lnTo>
                  <a:lnTo>
                    <a:pt x="4966" y="11476"/>
                  </a:lnTo>
                  <a:lnTo>
                    <a:pt x="5599" y="11673"/>
                  </a:lnTo>
                  <a:lnTo>
                    <a:pt x="6232" y="11871"/>
                  </a:lnTo>
                  <a:lnTo>
                    <a:pt x="6885" y="12049"/>
                  </a:lnTo>
                  <a:lnTo>
                    <a:pt x="7538" y="12208"/>
                  </a:lnTo>
                  <a:lnTo>
                    <a:pt x="8191" y="12346"/>
                  </a:lnTo>
                  <a:lnTo>
                    <a:pt x="8844" y="12465"/>
                  </a:lnTo>
                  <a:lnTo>
                    <a:pt x="9516" y="12583"/>
                  </a:lnTo>
                  <a:lnTo>
                    <a:pt x="10169" y="12682"/>
                  </a:lnTo>
                  <a:lnTo>
                    <a:pt x="11514" y="12860"/>
                  </a:lnTo>
                  <a:lnTo>
                    <a:pt x="12840" y="12999"/>
                  </a:lnTo>
                  <a:lnTo>
                    <a:pt x="14146" y="13118"/>
                  </a:lnTo>
                  <a:lnTo>
                    <a:pt x="15036" y="13177"/>
                  </a:lnTo>
                  <a:lnTo>
                    <a:pt x="15906" y="13217"/>
                  </a:lnTo>
                  <a:lnTo>
                    <a:pt x="16797" y="13256"/>
                  </a:lnTo>
                  <a:lnTo>
                    <a:pt x="17667" y="13276"/>
                  </a:lnTo>
                  <a:lnTo>
                    <a:pt x="18557" y="13296"/>
                  </a:lnTo>
                  <a:lnTo>
                    <a:pt x="19428" y="13296"/>
                  </a:lnTo>
                  <a:lnTo>
                    <a:pt x="20318" y="13276"/>
                  </a:lnTo>
                  <a:lnTo>
                    <a:pt x="21189" y="13256"/>
                  </a:lnTo>
                  <a:lnTo>
                    <a:pt x="22949" y="13177"/>
                  </a:lnTo>
                  <a:lnTo>
                    <a:pt x="24710" y="13039"/>
                  </a:lnTo>
                  <a:lnTo>
                    <a:pt x="26471" y="12880"/>
                  </a:lnTo>
                  <a:lnTo>
                    <a:pt x="28212" y="12663"/>
                  </a:lnTo>
                  <a:lnTo>
                    <a:pt x="29557" y="12465"/>
                  </a:lnTo>
                  <a:lnTo>
                    <a:pt x="30903" y="12227"/>
                  </a:lnTo>
                  <a:lnTo>
                    <a:pt x="32228" y="11950"/>
                  </a:lnTo>
                  <a:lnTo>
                    <a:pt x="32901" y="11812"/>
                  </a:lnTo>
                  <a:lnTo>
                    <a:pt x="33573" y="11634"/>
                  </a:lnTo>
                  <a:lnTo>
                    <a:pt x="34226" y="11476"/>
                  </a:lnTo>
                  <a:lnTo>
                    <a:pt x="34879" y="11278"/>
                  </a:lnTo>
                  <a:lnTo>
                    <a:pt x="35532" y="11080"/>
                  </a:lnTo>
                  <a:lnTo>
                    <a:pt x="36185" y="10862"/>
                  </a:lnTo>
                  <a:lnTo>
                    <a:pt x="36818" y="10625"/>
                  </a:lnTo>
                  <a:lnTo>
                    <a:pt x="37451" y="10387"/>
                  </a:lnTo>
                  <a:lnTo>
                    <a:pt x="38084" y="10111"/>
                  </a:lnTo>
                  <a:lnTo>
                    <a:pt x="38697" y="9834"/>
                  </a:lnTo>
                  <a:lnTo>
                    <a:pt x="39291" y="9537"/>
                  </a:lnTo>
                  <a:lnTo>
                    <a:pt x="39924" y="9200"/>
                  </a:lnTo>
                  <a:lnTo>
                    <a:pt x="40240" y="9003"/>
                  </a:lnTo>
                  <a:lnTo>
                    <a:pt x="40557" y="8785"/>
                  </a:lnTo>
                  <a:lnTo>
                    <a:pt x="40874" y="8567"/>
                  </a:lnTo>
                  <a:lnTo>
                    <a:pt x="41150" y="8330"/>
                  </a:lnTo>
                  <a:lnTo>
                    <a:pt x="41427" y="8073"/>
                  </a:lnTo>
                  <a:lnTo>
                    <a:pt x="41685" y="7816"/>
                  </a:lnTo>
                  <a:lnTo>
                    <a:pt x="41902" y="7519"/>
                  </a:lnTo>
                  <a:lnTo>
                    <a:pt x="42100" y="7222"/>
                  </a:lnTo>
                  <a:lnTo>
                    <a:pt x="42239" y="6925"/>
                  </a:lnTo>
                  <a:lnTo>
                    <a:pt x="42357" y="6589"/>
                  </a:lnTo>
                  <a:lnTo>
                    <a:pt x="42417" y="6431"/>
                  </a:lnTo>
                  <a:lnTo>
                    <a:pt x="42436" y="6253"/>
                  </a:lnTo>
                  <a:lnTo>
                    <a:pt x="42456" y="6075"/>
                  </a:lnTo>
                  <a:lnTo>
                    <a:pt x="42456" y="5916"/>
                  </a:lnTo>
                  <a:lnTo>
                    <a:pt x="42456" y="5857"/>
                  </a:lnTo>
                  <a:lnTo>
                    <a:pt x="42436" y="5600"/>
                  </a:lnTo>
                  <a:lnTo>
                    <a:pt x="42377" y="5362"/>
                  </a:lnTo>
                  <a:lnTo>
                    <a:pt x="42298" y="5125"/>
                  </a:lnTo>
                  <a:lnTo>
                    <a:pt x="42199" y="4907"/>
                  </a:lnTo>
                  <a:lnTo>
                    <a:pt x="42080" y="4690"/>
                  </a:lnTo>
                  <a:lnTo>
                    <a:pt x="41942" y="4492"/>
                  </a:lnTo>
                  <a:lnTo>
                    <a:pt x="41784" y="4314"/>
                  </a:lnTo>
                  <a:lnTo>
                    <a:pt x="41625" y="4116"/>
                  </a:lnTo>
                  <a:lnTo>
                    <a:pt x="41447" y="3958"/>
                  </a:lnTo>
                  <a:lnTo>
                    <a:pt x="41269" y="3780"/>
                  </a:lnTo>
                  <a:lnTo>
                    <a:pt x="40874" y="3483"/>
                  </a:lnTo>
                  <a:lnTo>
                    <a:pt x="40458" y="3206"/>
                  </a:lnTo>
                  <a:lnTo>
                    <a:pt x="40043" y="2969"/>
                  </a:lnTo>
                  <a:lnTo>
                    <a:pt x="39667" y="2751"/>
                  </a:lnTo>
                  <a:lnTo>
                    <a:pt x="39271" y="2573"/>
                  </a:lnTo>
                  <a:lnTo>
                    <a:pt x="38895" y="2395"/>
                  </a:lnTo>
                  <a:lnTo>
                    <a:pt x="38499" y="2217"/>
                  </a:lnTo>
                  <a:lnTo>
                    <a:pt x="37688" y="1920"/>
                  </a:lnTo>
                  <a:lnTo>
                    <a:pt x="36857" y="1663"/>
                  </a:lnTo>
                  <a:lnTo>
                    <a:pt x="36027" y="1425"/>
                  </a:lnTo>
                  <a:lnTo>
                    <a:pt x="35196" y="1228"/>
                  </a:lnTo>
                  <a:lnTo>
                    <a:pt x="34345" y="1050"/>
                  </a:lnTo>
                  <a:lnTo>
                    <a:pt x="33514" y="871"/>
                  </a:lnTo>
                  <a:lnTo>
                    <a:pt x="32307" y="654"/>
                  </a:lnTo>
                  <a:lnTo>
                    <a:pt x="31081" y="476"/>
                  </a:lnTo>
                  <a:lnTo>
                    <a:pt x="29854" y="337"/>
                  </a:lnTo>
                  <a:lnTo>
                    <a:pt x="28627" y="199"/>
                  </a:lnTo>
                  <a:lnTo>
                    <a:pt x="27401" y="120"/>
                  </a:lnTo>
                  <a:lnTo>
                    <a:pt x="26154" y="41"/>
                  </a:lnTo>
                  <a:lnTo>
                    <a:pt x="249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905" name="Google Shape;905;p35"/>
            <p:cNvSpPr/>
            <p:nvPr/>
          </p:nvSpPr>
          <p:spPr>
            <a:xfrm>
              <a:off x="3637125" y="5073775"/>
              <a:ext cx="940250" cy="258200"/>
            </a:xfrm>
            <a:custGeom>
              <a:avLst/>
              <a:gdLst/>
              <a:ahLst/>
              <a:cxnLst/>
              <a:rect l="l" t="t" r="r" b="b"/>
              <a:pathLst>
                <a:path w="37610" h="10328" extrusionOk="0">
                  <a:moveTo>
                    <a:pt x="22772" y="238"/>
                  </a:moveTo>
                  <a:lnTo>
                    <a:pt x="24216" y="277"/>
                  </a:lnTo>
                  <a:lnTo>
                    <a:pt x="25660" y="356"/>
                  </a:lnTo>
                  <a:lnTo>
                    <a:pt x="26669" y="416"/>
                  </a:lnTo>
                  <a:lnTo>
                    <a:pt x="27698" y="515"/>
                  </a:lnTo>
                  <a:lnTo>
                    <a:pt x="28727" y="614"/>
                  </a:lnTo>
                  <a:lnTo>
                    <a:pt x="29755" y="772"/>
                  </a:lnTo>
                  <a:lnTo>
                    <a:pt x="30764" y="930"/>
                  </a:lnTo>
                  <a:lnTo>
                    <a:pt x="31773" y="1148"/>
                  </a:lnTo>
                  <a:lnTo>
                    <a:pt x="32762" y="1385"/>
                  </a:lnTo>
                  <a:lnTo>
                    <a:pt x="33752" y="1682"/>
                  </a:lnTo>
                  <a:lnTo>
                    <a:pt x="34246" y="1840"/>
                  </a:lnTo>
                  <a:lnTo>
                    <a:pt x="34780" y="2038"/>
                  </a:lnTo>
                  <a:lnTo>
                    <a:pt x="35315" y="2275"/>
                  </a:lnTo>
                  <a:lnTo>
                    <a:pt x="35592" y="2414"/>
                  </a:lnTo>
                  <a:lnTo>
                    <a:pt x="35849" y="2552"/>
                  </a:lnTo>
                  <a:lnTo>
                    <a:pt x="36106" y="2730"/>
                  </a:lnTo>
                  <a:lnTo>
                    <a:pt x="36324" y="2908"/>
                  </a:lnTo>
                  <a:lnTo>
                    <a:pt x="36541" y="3086"/>
                  </a:lnTo>
                  <a:lnTo>
                    <a:pt x="36719" y="3304"/>
                  </a:lnTo>
                  <a:lnTo>
                    <a:pt x="36877" y="3522"/>
                  </a:lnTo>
                  <a:lnTo>
                    <a:pt x="37016" y="3759"/>
                  </a:lnTo>
                  <a:lnTo>
                    <a:pt x="37095" y="4016"/>
                  </a:lnTo>
                  <a:lnTo>
                    <a:pt x="37154" y="4293"/>
                  </a:lnTo>
                  <a:lnTo>
                    <a:pt x="37135" y="4452"/>
                  </a:lnTo>
                  <a:lnTo>
                    <a:pt x="37115" y="4610"/>
                  </a:lnTo>
                  <a:lnTo>
                    <a:pt x="37075" y="4768"/>
                  </a:lnTo>
                  <a:lnTo>
                    <a:pt x="37036" y="4926"/>
                  </a:lnTo>
                  <a:lnTo>
                    <a:pt x="36976" y="5065"/>
                  </a:lnTo>
                  <a:lnTo>
                    <a:pt x="36897" y="5203"/>
                  </a:lnTo>
                  <a:lnTo>
                    <a:pt x="36719" y="5480"/>
                  </a:lnTo>
                  <a:lnTo>
                    <a:pt x="36482" y="5738"/>
                  </a:lnTo>
                  <a:lnTo>
                    <a:pt x="36244" y="5975"/>
                  </a:lnTo>
                  <a:lnTo>
                    <a:pt x="35948" y="6193"/>
                  </a:lnTo>
                  <a:lnTo>
                    <a:pt x="35651" y="6390"/>
                  </a:lnTo>
                  <a:lnTo>
                    <a:pt x="35334" y="6588"/>
                  </a:lnTo>
                  <a:lnTo>
                    <a:pt x="34998" y="6766"/>
                  </a:lnTo>
                  <a:lnTo>
                    <a:pt x="34662" y="6925"/>
                  </a:lnTo>
                  <a:lnTo>
                    <a:pt x="34325" y="7063"/>
                  </a:lnTo>
                  <a:lnTo>
                    <a:pt x="33692" y="7320"/>
                  </a:lnTo>
                  <a:lnTo>
                    <a:pt x="33138" y="7538"/>
                  </a:lnTo>
                  <a:lnTo>
                    <a:pt x="32584" y="7736"/>
                  </a:lnTo>
                  <a:lnTo>
                    <a:pt x="32030" y="7934"/>
                  </a:lnTo>
                  <a:lnTo>
                    <a:pt x="31457" y="8112"/>
                  </a:lnTo>
                  <a:lnTo>
                    <a:pt x="30883" y="8290"/>
                  </a:lnTo>
                  <a:lnTo>
                    <a:pt x="29736" y="8586"/>
                  </a:lnTo>
                  <a:lnTo>
                    <a:pt x="28568" y="8844"/>
                  </a:lnTo>
                  <a:lnTo>
                    <a:pt x="27401" y="9061"/>
                  </a:lnTo>
                  <a:lnTo>
                    <a:pt x="26234" y="9259"/>
                  </a:lnTo>
                  <a:lnTo>
                    <a:pt x="25047" y="9437"/>
                  </a:lnTo>
                  <a:lnTo>
                    <a:pt x="23880" y="9595"/>
                  </a:lnTo>
                  <a:lnTo>
                    <a:pt x="22435" y="9754"/>
                  </a:lnTo>
                  <a:lnTo>
                    <a:pt x="20991" y="9892"/>
                  </a:lnTo>
                  <a:lnTo>
                    <a:pt x="19567" y="9991"/>
                  </a:lnTo>
                  <a:lnTo>
                    <a:pt x="18103" y="10050"/>
                  </a:lnTo>
                  <a:lnTo>
                    <a:pt x="16659" y="10090"/>
                  </a:lnTo>
                  <a:lnTo>
                    <a:pt x="15214" y="10090"/>
                  </a:lnTo>
                  <a:lnTo>
                    <a:pt x="13770" y="10050"/>
                  </a:lnTo>
                  <a:lnTo>
                    <a:pt x="12326" y="9991"/>
                  </a:lnTo>
                  <a:lnTo>
                    <a:pt x="11258" y="9932"/>
                  </a:lnTo>
                  <a:lnTo>
                    <a:pt x="10189" y="9853"/>
                  </a:lnTo>
                  <a:lnTo>
                    <a:pt x="9101" y="9734"/>
                  </a:lnTo>
                  <a:lnTo>
                    <a:pt x="8033" y="9595"/>
                  </a:lnTo>
                  <a:lnTo>
                    <a:pt x="6964" y="9417"/>
                  </a:lnTo>
                  <a:lnTo>
                    <a:pt x="5916" y="9200"/>
                  </a:lnTo>
                  <a:lnTo>
                    <a:pt x="4867" y="8942"/>
                  </a:lnTo>
                  <a:lnTo>
                    <a:pt x="4353" y="8804"/>
                  </a:lnTo>
                  <a:lnTo>
                    <a:pt x="3839" y="8646"/>
                  </a:lnTo>
                  <a:lnTo>
                    <a:pt x="3344" y="8487"/>
                  </a:lnTo>
                  <a:lnTo>
                    <a:pt x="2790" y="8290"/>
                  </a:lnTo>
                  <a:lnTo>
                    <a:pt x="2513" y="8171"/>
                  </a:lnTo>
                  <a:lnTo>
                    <a:pt x="2236" y="8032"/>
                  </a:lnTo>
                  <a:lnTo>
                    <a:pt x="1959" y="7894"/>
                  </a:lnTo>
                  <a:lnTo>
                    <a:pt x="1682" y="7736"/>
                  </a:lnTo>
                  <a:lnTo>
                    <a:pt x="1425" y="7558"/>
                  </a:lnTo>
                  <a:lnTo>
                    <a:pt x="1188" y="7380"/>
                  </a:lnTo>
                  <a:lnTo>
                    <a:pt x="990" y="7182"/>
                  </a:lnTo>
                  <a:lnTo>
                    <a:pt x="812" y="6964"/>
                  </a:lnTo>
                  <a:lnTo>
                    <a:pt x="653" y="6727"/>
                  </a:lnTo>
                  <a:lnTo>
                    <a:pt x="535" y="6470"/>
                  </a:lnTo>
                  <a:lnTo>
                    <a:pt x="495" y="6351"/>
                  </a:lnTo>
                  <a:lnTo>
                    <a:pt x="456" y="6212"/>
                  </a:lnTo>
                  <a:lnTo>
                    <a:pt x="456" y="6074"/>
                  </a:lnTo>
                  <a:lnTo>
                    <a:pt x="436" y="5916"/>
                  </a:lnTo>
                  <a:lnTo>
                    <a:pt x="456" y="5757"/>
                  </a:lnTo>
                  <a:lnTo>
                    <a:pt x="475" y="5599"/>
                  </a:lnTo>
                  <a:lnTo>
                    <a:pt x="515" y="5441"/>
                  </a:lnTo>
                  <a:lnTo>
                    <a:pt x="574" y="5302"/>
                  </a:lnTo>
                  <a:lnTo>
                    <a:pt x="634" y="5144"/>
                  </a:lnTo>
                  <a:lnTo>
                    <a:pt x="713" y="5006"/>
                  </a:lnTo>
                  <a:lnTo>
                    <a:pt x="812" y="4867"/>
                  </a:lnTo>
                  <a:lnTo>
                    <a:pt x="930" y="4729"/>
                  </a:lnTo>
                  <a:lnTo>
                    <a:pt x="1168" y="4471"/>
                  </a:lnTo>
                  <a:lnTo>
                    <a:pt x="1465" y="4234"/>
                  </a:lnTo>
                  <a:lnTo>
                    <a:pt x="1761" y="4016"/>
                  </a:lnTo>
                  <a:lnTo>
                    <a:pt x="2098" y="3818"/>
                  </a:lnTo>
                  <a:lnTo>
                    <a:pt x="2454" y="3621"/>
                  </a:lnTo>
                  <a:lnTo>
                    <a:pt x="2810" y="3443"/>
                  </a:lnTo>
                  <a:lnTo>
                    <a:pt x="3522" y="3146"/>
                  </a:lnTo>
                  <a:lnTo>
                    <a:pt x="4175" y="2889"/>
                  </a:lnTo>
                  <a:lnTo>
                    <a:pt x="4709" y="2691"/>
                  </a:lnTo>
                  <a:lnTo>
                    <a:pt x="5283" y="2493"/>
                  </a:lnTo>
                  <a:lnTo>
                    <a:pt x="5857" y="2295"/>
                  </a:lnTo>
                  <a:lnTo>
                    <a:pt x="6430" y="2117"/>
                  </a:lnTo>
                  <a:lnTo>
                    <a:pt x="7004" y="1959"/>
                  </a:lnTo>
                  <a:lnTo>
                    <a:pt x="8171" y="1662"/>
                  </a:lnTo>
                  <a:lnTo>
                    <a:pt x="9358" y="1405"/>
                  </a:lnTo>
                  <a:lnTo>
                    <a:pt x="10545" y="1187"/>
                  </a:lnTo>
                  <a:lnTo>
                    <a:pt x="11752" y="989"/>
                  </a:lnTo>
                  <a:lnTo>
                    <a:pt x="12939" y="831"/>
                  </a:lnTo>
                  <a:lnTo>
                    <a:pt x="14126" y="673"/>
                  </a:lnTo>
                  <a:lnTo>
                    <a:pt x="15570" y="534"/>
                  </a:lnTo>
                  <a:lnTo>
                    <a:pt x="16995" y="416"/>
                  </a:lnTo>
                  <a:lnTo>
                    <a:pt x="18439" y="317"/>
                  </a:lnTo>
                  <a:lnTo>
                    <a:pt x="19883" y="257"/>
                  </a:lnTo>
                  <a:lnTo>
                    <a:pt x="21327" y="238"/>
                  </a:lnTo>
                  <a:close/>
                  <a:moveTo>
                    <a:pt x="21387" y="0"/>
                  </a:moveTo>
                  <a:lnTo>
                    <a:pt x="20140" y="20"/>
                  </a:lnTo>
                  <a:lnTo>
                    <a:pt x="18914" y="60"/>
                  </a:lnTo>
                  <a:lnTo>
                    <a:pt x="17687" y="139"/>
                  </a:lnTo>
                  <a:lnTo>
                    <a:pt x="16461" y="218"/>
                  </a:lnTo>
                  <a:lnTo>
                    <a:pt x="15234" y="337"/>
                  </a:lnTo>
                  <a:lnTo>
                    <a:pt x="14027" y="475"/>
                  </a:lnTo>
                  <a:lnTo>
                    <a:pt x="12801" y="653"/>
                  </a:lnTo>
                  <a:lnTo>
                    <a:pt x="11594" y="831"/>
                  </a:lnTo>
                  <a:lnTo>
                    <a:pt x="10387" y="1049"/>
                  </a:lnTo>
                  <a:lnTo>
                    <a:pt x="9200" y="1286"/>
                  </a:lnTo>
                  <a:lnTo>
                    <a:pt x="8013" y="1563"/>
                  </a:lnTo>
                  <a:lnTo>
                    <a:pt x="7222" y="1741"/>
                  </a:lnTo>
                  <a:lnTo>
                    <a:pt x="6430" y="1939"/>
                  </a:lnTo>
                  <a:lnTo>
                    <a:pt x="5659" y="2176"/>
                  </a:lnTo>
                  <a:lnTo>
                    <a:pt x="4867" y="2414"/>
                  </a:lnTo>
                  <a:lnTo>
                    <a:pt x="4096" y="2691"/>
                  </a:lnTo>
                  <a:lnTo>
                    <a:pt x="3344" y="3007"/>
                  </a:lnTo>
                  <a:lnTo>
                    <a:pt x="2988" y="3185"/>
                  </a:lnTo>
                  <a:lnTo>
                    <a:pt x="2632" y="3363"/>
                  </a:lnTo>
                  <a:lnTo>
                    <a:pt x="2276" y="3561"/>
                  </a:lnTo>
                  <a:lnTo>
                    <a:pt x="1920" y="3759"/>
                  </a:lnTo>
                  <a:lnTo>
                    <a:pt x="1564" y="3977"/>
                  </a:lnTo>
                  <a:lnTo>
                    <a:pt x="1207" y="4234"/>
                  </a:lnTo>
                  <a:lnTo>
                    <a:pt x="851" y="4511"/>
                  </a:lnTo>
                  <a:lnTo>
                    <a:pt x="693" y="4669"/>
                  </a:lnTo>
                  <a:lnTo>
                    <a:pt x="535" y="4827"/>
                  </a:lnTo>
                  <a:lnTo>
                    <a:pt x="396" y="4986"/>
                  </a:lnTo>
                  <a:lnTo>
                    <a:pt x="278" y="5164"/>
                  </a:lnTo>
                  <a:lnTo>
                    <a:pt x="179" y="5362"/>
                  </a:lnTo>
                  <a:lnTo>
                    <a:pt x="100" y="5540"/>
                  </a:lnTo>
                  <a:lnTo>
                    <a:pt x="40" y="5757"/>
                  </a:lnTo>
                  <a:lnTo>
                    <a:pt x="1" y="5955"/>
                  </a:lnTo>
                  <a:lnTo>
                    <a:pt x="1" y="6173"/>
                  </a:lnTo>
                  <a:lnTo>
                    <a:pt x="20" y="6390"/>
                  </a:lnTo>
                  <a:lnTo>
                    <a:pt x="80" y="6648"/>
                  </a:lnTo>
                  <a:lnTo>
                    <a:pt x="179" y="6865"/>
                  </a:lnTo>
                  <a:lnTo>
                    <a:pt x="317" y="7063"/>
                  </a:lnTo>
                  <a:lnTo>
                    <a:pt x="475" y="7261"/>
                  </a:lnTo>
                  <a:lnTo>
                    <a:pt x="653" y="7459"/>
                  </a:lnTo>
                  <a:lnTo>
                    <a:pt x="851" y="7617"/>
                  </a:lnTo>
                  <a:lnTo>
                    <a:pt x="1089" y="7775"/>
                  </a:lnTo>
                  <a:lnTo>
                    <a:pt x="1306" y="7934"/>
                  </a:lnTo>
                  <a:lnTo>
                    <a:pt x="1564" y="8072"/>
                  </a:lnTo>
                  <a:lnTo>
                    <a:pt x="1801" y="8191"/>
                  </a:lnTo>
                  <a:lnTo>
                    <a:pt x="2315" y="8408"/>
                  </a:lnTo>
                  <a:lnTo>
                    <a:pt x="2790" y="8606"/>
                  </a:lnTo>
                  <a:lnTo>
                    <a:pt x="3225" y="8745"/>
                  </a:lnTo>
                  <a:lnTo>
                    <a:pt x="3680" y="8903"/>
                  </a:lnTo>
                  <a:lnTo>
                    <a:pt x="4135" y="9061"/>
                  </a:lnTo>
                  <a:lnTo>
                    <a:pt x="4610" y="9180"/>
                  </a:lnTo>
                  <a:lnTo>
                    <a:pt x="5085" y="9299"/>
                  </a:lnTo>
                  <a:lnTo>
                    <a:pt x="6035" y="9516"/>
                  </a:lnTo>
                  <a:lnTo>
                    <a:pt x="7004" y="9694"/>
                  </a:lnTo>
                  <a:lnTo>
                    <a:pt x="7973" y="9833"/>
                  </a:lnTo>
                  <a:lnTo>
                    <a:pt x="8943" y="9951"/>
                  </a:lnTo>
                  <a:lnTo>
                    <a:pt x="9912" y="10050"/>
                  </a:lnTo>
                  <a:lnTo>
                    <a:pt x="10862" y="10130"/>
                  </a:lnTo>
                  <a:lnTo>
                    <a:pt x="12029" y="10209"/>
                  </a:lnTo>
                  <a:lnTo>
                    <a:pt x="13196" y="10268"/>
                  </a:lnTo>
                  <a:lnTo>
                    <a:pt x="14383" y="10308"/>
                  </a:lnTo>
                  <a:lnTo>
                    <a:pt x="15551" y="10327"/>
                  </a:lnTo>
                  <a:lnTo>
                    <a:pt x="16738" y="10308"/>
                  </a:lnTo>
                  <a:lnTo>
                    <a:pt x="17925" y="10288"/>
                  </a:lnTo>
                  <a:lnTo>
                    <a:pt x="19092" y="10228"/>
                  </a:lnTo>
                  <a:lnTo>
                    <a:pt x="20279" y="10169"/>
                  </a:lnTo>
                  <a:lnTo>
                    <a:pt x="21446" y="10070"/>
                  </a:lnTo>
                  <a:lnTo>
                    <a:pt x="22633" y="9951"/>
                  </a:lnTo>
                  <a:lnTo>
                    <a:pt x="23800" y="9813"/>
                  </a:lnTo>
                  <a:lnTo>
                    <a:pt x="24968" y="9655"/>
                  </a:lnTo>
                  <a:lnTo>
                    <a:pt x="26135" y="9457"/>
                  </a:lnTo>
                  <a:lnTo>
                    <a:pt x="27282" y="9259"/>
                  </a:lnTo>
                  <a:lnTo>
                    <a:pt x="28450" y="9022"/>
                  </a:lnTo>
                  <a:lnTo>
                    <a:pt x="29577" y="8764"/>
                  </a:lnTo>
                  <a:lnTo>
                    <a:pt x="30369" y="8586"/>
                  </a:lnTo>
                  <a:lnTo>
                    <a:pt x="31140" y="8369"/>
                  </a:lnTo>
                  <a:lnTo>
                    <a:pt x="31912" y="8151"/>
                  </a:lnTo>
                  <a:lnTo>
                    <a:pt x="32683" y="7894"/>
                  </a:lnTo>
                  <a:lnTo>
                    <a:pt x="33435" y="7617"/>
                  </a:lnTo>
                  <a:lnTo>
                    <a:pt x="34187" y="7320"/>
                  </a:lnTo>
                  <a:lnTo>
                    <a:pt x="34919" y="6964"/>
                  </a:lnTo>
                  <a:lnTo>
                    <a:pt x="35631" y="6588"/>
                  </a:lnTo>
                  <a:lnTo>
                    <a:pt x="35967" y="6390"/>
                  </a:lnTo>
                  <a:lnTo>
                    <a:pt x="36304" y="6153"/>
                  </a:lnTo>
                  <a:lnTo>
                    <a:pt x="36640" y="5896"/>
                  </a:lnTo>
                  <a:lnTo>
                    <a:pt x="36937" y="5619"/>
                  </a:lnTo>
                  <a:lnTo>
                    <a:pt x="37075" y="5461"/>
                  </a:lnTo>
                  <a:lnTo>
                    <a:pt x="37214" y="5302"/>
                  </a:lnTo>
                  <a:lnTo>
                    <a:pt x="37333" y="5124"/>
                  </a:lnTo>
                  <a:lnTo>
                    <a:pt x="37412" y="4946"/>
                  </a:lnTo>
                  <a:lnTo>
                    <a:pt x="37491" y="4768"/>
                  </a:lnTo>
                  <a:lnTo>
                    <a:pt x="37550" y="4570"/>
                  </a:lnTo>
                  <a:lnTo>
                    <a:pt x="37590" y="4372"/>
                  </a:lnTo>
                  <a:lnTo>
                    <a:pt x="37609" y="4155"/>
                  </a:lnTo>
                  <a:lnTo>
                    <a:pt x="37570" y="3917"/>
                  </a:lnTo>
                  <a:lnTo>
                    <a:pt x="37491" y="3700"/>
                  </a:lnTo>
                  <a:lnTo>
                    <a:pt x="37392" y="3482"/>
                  </a:lnTo>
                  <a:lnTo>
                    <a:pt x="37273" y="3284"/>
                  </a:lnTo>
                  <a:lnTo>
                    <a:pt x="37115" y="3106"/>
                  </a:lnTo>
                  <a:lnTo>
                    <a:pt x="36957" y="2928"/>
                  </a:lnTo>
                  <a:lnTo>
                    <a:pt x="36759" y="2770"/>
                  </a:lnTo>
                  <a:lnTo>
                    <a:pt x="36561" y="2612"/>
                  </a:lnTo>
                  <a:lnTo>
                    <a:pt x="36363" y="2473"/>
                  </a:lnTo>
                  <a:lnTo>
                    <a:pt x="36146" y="2335"/>
                  </a:lnTo>
                  <a:lnTo>
                    <a:pt x="35690" y="2117"/>
                  </a:lnTo>
                  <a:lnTo>
                    <a:pt x="35235" y="1919"/>
                  </a:lnTo>
                  <a:lnTo>
                    <a:pt x="34820" y="1741"/>
                  </a:lnTo>
                  <a:lnTo>
                    <a:pt x="34385" y="1583"/>
                  </a:lnTo>
                  <a:lnTo>
                    <a:pt x="33950" y="1425"/>
                  </a:lnTo>
                  <a:lnTo>
                    <a:pt x="33494" y="1286"/>
                  </a:lnTo>
                  <a:lnTo>
                    <a:pt x="33039" y="1148"/>
                  </a:lnTo>
                  <a:lnTo>
                    <a:pt x="32129" y="930"/>
                  </a:lnTo>
                  <a:lnTo>
                    <a:pt x="31200" y="752"/>
                  </a:lnTo>
                  <a:lnTo>
                    <a:pt x="30270" y="594"/>
                  </a:lnTo>
                  <a:lnTo>
                    <a:pt x="29340" y="475"/>
                  </a:lnTo>
                  <a:lnTo>
                    <a:pt x="28410" y="356"/>
                  </a:lnTo>
                  <a:lnTo>
                    <a:pt x="27480" y="257"/>
                  </a:lnTo>
                  <a:lnTo>
                    <a:pt x="26273" y="158"/>
                  </a:lnTo>
                  <a:lnTo>
                    <a:pt x="25047" y="79"/>
                  </a:lnTo>
                  <a:lnTo>
                    <a:pt x="23840" y="40"/>
                  </a:lnTo>
                  <a:lnTo>
                    <a:pt x="226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906" name="Google Shape;906;p35"/>
            <p:cNvSpPr/>
            <p:nvPr/>
          </p:nvSpPr>
          <p:spPr>
            <a:xfrm>
              <a:off x="3948725" y="5172675"/>
              <a:ext cx="271550" cy="89550"/>
            </a:xfrm>
            <a:custGeom>
              <a:avLst/>
              <a:gdLst/>
              <a:ahLst/>
              <a:cxnLst/>
              <a:rect l="l" t="t" r="r" b="b"/>
              <a:pathLst>
                <a:path w="10862" h="3582" extrusionOk="0">
                  <a:moveTo>
                    <a:pt x="8171" y="1"/>
                  </a:moveTo>
                  <a:lnTo>
                    <a:pt x="2533" y="159"/>
                  </a:lnTo>
                  <a:lnTo>
                    <a:pt x="0" y="2514"/>
                  </a:lnTo>
                  <a:lnTo>
                    <a:pt x="159" y="2612"/>
                  </a:lnTo>
                  <a:lnTo>
                    <a:pt x="356" y="2731"/>
                  </a:lnTo>
                  <a:lnTo>
                    <a:pt x="653" y="2870"/>
                  </a:lnTo>
                  <a:lnTo>
                    <a:pt x="1029" y="3008"/>
                  </a:lnTo>
                  <a:lnTo>
                    <a:pt x="1484" y="3166"/>
                  </a:lnTo>
                  <a:lnTo>
                    <a:pt x="2018" y="3305"/>
                  </a:lnTo>
                  <a:lnTo>
                    <a:pt x="2651" y="3443"/>
                  </a:lnTo>
                  <a:lnTo>
                    <a:pt x="2988" y="3483"/>
                  </a:lnTo>
                  <a:lnTo>
                    <a:pt x="3364" y="3522"/>
                  </a:lnTo>
                  <a:lnTo>
                    <a:pt x="3759" y="3562"/>
                  </a:lnTo>
                  <a:lnTo>
                    <a:pt x="4155" y="3582"/>
                  </a:lnTo>
                  <a:lnTo>
                    <a:pt x="5045" y="3582"/>
                  </a:lnTo>
                  <a:lnTo>
                    <a:pt x="5540" y="3542"/>
                  </a:lnTo>
                  <a:lnTo>
                    <a:pt x="6034" y="3503"/>
                  </a:lnTo>
                  <a:lnTo>
                    <a:pt x="6549" y="3443"/>
                  </a:lnTo>
                  <a:lnTo>
                    <a:pt x="7103" y="3364"/>
                  </a:lnTo>
                  <a:lnTo>
                    <a:pt x="7676" y="3246"/>
                  </a:lnTo>
                  <a:lnTo>
                    <a:pt x="8270" y="3127"/>
                  </a:lnTo>
                  <a:lnTo>
                    <a:pt x="8883" y="2969"/>
                  </a:lnTo>
                  <a:lnTo>
                    <a:pt x="9516" y="2790"/>
                  </a:lnTo>
                  <a:lnTo>
                    <a:pt x="10169" y="2573"/>
                  </a:lnTo>
                  <a:lnTo>
                    <a:pt x="10862" y="2335"/>
                  </a:lnTo>
                  <a:lnTo>
                    <a:pt x="81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907" name="Google Shape;907;p35"/>
            <p:cNvSpPr/>
            <p:nvPr/>
          </p:nvSpPr>
          <p:spPr>
            <a:xfrm>
              <a:off x="3957125" y="5220175"/>
              <a:ext cx="253250" cy="31675"/>
            </a:xfrm>
            <a:custGeom>
              <a:avLst/>
              <a:gdLst/>
              <a:ahLst/>
              <a:cxnLst/>
              <a:rect l="l" t="t" r="r" b="b"/>
              <a:pathLst>
                <a:path w="10130" h="1267" extrusionOk="0">
                  <a:moveTo>
                    <a:pt x="10071" y="0"/>
                  </a:moveTo>
                  <a:lnTo>
                    <a:pt x="9576" y="218"/>
                  </a:lnTo>
                  <a:lnTo>
                    <a:pt x="9081" y="396"/>
                  </a:lnTo>
                  <a:lnTo>
                    <a:pt x="8607" y="554"/>
                  </a:lnTo>
                  <a:lnTo>
                    <a:pt x="8132" y="693"/>
                  </a:lnTo>
                  <a:lnTo>
                    <a:pt x="7657" y="811"/>
                  </a:lnTo>
                  <a:lnTo>
                    <a:pt x="7202" y="890"/>
                  </a:lnTo>
                  <a:lnTo>
                    <a:pt x="6747" y="970"/>
                  </a:lnTo>
                  <a:lnTo>
                    <a:pt x="6292" y="1029"/>
                  </a:lnTo>
                  <a:lnTo>
                    <a:pt x="5857" y="1069"/>
                  </a:lnTo>
                  <a:lnTo>
                    <a:pt x="5421" y="1088"/>
                  </a:lnTo>
                  <a:lnTo>
                    <a:pt x="5006" y="1108"/>
                  </a:lnTo>
                  <a:lnTo>
                    <a:pt x="4591" y="1108"/>
                  </a:lnTo>
                  <a:lnTo>
                    <a:pt x="3819" y="1069"/>
                  </a:lnTo>
                  <a:lnTo>
                    <a:pt x="3107" y="989"/>
                  </a:lnTo>
                  <a:lnTo>
                    <a:pt x="2454" y="890"/>
                  </a:lnTo>
                  <a:lnTo>
                    <a:pt x="1860" y="772"/>
                  </a:lnTo>
                  <a:lnTo>
                    <a:pt x="1346" y="633"/>
                  </a:lnTo>
                  <a:lnTo>
                    <a:pt x="911" y="515"/>
                  </a:lnTo>
                  <a:lnTo>
                    <a:pt x="555" y="396"/>
                  </a:lnTo>
                  <a:lnTo>
                    <a:pt x="278" y="297"/>
                  </a:lnTo>
                  <a:lnTo>
                    <a:pt x="60" y="198"/>
                  </a:lnTo>
                  <a:lnTo>
                    <a:pt x="1" y="337"/>
                  </a:lnTo>
                  <a:lnTo>
                    <a:pt x="337" y="475"/>
                  </a:lnTo>
                  <a:lnTo>
                    <a:pt x="733" y="614"/>
                  </a:lnTo>
                  <a:lnTo>
                    <a:pt x="1247" y="772"/>
                  </a:lnTo>
                  <a:lnTo>
                    <a:pt x="1900" y="930"/>
                  </a:lnTo>
                  <a:lnTo>
                    <a:pt x="2652" y="1088"/>
                  </a:lnTo>
                  <a:lnTo>
                    <a:pt x="3067" y="1148"/>
                  </a:lnTo>
                  <a:lnTo>
                    <a:pt x="3522" y="1187"/>
                  </a:lnTo>
                  <a:lnTo>
                    <a:pt x="3977" y="1227"/>
                  </a:lnTo>
                  <a:lnTo>
                    <a:pt x="4472" y="1266"/>
                  </a:lnTo>
                  <a:lnTo>
                    <a:pt x="5085" y="1266"/>
                  </a:lnTo>
                  <a:lnTo>
                    <a:pt x="5758" y="1227"/>
                  </a:lnTo>
                  <a:lnTo>
                    <a:pt x="6430" y="1167"/>
                  </a:lnTo>
                  <a:lnTo>
                    <a:pt x="7143" y="1069"/>
                  </a:lnTo>
                  <a:lnTo>
                    <a:pt x="7875" y="910"/>
                  </a:lnTo>
                  <a:lnTo>
                    <a:pt x="8607" y="712"/>
                  </a:lnTo>
                  <a:lnTo>
                    <a:pt x="8982" y="594"/>
                  </a:lnTo>
                  <a:lnTo>
                    <a:pt x="9358" y="455"/>
                  </a:lnTo>
                  <a:lnTo>
                    <a:pt x="9754" y="317"/>
                  </a:lnTo>
                  <a:lnTo>
                    <a:pt x="10130" y="158"/>
                  </a:lnTo>
                  <a:lnTo>
                    <a:pt x="100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908" name="Google Shape;908;p35"/>
            <p:cNvSpPr/>
            <p:nvPr/>
          </p:nvSpPr>
          <p:spPr>
            <a:xfrm>
              <a:off x="3970000" y="5206325"/>
              <a:ext cx="224075" cy="29200"/>
            </a:xfrm>
            <a:custGeom>
              <a:avLst/>
              <a:gdLst/>
              <a:ahLst/>
              <a:cxnLst/>
              <a:rect l="l" t="t" r="r" b="b"/>
              <a:pathLst>
                <a:path w="8963" h="1168" extrusionOk="0">
                  <a:moveTo>
                    <a:pt x="8903" y="0"/>
                  </a:moveTo>
                  <a:lnTo>
                    <a:pt x="8507" y="178"/>
                  </a:lnTo>
                  <a:lnTo>
                    <a:pt x="8111" y="337"/>
                  </a:lnTo>
                  <a:lnTo>
                    <a:pt x="7735" y="495"/>
                  </a:lnTo>
                  <a:lnTo>
                    <a:pt x="7340" y="614"/>
                  </a:lnTo>
                  <a:lnTo>
                    <a:pt x="6944" y="712"/>
                  </a:lnTo>
                  <a:lnTo>
                    <a:pt x="6548" y="811"/>
                  </a:lnTo>
                  <a:lnTo>
                    <a:pt x="6173" y="871"/>
                  </a:lnTo>
                  <a:lnTo>
                    <a:pt x="5777" y="930"/>
                  </a:lnTo>
                  <a:lnTo>
                    <a:pt x="5401" y="970"/>
                  </a:lnTo>
                  <a:lnTo>
                    <a:pt x="5025" y="1009"/>
                  </a:lnTo>
                  <a:lnTo>
                    <a:pt x="4293" y="1029"/>
                  </a:lnTo>
                  <a:lnTo>
                    <a:pt x="3601" y="989"/>
                  </a:lnTo>
                  <a:lnTo>
                    <a:pt x="2948" y="930"/>
                  </a:lnTo>
                  <a:lnTo>
                    <a:pt x="2335" y="851"/>
                  </a:lnTo>
                  <a:lnTo>
                    <a:pt x="1781" y="752"/>
                  </a:lnTo>
                  <a:lnTo>
                    <a:pt x="1306" y="633"/>
                  </a:lnTo>
                  <a:lnTo>
                    <a:pt x="871" y="534"/>
                  </a:lnTo>
                  <a:lnTo>
                    <a:pt x="277" y="356"/>
                  </a:lnTo>
                  <a:lnTo>
                    <a:pt x="59" y="277"/>
                  </a:lnTo>
                  <a:lnTo>
                    <a:pt x="0" y="416"/>
                  </a:lnTo>
                  <a:lnTo>
                    <a:pt x="317" y="534"/>
                  </a:lnTo>
                  <a:lnTo>
                    <a:pt x="692" y="633"/>
                  </a:lnTo>
                  <a:lnTo>
                    <a:pt x="1167" y="772"/>
                  </a:lnTo>
                  <a:lnTo>
                    <a:pt x="1761" y="910"/>
                  </a:lnTo>
                  <a:lnTo>
                    <a:pt x="2433" y="1029"/>
                  </a:lnTo>
                  <a:lnTo>
                    <a:pt x="3205" y="1108"/>
                  </a:lnTo>
                  <a:lnTo>
                    <a:pt x="3601" y="1148"/>
                  </a:lnTo>
                  <a:lnTo>
                    <a:pt x="4016" y="1168"/>
                  </a:lnTo>
                  <a:lnTo>
                    <a:pt x="4590" y="1168"/>
                  </a:lnTo>
                  <a:lnTo>
                    <a:pt x="5203" y="1148"/>
                  </a:lnTo>
                  <a:lnTo>
                    <a:pt x="5816" y="1088"/>
                  </a:lnTo>
                  <a:lnTo>
                    <a:pt x="6430" y="989"/>
                  </a:lnTo>
                  <a:lnTo>
                    <a:pt x="7063" y="851"/>
                  </a:lnTo>
                  <a:lnTo>
                    <a:pt x="7379" y="772"/>
                  </a:lnTo>
                  <a:lnTo>
                    <a:pt x="7696" y="673"/>
                  </a:lnTo>
                  <a:lnTo>
                    <a:pt x="8012" y="554"/>
                  </a:lnTo>
                  <a:lnTo>
                    <a:pt x="8329" y="416"/>
                  </a:lnTo>
                  <a:lnTo>
                    <a:pt x="8646" y="277"/>
                  </a:lnTo>
                  <a:lnTo>
                    <a:pt x="8962" y="139"/>
                  </a:lnTo>
                  <a:lnTo>
                    <a:pt x="89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909" name="Google Shape;909;p35"/>
            <p:cNvSpPr/>
            <p:nvPr/>
          </p:nvSpPr>
          <p:spPr>
            <a:xfrm>
              <a:off x="4348850" y="4871475"/>
              <a:ext cx="391750" cy="274025"/>
            </a:xfrm>
            <a:custGeom>
              <a:avLst/>
              <a:gdLst/>
              <a:ahLst/>
              <a:cxnLst/>
              <a:rect l="l" t="t" r="r" b="b"/>
              <a:pathLst>
                <a:path w="15670" h="10961" extrusionOk="0">
                  <a:moveTo>
                    <a:pt x="9180" y="1"/>
                  </a:moveTo>
                  <a:lnTo>
                    <a:pt x="8725" y="40"/>
                  </a:lnTo>
                  <a:lnTo>
                    <a:pt x="8072" y="119"/>
                  </a:lnTo>
                  <a:lnTo>
                    <a:pt x="7419" y="238"/>
                  </a:lnTo>
                  <a:lnTo>
                    <a:pt x="6786" y="377"/>
                  </a:lnTo>
                  <a:lnTo>
                    <a:pt x="6173" y="555"/>
                  </a:lnTo>
                  <a:lnTo>
                    <a:pt x="5579" y="772"/>
                  </a:lnTo>
                  <a:lnTo>
                    <a:pt x="4986" y="1010"/>
                  </a:lnTo>
                  <a:lnTo>
                    <a:pt x="4412" y="1287"/>
                  </a:lnTo>
                  <a:lnTo>
                    <a:pt x="3858" y="1603"/>
                  </a:lnTo>
                  <a:lnTo>
                    <a:pt x="3324" y="1939"/>
                  </a:lnTo>
                  <a:lnTo>
                    <a:pt x="2810" y="2296"/>
                  </a:lnTo>
                  <a:lnTo>
                    <a:pt x="2315" y="2691"/>
                  </a:lnTo>
                  <a:lnTo>
                    <a:pt x="1821" y="3107"/>
                  </a:lnTo>
                  <a:lnTo>
                    <a:pt x="1365" y="3542"/>
                  </a:lnTo>
                  <a:lnTo>
                    <a:pt x="910" y="4017"/>
                  </a:lnTo>
                  <a:lnTo>
                    <a:pt x="475" y="4511"/>
                  </a:lnTo>
                  <a:lnTo>
                    <a:pt x="80" y="5026"/>
                  </a:lnTo>
                  <a:lnTo>
                    <a:pt x="20" y="5105"/>
                  </a:lnTo>
                  <a:lnTo>
                    <a:pt x="0" y="5184"/>
                  </a:lnTo>
                  <a:lnTo>
                    <a:pt x="20" y="5243"/>
                  </a:lnTo>
                  <a:lnTo>
                    <a:pt x="60" y="5303"/>
                  </a:lnTo>
                  <a:lnTo>
                    <a:pt x="139" y="5342"/>
                  </a:lnTo>
                  <a:lnTo>
                    <a:pt x="218" y="5362"/>
                  </a:lnTo>
                  <a:lnTo>
                    <a:pt x="337" y="5382"/>
                  </a:lnTo>
                  <a:lnTo>
                    <a:pt x="455" y="5402"/>
                  </a:lnTo>
                  <a:lnTo>
                    <a:pt x="713" y="5382"/>
                  </a:lnTo>
                  <a:lnTo>
                    <a:pt x="970" y="5322"/>
                  </a:lnTo>
                  <a:lnTo>
                    <a:pt x="1089" y="5283"/>
                  </a:lnTo>
                  <a:lnTo>
                    <a:pt x="1187" y="5224"/>
                  </a:lnTo>
                  <a:lnTo>
                    <a:pt x="1267" y="5184"/>
                  </a:lnTo>
                  <a:lnTo>
                    <a:pt x="1346" y="5105"/>
                  </a:lnTo>
                  <a:lnTo>
                    <a:pt x="1642" y="4729"/>
                  </a:lnTo>
                  <a:lnTo>
                    <a:pt x="1939" y="4373"/>
                  </a:lnTo>
                  <a:lnTo>
                    <a:pt x="2256" y="4017"/>
                  </a:lnTo>
                  <a:lnTo>
                    <a:pt x="2592" y="3680"/>
                  </a:lnTo>
                  <a:lnTo>
                    <a:pt x="2928" y="3364"/>
                  </a:lnTo>
                  <a:lnTo>
                    <a:pt x="3265" y="3067"/>
                  </a:lnTo>
                  <a:lnTo>
                    <a:pt x="3621" y="2790"/>
                  </a:lnTo>
                  <a:lnTo>
                    <a:pt x="3977" y="2533"/>
                  </a:lnTo>
                  <a:lnTo>
                    <a:pt x="4353" y="2276"/>
                  </a:lnTo>
                  <a:lnTo>
                    <a:pt x="4749" y="2058"/>
                  </a:lnTo>
                  <a:lnTo>
                    <a:pt x="5144" y="1841"/>
                  </a:lnTo>
                  <a:lnTo>
                    <a:pt x="5560" y="1643"/>
                  </a:lnTo>
                  <a:lnTo>
                    <a:pt x="5975" y="1465"/>
                  </a:lnTo>
                  <a:lnTo>
                    <a:pt x="6410" y="1306"/>
                  </a:lnTo>
                  <a:lnTo>
                    <a:pt x="6865" y="1168"/>
                  </a:lnTo>
                  <a:lnTo>
                    <a:pt x="7340" y="1029"/>
                  </a:lnTo>
                  <a:lnTo>
                    <a:pt x="7775" y="950"/>
                  </a:lnTo>
                  <a:lnTo>
                    <a:pt x="8211" y="871"/>
                  </a:lnTo>
                  <a:lnTo>
                    <a:pt x="8666" y="812"/>
                  </a:lnTo>
                  <a:lnTo>
                    <a:pt x="9121" y="772"/>
                  </a:lnTo>
                  <a:lnTo>
                    <a:pt x="10051" y="772"/>
                  </a:lnTo>
                  <a:lnTo>
                    <a:pt x="10525" y="812"/>
                  </a:lnTo>
                  <a:lnTo>
                    <a:pt x="10980" y="891"/>
                  </a:lnTo>
                  <a:lnTo>
                    <a:pt x="11435" y="990"/>
                  </a:lnTo>
                  <a:lnTo>
                    <a:pt x="11871" y="1128"/>
                  </a:lnTo>
                  <a:lnTo>
                    <a:pt x="12286" y="1287"/>
                  </a:lnTo>
                  <a:lnTo>
                    <a:pt x="12682" y="1504"/>
                  </a:lnTo>
                  <a:lnTo>
                    <a:pt x="12880" y="1603"/>
                  </a:lnTo>
                  <a:lnTo>
                    <a:pt x="13058" y="1742"/>
                  </a:lnTo>
                  <a:lnTo>
                    <a:pt x="13236" y="1880"/>
                  </a:lnTo>
                  <a:lnTo>
                    <a:pt x="13414" y="2019"/>
                  </a:lnTo>
                  <a:lnTo>
                    <a:pt x="13572" y="2177"/>
                  </a:lnTo>
                  <a:lnTo>
                    <a:pt x="13730" y="2355"/>
                  </a:lnTo>
                  <a:lnTo>
                    <a:pt x="13869" y="2533"/>
                  </a:lnTo>
                  <a:lnTo>
                    <a:pt x="14007" y="2711"/>
                  </a:lnTo>
                  <a:lnTo>
                    <a:pt x="14106" y="2889"/>
                  </a:lnTo>
                  <a:lnTo>
                    <a:pt x="14185" y="3087"/>
                  </a:lnTo>
                  <a:lnTo>
                    <a:pt x="14245" y="3265"/>
                  </a:lnTo>
                  <a:lnTo>
                    <a:pt x="14284" y="3463"/>
                  </a:lnTo>
                  <a:lnTo>
                    <a:pt x="14284" y="3641"/>
                  </a:lnTo>
                  <a:lnTo>
                    <a:pt x="14284" y="3839"/>
                  </a:lnTo>
                  <a:lnTo>
                    <a:pt x="14264" y="4037"/>
                  </a:lnTo>
                  <a:lnTo>
                    <a:pt x="14205" y="4215"/>
                  </a:lnTo>
                  <a:lnTo>
                    <a:pt x="14146" y="4412"/>
                  </a:lnTo>
                  <a:lnTo>
                    <a:pt x="14086" y="4590"/>
                  </a:lnTo>
                  <a:lnTo>
                    <a:pt x="13988" y="4769"/>
                  </a:lnTo>
                  <a:lnTo>
                    <a:pt x="13889" y="4947"/>
                  </a:lnTo>
                  <a:lnTo>
                    <a:pt x="13790" y="5105"/>
                  </a:lnTo>
                  <a:lnTo>
                    <a:pt x="13671" y="5263"/>
                  </a:lnTo>
                  <a:lnTo>
                    <a:pt x="13414" y="5560"/>
                  </a:lnTo>
                  <a:lnTo>
                    <a:pt x="13196" y="5758"/>
                  </a:lnTo>
                  <a:lnTo>
                    <a:pt x="12979" y="5936"/>
                  </a:lnTo>
                  <a:lnTo>
                    <a:pt x="12721" y="6094"/>
                  </a:lnTo>
                  <a:lnTo>
                    <a:pt x="12484" y="6252"/>
                  </a:lnTo>
                  <a:lnTo>
                    <a:pt x="12207" y="6371"/>
                  </a:lnTo>
                  <a:lnTo>
                    <a:pt x="11930" y="6490"/>
                  </a:lnTo>
                  <a:lnTo>
                    <a:pt x="11653" y="6589"/>
                  </a:lnTo>
                  <a:lnTo>
                    <a:pt x="11376" y="6688"/>
                  </a:lnTo>
                  <a:lnTo>
                    <a:pt x="11079" y="6747"/>
                  </a:lnTo>
                  <a:lnTo>
                    <a:pt x="10783" y="6806"/>
                  </a:lnTo>
                  <a:lnTo>
                    <a:pt x="10189" y="6905"/>
                  </a:lnTo>
                  <a:lnTo>
                    <a:pt x="9596" y="6945"/>
                  </a:lnTo>
                  <a:lnTo>
                    <a:pt x="9022" y="6945"/>
                  </a:lnTo>
                  <a:lnTo>
                    <a:pt x="8646" y="6925"/>
                  </a:lnTo>
                  <a:lnTo>
                    <a:pt x="8270" y="6885"/>
                  </a:lnTo>
                  <a:lnTo>
                    <a:pt x="7874" y="6806"/>
                  </a:lnTo>
                  <a:lnTo>
                    <a:pt x="7498" y="6727"/>
                  </a:lnTo>
                  <a:lnTo>
                    <a:pt x="6687" y="6529"/>
                  </a:lnTo>
                  <a:lnTo>
                    <a:pt x="5876" y="6312"/>
                  </a:lnTo>
                  <a:lnTo>
                    <a:pt x="5481" y="6213"/>
                  </a:lnTo>
                  <a:lnTo>
                    <a:pt x="5065" y="6134"/>
                  </a:lnTo>
                  <a:lnTo>
                    <a:pt x="4669" y="6074"/>
                  </a:lnTo>
                  <a:lnTo>
                    <a:pt x="4274" y="6054"/>
                  </a:lnTo>
                  <a:lnTo>
                    <a:pt x="3878" y="6054"/>
                  </a:lnTo>
                  <a:lnTo>
                    <a:pt x="3502" y="6074"/>
                  </a:lnTo>
                  <a:lnTo>
                    <a:pt x="3126" y="6153"/>
                  </a:lnTo>
                  <a:lnTo>
                    <a:pt x="2948" y="6213"/>
                  </a:lnTo>
                  <a:lnTo>
                    <a:pt x="2750" y="6272"/>
                  </a:lnTo>
                  <a:lnTo>
                    <a:pt x="2513" y="6391"/>
                  </a:lnTo>
                  <a:lnTo>
                    <a:pt x="2295" y="6510"/>
                  </a:lnTo>
                  <a:lnTo>
                    <a:pt x="2058" y="6668"/>
                  </a:lnTo>
                  <a:lnTo>
                    <a:pt x="1860" y="6846"/>
                  </a:lnTo>
                  <a:lnTo>
                    <a:pt x="1662" y="7044"/>
                  </a:lnTo>
                  <a:lnTo>
                    <a:pt x="1464" y="7261"/>
                  </a:lnTo>
                  <a:lnTo>
                    <a:pt x="1306" y="7479"/>
                  </a:lnTo>
                  <a:lnTo>
                    <a:pt x="1168" y="7716"/>
                  </a:lnTo>
                  <a:lnTo>
                    <a:pt x="1049" y="7974"/>
                  </a:lnTo>
                  <a:lnTo>
                    <a:pt x="950" y="8231"/>
                  </a:lnTo>
                  <a:lnTo>
                    <a:pt x="891" y="8488"/>
                  </a:lnTo>
                  <a:lnTo>
                    <a:pt x="851" y="8745"/>
                  </a:lnTo>
                  <a:lnTo>
                    <a:pt x="851" y="9022"/>
                  </a:lnTo>
                  <a:lnTo>
                    <a:pt x="891" y="9299"/>
                  </a:lnTo>
                  <a:lnTo>
                    <a:pt x="970" y="9556"/>
                  </a:lnTo>
                  <a:lnTo>
                    <a:pt x="1089" y="9813"/>
                  </a:lnTo>
                  <a:lnTo>
                    <a:pt x="1267" y="10071"/>
                  </a:lnTo>
                  <a:lnTo>
                    <a:pt x="1445" y="10288"/>
                  </a:lnTo>
                  <a:lnTo>
                    <a:pt x="1662" y="10486"/>
                  </a:lnTo>
                  <a:lnTo>
                    <a:pt x="1880" y="10644"/>
                  </a:lnTo>
                  <a:lnTo>
                    <a:pt x="2117" y="10763"/>
                  </a:lnTo>
                  <a:lnTo>
                    <a:pt x="2374" y="10842"/>
                  </a:lnTo>
                  <a:lnTo>
                    <a:pt x="2651" y="10921"/>
                  </a:lnTo>
                  <a:lnTo>
                    <a:pt x="2909" y="10941"/>
                  </a:lnTo>
                  <a:lnTo>
                    <a:pt x="3205" y="10961"/>
                  </a:lnTo>
                  <a:lnTo>
                    <a:pt x="3482" y="10961"/>
                  </a:lnTo>
                  <a:lnTo>
                    <a:pt x="3759" y="10921"/>
                  </a:lnTo>
                  <a:lnTo>
                    <a:pt x="4056" y="10862"/>
                  </a:lnTo>
                  <a:lnTo>
                    <a:pt x="4333" y="10803"/>
                  </a:lnTo>
                  <a:lnTo>
                    <a:pt x="4590" y="10704"/>
                  </a:lnTo>
                  <a:lnTo>
                    <a:pt x="4867" y="10605"/>
                  </a:lnTo>
                  <a:lnTo>
                    <a:pt x="5105" y="10486"/>
                  </a:lnTo>
                  <a:lnTo>
                    <a:pt x="5322" y="10367"/>
                  </a:lnTo>
                  <a:lnTo>
                    <a:pt x="5520" y="10209"/>
                  </a:lnTo>
                  <a:lnTo>
                    <a:pt x="5698" y="10031"/>
                  </a:lnTo>
                  <a:lnTo>
                    <a:pt x="5817" y="9853"/>
                  </a:lnTo>
                  <a:lnTo>
                    <a:pt x="5936" y="9635"/>
                  </a:lnTo>
                  <a:lnTo>
                    <a:pt x="6015" y="9438"/>
                  </a:lnTo>
                  <a:lnTo>
                    <a:pt x="6054" y="9220"/>
                  </a:lnTo>
                  <a:lnTo>
                    <a:pt x="6074" y="9002"/>
                  </a:lnTo>
                  <a:lnTo>
                    <a:pt x="6054" y="8804"/>
                  </a:lnTo>
                  <a:lnTo>
                    <a:pt x="6015" y="8587"/>
                  </a:lnTo>
                  <a:lnTo>
                    <a:pt x="5936" y="8409"/>
                  </a:lnTo>
                  <a:lnTo>
                    <a:pt x="5817" y="8211"/>
                  </a:lnTo>
                  <a:lnTo>
                    <a:pt x="5678" y="8053"/>
                  </a:lnTo>
                  <a:lnTo>
                    <a:pt x="5500" y="7914"/>
                  </a:lnTo>
                  <a:lnTo>
                    <a:pt x="5283" y="7795"/>
                  </a:lnTo>
                  <a:lnTo>
                    <a:pt x="5045" y="7697"/>
                  </a:lnTo>
                  <a:lnTo>
                    <a:pt x="4847" y="7657"/>
                  </a:lnTo>
                  <a:lnTo>
                    <a:pt x="4630" y="7637"/>
                  </a:lnTo>
                  <a:lnTo>
                    <a:pt x="4412" y="7657"/>
                  </a:lnTo>
                  <a:lnTo>
                    <a:pt x="4155" y="7677"/>
                  </a:lnTo>
                  <a:lnTo>
                    <a:pt x="3918" y="7736"/>
                  </a:lnTo>
                  <a:lnTo>
                    <a:pt x="3660" y="7795"/>
                  </a:lnTo>
                  <a:lnTo>
                    <a:pt x="3423" y="7894"/>
                  </a:lnTo>
                  <a:lnTo>
                    <a:pt x="3205" y="8013"/>
                  </a:lnTo>
                  <a:lnTo>
                    <a:pt x="2988" y="8132"/>
                  </a:lnTo>
                  <a:lnTo>
                    <a:pt x="2810" y="8270"/>
                  </a:lnTo>
                  <a:lnTo>
                    <a:pt x="2651" y="8448"/>
                  </a:lnTo>
                  <a:lnTo>
                    <a:pt x="2553" y="8626"/>
                  </a:lnTo>
                  <a:lnTo>
                    <a:pt x="2513" y="8706"/>
                  </a:lnTo>
                  <a:lnTo>
                    <a:pt x="2473" y="8804"/>
                  </a:lnTo>
                  <a:lnTo>
                    <a:pt x="2454" y="8903"/>
                  </a:lnTo>
                  <a:lnTo>
                    <a:pt x="2454" y="9022"/>
                  </a:lnTo>
                  <a:lnTo>
                    <a:pt x="2473" y="9121"/>
                  </a:lnTo>
                  <a:lnTo>
                    <a:pt x="2493" y="9240"/>
                  </a:lnTo>
                  <a:lnTo>
                    <a:pt x="2533" y="9339"/>
                  </a:lnTo>
                  <a:lnTo>
                    <a:pt x="2592" y="9457"/>
                  </a:lnTo>
                  <a:lnTo>
                    <a:pt x="2651" y="9536"/>
                  </a:lnTo>
                  <a:lnTo>
                    <a:pt x="2731" y="9576"/>
                  </a:lnTo>
                  <a:lnTo>
                    <a:pt x="2829" y="9616"/>
                  </a:lnTo>
                  <a:lnTo>
                    <a:pt x="2948" y="9635"/>
                  </a:lnTo>
                  <a:lnTo>
                    <a:pt x="3067" y="9635"/>
                  </a:lnTo>
                  <a:lnTo>
                    <a:pt x="3186" y="9616"/>
                  </a:lnTo>
                  <a:lnTo>
                    <a:pt x="3304" y="9596"/>
                  </a:lnTo>
                  <a:lnTo>
                    <a:pt x="3443" y="9556"/>
                  </a:lnTo>
                  <a:lnTo>
                    <a:pt x="3561" y="9517"/>
                  </a:lnTo>
                  <a:lnTo>
                    <a:pt x="3660" y="9457"/>
                  </a:lnTo>
                  <a:lnTo>
                    <a:pt x="3759" y="9378"/>
                  </a:lnTo>
                  <a:lnTo>
                    <a:pt x="3838" y="9319"/>
                  </a:lnTo>
                  <a:lnTo>
                    <a:pt x="3878" y="9220"/>
                  </a:lnTo>
                  <a:lnTo>
                    <a:pt x="3918" y="9141"/>
                  </a:lnTo>
                  <a:lnTo>
                    <a:pt x="3918" y="9042"/>
                  </a:lnTo>
                  <a:lnTo>
                    <a:pt x="3878" y="8963"/>
                  </a:lnTo>
                  <a:lnTo>
                    <a:pt x="3838" y="8864"/>
                  </a:lnTo>
                  <a:lnTo>
                    <a:pt x="3819" y="8785"/>
                  </a:lnTo>
                  <a:lnTo>
                    <a:pt x="3819" y="8706"/>
                  </a:lnTo>
                  <a:lnTo>
                    <a:pt x="3838" y="8646"/>
                  </a:lnTo>
                  <a:lnTo>
                    <a:pt x="3898" y="8607"/>
                  </a:lnTo>
                  <a:lnTo>
                    <a:pt x="3957" y="8587"/>
                  </a:lnTo>
                  <a:lnTo>
                    <a:pt x="4017" y="8567"/>
                  </a:lnTo>
                  <a:lnTo>
                    <a:pt x="4096" y="8547"/>
                  </a:lnTo>
                  <a:lnTo>
                    <a:pt x="4274" y="8567"/>
                  </a:lnTo>
                  <a:lnTo>
                    <a:pt x="4452" y="8626"/>
                  </a:lnTo>
                  <a:lnTo>
                    <a:pt x="4511" y="8666"/>
                  </a:lnTo>
                  <a:lnTo>
                    <a:pt x="4590" y="8725"/>
                  </a:lnTo>
                  <a:lnTo>
                    <a:pt x="4650" y="8804"/>
                  </a:lnTo>
                  <a:lnTo>
                    <a:pt x="4689" y="8884"/>
                  </a:lnTo>
                  <a:lnTo>
                    <a:pt x="4729" y="9002"/>
                  </a:lnTo>
                  <a:lnTo>
                    <a:pt x="4749" y="9121"/>
                  </a:lnTo>
                  <a:lnTo>
                    <a:pt x="4749" y="9220"/>
                  </a:lnTo>
                  <a:lnTo>
                    <a:pt x="4749" y="9339"/>
                  </a:lnTo>
                  <a:lnTo>
                    <a:pt x="4709" y="9438"/>
                  </a:lnTo>
                  <a:lnTo>
                    <a:pt x="4669" y="9556"/>
                  </a:lnTo>
                  <a:lnTo>
                    <a:pt x="4630" y="9635"/>
                  </a:lnTo>
                  <a:lnTo>
                    <a:pt x="4551" y="9734"/>
                  </a:lnTo>
                  <a:lnTo>
                    <a:pt x="4412" y="9893"/>
                  </a:lnTo>
                  <a:lnTo>
                    <a:pt x="4214" y="10011"/>
                  </a:lnTo>
                  <a:lnTo>
                    <a:pt x="4017" y="10110"/>
                  </a:lnTo>
                  <a:lnTo>
                    <a:pt x="3799" y="10170"/>
                  </a:lnTo>
                  <a:lnTo>
                    <a:pt x="3581" y="10189"/>
                  </a:lnTo>
                  <a:lnTo>
                    <a:pt x="3403" y="10170"/>
                  </a:lnTo>
                  <a:lnTo>
                    <a:pt x="3225" y="10130"/>
                  </a:lnTo>
                  <a:lnTo>
                    <a:pt x="3067" y="10071"/>
                  </a:lnTo>
                  <a:lnTo>
                    <a:pt x="2909" y="9991"/>
                  </a:lnTo>
                  <a:lnTo>
                    <a:pt x="2790" y="9873"/>
                  </a:lnTo>
                  <a:lnTo>
                    <a:pt x="2671" y="9754"/>
                  </a:lnTo>
                  <a:lnTo>
                    <a:pt x="2572" y="9616"/>
                  </a:lnTo>
                  <a:lnTo>
                    <a:pt x="2493" y="9477"/>
                  </a:lnTo>
                  <a:lnTo>
                    <a:pt x="2414" y="9319"/>
                  </a:lnTo>
                  <a:lnTo>
                    <a:pt x="2355" y="9141"/>
                  </a:lnTo>
                  <a:lnTo>
                    <a:pt x="2315" y="8963"/>
                  </a:lnTo>
                  <a:lnTo>
                    <a:pt x="2295" y="8804"/>
                  </a:lnTo>
                  <a:lnTo>
                    <a:pt x="2276" y="8626"/>
                  </a:lnTo>
                  <a:lnTo>
                    <a:pt x="2295" y="8448"/>
                  </a:lnTo>
                  <a:lnTo>
                    <a:pt x="2295" y="8270"/>
                  </a:lnTo>
                  <a:lnTo>
                    <a:pt x="2355" y="8013"/>
                  </a:lnTo>
                  <a:lnTo>
                    <a:pt x="2434" y="7776"/>
                  </a:lnTo>
                  <a:lnTo>
                    <a:pt x="2533" y="7598"/>
                  </a:lnTo>
                  <a:lnTo>
                    <a:pt x="2651" y="7420"/>
                  </a:lnTo>
                  <a:lnTo>
                    <a:pt x="2810" y="7281"/>
                  </a:lnTo>
                  <a:lnTo>
                    <a:pt x="2968" y="7182"/>
                  </a:lnTo>
                  <a:lnTo>
                    <a:pt x="3126" y="7103"/>
                  </a:lnTo>
                  <a:lnTo>
                    <a:pt x="3324" y="7044"/>
                  </a:lnTo>
                  <a:lnTo>
                    <a:pt x="3502" y="7004"/>
                  </a:lnTo>
                  <a:lnTo>
                    <a:pt x="3720" y="6984"/>
                  </a:lnTo>
                  <a:lnTo>
                    <a:pt x="3918" y="6965"/>
                  </a:lnTo>
                  <a:lnTo>
                    <a:pt x="4135" y="6984"/>
                  </a:lnTo>
                  <a:lnTo>
                    <a:pt x="4353" y="7004"/>
                  </a:lnTo>
                  <a:lnTo>
                    <a:pt x="4570" y="7044"/>
                  </a:lnTo>
                  <a:lnTo>
                    <a:pt x="5006" y="7143"/>
                  </a:lnTo>
                  <a:lnTo>
                    <a:pt x="5678" y="7321"/>
                  </a:lnTo>
                  <a:lnTo>
                    <a:pt x="6351" y="7479"/>
                  </a:lnTo>
                  <a:lnTo>
                    <a:pt x="7024" y="7598"/>
                  </a:lnTo>
                  <a:lnTo>
                    <a:pt x="7716" y="7697"/>
                  </a:lnTo>
                  <a:lnTo>
                    <a:pt x="8250" y="7736"/>
                  </a:lnTo>
                  <a:lnTo>
                    <a:pt x="8824" y="7756"/>
                  </a:lnTo>
                  <a:lnTo>
                    <a:pt x="9437" y="7736"/>
                  </a:lnTo>
                  <a:lnTo>
                    <a:pt x="10051" y="7677"/>
                  </a:lnTo>
                  <a:lnTo>
                    <a:pt x="10684" y="7598"/>
                  </a:lnTo>
                  <a:lnTo>
                    <a:pt x="11336" y="7459"/>
                  </a:lnTo>
                  <a:lnTo>
                    <a:pt x="11950" y="7301"/>
                  </a:lnTo>
                  <a:lnTo>
                    <a:pt x="12266" y="7202"/>
                  </a:lnTo>
                  <a:lnTo>
                    <a:pt x="12563" y="7083"/>
                  </a:lnTo>
                  <a:lnTo>
                    <a:pt x="12860" y="6965"/>
                  </a:lnTo>
                  <a:lnTo>
                    <a:pt x="13157" y="6826"/>
                  </a:lnTo>
                  <a:lnTo>
                    <a:pt x="13434" y="6688"/>
                  </a:lnTo>
                  <a:lnTo>
                    <a:pt x="13691" y="6529"/>
                  </a:lnTo>
                  <a:lnTo>
                    <a:pt x="13948" y="6371"/>
                  </a:lnTo>
                  <a:lnTo>
                    <a:pt x="14205" y="6193"/>
                  </a:lnTo>
                  <a:lnTo>
                    <a:pt x="14423" y="5995"/>
                  </a:lnTo>
                  <a:lnTo>
                    <a:pt x="14640" y="5797"/>
                  </a:lnTo>
                  <a:lnTo>
                    <a:pt x="14838" y="5580"/>
                  </a:lnTo>
                  <a:lnTo>
                    <a:pt x="15016" y="5342"/>
                  </a:lnTo>
                  <a:lnTo>
                    <a:pt x="15175" y="5105"/>
                  </a:lnTo>
                  <a:lnTo>
                    <a:pt x="15313" y="4848"/>
                  </a:lnTo>
                  <a:lnTo>
                    <a:pt x="15432" y="4571"/>
                  </a:lnTo>
                  <a:lnTo>
                    <a:pt x="15531" y="4294"/>
                  </a:lnTo>
                  <a:lnTo>
                    <a:pt x="15610" y="3997"/>
                  </a:lnTo>
                  <a:lnTo>
                    <a:pt x="15649" y="3680"/>
                  </a:lnTo>
                  <a:lnTo>
                    <a:pt x="15669" y="3384"/>
                  </a:lnTo>
                  <a:lnTo>
                    <a:pt x="15649" y="3107"/>
                  </a:lnTo>
                  <a:lnTo>
                    <a:pt x="15610" y="2830"/>
                  </a:lnTo>
                  <a:lnTo>
                    <a:pt x="15550" y="2573"/>
                  </a:lnTo>
                  <a:lnTo>
                    <a:pt x="15452" y="2335"/>
                  </a:lnTo>
                  <a:lnTo>
                    <a:pt x="15333" y="2098"/>
                  </a:lnTo>
                  <a:lnTo>
                    <a:pt x="15194" y="1900"/>
                  </a:lnTo>
                  <a:lnTo>
                    <a:pt x="15036" y="1702"/>
                  </a:lnTo>
                  <a:lnTo>
                    <a:pt x="14838" y="1504"/>
                  </a:lnTo>
                  <a:lnTo>
                    <a:pt x="14640" y="1326"/>
                  </a:lnTo>
                  <a:lnTo>
                    <a:pt x="14423" y="1168"/>
                  </a:lnTo>
                  <a:lnTo>
                    <a:pt x="14205" y="1029"/>
                  </a:lnTo>
                  <a:lnTo>
                    <a:pt x="13948" y="891"/>
                  </a:lnTo>
                  <a:lnTo>
                    <a:pt x="13691" y="772"/>
                  </a:lnTo>
                  <a:lnTo>
                    <a:pt x="13434" y="654"/>
                  </a:lnTo>
                  <a:lnTo>
                    <a:pt x="13157" y="535"/>
                  </a:lnTo>
                  <a:lnTo>
                    <a:pt x="12583" y="377"/>
                  </a:lnTo>
                  <a:lnTo>
                    <a:pt x="11989" y="238"/>
                  </a:lnTo>
                  <a:lnTo>
                    <a:pt x="11396" y="119"/>
                  </a:lnTo>
                  <a:lnTo>
                    <a:pt x="10802" y="60"/>
                  </a:lnTo>
                  <a:lnTo>
                    <a:pt x="10229" y="20"/>
                  </a:lnTo>
                  <a:lnTo>
                    <a:pt x="9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910" name="Google Shape;910;p35"/>
            <p:cNvSpPr/>
            <p:nvPr/>
          </p:nvSpPr>
          <p:spPr>
            <a:xfrm>
              <a:off x="3693025" y="4761675"/>
              <a:ext cx="782475" cy="449125"/>
            </a:xfrm>
            <a:custGeom>
              <a:avLst/>
              <a:gdLst/>
              <a:ahLst/>
              <a:cxnLst/>
              <a:rect l="l" t="t" r="r" b="b"/>
              <a:pathLst>
                <a:path w="31299" h="17965" extrusionOk="0">
                  <a:moveTo>
                    <a:pt x="14462" y="1"/>
                  </a:moveTo>
                  <a:lnTo>
                    <a:pt x="13829" y="20"/>
                  </a:lnTo>
                  <a:lnTo>
                    <a:pt x="13196" y="60"/>
                  </a:lnTo>
                  <a:lnTo>
                    <a:pt x="12583" y="100"/>
                  </a:lnTo>
                  <a:lnTo>
                    <a:pt x="11989" y="159"/>
                  </a:lnTo>
                  <a:lnTo>
                    <a:pt x="11396" y="218"/>
                  </a:lnTo>
                  <a:lnTo>
                    <a:pt x="10822" y="297"/>
                  </a:lnTo>
                  <a:lnTo>
                    <a:pt x="9714" y="495"/>
                  </a:lnTo>
                  <a:lnTo>
                    <a:pt x="8665" y="713"/>
                  </a:lnTo>
                  <a:lnTo>
                    <a:pt x="7656" y="970"/>
                  </a:lnTo>
                  <a:lnTo>
                    <a:pt x="6707" y="1247"/>
                  </a:lnTo>
                  <a:lnTo>
                    <a:pt x="5817" y="1544"/>
                  </a:lnTo>
                  <a:lnTo>
                    <a:pt x="4986" y="1841"/>
                  </a:lnTo>
                  <a:lnTo>
                    <a:pt x="4214" y="2157"/>
                  </a:lnTo>
                  <a:lnTo>
                    <a:pt x="3502" y="2474"/>
                  </a:lnTo>
                  <a:lnTo>
                    <a:pt x="2849" y="2790"/>
                  </a:lnTo>
                  <a:lnTo>
                    <a:pt x="2255" y="3087"/>
                  </a:lnTo>
                  <a:lnTo>
                    <a:pt x="1741" y="3384"/>
                  </a:lnTo>
                  <a:lnTo>
                    <a:pt x="1286" y="3641"/>
                  </a:lnTo>
                  <a:lnTo>
                    <a:pt x="574" y="4096"/>
                  </a:lnTo>
                  <a:lnTo>
                    <a:pt x="139" y="4393"/>
                  </a:lnTo>
                  <a:lnTo>
                    <a:pt x="0" y="4511"/>
                  </a:lnTo>
                  <a:lnTo>
                    <a:pt x="1603" y="5204"/>
                  </a:lnTo>
                  <a:lnTo>
                    <a:pt x="1603" y="5362"/>
                  </a:lnTo>
                  <a:lnTo>
                    <a:pt x="1583" y="5797"/>
                  </a:lnTo>
                  <a:lnTo>
                    <a:pt x="1603" y="6450"/>
                  </a:lnTo>
                  <a:lnTo>
                    <a:pt x="1642" y="6866"/>
                  </a:lnTo>
                  <a:lnTo>
                    <a:pt x="1682" y="7321"/>
                  </a:lnTo>
                  <a:lnTo>
                    <a:pt x="1761" y="7815"/>
                  </a:lnTo>
                  <a:lnTo>
                    <a:pt x="1840" y="8330"/>
                  </a:lnTo>
                  <a:lnTo>
                    <a:pt x="1959" y="8884"/>
                  </a:lnTo>
                  <a:lnTo>
                    <a:pt x="2117" y="9457"/>
                  </a:lnTo>
                  <a:lnTo>
                    <a:pt x="2295" y="10051"/>
                  </a:lnTo>
                  <a:lnTo>
                    <a:pt x="2513" y="10664"/>
                  </a:lnTo>
                  <a:lnTo>
                    <a:pt x="2770" y="11277"/>
                  </a:lnTo>
                  <a:lnTo>
                    <a:pt x="3067" y="11891"/>
                  </a:lnTo>
                  <a:lnTo>
                    <a:pt x="3423" y="12504"/>
                  </a:lnTo>
                  <a:lnTo>
                    <a:pt x="3601" y="12821"/>
                  </a:lnTo>
                  <a:lnTo>
                    <a:pt x="3818" y="13117"/>
                  </a:lnTo>
                  <a:lnTo>
                    <a:pt x="4036" y="13414"/>
                  </a:lnTo>
                  <a:lnTo>
                    <a:pt x="4254" y="13711"/>
                  </a:lnTo>
                  <a:lnTo>
                    <a:pt x="4511" y="14008"/>
                  </a:lnTo>
                  <a:lnTo>
                    <a:pt x="4768" y="14285"/>
                  </a:lnTo>
                  <a:lnTo>
                    <a:pt x="5045" y="14562"/>
                  </a:lnTo>
                  <a:lnTo>
                    <a:pt x="5322" y="14838"/>
                  </a:lnTo>
                  <a:lnTo>
                    <a:pt x="5639" y="15115"/>
                  </a:lnTo>
                  <a:lnTo>
                    <a:pt x="5955" y="15373"/>
                  </a:lnTo>
                  <a:lnTo>
                    <a:pt x="6291" y="15610"/>
                  </a:lnTo>
                  <a:lnTo>
                    <a:pt x="6647" y="15847"/>
                  </a:lnTo>
                  <a:lnTo>
                    <a:pt x="7004" y="16085"/>
                  </a:lnTo>
                  <a:lnTo>
                    <a:pt x="7399" y="16302"/>
                  </a:lnTo>
                  <a:lnTo>
                    <a:pt x="7815" y="16520"/>
                  </a:lnTo>
                  <a:lnTo>
                    <a:pt x="8230" y="16718"/>
                  </a:lnTo>
                  <a:lnTo>
                    <a:pt x="8685" y="16896"/>
                  </a:lnTo>
                  <a:lnTo>
                    <a:pt x="9140" y="17074"/>
                  </a:lnTo>
                  <a:lnTo>
                    <a:pt x="9635" y="17232"/>
                  </a:lnTo>
                  <a:lnTo>
                    <a:pt x="10129" y="17391"/>
                  </a:lnTo>
                  <a:lnTo>
                    <a:pt x="10644" y="17509"/>
                  </a:lnTo>
                  <a:lnTo>
                    <a:pt x="11198" y="17628"/>
                  </a:lnTo>
                  <a:lnTo>
                    <a:pt x="11771" y="17727"/>
                  </a:lnTo>
                  <a:lnTo>
                    <a:pt x="12345" y="17806"/>
                  </a:lnTo>
                  <a:lnTo>
                    <a:pt x="12959" y="17885"/>
                  </a:lnTo>
                  <a:lnTo>
                    <a:pt x="13592" y="17925"/>
                  </a:lnTo>
                  <a:lnTo>
                    <a:pt x="14244" y="17945"/>
                  </a:lnTo>
                  <a:lnTo>
                    <a:pt x="14917" y="17964"/>
                  </a:lnTo>
                  <a:lnTo>
                    <a:pt x="15629" y="17945"/>
                  </a:lnTo>
                  <a:lnTo>
                    <a:pt x="16361" y="17925"/>
                  </a:lnTo>
                  <a:lnTo>
                    <a:pt x="16895" y="17885"/>
                  </a:lnTo>
                  <a:lnTo>
                    <a:pt x="17449" y="17826"/>
                  </a:lnTo>
                  <a:lnTo>
                    <a:pt x="17964" y="17747"/>
                  </a:lnTo>
                  <a:lnTo>
                    <a:pt x="18458" y="17668"/>
                  </a:lnTo>
                  <a:lnTo>
                    <a:pt x="18953" y="17569"/>
                  </a:lnTo>
                  <a:lnTo>
                    <a:pt x="19428" y="17470"/>
                  </a:lnTo>
                  <a:lnTo>
                    <a:pt x="19883" y="17331"/>
                  </a:lnTo>
                  <a:lnTo>
                    <a:pt x="20338" y="17213"/>
                  </a:lnTo>
                  <a:lnTo>
                    <a:pt x="20773" y="17054"/>
                  </a:lnTo>
                  <a:lnTo>
                    <a:pt x="21189" y="16896"/>
                  </a:lnTo>
                  <a:lnTo>
                    <a:pt x="21604" y="16738"/>
                  </a:lnTo>
                  <a:lnTo>
                    <a:pt x="21980" y="16560"/>
                  </a:lnTo>
                  <a:lnTo>
                    <a:pt x="22376" y="16362"/>
                  </a:lnTo>
                  <a:lnTo>
                    <a:pt x="22732" y="16164"/>
                  </a:lnTo>
                  <a:lnTo>
                    <a:pt x="23088" y="15966"/>
                  </a:lnTo>
                  <a:lnTo>
                    <a:pt x="23424" y="15749"/>
                  </a:lnTo>
                  <a:lnTo>
                    <a:pt x="23760" y="15531"/>
                  </a:lnTo>
                  <a:lnTo>
                    <a:pt x="24077" y="15294"/>
                  </a:lnTo>
                  <a:lnTo>
                    <a:pt x="24374" y="15056"/>
                  </a:lnTo>
                  <a:lnTo>
                    <a:pt x="24670" y="14819"/>
                  </a:lnTo>
                  <a:lnTo>
                    <a:pt x="25224" y="14324"/>
                  </a:lnTo>
                  <a:lnTo>
                    <a:pt x="25739" y="13790"/>
                  </a:lnTo>
                  <a:lnTo>
                    <a:pt x="26214" y="13256"/>
                  </a:lnTo>
                  <a:lnTo>
                    <a:pt x="26629" y="12722"/>
                  </a:lnTo>
                  <a:lnTo>
                    <a:pt x="27025" y="12168"/>
                  </a:lnTo>
                  <a:lnTo>
                    <a:pt x="27381" y="11614"/>
                  </a:lnTo>
                  <a:lnTo>
                    <a:pt x="27697" y="11080"/>
                  </a:lnTo>
                  <a:lnTo>
                    <a:pt x="27974" y="10526"/>
                  </a:lnTo>
                  <a:lnTo>
                    <a:pt x="28232" y="9991"/>
                  </a:lnTo>
                  <a:lnTo>
                    <a:pt x="28449" y="9477"/>
                  </a:lnTo>
                  <a:lnTo>
                    <a:pt x="28647" y="8982"/>
                  </a:lnTo>
                  <a:lnTo>
                    <a:pt x="28825" y="8508"/>
                  </a:lnTo>
                  <a:lnTo>
                    <a:pt x="28964" y="8053"/>
                  </a:lnTo>
                  <a:lnTo>
                    <a:pt x="29082" y="7617"/>
                  </a:lnTo>
                  <a:lnTo>
                    <a:pt x="29280" y="6885"/>
                  </a:lnTo>
                  <a:lnTo>
                    <a:pt x="29379" y="6331"/>
                  </a:lnTo>
                  <a:lnTo>
                    <a:pt x="29438" y="5956"/>
                  </a:lnTo>
                  <a:lnTo>
                    <a:pt x="29458" y="5837"/>
                  </a:lnTo>
                  <a:lnTo>
                    <a:pt x="31298" y="4353"/>
                  </a:lnTo>
                  <a:lnTo>
                    <a:pt x="30428" y="3898"/>
                  </a:lnTo>
                  <a:lnTo>
                    <a:pt x="29557" y="3483"/>
                  </a:lnTo>
                  <a:lnTo>
                    <a:pt x="28706" y="3087"/>
                  </a:lnTo>
                  <a:lnTo>
                    <a:pt x="27875" y="2711"/>
                  </a:lnTo>
                  <a:lnTo>
                    <a:pt x="27045" y="2375"/>
                  </a:lnTo>
                  <a:lnTo>
                    <a:pt x="26214" y="2058"/>
                  </a:lnTo>
                  <a:lnTo>
                    <a:pt x="25402" y="1781"/>
                  </a:lnTo>
                  <a:lnTo>
                    <a:pt x="24591" y="1504"/>
                  </a:lnTo>
                  <a:lnTo>
                    <a:pt x="23800" y="1267"/>
                  </a:lnTo>
                  <a:lnTo>
                    <a:pt x="23028" y="1049"/>
                  </a:lnTo>
                  <a:lnTo>
                    <a:pt x="22257" y="871"/>
                  </a:lnTo>
                  <a:lnTo>
                    <a:pt x="21485" y="693"/>
                  </a:lnTo>
                  <a:lnTo>
                    <a:pt x="20734" y="535"/>
                  </a:lnTo>
                  <a:lnTo>
                    <a:pt x="20002" y="396"/>
                  </a:lnTo>
                  <a:lnTo>
                    <a:pt x="19270" y="297"/>
                  </a:lnTo>
                  <a:lnTo>
                    <a:pt x="18538" y="198"/>
                  </a:lnTo>
                  <a:lnTo>
                    <a:pt x="17825" y="119"/>
                  </a:lnTo>
                  <a:lnTo>
                    <a:pt x="17133" y="60"/>
                  </a:lnTo>
                  <a:lnTo>
                    <a:pt x="16460" y="20"/>
                  </a:lnTo>
                  <a:lnTo>
                    <a:pt x="157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911" name="Google Shape;911;p35"/>
            <p:cNvSpPr/>
            <p:nvPr/>
          </p:nvSpPr>
          <p:spPr>
            <a:xfrm>
              <a:off x="3954650" y="5055475"/>
              <a:ext cx="249300" cy="108325"/>
            </a:xfrm>
            <a:custGeom>
              <a:avLst/>
              <a:gdLst/>
              <a:ahLst/>
              <a:cxnLst/>
              <a:rect l="l" t="t" r="r" b="b"/>
              <a:pathLst>
                <a:path w="9972" h="4333" extrusionOk="0">
                  <a:moveTo>
                    <a:pt x="4769" y="0"/>
                  </a:moveTo>
                  <a:lnTo>
                    <a:pt x="4393" y="79"/>
                  </a:lnTo>
                  <a:lnTo>
                    <a:pt x="4017" y="178"/>
                  </a:lnTo>
                  <a:lnTo>
                    <a:pt x="3700" y="317"/>
                  </a:lnTo>
                  <a:lnTo>
                    <a:pt x="3384" y="495"/>
                  </a:lnTo>
                  <a:lnTo>
                    <a:pt x="3107" y="673"/>
                  </a:lnTo>
                  <a:lnTo>
                    <a:pt x="2850" y="890"/>
                  </a:lnTo>
                  <a:lnTo>
                    <a:pt x="2612" y="1108"/>
                  </a:lnTo>
                  <a:lnTo>
                    <a:pt x="2375" y="1346"/>
                  </a:lnTo>
                  <a:lnTo>
                    <a:pt x="1999" y="1781"/>
                  </a:lnTo>
                  <a:lnTo>
                    <a:pt x="1643" y="2216"/>
                  </a:lnTo>
                  <a:lnTo>
                    <a:pt x="1346" y="2552"/>
                  </a:lnTo>
                  <a:lnTo>
                    <a:pt x="1208" y="2691"/>
                  </a:lnTo>
                  <a:lnTo>
                    <a:pt x="1089" y="2770"/>
                  </a:lnTo>
                  <a:lnTo>
                    <a:pt x="950" y="2849"/>
                  </a:lnTo>
                  <a:lnTo>
                    <a:pt x="832" y="2869"/>
                  </a:lnTo>
                  <a:lnTo>
                    <a:pt x="733" y="2889"/>
                  </a:lnTo>
                  <a:lnTo>
                    <a:pt x="634" y="2869"/>
                  </a:lnTo>
                  <a:lnTo>
                    <a:pt x="555" y="2829"/>
                  </a:lnTo>
                  <a:lnTo>
                    <a:pt x="476" y="2790"/>
                  </a:lnTo>
                  <a:lnTo>
                    <a:pt x="416" y="2730"/>
                  </a:lnTo>
                  <a:lnTo>
                    <a:pt x="357" y="2651"/>
                  </a:lnTo>
                  <a:lnTo>
                    <a:pt x="258" y="2513"/>
                  </a:lnTo>
                  <a:lnTo>
                    <a:pt x="199" y="2374"/>
                  </a:lnTo>
                  <a:lnTo>
                    <a:pt x="159" y="2236"/>
                  </a:lnTo>
                  <a:lnTo>
                    <a:pt x="119" y="2315"/>
                  </a:lnTo>
                  <a:lnTo>
                    <a:pt x="80" y="2552"/>
                  </a:lnTo>
                  <a:lnTo>
                    <a:pt x="21" y="2869"/>
                  </a:lnTo>
                  <a:lnTo>
                    <a:pt x="1" y="3067"/>
                  </a:lnTo>
                  <a:lnTo>
                    <a:pt x="1" y="3245"/>
                  </a:lnTo>
                  <a:lnTo>
                    <a:pt x="21" y="3443"/>
                  </a:lnTo>
                  <a:lnTo>
                    <a:pt x="60" y="3640"/>
                  </a:lnTo>
                  <a:lnTo>
                    <a:pt x="139" y="3818"/>
                  </a:lnTo>
                  <a:lnTo>
                    <a:pt x="238" y="3977"/>
                  </a:lnTo>
                  <a:lnTo>
                    <a:pt x="357" y="4115"/>
                  </a:lnTo>
                  <a:lnTo>
                    <a:pt x="436" y="4175"/>
                  </a:lnTo>
                  <a:lnTo>
                    <a:pt x="535" y="4234"/>
                  </a:lnTo>
                  <a:lnTo>
                    <a:pt x="634" y="4274"/>
                  </a:lnTo>
                  <a:lnTo>
                    <a:pt x="753" y="4313"/>
                  </a:lnTo>
                  <a:lnTo>
                    <a:pt x="871" y="4333"/>
                  </a:lnTo>
                  <a:lnTo>
                    <a:pt x="1287" y="4333"/>
                  </a:lnTo>
                  <a:lnTo>
                    <a:pt x="1445" y="4293"/>
                  </a:lnTo>
                  <a:lnTo>
                    <a:pt x="1603" y="4254"/>
                  </a:lnTo>
                  <a:lnTo>
                    <a:pt x="1920" y="4115"/>
                  </a:lnTo>
                  <a:lnTo>
                    <a:pt x="2217" y="3957"/>
                  </a:lnTo>
                  <a:lnTo>
                    <a:pt x="2533" y="3739"/>
                  </a:lnTo>
                  <a:lnTo>
                    <a:pt x="2850" y="3502"/>
                  </a:lnTo>
                  <a:lnTo>
                    <a:pt x="3146" y="3265"/>
                  </a:lnTo>
                  <a:lnTo>
                    <a:pt x="3423" y="3007"/>
                  </a:lnTo>
                  <a:lnTo>
                    <a:pt x="3938" y="2473"/>
                  </a:lnTo>
                  <a:lnTo>
                    <a:pt x="4353" y="2038"/>
                  </a:lnTo>
                  <a:lnTo>
                    <a:pt x="4709" y="1583"/>
                  </a:lnTo>
                  <a:lnTo>
                    <a:pt x="4788" y="1721"/>
                  </a:lnTo>
                  <a:lnTo>
                    <a:pt x="4986" y="2038"/>
                  </a:lnTo>
                  <a:lnTo>
                    <a:pt x="5145" y="2256"/>
                  </a:lnTo>
                  <a:lnTo>
                    <a:pt x="5323" y="2493"/>
                  </a:lnTo>
                  <a:lnTo>
                    <a:pt x="5520" y="2750"/>
                  </a:lnTo>
                  <a:lnTo>
                    <a:pt x="5758" y="3007"/>
                  </a:lnTo>
                  <a:lnTo>
                    <a:pt x="6015" y="3245"/>
                  </a:lnTo>
                  <a:lnTo>
                    <a:pt x="6312" y="3482"/>
                  </a:lnTo>
                  <a:lnTo>
                    <a:pt x="6628" y="3700"/>
                  </a:lnTo>
                  <a:lnTo>
                    <a:pt x="6965" y="3878"/>
                  </a:lnTo>
                  <a:lnTo>
                    <a:pt x="7123" y="3937"/>
                  </a:lnTo>
                  <a:lnTo>
                    <a:pt x="7321" y="3997"/>
                  </a:lnTo>
                  <a:lnTo>
                    <a:pt x="7499" y="4036"/>
                  </a:lnTo>
                  <a:lnTo>
                    <a:pt x="7697" y="4076"/>
                  </a:lnTo>
                  <a:lnTo>
                    <a:pt x="7894" y="4095"/>
                  </a:lnTo>
                  <a:lnTo>
                    <a:pt x="8092" y="4095"/>
                  </a:lnTo>
                  <a:lnTo>
                    <a:pt x="8290" y="4076"/>
                  </a:lnTo>
                  <a:lnTo>
                    <a:pt x="8508" y="4036"/>
                  </a:lnTo>
                  <a:lnTo>
                    <a:pt x="8785" y="3957"/>
                  </a:lnTo>
                  <a:lnTo>
                    <a:pt x="9002" y="3858"/>
                  </a:lnTo>
                  <a:lnTo>
                    <a:pt x="9220" y="3759"/>
                  </a:lnTo>
                  <a:lnTo>
                    <a:pt x="9398" y="3640"/>
                  </a:lnTo>
                  <a:lnTo>
                    <a:pt x="9537" y="3502"/>
                  </a:lnTo>
                  <a:lnTo>
                    <a:pt x="9655" y="3363"/>
                  </a:lnTo>
                  <a:lnTo>
                    <a:pt x="9754" y="3205"/>
                  </a:lnTo>
                  <a:lnTo>
                    <a:pt x="9833" y="3047"/>
                  </a:lnTo>
                  <a:lnTo>
                    <a:pt x="9893" y="2869"/>
                  </a:lnTo>
                  <a:lnTo>
                    <a:pt x="9932" y="2711"/>
                  </a:lnTo>
                  <a:lnTo>
                    <a:pt x="9952" y="2533"/>
                  </a:lnTo>
                  <a:lnTo>
                    <a:pt x="9972" y="2354"/>
                  </a:lnTo>
                  <a:lnTo>
                    <a:pt x="9952" y="2038"/>
                  </a:lnTo>
                  <a:lnTo>
                    <a:pt x="9912" y="1721"/>
                  </a:lnTo>
                  <a:lnTo>
                    <a:pt x="9873" y="1899"/>
                  </a:lnTo>
                  <a:lnTo>
                    <a:pt x="9833" y="2058"/>
                  </a:lnTo>
                  <a:lnTo>
                    <a:pt x="9774" y="2196"/>
                  </a:lnTo>
                  <a:lnTo>
                    <a:pt x="9695" y="2354"/>
                  </a:lnTo>
                  <a:lnTo>
                    <a:pt x="9596" y="2473"/>
                  </a:lnTo>
                  <a:lnTo>
                    <a:pt x="9477" y="2572"/>
                  </a:lnTo>
                  <a:lnTo>
                    <a:pt x="9339" y="2631"/>
                  </a:lnTo>
                  <a:lnTo>
                    <a:pt x="9161" y="2671"/>
                  </a:lnTo>
                  <a:lnTo>
                    <a:pt x="9062" y="2651"/>
                  </a:lnTo>
                  <a:lnTo>
                    <a:pt x="8983" y="2631"/>
                  </a:lnTo>
                  <a:lnTo>
                    <a:pt x="8805" y="2552"/>
                  </a:lnTo>
                  <a:lnTo>
                    <a:pt x="8607" y="2414"/>
                  </a:lnTo>
                  <a:lnTo>
                    <a:pt x="8389" y="2216"/>
                  </a:lnTo>
                  <a:lnTo>
                    <a:pt x="7934" y="1761"/>
                  </a:lnTo>
                  <a:lnTo>
                    <a:pt x="7439" y="1247"/>
                  </a:lnTo>
                  <a:lnTo>
                    <a:pt x="7162" y="989"/>
                  </a:lnTo>
                  <a:lnTo>
                    <a:pt x="6866" y="752"/>
                  </a:lnTo>
                  <a:lnTo>
                    <a:pt x="6569" y="515"/>
                  </a:lnTo>
                  <a:lnTo>
                    <a:pt x="6252" y="317"/>
                  </a:lnTo>
                  <a:lnTo>
                    <a:pt x="6074" y="238"/>
                  </a:lnTo>
                  <a:lnTo>
                    <a:pt x="5896" y="158"/>
                  </a:lnTo>
                  <a:lnTo>
                    <a:pt x="5718" y="99"/>
                  </a:lnTo>
                  <a:lnTo>
                    <a:pt x="5540" y="40"/>
                  </a:lnTo>
                  <a:lnTo>
                    <a:pt x="5362" y="20"/>
                  </a:lnTo>
                  <a:lnTo>
                    <a:pt x="5164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912" name="Google Shape;912;p35"/>
            <p:cNvSpPr/>
            <p:nvPr/>
          </p:nvSpPr>
          <p:spPr>
            <a:xfrm>
              <a:off x="3964550" y="5013925"/>
              <a:ext cx="59375" cy="63325"/>
            </a:xfrm>
            <a:custGeom>
              <a:avLst/>
              <a:gdLst/>
              <a:ahLst/>
              <a:cxnLst/>
              <a:rect l="l" t="t" r="r" b="b"/>
              <a:pathLst>
                <a:path w="2375" h="2533" extrusionOk="0">
                  <a:moveTo>
                    <a:pt x="2216" y="0"/>
                  </a:moveTo>
                  <a:lnTo>
                    <a:pt x="2137" y="20"/>
                  </a:lnTo>
                  <a:lnTo>
                    <a:pt x="2078" y="40"/>
                  </a:lnTo>
                  <a:lnTo>
                    <a:pt x="2038" y="99"/>
                  </a:lnTo>
                  <a:lnTo>
                    <a:pt x="2018" y="139"/>
                  </a:lnTo>
                  <a:lnTo>
                    <a:pt x="1999" y="356"/>
                  </a:lnTo>
                  <a:lnTo>
                    <a:pt x="1939" y="673"/>
                  </a:lnTo>
                  <a:lnTo>
                    <a:pt x="1860" y="1049"/>
                  </a:lnTo>
                  <a:lnTo>
                    <a:pt x="1761" y="1445"/>
                  </a:lnTo>
                  <a:lnTo>
                    <a:pt x="1682" y="1623"/>
                  </a:lnTo>
                  <a:lnTo>
                    <a:pt x="1623" y="1801"/>
                  </a:lnTo>
                  <a:lnTo>
                    <a:pt x="1544" y="1959"/>
                  </a:lnTo>
                  <a:lnTo>
                    <a:pt x="1445" y="2078"/>
                  </a:lnTo>
                  <a:lnTo>
                    <a:pt x="1346" y="2177"/>
                  </a:lnTo>
                  <a:lnTo>
                    <a:pt x="1247" y="2236"/>
                  </a:lnTo>
                  <a:lnTo>
                    <a:pt x="1148" y="2276"/>
                  </a:lnTo>
                  <a:lnTo>
                    <a:pt x="1089" y="2256"/>
                  </a:lnTo>
                  <a:lnTo>
                    <a:pt x="1029" y="2236"/>
                  </a:lnTo>
                  <a:lnTo>
                    <a:pt x="950" y="2216"/>
                  </a:lnTo>
                  <a:lnTo>
                    <a:pt x="891" y="2157"/>
                  </a:lnTo>
                  <a:lnTo>
                    <a:pt x="792" y="2038"/>
                  </a:lnTo>
                  <a:lnTo>
                    <a:pt x="713" y="1880"/>
                  </a:lnTo>
                  <a:lnTo>
                    <a:pt x="634" y="1702"/>
                  </a:lnTo>
                  <a:lnTo>
                    <a:pt x="574" y="1524"/>
                  </a:lnTo>
                  <a:lnTo>
                    <a:pt x="535" y="1326"/>
                  </a:lnTo>
                  <a:lnTo>
                    <a:pt x="475" y="1029"/>
                  </a:lnTo>
                  <a:lnTo>
                    <a:pt x="396" y="614"/>
                  </a:lnTo>
                  <a:lnTo>
                    <a:pt x="337" y="178"/>
                  </a:lnTo>
                  <a:lnTo>
                    <a:pt x="317" y="139"/>
                  </a:lnTo>
                  <a:lnTo>
                    <a:pt x="277" y="99"/>
                  </a:lnTo>
                  <a:lnTo>
                    <a:pt x="159" y="99"/>
                  </a:lnTo>
                  <a:lnTo>
                    <a:pt x="99" y="119"/>
                  </a:lnTo>
                  <a:lnTo>
                    <a:pt x="40" y="159"/>
                  </a:lnTo>
                  <a:lnTo>
                    <a:pt x="20" y="218"/>
                  </a:lnTo>
                  <a:lnTo>
                    <a:pt x="0" y="277"/>
                  </a:lnTo>
                  <a:lnTo>
                    <a:pt x="60" y="871"/>
                  </a:lnTo>
                  <a:lnTo>
                    <a:pt x="119" y="1227"/>
                  </a:lnTo>
                  <a:lnTo>
                    <a:pt x="218" y="1603"/>
                  </a:lnTo>
                  <a:lnTo>
                    <a:pt x="277" y="1781"/>
                  </a:lnTo>
                  <a:lnTo>
                    <a:pt x="337" y="1939"/>
                  </a:lnTo>
                  <a:lnTo>
                    <a:pt x="416" y="2097"/>
                  </a:lnTo>
                  <a:lnTo>
                    <a:pt x="515" y="2236"/>
                  </a:lnTo>
                  <a:lnTo>
                    <a:pt x="614" y="2335"/>
                  </a:lnTo>
                  <a:lnTo>
                    <a:pt x="732" y="2434"/>
                  </a:lnTo>
                  <a:lnTo>
                    <a:pt x="871" y="2493"/>
                  </a:lnTo>
                  <a:lnTo>
                    <a:pt x="1009" y="2533"/>
                  </a:lnTo>
                  <a:lnTo>
                    <a:pt x="1187" y="2513"/>
                  </a:lnTo>
                  <a:lnTo>
                    <a:pt x="1366" y="2473"/>
                  </a:lnTo>
                  <a:lnTo>
                    <a:pt x="1504" y="2394"/>
                  </a:lnTo>
                  <a:lnTo>
                    <a:pt x="1642" y="2295"/>
                  </a:lnTo>
                  <a:lnTo>
                    <a:pt x="1761" y="2157"/>
                  </a:lnTo>
                  <a:lnTo>
                    <a:pt x="1860" y="1999"/>
                  </a:lnTo>
                  <a:lnTo>
                    <a:pt x="1959" y="1820"/>
                  </a:lnTo>
                  <a:lnTo>
                    <a:pt x="2038" y="1623"/>
                  </a:lnTo>
                  <a:lnTo>
                    <a:pt x="2117" y="1425"/>
                  </a:lnTo>
                  <a:lnTo>
                    <a:pt x="2177" y="1227"/>
                  </a:lnTo>
                  <a:lnTo>
                    <a:pt x="2276" y="812"/>
                  </a:lnTo>
                  <a:lnTo>
                    <a:pt x="2335" y="436"/>
                  </a:lnTo>
                  <a:lnTo>
                    <a:pt x="2374" y="139"/>
                  </a:lnTo>
                  <a:lnTo>
                    <a:pt x="2355" y="80"/>
                  </a:lnTo>
                  <a:lnTo>
                    <a:pt x="2315" y="40"/>
                  </a:lnTo>
                  <a:lnTo>
                    <a:pt x="2276" y="20"/>
                  </a:lnTo>
                  <a:lnTo>
                    <a:pt x="2216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913" name="Google Shape;913;p35"/>
            <p:cNvSpPr/>
            <p:nvPr/>
          </p:nvSpPr>
          <p:spPr>
            <a:xfrm>
              <a:off x="4108475" y="5009475"/>
              <a:ext cx="58875" cy="59375"/>
            </a:xfrm>
            <a:custGeom>
              <a:avLst/>
              <a:gdLst/>
              <a:ahLst/>
              <a:cxnLst/>
              <a:rect l="l" t="t" r="r" b="b"/>
              <a:pathLst>
                <a:path w="2355" h="2375" extrusionOk="0">
                  <a:moveTo>
                    <a:pt x="2315" y="0"/>
                  </a:moveTo>
                  <a:lnTo>
                    <a:pt x="2196" y="20"/>
                  </a:lnTo>
                  <a:lnTo>
                    <a:pt x="2078" y="60"/>
                  </a:lnTo>
                  <a:lnTo>
                    <a:pt x="2038" y="79"/>
                  </a:lnTo>
                  <a:lnTo>
                    <a:pt x="2018" y="119"/>
                  </a:lnTo>
                  <a:lnTo>
                    <a:pt x="2018" y="653"/>
                  </a:lnTo>
                  <a:lnTo>
                    <a:pt x="2018" y="950"/>
                  </a:lnTo>
                  <a:lnTo>
                    <a:pt x="1979" y="1247"/>
                  </a:lnTo>
                  <a:lnTo>
                    <a:pt x="1920" y="1543"/>
                  </a:lnTo>
                  <a:lnTo>
                    <a:pt x="1840" y="1820"/>
                  </a:lnTo>
                  <a:lnTo>
                    <a:pt x="1781" y="1939"/>
                  </a:lnTo>
                  <a:lnTo>
                    <a:pt x="1722" y="2058"/>
                  </a:lnTo>
                  <a:lnTo>
                    <a:pt x="1643" y="2157"/>
                  </a:lnTo>
                  <a:lnTo>
                    <a:pt x="1544" y="2256"/>
                  </a:lnTo>
                  <a:lnTo>
                    <a:pt x="1524" y="2256"/>
                  </a:lnTo>
                  <a:lnTo>
                    <a:pt x="1484" y="2275"/>
                  </a:lnTo>
                  <a:lnTo>
                    <a:pt x="1405" y="2236"/>
                  </a:lnTo>
                  <a:lnTo>
                    <a:pt x="1326" y="2177"/>
                  </a:lnTo>
                  <a:lnTo>
                    <a:pt x="1227" y="2097"/>
                  </a:lnTo>
                  <a:lnTo>
                    <a:pt x="1069" y="1939"/>
                  </a:lnTo>
                  <a:lnTo>
                    <a:pt x="970" y="1820"/>
                  </a:lnTo>
                  <a:lnTo>
                    <a:pt x="871" y="1642"/>
                  </a:lnTo>
                  <a:lnTo>
                    <a:pt x="772" y="1464"/>
                  </a:lnTo>
                  <a:lnTo>
                    <a:pt x="614" y="1069"/>
                  </a:lnTo>
                  <a:lnTo>
                    <a:pt x="456" y="614"/>
                  </a:lnTo>
                  <a:lnTo>
                    <a:pt x="337" y="139"/>
                  </a:lnTo>
                  <a:lnTo>
                    <a:pt x="317" y="119"/>
                  </a:lnTo>
                  <a:lnTo>
                    <a:pt x="159" y="119"/>
                  </a:lnTo>
                  <a:lnTo>
                    <a:pt x="40" y="178"/>
                  </a:lnTo>
                  <a:lnTo>
                    <a:pt x="20" y="198"/>
                  </a:lnTo>
                  <a:lnTo>
                    <a:pt x="1" y="218"/>
                  </a:lnTo>
                  <a:lnTo>
                    <a:pt x="80" y="534"/>
                  </a:lnTo>
                  <a:lnTo>
                    <a:pt x="159" y="910"/>
                  </a:lnTo>
                  <a:lnTo>
                    <a:pt x="297" y="1286"/>
                  </a:lnTo>
                  <a:lnTo>
                    <a:pt x="376" y="1464"/>
                  </a:lnTo>
                  <a:lnTo>
                    <a:pt x="456" y="1642"/>
                  </a:lnTo>
                  <a:lnTo>
                    <a:pt x="554" y="1820"/>
                  </a:lnTo>
                  <a:lnTo>
                    <a:pt x="673" y="1979"/>
                  </a:lnTo>
                  <a:lnTo>
                    <a:pt x="792" y="2117"/>
                  </a:lnTo>
                  <a:lnTo>
                    <a:pt x="911" y="2216"/>
                  </a:lnTo>
                  <a:lnTo>
                    <a:pt x="1069" y="2315"/>
                  </a:lnTo>
                  <a:lnTo>
                    <a:pt x="1227" y="2355"/>
                  </a:lnTo>
                  <a:lnTo>
                    <a:pt x="1385" y="2374"/>
                  </a:lnTo>
                  <a:lnTo>
                    <a:pt x="1583" y="2374"/>
                  </a:lnTo>
                  <a:lnTo>
                    <a:pt x="1722" y="2315"/>
                  </a:lnTo>
                  <a:lnTo>
                    <a:pt x="1840" y="2256"/>
                  </a:lnTo>
                  <a:lnTo>
                    <a:pt x="1959" y="2137"/>
                  </a:lnTo>
                  <a:lnTo>
                    <a:pt x="2058" y="2018"/>
                  </a:lnTo>
                  <a:lnTo>
                    <a:pt x="2137" y="1880"/>
                  </a:lnTo>
                  <a:lnTo>
                    <a:pt x="2196" y="1722"/>
                  </a:lnTo>
                  <a:lnTo>
                    <a:pt x="2236" y="1563"/>
                  </a:lnTo>
                  <a:lnTo>
                    <a:pt x="2276" y="1385"/>
                  </a:lnTo>
                  <a:lnTo>
                    <a:pt x="2335" y="1009"/>
                  </a:lnTo>
                  <a:lnTo>
                    <a:pt x="2355" y="633"/>
                  </a:lnTo>
                  <a:lnTo>
                    <a:pt x="2355" y="40"/>
                  </a:lnTo>
                  <a:lnTo>
                    <a:pt x="2355" y="20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914" name="Google Shape;914;p35"/>
            <p:cNvSpPr/>
            <p:nvPr/>
          </p:nvSpPr>
          <p:spPr>
            <a:xfrm>
              <a:off x="3948725" y="5039150"/>
              <a:ext cx="66800" cy="66300"/>
            </a:xfrm>
            <a:custGeom>
              <a:avLst/>
              <a:gdLst/>
              <a:ahLst/>
              <a:cxnLst/>
              <a:rect l="l" t="t" r="r" b="b"/>
              <a:pathLst>
                <a:path w="2672" h="2652" extrusionOk="0">
                  <a:moveTo>
                    <a:pt x="1365" y="297"/>
                  </a:moveTo>
                  <a:lnTo>
                    <a:pt x="1445" y="317"/>
                  </a:lnTo>
                  <a:lnTo>
                    <a:pt x="1642" y="356"/>
                  </a:lnTo>
                  <a:lnTo>
                    <a:pt x="1820" y="436"/>
                  </a:lnTo>
                  <a:lnTo>
                    <a:pt x="1999" y="535"/>
                  </a:lnTo>
                  <a:lnTo>
                    <a:pt x="2117" y="673"/>
                  </a:lnTo>
                  <a:lnTo>
                    <a:pt x="2236" y="851"/>
                  </a:lnTo>
                  <a:lnTo>
                    <a:pt x="2315" y="1029"/>
                  </a:lnTo>
                  <a:lnTo>
                    <a:pt x="2355" y="1227"/>
                  </a:lnTo>
                  <a:lnTo>
                    <a:pt x="2355" y="1425"/>
                  </a:lnTo>
                  <a:lnTo>
                    <a:pt x="2315" y="1623"/>
                  </a:lnTo>
                  <a:lnTo>
                    <a:pt x="2236" y="1820"/>
                  </a:lnTo>
                  <a:lnTo>
                    <a:pt x="2117" y="1979"/>
                  </a:lnTo>
                  <a:lnTo>
                    <a:pt x="1979" y="2117"/>
                  </a:lnTo>
                  <a:lnTo>
                    <a:pt x="1820" y="2216"/>
                  </a:lnTo>
                  <a:lnTo>
                    <a:pt x="1642" y="2295"/>
                  </a:lnTo>
                  <a:lnTo>
                    <a:pt x="1445" y="2335"/>
                  </a:lnTo>
                  <a:lnTo>
                    <a:pt x="1227" y="2335"/>
                  </a:lnTo>
                  <a:lnTo>
                    <a:pt x="1029" y="2295"/>
                  </a:lnTo>
                  <a:lnTo>
                    <a:pt x="851" y="2216"/>
                  </a:lnTo>
                  <a:lnTo>
                    <a:pt x="693" y="2097"/>
                  </a:lnTo>
                  <a:lnTo>
                    <a:pt x="554" y="1959"/>
                  </a:lnTo>
                  <a:lnTo>
                    <a:pt x="436" y="1801"/>
                  </a:lnTo>
                  <a:lnTo>
                    <a:pt x="356" y="1603"/>
                  </a:lnTo>
                  <a:lnTo>
                    <a:pt x="317" y="1425"/>
                  </a:lnTo>
                  <a:lnTo>
                    <a:pt x="317" y="1207"/>
                  </a:lnTo>
                  <a:lnTo>
                    <a:pt x="356" y="1029"/>
                  </a:lnTo>
                  <a:lnTo>
                    <a:pt x="436" y="851"/>
                  </a:lnTo>
                  <a:lnTo>
                    <a:pt x="535" y="693"/>
                  </a:lnTo>
                  <a:lnTo>
                    <a:pt x="673" y="554"/>
                  </a:lnTo>
                  <a:lnTo>
                    <a:pt x="811" y="455"/>
                  </a:lnTo>
                  <a:lnTo>
                    <a:pt x="990" y="356"/>
                  </a:lnTo>
                  <a:lnTo>
                    <a:pt x="1168" y="317"/>
                  </a:lnTo>
                  <a:lnTo>
                    <a:pt x="1365" y="297"/>
                  </a:lnTo>
                  <a:close/>
                  <a:moveTo>
                    <a:pt x="1207" y="0"/>
                  </a:moveTo>
                  <a:lnTo>
                    <a:pt x="1069" y="20"/>
                  </a:lnTo>
                  <a:lnTo>
                    <a:pt x="950" y="60"/>
                  </a:lnTo>
                  <a:lnTo>
                    <a:pt x="831" y="99"/>
                  </a:lnTo>
                  <a:lnTo>
                    <a:pt x="713" y="159"/>
                  </a:lnTo>
                  <a:lnTo>
                    <a:pt x="594" y="218"/>
                  </a:lnTo>
                  <a:lnTo>
                    <a:pt x="495" y="297"/>
                  </a:lnTo>
                  <a:lnTo>
                    <a:pt x="396" y="376"/>
                  </a:lnTo>
                  <a:lnTo>
                    <a:pt x="317" y="475"/>
                  </a:lnTo>
                  <a:lnTo>
                    <a:pt x="238" y="574"/>
                  </a:lnTo>
                  <a:lnTo>
                    <a:pt x="178" y="673"/>
                  </a:lnTo>
                  <a:lnTo>
                    <a:pt x="119" y="792"/>
                  </a:lnTo>
                  <a:lnTo>
                    <a:pt x="60" y="930"/>
                  </a:lnTo>
                  <a:lnTo>
                    <a:pt x="40" y="1049"/>
                  </a:lnTo>
                  <a:lnTo>
                    <a:pt x="20" y="1187"/>
                  </a:lnTo>
                  <a:lnTo>
                    <a:pt x="0" y="1306"/>
                  </a:lnTo>
                  <a:lnTo>
                    <a:pt x="20" y="1445"/>
                  </a:lnTo>
                  <a:lnTo>
                    <a:pt x="20" y="1583"/>
                  </a:lnTo>
                  <a:lnTo>
                    <a:pt x="60" y="1702"/>
                  </a:lnTo>
                  <a:lnTo>
                    <a:pt x="99" y="1820"/>
                  </a:lnTo>
                  <a:lnTo>
                    <a:pt x="159" y="1939"/>
                  </a:lnTo>
                  <a:lnTo>
                    <a:pt x="218" y="2058"/>
                  </a:lnTo>
                  <a:lnTo>
                    <a:pt x="297" y="2157"/>
                  </a:lnTo>
                  <a:lnTo>
                    <a:pt x="396" y="2256"/>
                  </a:lnTo>
                  <a:lnTo>
                    <a:pt x="495" y="2355"/>
                  </a:lnTo>
                  <a:lnTo>
                    <a:pt x="594" y="2434"/>
                  </a:lnTo>
                  <a:lnTo>
                    <a:pt x="693" y="2493"/>
                  </a:lnTo>
                  <a:lnTo>
                    <a:pt x="811" y="2552"/>
                  </a:lnTo>
                  <a:lnTo>
                    <a:pt x="930" y="2592"/>
                  </a:lnTo>
                  <a:lnTo>
                    <a:pt x="1069" y="2632"/>
                  </a:lnTo>
                  <a:lnTo>
                    <a:pt x="1187" y="2651"/>
                  </a:lnTo>
                  <a:lnTo>
                    <a:pt x="1425" y="2651"/>
                  </a:lnTo>
                  <a:lnTo>
                    <a:pt x="1543" y="2632"/>
                  </a:lnTo>
                  <a:lnTo>
                    <a:pt x="1801" y="2572"/>
                  </a:lnTo>
                  <a:lnTo>
                    <a:pt x="2018" y="2473"/>
                  </a:lnTo>
                  <a:lnTo>
                    <a:pt x="2216" y="2315"/>
                  </a:lnTo>
                  <a:lnTo>
                    <a:pt x="2374" y="2137"/>
                  </a:lnTo>
                  <a:lnTo>
                    <a:pt x="2513" y="1939"/>
                  </a:lnTo>
                  <a:lnTo>
                    <a:pt x="2612" y="1702"/>
                  </a:lnTo>
                  <a:lnTo>
                    <a:pt x="2632" y="1583"/>
                  </a:lnTo>
                  <a:lnTo>
                    <a:pt x="2651" y="1464"/>
                  </a:lnTo>
                  <a:lnTo>
                    <a:pt x="2671" y="1326"/>
                  </a:lnTo>
                  <a:lnTo>
                    <a:pt x="2651" y="1187"/>
                  </a:lnTo>
                  <a:lnTo>
                    <a:pt x="2632" y="1069"/>
                  </a:lnTo>
                  <a:lnTo>
                    <a:pt x="2612" y="930"/>
                  </a:lnTo>
                  <a:lnTo>
                    <a:pt x="2572" y="811"/>
                  </a:lnTo>
                  <a:lnTo>
                    <a:pt x="2513" y="693"/>
                  </a:lnTo>
                  <a:lnTo>
                    <a:pt x="2454" y="594"/>
                  </a:lnTo>
                  <a:lnTo>
                    <a:pt x="2374" y="495"/>
                  </a:lnTo>
                  <a:lnTo>
                    <a:pt x="2275" y="396"/>
                  </a:lnTo>
                  <a:lnTo>
                    <a:pt x="2196" y="297"/>
                  </a:lnTo>
                  <a:lnTo>
                    <a:pt x="2097" y="218"/>
                  </a:lnTo>
                  <a:lnTo>
                    <a:pt x="1979" y="159"/>
                  </a:lnTo>
                  <a:lnTo>
                    <a:pt x="1860" y="99"/>
                  </a:lnTo>
                  <a:lnTo>
                    <a:pt x="1741" y="60"/>
                  </a:lnTo>
                  <a:lnTo>
                    <a:pt x="1603" y="20"/>
                  </a:lnTo>
                  <a:lnTo>
                    <a:pt x="14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915" name="Google Shape;915;p35"/>
            <p:cNvSpPr/>
            <p:nvPr/>
          </p:nvSpPr>
          <p:spPr>
            <a:xfrm>
              <a:off x="3732575" y="4895225"/>
              <a:ext cx="695925" cy="90025"/>
            </a:xfrm>
            <a:custGeom>
              <a:avLst/>
              <a:gdLst/>
              <a:ahLst/>
              <a:cxnLst/>
              <a:rect l="l" t="t" r="r" b="b"/>
              <a:pathLst>
                <a:path w="27837" h="3601" extrusionOk="0">
                  <a:moveTo>
                    <a:pt x="258" y="0"/>
                  </a:moveTo>
                  <a:lnTo>
                    <a:pt x="1" y="396"/>
                  </a:lnTo>
                  <a:lnTo>
                    <a:pt x="238" y="534"/>
                  </a:lnTo>
                  <a:lnTo>
                    <a:pt x="871" y="891"/>
                  </a:lnTo>
                  <a:lnTo>
                    <a:pt x="1326" y="1128"/>
                  </a:lnTo>
                  <a:lnTo>
                    <a:pt x="1880" y="1385"/>
                  </a:lnTo>
                  <a:lnTo>
                    <a:pt x="2513" y="1642"/>
                  </a:lnTo>
                  <a:lnTo>
                    <a:pt x="3226" y="1939"/>
                  </a:lnTo>
                  <a:lnTo>
                    <a:pt x="4017" y="2216"/>
                  </a:lnTo>
                  <a:lnTo>
                    <a:pt x="4868" y="2513"/>
                  </a:lnTo>
                  <a:lnTo>
                    <a:pt x="5797" y="2770"/>
                  </a:lnTo>
                  <a:lnTo>
                    <a:pt x="6787" y="3007"/>
                  </a:lnTo>
                  <a:lnTo>
                    <a:pt x="7835" y="3225"/>
                  </a:lnTo>
                  <a:lnTo>
                    <a:pt x="8369" y="3324"/>
                  </a:lnTo>
                  <a:lnTo>
                    <a:pt x="8923" y="3403"/>
                  </a:lnTo>
                  <a:lnTo>
                    <a:pt x="9497" y="3462"/>
                  </a:lnTo>
                  <a:lnTo>
                    <a:pt x="10071" y="3522"/>
                  </a:lnTo>
                  <a:lnTo>
                    <a:pt x="10664" y="3561"/>
                  </a:lnTo>
                  <a:lnTo>
                    <a:pt x="11278" y="3581"/>
                  </a:lnTo>
                  <a:lnTo>
                    <a:pt x="11832" y="3601"/>
                  </a:lnTo>
                  <a:lnTo>
                    <a:pt x="12405" y="3601"/>
                  </a:lnTo>
                  <a:lnTo>
                    <a:pt x="12979" y="3581"/>
                  </a:lnTo>
                  <a:lnTo>
                    <a:pt x="13553" y="3542"/>
                  </a:lnTo>
                  <a:lnTo>
                    <a:pt x="14957" y="3423"/>
                  </a:lnTo>
                  <a:lnTo>
                    <a:pt x="16342" y="3265"/>
                  </a:lnTo>
                  <a:lnTo>
                    <a:pt x="17688" y="3067"/>
                  </a:lnTo>
                  <a:lnTo>
                    <a:pt x="18973" y="2869"/>
                  </a:lnTo>
                  <a:lnTo>
                    <a:pt x="20220" y="2651"/>
                  </a:lnTo>
                  <a:lnTo>
                    <a:pt x="21387" y="2414"/>
                  </a:lnTo>
                  <a:lnTo>
                    <a:pt x="22495" y="2176"/>
                  </a:lnTo>
                  <a:lnTo>
                    <a:pt x="23504" y="1939"/>
                  </a:lnTo>
                  <a:lnTo>
                    <a:pt x="24454" y="1721"/>
                  </a:lnTo>
                  <a:lnTo>
                    <a:pt x="25284" y="1504"/>
                  </a:lnTo>
                  <a:lnTo>
                    <a:pt x="26650" y="1128"/>
                  </a:lnTo>
                  <a:lnTo>
                    <a:pt x="27520" y="851"/>
                  </a:lnTo>
                  <a:lnTo>
                    <a:pt x="27837" y="752"/>
                  </a:lnTo>
                  <a:lnTo>
                    <a:pt x="27678" y="317"/>
                  </a:lnTo>
                  <a:lnTo>
                    <a:pt x="27362" y="416"/>
                  </a:lnTo>
                  <a:lnTo>
                    <a:pt x="26511" y="673"/>
                  </a:lnTo>
                  <a:lnTo>
                    <a:pt x="25166" y="1049"/>
                  </a:lnTo>
                  <a:lnTo>
                    <a:pt x="24315" y="1266"/>
                  </a:lnTo>
                  <a:lnTo>
                    <a:pt x="23405" y="1484"/>
                  </a:lnTo>
                  <a:lnTo>
                    <a:pt x="22376" y="1721"/>
                  </a:lnTo>
                  <a:lnTo>
                    <a:pt x="21288" y="1959"/>
                  </a:lnTo>
                  <a:lnTo>
                    <a:pt x="20121" y="2196"/>
                  </a:lnTo>
                  <a:lnTo>
                    <a:pt x="18894" y="2414"/>
                  </a:lnTo>
                  <a:lnTo>
                    <a:pt x="17608" y="2612"/>
                  </a:lnTo>
                  <a:lnTo>
                    <a:pt x="16283" y="2790"/>
                  </a:lnTo>
                  <a:lnTo>
                    <a:pt x="14918" y="2948"/>
                  </a:lnTo>
                  <a:lnTo>
                    <a:pt x="13533" y="3067"/>
                  </a:lnTo>
                  <a:lnTo>
                    <a:pt x="12821" y="3106"/>
                  </a:lnTo>
                  <a:lnTo>
                    <a:pt x="12148" y="3126"/>
                  </a:lnTo>
                  <a:lnTo>
                    <a:pt x="11475" y="3126"/>
                  </a:lnTo>
                  <a:lnTo>
                    <a:pt x="10823" y="3106"/>
                  </a:lnTo>
                  <a:lnTo>
                    <a:pt x="10170" y="3067"/>
                  </a:lnTo>
                  <a:lnTo>
                    <a:pt x="9537" y="3007"/>
                  </a:lnTo>
                  <a:lnTo>
                    <a:pt x="8923" y="2928"/>
                  </a:lnTo>
                  <a:lnTo>
                    <a:pt x="8310" y="2829"/>
                  </a:lnTo>
                  <a:lnTo>
                    <a:pt x="7717" y="2730"/>
                  </a:lnTo>
                  <a:lnTo>
                    <a:pt x="7143" y="2612"/>
                  </a:lnTo>
                  <a:lnTo>
                    <a:pt x="6589" y="2493"/>
                  </a:lnTo>
                  <a:lnTo>
                    <a:pt x="6055" y="2355"/>
                  </a:lnTo>
                  <a:lnTo>
                    <a:pt x="5046" y="2078"/>
                  </a:lnTo>
                  <a:lnTo>
                    <a:pt x="4116" y="1761"/>
                  </a:lnTo>
                  <a:lnTo>
                    <a:pt x="3265" y="1444"/>
                  </a:lnTo>
                  <a:lnTo>
                    <a:pt x="2513" y="1148"/>
                  </a:lnTo>
                  <a:lnTo>
                    <a:pt x="1861" y="851"/>
                  </a:lnTo>
                  <a:lnTo>
                    <a:pt x="1307" y="574"/>
                  </a:lnTo>
                  <a:lnTo>
                    <a:pt x="852" y="356"/>
                  </a:lnTo>
                  <a:lnTo>
                    <a:pt x="535" y="178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916" name="Google Shape;916;p35"/>
            <p:cNvSpPr/>
            <p:nvPr/>
          </p:nvSpPr>
          <p:spPr>
            <a:xfrm>
              <a:off x="3725650" y="4798275"/>
              <a:ext cx="727075" cy="153350"/>
            </a:xfrm>
            <a:custGeom>
              <a:avLst/>
              <a:gdLst/>
              <a:ahLst/>
              <a:cxnLst/>
              <a:rect l="l" t="t" r="r" b="b"/>
              <a:pathLst>
                <a:path w="29083" h="6134" extrusionOk="0">
                  <a:moveTo>
                    <a:pt x="13394" y="1"/>
                  </a:moveTo>
                  <a:lnTo>
                    <a:pt x="12227" y="40"/>
                  </a:lnTo>
                  <a:lnTo>
                    <a:pt x="11100" y="100"/>
                  </a:lnTo>
                  <a:lnTo>
                    <a:pt x="10011" y="198"/>
                  </a:lnTo>
                  <a:lnTo>
                    <a:pt x="8983" y="337"/>
                  </a:lnTo>
                  <a:lnTo>
                    <a:pt x="8013" y="495"/>
                  </a:lnTo>
                  <a:lnTo>
                    <a:pt x="7083" y="673"/>
                  </a:lnTo>
                  <a:lnTo>
                    <a:pt x="6193" y="851"/>
                  </a:lnTo>
                  <a:lnTo>
                    <a:pt x="5382" y="1069"/>
                  </a:lnTo>
                  <a:lnTo>
                    <a:pt x="4610" y="1267"/>
                  </a:lnTo>
                  <a:lnTo>
                    <a:pt x="3898" y="1504"/>
                  </a:lnTo>
                  <a:lnTo>
                    <a:pt x="3226" y="1722"/>
                  </a:lnTo>
                  <a:lnTo>
                    <a:pt x="2632" y="1939"/>
                  </a:lnTo>
                  <a:lnTo>
                    <a:pt x="2098" y="2137"/>
                  </a:lnTo>
                  <a:lnTo>
                    <a:pt x="1603" y="2355"/>
                  </a:lnTo>
                  <a:lnTo>
                    <a:pt x="1188" y="2533"/>
                  </a:lnTo>
                  <a:lnTo>
                    <a:pt x="535" y="2850"/>
                  </a:lnTo>
                  <a:lnTo>
                    <a:pt x="139" y="3067"/>
                  </a:lnTo>
                  <a:lnTo>
                    <a:pt x="1" y="3126"/>
                  </a:lnTo>
                  <a:lnTo>
                    <a:pt x="515" y="3443"/>
                  </a:lnTo>
                  <a:lnTo>
                    <a:pt x="1049" y="3740"/>
                  </a:lnTo>
                  <a:lnTo>
                    <a:pt x="1584" y="3997"/>
                  </a:lnTo>
                  <a:lnTo>
                    <a:pt x="2138" y="4254"/>
                  </a:lnTo>
                  <a:lnTo>
                    <a:pt x="2691" y="4492"/>
                  </a:lnTo>
                  <a:lnTo>
                    <a:pt x="3245" y="4709"/>
                  </a:lnTo>
                  <a:lnTo>
                    <a:pt x="3819" y="4907"/>
                  </a:lnTo>
                  <a:lnTo>
                    <a:pt x="4393" y="5085"/>
                  </a:lnTo>
                  <a:lnTo>
                    <a:pt x="4967" y="5243"/>
                  </a:lnTo>
                  <a:lnTo>
                    <a:pt x="5560" y="5402"/>
                  </a:lnTo>
                  <a:lnTo>
                    <a:pt x="6154" y="5520"/>
                  </a:lnTo>
                  <a:lnTo>
                    <a:pt x="6747" y="5659"/>
                  </a:lnTo>
                  <a:lnTo>
                    <a:pt x="7341" y="5758"/>
                  </a:lnTo>
                  <a:lnTo>
                    <a:pt x="7954" y="5857"/>
                  </a:lnTo>
                  <a:lnTo>
                    <a:pt x="8547" y="5916"/>
                  </a:lnTo>
                  <a:lnTo>
                    <a:pt x="9161" y="5995"/>
                  </a:lnTo>
                  <a:lnTo>
                    <a:pt x="9774" y="6035"/>
                  </a:lnTo>
                  <a:lnTo>
                    <a:pt x="10368" y="6094"/>
                  </a:lnTo>
                  <a:lnTo>
                    <a:pt x="11594" y="6134"/>
                  </a:lnTo>
                  <a:lnTo>
                    <a:pt x="12801" y="6134"/>
                  </a:lnTo>
                  <a:lnTo>
                    <a:pt x="14008" y="6114"/>
                  </a:lnTo>
                  <a:lnTo>
                    <a:pt x="15195" y="6035"/>
                  </a:lnTo>
                  <a:lnTo>
                    <a:pt x="16382" y="5936"/>
                  </a:lnTo>
                  <a:lnTo>
                    <a:pt x="17529" y="5817"/>
                  </a:lnTo>
                  <a:lnTo>
                    <a:pt x="18637" y="5659"/>
                  </a:lnTo>
                  <a:lnTo>
                    <a:pt x="19745" y="5501"/>
                  </a:lnTo>
                  <a:lnTo>
                    <a:pt x="20794" y="5322"/>
                  </a:lnTo>
                  <a:lnTo>
                    <a:pt x="21803" y="5125"/>
                  </a:lnTo>
                  <a:lnTo>
                    <a:pt x="22772" y="4907"/>
                  </a:lnTo>
                  <a:lnTo>
                    <a:pt x="23682" y="4689"/>
                  </a:lnTo>
                  <a:lnTo>
                    <a:pt x="24553" y="4492"/>
                  </a:lnTo>
                  <a:lnTo>
                    <a:pt x="26076" y="4076"/>
                  </a:lnTo>
                  <a:lnTo>
                    <a:pt x="27342" y="3700"/>
                  </a:lnTo>
                  <a:lnTo>
                    <a:pt x="28292" y="3403"/>
                  </a:lnTo>
                  <a:lnTo>
                    <a:pt x="29083" y="3126"/>
                  </a:lnTo>
                  <a:lnTo>
                    <a:pt x="28272" y="2790"/>
                  </a:lnTo>
                  <a:lnTo>
                    <a:pt x="27481" y="2493"/>
                  </a:lnTo>
                  <a:lnTo>
                    <a:pt x="26669" y="2216"/>
                  </a:lnTo>
                  <a:lnTo>
                    <a:pt x="25898" y="1959"/>
                  </a:lnTo>
                  <a:lnTo>
                    <a:pt x="25106" y="1722"/>
                  </a:lnTo>
                  <a:lnTo>
                    <a:pt x="24335" y="1484"/>
                  </a:lnTo>
                  <a:lnTo>
                    <a:pt x="23583" y="1287"/>
                  </a:lnTo>
                  <a:lnTo>
                    <a:pt x="22831" y="1109"/>
                  </a:lnTo>
                  <a:lnTo>
                    <a:pt x="22099" y="930"/>
                  </a:lnTo>
                  <a:lnTo>
                    <a:pt x="21367" y="772"/>
                  </a:lnTo>
                  <a:lnTo>
                    <a:pt x="20635" y="634"/>
                  </a:lnTo>
                  <a:lnTo>
                    <a:pt x="19923" y="515"/>
                  </a:lnTo>
                  <a:lnTo>
                    <a:pt x="19231" y="396"/>
                  </a:lnTo>
                  <a:lnTo>
                    <a:pt x="18538" y="297"/>
                  </a:lnTo>
                  <a:lnTo>
                    <a:pt x="17866" y="218"/>
                  </a:lnTo>
                  <a:lnTo>
                    <a:pt x="17193" y="159"/>
                  </a:lnTo>
                  <a:lnTo>
                    <a:pt x="15887" y="60"/>
                  </a:lnTo>
                  <a:lnTo>
                    <a:pt x="146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917" name="Google Shape;917;p35"/>
            <p:cNvSpPr/>
            <p:nvPr/>
          </p:nvSpPr>
          <p:spPr>
            <a:xfrm>
              <a:off x="3810725" y="4876925"/>
              <a:ext cx="31200" cy="35125"/>
            </a:xfrm>
            <a:custGeom>
              <a:avLst/>
              <a:gdLst/>
              <a:ahLst/>
              <a:cxnLst/>
              <a:rect l="l" t="t" r="r" b="b"/>
              <a:pathLst>
                <a:path w="1248" h="1405" extrusionOk="0">
                  <a:moveTo>
                    <a:pt x="119" y="0"/>
                  </a:moveTo>
                  <a:lnTo>
                    <a:pt x="40" y="20"/>
                  </a:lnTo>
                  <a:lnTo>
                    <a:pt x="1" y="79"/>
                  </a:lnTo>
                  <a:lnTo>
                    <a:pt x="1" y="99"/>
                  </a:lnTo>
                  <a:lnTo>
                    <a:pt x="20" y="119"/>
                  </a:lnTo>
                  <a:lnTo>
                    <a:pt x="40" y="139"/>
                  </a:lnTo>
                  <a:lnTo>
                    <a:pt x="218" y="139"/>
                  </a:lnTo>
                  <a:lnTo>
                    <a:pt x="377" y="159"/>
                  </a:lnTo>
                  <a:lnTo>
                    <a:pt x="535" y="178"/>
                  </a:lnTo>
                  <a:lnTo>
                    <a:pt x="693" y="238"/>
                  </a:lnTo>
                  <a:lnTo>
                    <a:pt x="832" y="297"/>
                  </a:lnTo>
                  <a:lnTo>
                    <a:pt x="950" y="396"/>
                  </a:lnTo>
                  <a:lnTo>
                    <a:pt x="990" y="455"/>
                  </a:lnTo>
                  <a:lnTo>
                    <a:pt x="1010" y="515"/>
                  </a:lnTo>
                  <a:lnTo>
                    <a:pt x="1029" y="594"/>
                  </a:lnTo>
                  <a:lnTo>
                    <a:pt x="1010" y="653"/>
                  </a:lnTo>
                  <a:lnTo>
                    <a:pt x="990" y="772"/>
                  </a:lnTo>
                  <a:lnTo>
                    <a:pt x="911" y="871"/>
                  </a:lnTo>
                  <a:lnTo>
                    <a:pt x="812" y="970"/>
                  </a:lnTo>
                  <a:lnTo>
                    <a:pt x="693" y="1049"/>
                  </a:lnTo>
                  <a:lnTo>
                    <a:pt x="456" y="1207"/>
                  </a:lnTo>
                  <a:lnTo>
                    <a:pt x="238" y="1326"/>
                  </a:lnTo>
                  <a:lnTo>
                    <a:pt x="218" y="1346"/>
                  </a:lnTo>
                  <a:lnTo>
                    <a:pt x="218" y="1365"/>
                  </a:lnTo>
                  <a:lnTo>
                    <a:pt x="258" y="1405"/>
                  </a:lnTo>
                  <a:lnTo>
                    <a:pt x="357" y="1405"/>
                  </a:lnTo>
                  <a:lnTo>
                    <a:pt x="416" y="1385"/>
                  </a:lnTo>
                  <a:lnTo>
                    <a:pt x="673" y="1207"/>
                  </a:lnTo>
                  <a:lnTo>
                    <a:pt x="950" y="1029"/>
                  </a:lnTo>
                  <a:lnTo>
                    <a:pt x="1069" y="930"/>
                  </a:lnTo>
                  <a:lnTo>
                    <a:pt x="1168" y="811"/>
                  </a:lnTo>
                  <a:lnTo>
                    <a:pt x="1227" y="693"/>
                  </a:lnTo>
                  <a:lnTo>
                    <a:pt x="1247" y="614"/>
                  </a:lnTo>
                  <a:lnTo>
                    <a:pt x="1247" y="534"/>
                  </a:lnTo>
                  <a:lnTo>
                    <a:pt x="1247" y="455"/>
                  </a:lnTo>
                  <a:lnTo>
                    <a:pt x="1207" y="376"/>
                  </a:lnTo>
                  <a:lnTo>
                    <a:pt x="1168" y="317"/>
                  </a:lnTo>
                  <a:lnTo>
                    <a:pt x="1109" y="257"/>
                  </a:lnTo>
                  <a:lnTo>
                    <a:pt x="970" y="159"/>
                  </a:lnTo>
                  <a:lnTo>
                    <a:pt x="812" y="99"/>
                  </a:lnTo>
                  <a:lnTo>
                    <a:pt x="614" y="40"/>
                  </a:lnTo>
                  <a:lnTo>
                    <a:pt x="436" y="2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918" name="Google Shape;918;p35"/>
            <p:cNvSpPr/>
            <p:nvPr/>
          </p:nvSpPr>
          <p:spPr>
            <a:xfrm>
              <a:off x="3838925" y="4864550"/>
              <a:ext cx="36125" cy="49000"/>
            </a:xfrm>
            <a:custGeom>
              <a:avLst/>
              <a:gdLst/>
              <a:ahLst/>
              <a:cxnLst/>
              <a:rect l="l" t="t" r="r" b="b"/>
              <a:pathLst>
                <a:path w="1445" h="1960" extrusionOk="0">
                  <a:moveTo>
                    <a:pt x="79" y="1"/>
                  </a:moveTo>
                  <a:lnTo>
                    <a:pt x="40" y="20"/>
                  </a:lnTo>
                  <a:lnTo>
                    <a:pt x="20" y="60"/>
                  </a:lnTo>
                  <a:lnTo>
                    <a:pt x="0" y="80"/>
                  </a:lnTo>
                  <a:lnTo>
                    <a:pt x="0" y="119"/>
                  </a:lnTo>
                  <a:lnTo>
                    <a:pt x="20" y="139"/>
                  </a:lnTo>
                  <a:lnTo>
                    <a:pt x="60" y="159"/>
                  </a:lnTo>
                  <a:lnTo>
                    <a:pt x="277" y="159"/>
                  </a:lnTo>
                  <a:lnTo>
                    <a:pt x="436" y="199"/>
                  </a:lnTo>
                  <a:lnTo>
                    <a:pt x="594" y="258"/>
                  </a:lnTo>
                  <a:lnTo>
                    <a:pt x="732" y="317"/>
                  </a:lnTo>
                  <a:lnTo>
                    <a:pt x="851" y="416"/>
                  </a:lnTo>
                  <a:lnTo>
                    <a:pt x="950" y="515"/>
                  </a:lnTo>
                  <a:lnTo>
                    <a:pt x="1049" y="634"/>
                  </a:lnTo>
                  <a:lnTo>
                    <a:pt x="1108" y="752"/>
                  </a:lnTo>
                  <a:lnTo>
                    <a:pt x="1168" y="891"/>
                  </a:lnTo>
                  <a:lnTo>
                    <a:pt x="1187" y="1029"/>
                  </a:lnTo>
                  <a:lnTo>
                    <a:pt x="1207" y="1168"/>
                  </a:lnTo>
                  <a:lnTo>
                    <a:pt x="1187" y="1306"/>
                  </a:lnTo>
                  <a:lnTo>
                    <a:pt x="1148" y="1465"/>
                  </a:lnTo>
                  <a:lnTo>
                    <a:pt x="1069" y="1603"/>
                  </a:lnTo>
                  <a:lnTo>
                    <a:pt x="970" y="1742"/>
                  </a:lnTo>
                  <a:lnTo>
                    <a:pt x="851" y="1860"/>
                  </a:lnTo>
                  <a:lnTo>
                    <a:pt x="831" y="1900"/>
                  </a:lnTo>
                  <a:lnTo>
                    <a:pt x="831" y="1920"/>
                  </a:lnTo>
                  <a:lnTo>
                    <a:pt x="851" y="1939"/>
                  </a:lnTo>
                  <a:lnTo>
                    <a:pt x="871" y="1959"/>
                  </a:lnTo>
                  <a:lnTo>
                    <a:pt x="1009" y="1959"/>
                  </a:lnTo>
                  <a:lnTo>
                    <a:pt x="1029" y="1939"/>
                  </a:lnTo>
                  <a:lnTo>
                    <a:pt x="1187" y="1781"/>
                  </a:lnTo>
                  <a:lnTo>
                    <a:pt x="1306" y="1623"/>
                  </a:lnTo>
                  <a:lnTo>
                    <a:pt x="1385" y="1465"/>
                  </a:lnTo>
                  <a:lnTo>
                    <a:pt x="1425" y="1287"/>
                  </a:lnTo>
                  <a:lnTo>
                    <a:pt x="1445" y="1128"/>
                  </a:lnTo>
                  <a:lnTo>
                    <a:pt x="1425" y="970"/>
                  </a:lnTo>
                  <a:lnTo>
                    <a:pt x="1385" y="812"/>
                  </a:lnTo>
                  <a:lnTo>
                    <a:pt x="1326" y="654"/>
                  </a:lnTo>
                  <a:lnTo>
                    <a:pt x="1227" y="515"/>
                  </a:lnTo>
                  <a:lnTo>
                    <a:pt x="1128" y="396"/>
                  </a:lnTo>
                  <a:lnTo>
                    <a:pt x="990" y="278"/>
                  </a:lnTo>
                  <a:lnTo>
                    <a:pt x="851" y="179"/>
                  </a:lnTo>
                  <a:lnTo>
                    <a:pt x="693" y="100"/>
                  </a:lnTo>
                  <a:lnTo>
                    <a:pt x="515" y="40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919" name="Google Shape;919;p35"/>
            <p:cNvSpPr/>
            <p:nvPr/>
          </p:nvSpPr>
          <p:spPr>
            <a:xfrm>
              <a:off x="3917550" y="4819550"/>
              <a:ext cx="433300" cy="98950"/>
            </a:xfrm>
            <a:custGeom>
              <a:avLst/>
              <a:gdLst/>
              <a:ahLst/>
              <a:cxnLst/>
              <a:rect l="l" t="t" r="r" b="b"/>
              <a:pathLst>
                <a:path w="17332" h="3958" extrusionOk="0">
                  <a:moveTo>
                    <a:pt x="7697" y="0"/>
                  </a:moveTo>
                  <a:lnTo>
                    <a:pt x="6371" y="40"/>
                  </a:lnTo>
                  <a:lnTo>
                    <a:pt x="5066" y="99"/>
                  </a:lnTo>
                  <a:lnTo>
                    <a:pt x="3819" y="198"/>
                  </a:lnTo>
                  <a:lnTo>
                    <a:pt x="3186" y="258"/>
                  </a:lnTo>
                  <a:lnTo>
                    <a:pt x="2573" y="337"/>
                  </a:lnTo>
                  <a:lnTo>
                    <a:pt x="1940" y="436"/>
                  </a:lnTo>
                  <a:lnTo>
                    <a:pt x="1307" y="535"/>
                  </a:lnTo>
                  <a:lnTo>
                    <a:pt x="693" y="653"/>
                  </a:lnTo>
                  <a:lnTo>
                    <a:pt x="80" y="792"/>
                  </a:lnTo>
                  <a:lnTo>
                    <a:pt x="41" y="792"/>
                  </a:lnTo>
                  <a:lnTo>
                    <a:pt x="1" y="831"/>
                  </a:lnTo>
                  <a:lnTo>
                    <a:pt x="1" y="851"/>
                  </a:lnTo>
                  <a:lnTo>
                    <a:pt x="1" y="871"/>
                  </a:lnTo>
                  <a:lnTo>
                    <a:pt x="1" y="910"/>
                  </a:lnTo>
                  <a:lnTo>
                    <a:pt x="41" y="930"/>
                  </a:lnTo>
                  <a:lnTo>
                    <a:pt x="120" y="930"/>
                  </a:lnTo>
                  <a:lnTo>
                    <a:pt x="852" y="772"/>
                  </a:lnTo>
                  <a:lnTo>
                    <a:pt x="1584" y="614"/>
                  </a:lnTo>
                  <a:lnTo>
                    <a:pt x="2335" y="495"/>
                  </a:lnTo>
                  <a:lnTo>
                    <a:pt x="3087" y="396"/>
                  </a:lnTo>
                  <a:lnTo>
                    <a:pt x="3839" y="317"/>
                  </a:lnTo>
                  <a:lnTo>
                    <a:pt x="4591" y="238"/>
                  </a:lnTo>
                  <a:lnTo>
                    <a:pt x="5343" y="198"/>
                  </a:lnTo>
                  <a:lnTo>
                    <a:pt x="6114" y="159"/>
                  </a:lnTo>
                  <a:lnTo>
                    <a:pt x="6866" y="139"/>
                  </a:lnTo>
                  <a:lnTo>
                    <a:pt x="8389" y="139"/>
                  </a:lnTo>
                  <a:lnTo>
                    <a:pt x="9141" y="178"/>
                  </a:lnTo>
                  <a:lnTo>
                    <a:pt x="9893" y="218"/>
                  </a:lnTo>
                  <a:lnTo>
                    <a:pt x="10645" y="258"/>
                  </a:lnTo>
                  <a:lnTo>
                    <a:pt x="11396" y="337"/>
                  </a:lnTo>
                  <a:lnTo>
                    <a:pt x="12148" y="416"/>
                  </a:lnTo>
                  <a:lnTo>
                    <a:pt x="12623" y="475"/>
                  </a:lnTo>
                  <a:lnTo>
                    <a:pt x="13454" y="594"/>
                  </a:lnTo>
                  <a:lnTo>
                    <a:pt x="13949" y="673"/>
                  </a:lnTo>
                  <a:lnTo>
                    <a:pt x="14463" y="792"/>
                  </a:lnTo>
                  <a:lnTo>
                    <a:pt x="14977" y="910"/>
                  </a:lnTo>
                  <a:lnTo>
                    <a:pt x="15472" y="1049"/>
                  </a:lnTo>
                  <a:lnTo>
                    <a:pt x="15927" y="1187"/>
                  </a:lnTo>
                  <a:lnTo>
                    <a:pt x="16342" y="1365"/>
                  </a:lnTo>
                  <a:lnTo>
                    <a:pt x="16520" y="1464"/>
                  </a:lnTo>
                  <a:lnTo>
                    <a:pt x="16679" y="1543"/>
                  </a:lnTo>
                  <a:lnTo>
                    <a:pt x="16817" y="1642"/>
                  </a:lnTo>
                  <a:lnTo>
                    <a:pt x="16916" y="1761"/>
                  </a:lnTo>
                  <a:lnTo>
                    <a:pt x="16995" y="1860"/>
                  </a:lnTo>
                  <a:lnTo>
                    <a:pt x="17035" y="1979"/>
                  </a:lnTo>
                  <a:lnTo>
                    <a:pt x="17055" y="2097"/>
                  </a:lnTo>
                  <a:lnTo>
                    <a:pt x="17035" y="2216"/>
                  </a:lnTo>
                  <a:lnTo>
                    <a:pt x="16975" y="2335"/>
                  </a:lnTo>
                  <a:lnTo>
                    <a:pt x="16877" y="2473"/>
                  </a:lnTo>
                  <a:lnTo>
                    <a:pt x="16718" y="2612"/>
                  </a:lnTo>
                  <a:lnTo>
                    <a:pt x="16520" y="2750"/>
                  </a:lnTo>
                  <a:lnTo>
                    <a:pt x="16224" y="2928"/>
                  </a:lnTo>
                  <a:lnTo>
                    <a:pt x="15907" y="3106"/>
                  </a:lnTo>
                  <a:lnTo>
                    <a:pt x="15571" y="3245"/>
                  </a:lnTo>
                  <a:lnTo>
                    <a:pt x="15234" y="3383"/>
                  </a:lnTo>
                  <a:lnTo>
                    <a:pt x="14898" y="3502"/>
                  </a:lnTo>
                  <a:lnTo>
                    <a:pt x="14542" y="3601"/>
                  </a:lnTo>
                  <a:lnTo>
                    <a:pt x="13869" y="3799"/>
                  </a:lnTo>
                  <a:lnTo>
                    <a:pt x="13830" y="3819"/>
                  </a:lnTo>
                  <a:lnTo>
                    <a:pt x="13790" y="3838"/>
                  </a:lnTo>
                  <a:lnTo>
                    <a:pt x="13770" y="3878"/>
                  </a:lnTo>
                  <a:lnTo>
                    <a:pt x="13770" y="3898"/>
                  </a:lnTo>
                  <a:lnTo>
                    <a:pt x="13790" y="3918"/>
                  </a:lnTo>
                  <a:lnTo>
                    <a:pt x="13810" y="3937"/>
                  </a:lnTo>
                  <a:lnTo>
                    <a:pt x="13850" y="3957"/>
                  </a:lnTo>
                  <a:lnTo>
                    <a:pt x="13909" y="3937"/>
                  </a:lnTo>
                  <a:lnTo>
                    <a:pt x="14641" y="3720"/>
                  </a:lnTo>
                  <a:lnTo>
                    <a:pt x="15017" y="3601"/>
                  </a:lnTo>
                  <a:lnTo>
                    <a:pt x="15393" y="3463"/>
                  </a:lnTo>
                  <a:lnTo>
                    <a:pt x="15749" y="3324"/>
                  </a:lnTo>
                  <a:lnTo>
                    <a:pt x="16105" y="3146"/>
                  </a:lnTo>
                  <a:lnTo>
                    <a:pt x="16461" y="2968"/>
                  </a:lnTo>
                  <a:lnTo>
                    <a:pt x="16797" y="2770"/>
                  </a:lnTo>
                  <a:lnTo>
                    <a:pt x="17015" y="2592"/>
                  </a:lnTo>
                  <a:lnTo>
                    <a:pt x="17193" y="2434"/>
                  </a:lnTo>
                  <a:lnTo>
                    <a:pt x="17252" y="2335"/>
                  </a:lnTo>
                  <a:lnTo>
                    <a:pt x="17292" y="2256"/>
                  </a:lnTo>
                  <a:lnTo>
                    <a:pt x="17312" y="2177"/>
                  </a:lnTo>
                  <a:lnTo>
                    <a:pt x="17332" y="2097"/>
                  </a:lnTo>
                  <a:lnTo>
                    <a:pt x="17332" y="2038"/>
                  </a:lnTo>
                  <a:lnTo>
                    <a:pt x="17332" y="1959"/>
                  </a:lnTo>
                  <a:lnTo>
                    <a:pt x="17272" y="1820"/>
                  </a:lnTo>
                  <a:lnTo>
                    <a:pt x="17173" y="1682"/>
                  </a:lnTo>
                  <a:lnTo>
                    <a:pt x="17055" y="1543"/>
                  </a:lnTo>
                  <a:lnTo>
                    <a:pt x="16896" y="1425"/>
                  </a:lnTo>
                  <a:lnTo>
                    <a:pt x="16738" y="1326"/>
                  </a:lnTo>
                  <a:lnTo>
                    <a:pt x="16540" y="1227"/>
                  </a:lnTo>
                  <a:lnTo>
                    <a:pt x="16342" y="1128"/>
                  </a:lnTo>
                  <a:lnTo>
                    <a:pt x="15927" y="970"/>
                  </a:lnTo>
                  <a:lnTo>
                    <a:pt x="15551" y="851"/>
                  </a:lnTo>
                  <a:lnTo>
                    <a:pt x="14938" y="693"/>
                  </a:lnTo>
                  <a:lnTo>
                    <a:pt x="14285" y="535"/>
                  </a:lnTo>
                  <a:lnTo>
                    <a:pt x="13652" y="416"/>
                  </a:lnTo>
                  <a:lnTo>
                    <a:pt x="12999" y="297"/>
                  </a:lnTo>
                  <a:lnTo>
                    <a:pt x="12346" y="218"/>
                  </a:lnTo>
                  <a:lnTo>
                    <a:pt x="11673" y="139"/>
                  </a:lnTo>
                  <a:lnTo>
                    <a:pt x="11021" y="79"/>
                  </a:lnTo>
                  <a:lnTo>
                    <a:pt x="10348" y="40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920" name="Google Shape;920;p35"/>
            <p:cNvSpPr/>
            <p:nvPr/>
          </p:nvSpPr>
          <p:spPr>
            <a:xfrm>
              <a:off x="3966025" y="4844275"/>
              <a:ext cx="282950" cy="63325"/>
            </a:xfrm>
            <a:custGeom>
              <a:avLst/>
              <a:gdLst/>
              <a:ahLst/>
              <a:cxnLst/>
              <a:rect l="l" t="t" r="r" b="b"/>
              <a:pathLst>
                <a:path w="11318" h="2533" extrusionOk="0">
                  <a:moveTo>
                    <a:pt x="3799" y="1"/>
                  </a:moveTo>
                  <a:lnTo>
                    <a:pt x="2889" y="20"/>
                  </a:lnTo>
                  <a:lnTo>
                    <a:pt x="1979" y="60"/>
                  </a:lnTo>
                  <a:lnTo>
                    <a:pt x="159" y="139"/>
                  </a:lnTo>
                  <a:lnTo>
                    <a:pt x="21" y="198"/>
                  </a:lnTo>
                  <a:lnTo>
                    <a:pt x="1" y="218"/>
                  </a:lnTo>
                  <a:lnTo>
                    <a:pt x="60" y="218"/>
                  </a:lnTo>
                  <a:lnTo>
                    <a:pt x="1663" y="139"/>
                  </a:lnTo>
                  <a:lnTo>
                    <a:pt x="3285" y="99"/>
                  </a:lnTo>
                  <a:lnTo>
                    <a:pt x="4927" y="99"/>
                  </a:lnTo>
                  <a:lnTo>
                    <a:pt x="6529" y="139"/>
                  </a:lnTo>
                  <a:lnTo>
                    <a:pt x="7162" y="179"/>
                  </a:lnTo>
                  <a:lnTo>
                    <a:pt x="8013" y="258"/>
                  </a:lnTo>
                  <a:lnTo>
                    <a:pt x="8508" y="317"/>
                  </a:lnTo>
                  <a:lnTo>
                    <a:pt x="8983" y="396"/>
                  </a:lnTo>
                  <a:lnTo>
                    <a:pt x="9457" y="475"/>
                  </a:lnTo>
                  <a:lnTo>
                    <a:pt x="9912" y="594"/>
                  </a:lnTo>
                  <a:lnTo>
                    <a:pt x="10308" y="733"/>
                  </a:lnTo>
                  <a:lnTo>
                    <a:pt x="10486" y="812"/>
                  </a:lnTo>
                  <a:lnTo>
                    <a:pt x="10644" y="891"/>
                  </a:lnTo>
                  <a:lnTo>
                    <a:pt x="10783" y="990"/>
                  </a:lnTo>
                  <a:lnTo>
                    <a:pt x="10902" y="1089"/>
                  </a:lnTo>
                  <a:lnTo>
                    <a:pt x="11001" y="1188"/>
                  </a:lnTo>
                  <a:lnTo>
                    <a:pt x="11060" y="1306"/>
                  </a:lnTo>
                  <a:lnTo>
                    <a:pt x="11099" y="1425"/>
                  </a:lnTo>
                  <a:lnTo>
                    <a:pt x="11099" y="1563"/>
                  </a:lnTo>
                  <a:lnTo>
                    <a:pt x="11060" y="1682"/>
                  </a:lnTo>
                  <a:lnTo>
                    <a:pt x="10981" y="1840"/>
                  </a:lnTo>
                  <a:lnTo>
                    <a:pt x="10882" y="1999"/>
                  </a:lnTo>
                  <a:lnTo>
                    <a:pt x="10724" y="2157"/>
                  </a:lnTo>
                  <a:lnTo>
                    <a:pt x="10526" y="2335"/>
                  </a:lnTo>
                  <a:lnTo>
                    <a:pt x="10288" y="2513"/>
                  </a:lnTo>
                  <a:lnTo>
                    <a:pt x="10288" y="2533"/>
                  </a:lnTo>
                  <a:lnTo>
                    <a:pt x="10447" y="2533"/>
                  </a:lnTo>
                  <a:lnTo>
                    <a:pt x="10486" y="2513"/>
                  </a:lnTo>
                  <a:lnTo>
                    <a:pt x="10724" y="2335"/>
                  </a:lnTo>
                  <a:lnTo>
                    <a:pt x="10902" y="2157"/>
                  </a:lnTo>
                  <a:lnTo>
                    <a:pt x="11060" y="2018"/>
                  </a:lnTo>
                  <a:lnTo>
                    <a:pt x="11179" y="1860"/>
                  </a:lnTo>
                  <a:lnTo>
                    <a:pt x="11258" y="1722"/>
                  </a:lnTo>
                  <a:lnTo>
                    <a:pt x="11297" y="1583"/>
                  </a:lnTo>
                  <a:lnTo>
                    <a:pt x="11317" y="1465"/>
                  </a:lnTo>
                  <a:lnTo>
                    <a:pt x="11317" y="1346"/>
                  </a:lnTo>
                  <a:lnTo>
                    <a:pt x="11278" y="1227"/>
                  </a:lnTo>
                  <a:lnTo>
                    <a:pt x="11218" y="1128"/>
                  </a:lnTo>
                  <a:lnTo>
                    <a:pt x="11139" y="1029"/>
                  </a:lnTo>
                  <a:lnTo>
                    <a:pt x="11040" y="950"/>
                  </a:lnTo>
                  <a:lnTo>
                    <a:pt x="10921" y="851"/>
                  </a:lnTo>
                  <a:lnTo>
                    <a:pt x="10783" y="772"/>
                  </a:lnTo>
                  <a:lnTo>
                    <a:pt x="10466" y="634"/>
                  </a:lnTo>
                  <a:lnTo>
                    <a:pt x="10090" y="515"/>
                  </a:lnTo>
                  <a:lnTo>
                    <a:pt x="9695" y="416"/>
                  </a:lnTo>
                  <a:lnTo>
                    <a:pt x="9279" y="317"/>
                  </a:lnTo>
                  <a:lnTo>
                    <a:pt x="8864" y="258"/>
                  </a:lnTo>
                  <a:lnTo>
                    <a:pt x="8073" y="159"/>
                  </a:lnTo>
                  <a:lnTo>
                    <a:pt x="7459" y="99"/>
                  </a:lnTo>
                  <a:lnTo>
                    <a:pt x="6549" y="60"/>
                  </a:lnTo>
                  <a:lnTo>
                    <a:pt x="5639" y="20"/>
                  </a:lnTo>
                  <a:lnTo>
                    <a:pt x="47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921" name="Google Shape;921;p35"/>
            <p:cNvSpPr/>
            <p:nvPr/>
          </p:nvSpPr>
          <p:spPr>
            <a:xfrm>
              <a:off x="3547100" y="4664250"/>
              <a:ext cx="257225" cy="233475"/>
            </a:xfrm>
            <a:custGeom>
              <a:avLst/>
              <a:gdLst/>
              <a:ahLst/>
              <a:cxnLst/>
              <a:rect l="l" t="t" r="r" b="b"/>
              <a:pathLst>
                <a:path w="10289" h="9339" extrusionOk="0">
                  <a:moveTo>
                    <a:pt x="3067" y="0"/>
                  </a:moveTo>
                  <a:lnTo>
                    <a:pt x="2870" y="40"/>
                  </a:lnTo>
                  <a:lnTo>
                    <a:pt x="2672" y="99"/>
                  </a:lnTo>
                  <a:lnTo>
                    <a:pt x="2494" y="178"/>
                  </a:lnTo>
                  <a:lnTo>
                    <a:pt x="2316" y="277"/>
                  </a:lnTo>
                  <a:lnTo>
                    <a:pt x="2157" y="396"/>
                  </a:lnTo>
                  <a:lnTo>
                    <a:pt x="2019" y="534"/>
                  </a:lnTo>
                  <a:lnTo>
                    <a:pt x="1880" y="693"/>
                  </a:lnTo>
                  <a:lnTo>
                    <a:pt x="1762" y="851"/>
                  </a:lnTo>
                  <a:lnTo>
                    <a:pt x="1643" y="1029"/>
                  </a:lnTo>
                  <a:lnTo>
                    <a:pt x="1544" y="1207"/>
                  </a:lnTo>
                  <a:lnTo>
                    <a:pt x="1366" y="1167"/>
                  </a:lnTo>
                  <a:lnTo>
                    <a:pt x="1188" y="1128"/>
                  </a:lnTo>
                  <a:lnTo>
                    <a:pt x="951" y="1108"/>
                  </a:lnTo>
                  <a:lnTo>
                    <a:pt x="733" y="1128"/>
                  </a:lnTo>
                  <a:lnTo>
                    <a:pt x="535" y="1187"/>
                  </a:lnTo>
                  <a:lnTo>
                    <a:pt x="357" y="1286"/>
                  </a:lnTo>
                  <a:lnTo>
                    <a:pt x="278" y="1365"/>
                  </a:lnTo>
                  <a:lnTo>
                    <a:pt x="199" y="1425"/>
                  </a:lnTo>
                  <a:lnTo>
                    <a:pt x="139" y="1504"/>
                  </a:lnTo>
                  <a:lnTo>
                    <a:pt x="100" y="1603"/>
                  </a:lnTo>
                  <a:lnTo>
                    <a:pt x="41" y="1702"/>
                  </a:lnTo>
                  <a:lnTo>
                    <a:pt x="21" y="1801"/>
                  </a:lnTo>
                  <a:lnTo>
                    <a:pt x="1" y="1919"/>
                  </a:lnTo>
                  <a:lnTo>
                    <a:pt x="1" y="2038"/>
                  </a:lnTo>
                  <a:lnTo>
                    <a:pt x="21" y="2295"/>
                  </a:lnTo>
                  <a:lnTo>
                    <a:pt x="100" y="2572"/>
                  </a:lnTo>
                  <a:lnTo>
                    <a:pt x="219" y="2869"/>
                  </a:lnTo>
                  <a:lnTo>
                    <a:pt x="357" y="3166"/>
                  </a:lnTo>
                  <a:lnTo>
                    <a:pt x="258" y="3482"/>
                  </a:lnTo>
                  <a:lnTo>
                    <a:pt x="199" y="3799"/>
                  </a:lnTo>
                  <a:lnTo>
                    <a:pt x="159" y="4115"/>
                  </a:lnTo>
                  <a:lnTo>
                    <a:pt x="139" y="4452"/>
                  </a:lnTo>
                  <a:lnTo>
                    <a:pt x="139" y="4748"/>
                  </a:lnTo>
                  <a:lnTo>
                    <a:pt x="159" y="5045"/>
                  </a:lnTo>
                  <a:lnTo>
                    <a:pt x="219" y="5302"/>
                  </a:lnTo>
                  <a:lnTo>
                    <a:pt x="298" y="5520"/>
                  </a:lnTo>
                  <a:lnTo>
                    <a:pt x="357" y="5678"/>
                  </a:lnTo>
                  <a:lnTo>
                    <a:pt x="436" y="5797"/>
                  </a:lnTo>
                  <a:lnTo>
                    <a:pt x="535" y="5896"/>
                  </a:lnTo>
                  <a:lnTo>
                    <a:pt x="654" y="5995"/>
                  </a:lnTo>
                  <a:lnTo>
                    <a:pt x="773" y="6054"/>
                  </a:lnTo>
                  <a:lnTo>
                    <a:pt x="911" y="6094"/>
                  </a:lnTo>
                  <a:lnTo>
                    <a:pt x="1049" y="6133"/>
                  </a:lnTo>
                  <a:lnTo>
                    <a:pt x="1188" y="6153"/>
                  </a:lnTo>
                  <a:lnTo>
                    <a:pt x="1326" y="6153"/>
                  </a:lnTo>
                  <a:lnTo>
                    <a:pt x="1485" y="6133"/>
                  </a:lnTo>
                  <a:lnTo>
                    <a:pt x="1643" y="6094"/>
                  </a:lnTo>
                  <a:lnTo>
                    <a:pt x="1801" y="6054"/>
                  </a:lnTo>
                  <a:lnTo>
                    <a:pt x="2098" y="5935"/>
                  </a:lnTo>
                  <a:lnTo>
                    <a:pt x="2395" y="5777"/>
                  </a:lnTo>
                  <a:lnTo>
                    <a:pt x="2434" y="5896"/>
                  </a:lnTo>
                  <a:lnTo>
                    <a:pt x="2494" y="5995"/>
                  </a:lnTo>
                  <a:lnTo>
                    <a:pt x="2573" y="6074"/>
                  </a:lnTo>
                  <a:lnTo>
                    <a:pt x="2652" y="6133"/>
                  </a:lnTo>
                  <a:lnTo>
                    <a:pt x="2751" y="6173"/>
                  </a:lnTo>
                  <a:lnTo>
                    <a:pt x="2889" y="6193"/>
                  </a:lnTo>
                  <a:lnTo>
                    <a:pt x="3028" y="6193"/>
                  </a:lnTo>
                  <a:lnTo>
                    <a:pt x="3186" y="6153"/>
                  </a:lnTo>
                  <a:lnTo>
                    <a:pt x="3384" y="6074"/>
                  </a:lnTo>
                  <a:lnTo>
                    <a:pt x="3661" y="5896"/>
                  </a:lnTo>
                  <a:lnTo>
                    <a:pt x="3799" y="5797"/>
                  </a:lnTo>
                  <a:lnTo>
                    <a:pt x="3918" y="5698"/>
                  </a:lnTo>
                  <a:lnTo>
                    <a:pt x="4017" y="5579"/>
                  </a:lnTo>
                  <a:lnTo>
                    <a:pt x="4096" y="5480"/>
                  </a:lnTo>
                  <a:lnTo>
                    <a:pt x="4709" y="5777"/>
                  </a:lnTo>
                  <a:lnTo>
                    <a:pt x="5283" y="6094"/>
                  </a:lnTo>
                  <a:lnTo>
                    <a:pt x="5837" y="6430"/>
                  </a:lnTo>
                  <a:lnTo>
                    <a:pt x="6371" y="6747"/>
                  </a:lnTo>
                  <a:lnTo>
                    <a:pt x="6866" y="7083"/>
                  </a:lnTo>
                  <a:lnTo>
                    <a:pt x="7341" y="7399"/>
                  </a:lnTo>
                  <a:lnTo>
                    <a:pt x="8172" y="8013"/>
                  </a:lnTo>
                  <a:lnTo>
                    <a:pt x="8824" y="8527"/>
                  </a:lnTo>
                  <a:lnTo>
                    <a:pt x="9339" y="8962"/>
                  </a:lnTo>
                  <a:lnTo>
                    <a:pt x="9754" y="9338"/>
                  </a:lnTo>
                  <a:lnTo>
                    <a:pt x="10288" y="9160"/>
                  </a:lnTo>
                  <a:lnTo>
                    <a:pt x="9952" y="8586"/>
                  </a:lnTo>
                  <a:lnTo>
                    <a:pt x="9596" y="8052"/>
                  </a:lnTo>
                  <a:lnTo>
                    <a:pt x="9260" y="7558"/>
                  </a:lnTo>
                  <a:lnTo>
                    <a:pt x="8904" y="7083"/>
                  </a:lnTo>
                  <a:lnTo>
                    <a:pt x="8548" y="6648"/>
                  </a:lnTo>
                  <a:lnTo>
                    <a:pt x="8191" y="6232"/>
                  </a:lnTo>
                  <a:lnTo>
                    <a:pt x="7835" y="5856"/>
                  </a:lnTo>
                  <a:lnTo>
                    <a:pt x="7479" y="5520"/>
                  </a:lnTo>
                  <a:lnTo>
                    <a:pt x="7143" y="5203"/>
                  </a:lnTo>
                  <a:lnTo>
                    <a:pt x="6807" y="4907"/>
                  </a:lnTo>
                  <a:lnTo>
                    <a:pt x="6470" y="4649"/>
                  </a:lnTo>
                  <a:lnTo>
                    <a:pt x="6154" y="4412"/>
                  </a:lnTo>
                  <a:lnTo>
                    <a:pt x="5857" y="4194"/>
                  </a:lnTo>
                  <a:lnTo>
                    <a:pt x="5560" y="3997"/>
                  </a:lnTo>
                  <a:lnTo>
                    <a:pt x="5026" y="3680"/>
                  </a:lnTo>
                  <a:lnTo>
                    <a:pt x="5066" y="3383"/>
                  </a:lnTo>
                  <a:lnTo>
                    <a:pt x="5085" y="3245"/>
                  </a:lnTo>
                  <a:lnTo>
                    <a:pt x="5066" y="3106"/>
                  </a:lnTo>
                  <a:lnTo>
                    <a:pt x="5046" y="2948"/>
                  </a:lnTo>
                  <a:lnTo>
                    <a:pt x="5006" y="2810"/>
                  </a:lnTo>
                  <a:lnTo>
                    <a:pt x="4947" y="2671"/>
                  </a:lnTo>
                  <a:lnTo>
                    <a:pt x="4888" y="2552"/>
                  </a:lnTo>
                  <a:lnTo>
                    <a:pt x="4808" y="2453"/>
                  </a:lnTo>
                  <a:lnTo>
                    <a:pt x="4690" y="2374"/>
                  </a:lnTo>
                  <a:lnTo>
                    <a:pt x="4571" y="2315"/>
                  </a:lnTo>
                  <a:lnTo>
                    <a:pt x="4413" y="2275"/>
                  </a:lnTo>
                  <a:lnTo>
                    <a:pt x="4472" y="1860"/>
                  </a:lnTo>
                  <a:lnTo>
                    <a:pt x="4512" y="1524"/>
                  </a:lnTo>
                  <a:lnTo>
                    <a:pt x="4512" y="1326"/>
                  </a:lnTo>
                  <a:lnTo>
                    <a:pt x="4492" y="1148"/>
                  </a:lnTo>
                  <a:lnTo>
                    <a:pt x="4452" y="970"/>
                  </a:lnTo>
                  <a:lnTo>
                    <a:pt x="4393" y="792"/>
                  </a:lnTo>
                  <a:lnTo>
                    <a:pt x="4314" y="633"/>
                  </a:lnTo>
                  <a:lnTo>
                    <a:pt x="4235" y="495"/>
                  </a:lnTo>
                  <a:lnTo>
                    <a:pt x="4136" y="376"/>
                  </a:lnTo>
                  <a:lnTo>
                    <a:pt x="4017" y="257"/>
                  </a:lnTo>
                  <a:lnTo>
                    <a:pt x="3898" y="178"/>
                  </a:lnTo>
                  <a:lnTo>
                    <a:pt x="3760" y="99"/>
                  </a:lnTo>
                  <a:lnTo>
                    <a:pt x="3602" y="40"/>
                  </a:lnTo>
                  <a:lnTo>
                    <a:pt x="3443" y="20"/>
                  </a:lnTo>
                  <a:lnTo>
                    <a:pt x="3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922" name="Google Shape;922;p35"/>
            <p:cNvSpPr/>
            <p:nvPr/>
          </p:nvSpPr>
          <p:spPr>
            <a:xfrm>
              <a:off x="3602500" y="4763150"/>
              <a:ext cx="46525" cy="55425"/>
            </a:xfrm>
            <a:custGeom>
              <a:avLst/>
              <a:gdLst/>
              <a:ahLst/>
              <a:cxnLst/>
              <a:rect l="l" t="t" r="r" b="b"/>
              <a:pathLst>
                <a:path w="1861" h="2217" extrusionOk="0">
                  <a:moveTo>
                    <a:pt x="990" y="1"/>
                  </a:moveTo>
                  <a:lnTo>
                    <a:pt x="911" y="21"/>
                  </a:lnTo>
                  <a:lnTo>
                    <a:pt x="753" y="60"/>
                  </a:lnTo>
                  <a:lnTo>
                    <a:pt x="614" y="139"/>
                  </a:lnTo>
                  <a:lnTo>
                    <a:pt x="476" y="238"/>
                  </a:lnTo>
                  <a:lnTo>
                    <a:pt x="357" y="337"/>
                  </a:lnTo>
                  <a:lnTo>
                    <a:pt x="199" y="535"/>
                  </a:lnTo>
                  <a:lnTo>
                    <a:pt x="100" y="773"/>
                  </a:lnTo>
                  <a:lnTo>
                    <a:pt x="21" y="1010"/>
                  </a:lnTo>
                  <a:lnTo>
                    <a:pt x="1" y="1247"/>
                  </a:lnTo>
                  <a:lnTo>
                    <a:pt x="1" y="1386"/>
                  </a:lnTo>
                  <a:lnTo>
                    <a:pt x="21" y="1505"/>
                  </a:lnTo>
                  <a:lnTo>
                    <a:pt x="60" y="1623"/>
                  </a:lnTo>
                  <a:lnTo>
                    <a:pt x="100" y="1722"/>
                  </a:lnTo>
                  <a:lnTo>
                    <a:pt x="159" y="1841"/>
                  </a:lnTo>
                  <a:lnTo>
                    <a:pt x="238" y="1940"/>
                  </a:lnTo>
                  <a:lnTo>
                    <a:pt x="317" y="2039"/>
                  </a:lnTo>
                  <a:lnTo>
                    <a:pt x="416" y="2118"/>
                  </a:lnTo>
                  <a:lnTo>
                    <a:pt x="515" y="2177"/>
                  </a:lnTo>
                  <a:lnTo>
                    <a:pt x="614" y="2197"/>
                  </a:lnTo>
                  <a:lnTo>
                    <a:pt x="713" y="2217"/>
                  </a:lnTo>
                  <a:lnTo>
                    <a:pt x="832" y="2217"/>
                  </a:lnTo>
                  <a:lnTo>
                    <a:pt x="931" y="2197"/>
                  </a:lnTo>
                  <a:lnTo>
                    <a:pt x="1029" y="2177"/>
                  </a:lnTo>
                  <a:lnTo>
                    <a:pt x="1247" y="2078"/>
                  </a:lnTo>
                  <a:lnTo>
                    <a:pt x="1445" y="1960"/>
                  </a:lnTo>
                  <a:lnTo>
                    <a:pt x="1623" y="1801"/>
                  </a:lnTo>
                  <a:lnTo>
                    <a:pt x="1761" y="1623"/>
                  </a:lnTo>
                  <a:lnTo>
                    <a:pt x="1860" y="1465"/>
                  </a:lnTo>
                  <a:lnTo>
                    <a:pt x="1841" y="1445"/>
                  </a:lnTo>
                  <a:lnTo>
                    <a:pt x="1761" y="1445"/>
                  </a:lnTo>
                  <a:lnTo>
                    <a:pt x="1742" y="1465"/>
                  </a:lnTo>
                  <a:lnTo>
                    <a:pt x="1643" y="1643"/>
                  </a:lnTo>
                  <a:lnTo>
                    <a:pt x="1504" y="1821"/>
                  </a:lnTo>
                  <a:lnTo>
                    <a:pt x="1326" y="1960"/>
                  </a:lnTo>
                  <a:lnTo>
                    <a:pt x="1128" y="2059"/>
                  </a:lnTo>
                  <a:lnTo>
                    <a:pt x="1029" y="2098"/>
                  </a:lnTo>
                  <a:lnTo>
                    <a:pt x="931" y="2118"/>
                  </a:lnTo>
                  <a:lnTo>
                    <a:pt x="832" y="2138"/>
                  </a:lnTo>
                  <a:lnTo>
                    <a:pt x="733" y="2118"/>
                  </a:lnTo>
                  <a:lnTo>
                    <a:pt x="634" y="2098"/>
                  </a:lnTo>
                  <a:lnTo>
                    <a:pt x="535" y="2059"/>
                  </a:lnTo>
                  <a:lnTo>
                    <a:pt x="436" y="1999"/>
                  </a:lnTo>
                  <a:lnTo>
                    <a:pt x="357" y="1920"/>
                  </a:lnTo>
                  <a:lnTo>
                    <a:pt x="278" y="1821"/>
                  </a:lnTo>
                  <a:lnTo>
                    <a:pt x="218" y="1702"/>
                  </a:lnTo>
                  <a:lnTo>
                    <a:pt x="159" y="1564"/>
                  </a:lnTo>
                  <a:lnTo>
                    <a:pt x="119" y="1425"/>
                  </a:lnTo>
                  <a:lnTo>
                    <a:pt x="100" y="1287"/>
                  </a:lnTo>
                  <a:lnTo>
                    <a:pt x="100" y="1148"/>
                  </a:lnTo>
                  <a:lnTo>
                    <a:pt x="119" y="1010"/>
                  </a:lnTo>
                  <a:lnTo>
                    <a:pt x="139" y="871"/>
                  </a:lnTo>
                  <a:lnTo>
                    <a:pt x="238" y="654"/>
                  </a:lnTo>
                  <a:lnTo>
                    <a:pt x="357" y="456"/>
                  </a:lnTo>
                  <a:lnTo>
                    <a:pt x="515" y="258"/>
                  </a:lnTo>
                  <a:lnTo>
                    <a:pt x="693" y="120"/>
                  </a:lnTo>
                  <a:lnTo>
                    <a:pt x="812" y="60"/>
                  </a:lnTo>
                  <a:lnTo>
                    <a:pt x="891" y="41"/>
                  </a:lnTo>
                  <a:lnTo>
                    <a:pt x="970" y="80"/>
                  </a:lnTo>
                  <a:lnTo>
                    <a:pt x="1049" y="120"/>
                  </a:lnTo>
                  <a:lnTo>
                    <a:pt x="1089" y="199"/>
                  </a:lnTo>
                  <a:lnTo>
                    <a:pt x="1128" y="298"/>
                  </a:lnTo>
                  <a:lnTo>
                    <a:pt x="1188" y="456"/>
                  </a:lnTo>
                  <a:lnTo>
                    <a:pt x="1188" y="575"/>
                  </a:lnTo>
                  <a:lnTo>
                    <a:pt x="1148" y="693"/>
                  </a:lnTo>
                  <a:lnTo>
                    <a:pt x="1089" y="792"/>
                  </a:lnTo>
                  <a:lnTo>
                    <a:pt x="1029" y="871"/>
                  </a:lnTo>
                  <a:lnTo>
                    <a:pt x="950" y="911"/>
                  </a:lnTo>
                  <a:lnTo>
                    <a:pt x="891" y="911"/>
                  </a:lnTo>
                  <a:lnTo>
                    <a:pt x="851" y="891"/>
                  </a:lnTo>
                  <a:lnTo>
                    <a:pt x="812" y="871"/>
                  </a:lnTo>
                  <a:lnTo>
                    <a:pt x="772" y="832"/>
                  </a:lnTo>
                  <a:lnTo>
                    <a:pt x="733" y="792"/>
                  </a:lnTo>
                  <a:lnTo>
                    <a:pt x="713" y="713"/>
                  </a:lnTo>
                  <a:lnTo>
                    <a:pt x="693" y="693"/>
                  </a:lnTo>
                  <a:lnTo>
                    <a:pt x="654" y="713"/>
                  </a:lnTo>
                  <a:lnTo>
                    <a:pt x="614" y="713"/>
                  </a:lnTo>
                  <a:lnTo>
                    <a:pt x="594" y="733"/>
                  </a:lnTo>
                  <a:lnTo>
                    <a:pt x="634" y="832"/>
                  </a:lnTo>
                  <a:lnTo>
                    <a:pt x="693" y="911"/>
                  </a:lnTo>
                  <a:lnTo>
                    <a:pt x="733" y="951"/>
                  </a:lnTo>
                  <a:lnTo>
                    <a:pt x="792" y="990"/>
                  </a:lnTo>
                  <a:lnTo>
                    <a:pt x="851" y="1010"/>
                  </a:lnTo>
                  <a:lnTo>
                    <a:pt x="911" y="1010"/>
                  </a:lnTo>
                  <a:lnTo>
                    <a:pt x="970" y="990"/>
                  </a:lnTo>
                  <a:lnTo>
                    <a:pt x="1029" y="951"/>
                  </a:lnTo>
                  <a:lnTo>
                    <a:pt x="1128" y="871"/>
                  </a:lnTo>
                  <a:lnTo>
                    <a:pt x="1227" y="733"/>
                  </a:lnTo>
                  <a:lnTo>
                    <a:pt x="1287" y="594"/>
                  </a:lnTo>
                  <a:lnTo>
                    <a:pt x="1306" y="436"/>
                  </a:lnTo>
                  <a:lnTo>
                    <a:pt x="1287" y="318"/>
                  </a:lnTo>
                  <a:lnTo>
                    <a:pt x="1267" y="219"/>
                  </a:lnTo>
                  <a:lnTo>
                    <a:pt x="1227" y="139"/>
                  </a:lnTo>
                  <a:lnTo>
                    <a:pt x="1188" y="80"/>
                  </a:lnTo>
                  <a:lnTo>
                    <a:pt x="1128" y="41"/>
                  </a:lnTo>
                  <a:lnTo>
                    <a:pt x="1069" y="21"/>
                  </a:lnTo>
                  <a:lnTo>
                    <a:pt x="990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923" name="Google Shape;923;p35"/>
            <p:cNvSpPr/>
            <p:nvPr/>
          </p:nvSpPr>
          <p:spPr>
            <a:xfrm>
              <a:off x="3640600" y="4719150"/>
              <a:ext cx="35125" cy="41075"/>
            </a:xfrm>
            <a:custGeom>
              <a:avLst/>
              <a:gdLst/>
              <a:ahLst/>
              <a:cxnLst/>
              <a:rect l="l" t="t" r="r" b="b"/>
              <a:pathLst>
                <a:path w="1405" h="1643" extrusionOk="0">
                  <a:moveTo>
                    <a:pt x="673" y="0"/>
                  </a:moveTo>
                  <a:lnTo>
                    <a:pt x="594" y="20"/>
                  </a:lnTo>
                  <a:lnTo>
                    <a:pt x="534" y="40"/>
                  </a:lnTo>
                  <a:lnTo>
                    <a:pt x="455" y="79"/>
                  </a:lnTo>
                  <a:lnTo>
                    <a:pt x="336" y="178"/>
                  </a:lnTo>
                  <a:lnTo>
                    <a:pt x="218" y="317"/>
                  </a:lnTo>
                  <a:lnTo>
                    <a:pt x="119" y="475"/>
                  </a:lnTo>
                  <a:lnTo>
                    <a:pt x="59" y="633"/>
                  </a:lnTo>
                  <a:lnTo>
                    <a:pt x="20" y="792"/>
                  </a:lnTo>
                  <a:lnTo>
                    <a:pt x="0" y="930"/>
                  </a:lnTo>
                  <a:lnTo>
                    <a:pt x="0" y="1088"/>
                  </a:lnTo>
                  <a:lnTo>
                    <a:pt x="20" y="1247"/>
                  </a:lnTo>
                  <a:lnTo>
                    <a:pt x="59" y="1385"/>
                  </a:lnTo>
                  <a:lnTo>
                    <a:pt x="139" y="1504"/>
                  </a:lnTo>
                  <a:lnTo>
                    <a:pt x="178" y="1543"/>
                  </a:lnTo>
                  <a:lnTo>
                    <a:pt x="237" y="1563"/>
                  </a:lnTo>
                  <a:lnTo>
                    <a:pt x="297" y="1583"/>
                  </a:lnTo>
                  <a:lnTo>
                    <a:pt x="376" y="1563"/>
                  </a:lnTo>
                  <a:lnTo>
                    <a:pt x="455" y="1543"/>
                  </a:lnTo>
                  <a:lnTo>
                    <a:pt x="534" y="1504"/>
                  </a:lnTo>
                  <a:lnTo>
                    <a:pt x="613" y="1444"/>
                  </a:lnTo>
                  <a:lnTo>
                    <a:pt x="693" y="1365"/>
                  </a:lnTo>
                  <a:lnTo>
                    <a:pt x="752" y="1286"/>
                  </a:lnTo>
                  <a:lnTo>
                    <a:pt x="772" y="1207"/>
                  </a:lnTo>
                  <a:lnTo>
                    <a:pt x="811" y="1128"/>
                  </a:lnTo>
                  <a:lnTo>
                    <a:pt x="811" y="1029"/>
                  </a:lnTo>
                  <a:lnTo>
                    <a:pt x="811" y="930"/>
                  </a:lnTo>
                  <a:lnTo>
                    <a:pt x="772" y="831"/>
                  </a:lnTo>
                  <a:lnTo>
                    <a:pt x="752" y="772"/>
                  </a:lnTo>
                  <a:lnTo>
                    <a:pt x="712" y="732"/>
                  </a:lnTo>
                  <a:lnTo>
                    <a:pt x="673" y="712"/>
                  </a:lnTo>
                  <a:lnTo>
                    <a:pt x="633" y="693"/>
                  </a:lnTo>
                  <a:lnTo>
                    <a:pt x="574" y="693"/>
                  </a:lnTo>
                  <a:lnTo>
                    <a:pt x="534" y="712"/>
                  </a:lnTo>
                  <a:lnTo>
                    <a:pt x="435" y="792"/>
                  </a:lnTo>
                  <a:lnTo>
                    <a:pt x="475" y="811"/>
                  </a:lnTo>
                  <a:lnTo>
                    <a:pt x="534" y="792"/>
                  </a:lnTo>
                  <a:lnTo>
                    <a:pt x="574" y="752"/>
                  </a:lnTo>
                  <a:lnTo>
                    <a:pt x="594" y="752"/>
                  </a:lnTo>
                  <a:lnTo>
                    <a:pt x="613" y="772"/>
                  </a:lnTo>
                  <a:lnTo>
                    <a:pt x="633" y="792"/>
                  </a:lnTo>
                  <a:lnTo>
                    <a:pt x="673" y="871"/>
                  </a:lnTo>
                  <a:lnTo>
                    <a:pt x="693" y="930"/>
                  </a:lnTo>
                  <a:lnTo>
                    <a:pt x="693" y="1088"/>
                  </a:lnTo>
                  <a:lnTo>
                    <a:pt x="673" y="1227"/>
                  </a:lnTo>
                  <a:lnTo>
                    <a:pt x="633" y="1306"/>
                  </a:lnTo>
                  <a:lnTo>
                    <a:pt x="594" y="1385"/>
                  </a:lnTo>
                  <a:lnTo>
                    <a:pt x="514" y="1444"/>
                  </a:lnTo>
                  <a:lnTo>
                    <a:pt x="435" y="1484"/>
                  </a:lnTo>
                  <a:lnTo>
                    <a:pt x="356" y="1504"/>
                  </a:lnTo>
                  <a:lnTo>
                    <a:pt x="297" y="1504"/>
                  </a:lnTo>
                  <a:lnTo>
                    <a:pt x="218" y="1464"/>
                  </a:lnTo>
                  <a:lnTo>
                    <a:pt x="158" y="1365"/>
                  </a:lnTo>
                  <a:lnTo>
                    <a:pt x="119" y="1266"/>
                  </a:lnTo>
                  <a:lnTo>
                    <a:pt x="99" y="1167"/>
                  </a:lnTo>
                  <a:lnTo>
                    <a:pt x="99" y="1049"/>
                  </a:lnTo>
                  <a:lnTo>
                    <a:pt x="99" y="930"/>
                  </a:lnTo>
                  <a:lnTo>
                    <a:pt x="139" y="693"/>
                  </a:lnTo>
                  <a:lnTo>
                    <a:pt x="218" y="475"/>
                  </a:lnTo>
                  <a:lnTo>
                    <a:pt x="317" y="297"/>
                  </a:lnTo>
                  <a:lnTo>
                    <a:pt x="376" y="218"/>
                  </a:lnTo>
                  <a:lnTo>
                    <a:pt x="455" y="158"/>
                  </a:lnTo>
                  <a:lnTo>
                    <a:pt x="534" y="99"/>
                  </a:lnTo>
                  <a:lnTo>
                    <a:pt x="613" y="79"/>
                  </a:lnTo>
                  <a:lnTo>
                    <a:pt x="712" y="79"/>
                  </a:lnTo>
                  <a:lnTo>
                    <a:pt x="811" y="119"/>
                  </a:lnTo>
                  <a:lnTo>
                    <a:pt x="910" y="198"/>
                  </a:lnTo>
                  <a:lnTo>
                    <a:pt x="1009" y="277"/>
                  </a:lnTo>
                  <a:lnTo>
                    <a:pt x="1068" y="396"/>
                  </a:lnTo>
                  <a:lnTo>
                    <a:pt x="1128" y="495"/>
                  </a:lnTo>
                  <a:lnTo>
                    <a:pt x="1187" y="633"/>
                  </a:lnTo>
                  <a:lnTo>
                    <a:pt x="1227" y="772"/>
                  </a:lnTo>
                  <a:lnTo>
                    <a:pt x="1266" y="910"/>
                  </a:lnTo>
                  <a:lnTo>
                    <a:pt x="1286" y="1069"/>
                  </a:lnTo>
                  <a:lnTo>
                    <a:pt x="1286" y="1207"/>
                  </a:lnTo>
                  <a:lnTo>
                    <a:pt x="1286" y="1365"/>
                  </a:lnTo>
                  <a:lnTo>
                    <a:pt x="1246" y="1504"/>
                  </a:lnTo>
                  <a:lnTo>
                    <a:pt x="1207" y="1642"/>
                  </a:lnTo>
                  <a:lnTo>
                    <a:pt x="1286" y="1642"/>
                  </a:lnTo>
                  <a:lnTo>
                    <a:pt x="1306" y="1622"/>
                  </a:lnTo>
                  <a:lnTo>
                    <a:pt x="1385" y="1425"/>
                  </a:lnTo>
                  <a:lnTo>
                    <a:pt x="1405" y="1227"/>
                  </a:lnTo>
                  <a:lnTo>
                    <a:pt x="1405" y="1009"/>
                  </a:lnTo>
                  <a:lnTo>
                    <a:pt x="1365" y="792"/>
                  </a:lnTo>
                  <a:lnTo>
                    <a:pt x="1306" y="574"/>
                  </a:lnTo>
                  <a:lnTo>
                    <a:pt x="1207" y="376"/>
                  </a:lnTo>
                  <a:lnTo>
                    <a:pt x="1068" y="198"/>
                  </a:lnTo>
                  <a:lnTo>
                    <a:pt x="1009" y="139"/>
                  </a:lnTo>
                  <a:lnTo>
                    <a:pt x="930" y="79"/>
                  </a:lnTo>
                  <a:lnTo>
                    <a:pt x="831" y="40"/>
                  </a:lnTo>
                  <a:lnTo>
                    <a:pt x="752" y="20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924" name="Google Shape;924;p35"/>
            <p:cNvSpPr/>
            <p:nvPr/>
          </p:nvSpPr>
          <p:spPr>
            <a:xfrm>
              <a:off x="3562450" y="4747325"/>
              <a:ext cx="42550" cy="50000"/>
            </a:xfrm>
            <a:custGeom>
              <a:avLst/>
              <a:gdLst/>
              <a:ahLst/>
              <a:cxnLst/>
              <a:rect l="l" t="t" r="r" b="b"/>
              <a:pathLst>
                <a:path w="1702" h="2000" extrusionOk="0">
                  <a:moveTo>
                    <a:pt x="811" y="1"/>
                  </a:moveTo>
                  <a:lnTo>
                    <a:pt x="653" y="21"/>
                  </a:lnTo>
                  <a:lnTo>
                    <a:pt x="515" y="60"/>
                  </a:lnTo>
                  <a:lnTo>
                    <a:pt x="396" y="120"/>
                  </a:lnTo>
                  <a:lnTo>
                    <a:pt x="317" y="179"/>
                  </a:lnTo>
                  <a:lnTo>
                    <a:pt x="238" y="258"/>
                  </a:lnTo>
                  <a:lnTo>
                    <a:pt x="159" y="337"/>
                  </a:lnTo>
                  <a:lnTo>
                    <a:pt x="119" y="416"/>
                  </a:lnTo>
                  <a:lnTo>
                    <a:pt x="40" y="594"/>
                  </a:lnTo>
                  <a:lnTo>
                    <a:pt x="0" y="772"/>
                  </a:lnTo>
                  <a:lnTo>
                    <a:pt x="0" y="970"/>
                  </a:lnTo>
                  <a:lnTo>
                    <a:pt x="40" y="1168"/>
                  </a:lnTo>
                  <a:lnTo>
                    <a:pt x="99" y="1366"/>
                  </a:lnTo>
                  <a:lnTo>
                    <a:pt x="198" y="1544"/>
                  </a:lnTo>
                  <a:lnTo>
                    <a:pt x="257" y="1643"/>
                  </a:lnTo>
                  <a:lnTo>
                    <a:pt x="337" y="1742"/>
                  </a:lnTo>
                  <a:lnTo>
                    <a:pt x="416" y="1801"/>
                  </a:lnTo>
                  <a:lnTo>
                    <a:pt x="495" y="1861"/>
                  </a:lnTo>
                  <a:lnTo>
                    <a:pt x="574" y="1920"/>
                  </a:lnTo>
                  <a:lnTo>
                    <a:pt x="673" y="1960"/>
                  </a:lnTo>
                  <a:lnTo>
                    <a:pt x="851" y="1999"/>
                  </a:lnTo>
                  <a:lnTo>
                    <a:pt x="1049" y="1999"/>
                  </a:lnTo>
                  <a:lnTo>
                    <a:pt x="1247" y="1979"/>
                  </a:lnTo>
                  <a:lnTo>
                    <a:pt x="1464" y="1940"/>
                  </a:lnTo>
                  <a:lnTo>
                    <a:pt x="1662" y="1880"/>
                  </a:lnTo>
                  <a:lnTo>
                    <a:pt x="1702" y="1841"/>
                  </a:lnTo>
                  <a:lnTo>
                    <a:pt x="1682" y="1821"/>
                  </a:lnTo>
                  <a:lnTo>
                    <a:pt x="1623" y="1821"/>
                  </a:lnTo>
                  <a:lnTo>
                    <a:pt x="1444" y="1880"/>
                  </a:lnTo>
                  <a:lnTo>
                    <a:pt x="1286" y="1920"/>
                  </a:lnTo>
                  <a:lnTo>
                    <a:pt x="1128" y="1940"/>
                  </a:lnTo>
                  <a:lnTo>
                    <a:pt x="989" y="1940"/>
                  </a:lnTo>
                  <a:lnTo>
                    <a:pt x="831" y="1920"/>
                  </a:lnTo>
                  <a:lnTo>
                    <a:pt x="693" y="1861"/>
                  </a:lnTo>
                  <a:lnTo>
                    <a:pt x="554" y="1781"/>
                  </a:lnTo>
                  <a:lnTo>
                    <a:pt x="416" y="1663"/>
                  </a:lnTo>
                  <a:lnTo>
                    <a:pt x="337" y="1564"/>
                  </a:lnTo>
                  <a:lnTo>
                    <a:pt x="277" y="1465"/>
                  </a:lnTo>
                  <a:lnTo>
                    <a:pt x="218" y="1366"/>
                  </a:lnTo>
                  <a:lnTo>
                    <a:pt x="178" y="1247"/>
                  </a:lnTo>
                  <a:lnTo>
                    <a:pt x="119" y="1010"/>
                  </a:lnTo>
                  <a:lnTo>
                    <a:pt x="119" y="772"/>
                  </a:lnTo>
                  <a:lnTo>
                    <a:pt x="119" y="634"/>
                  </a:lnTo>
                  <a:lnTo>
                    <a:pt x="178" y="495"/>
                  </a:lnTo>
                  <a:lnTo>
                    <a:pt x="238" y="377"/>
                  </a:lnTo>
                  <a:lnTo>
                    <a:pt x="337" y="278"/>
                  </a:lnTo>
                  <a:lnTo>
                    <a:pt x="435" y="199"/>
                  </a:lnTo>
                  <a:lnTo>
                    <a:pt x="554" y="139"/>
                  </a:lnTo>
                  <a:lnTo>
                    <a:pt x="693" y="100"/>
                  </a:lnTo>
                  <a:lnTo>
                    <a:pt x="831" y="80"/>
                  </a:lnTo>
                  <a:lnTo>
                    <a:pt x="950" y="80"/>
                  </a:lnTo>
                  <a:lnTo>
                    <a:pt x="1049" y="100"/>
                  </a:lnTo>
                  <a:lnTo>
                    <a:pt x="1128" y="139"/>
                  </a:lnTo>
                  <a:lnTo>
                    <a:pt x="1187" y="179"/>
                  </a:lnTo>
                  <a:lnTo>
                    <a:pt x="1227" y="238"/>
                  </a:lnTo>
                  <a:lnTo>
                    <a:pt x="1247" y="317"/>
                  </a:lnTo>
                  <a:lnTo>
                    <a:pt x="1266" y="397"/>
                  </a:lnTo>
                  <a:lnTo>
                    <a:pt x="1266" y="476"/>
                  </a:lnTo>
                  <a:lnTo>
                    <a:pt x="1266" y="555"/>
                  </a:lnTo>
                  <a:lnTo>
                    <a:pt x="1247" y="654"/>
                  </a:lnTo>
                  <a:lnTo>
                    <a:pt x="1207" y="713"/>
                  </a:lnTo>
                  <a:lnTo>
                    <a:pt x="1167" y="792"/>
                  </a:lnTo>
                  <a:lnTo>
                    <a:pt x="1108" y="832"/>
                  </a:lnTo>
                  <a:lnTo>
                    <a:pt x="1049" y="871"/>
                  </a:lnTo>
                  <a:lnTo>
                    <a:pt x="970" y="911"/>
                  </a:lnTo>
                  <a:lnTo>
                    <a:pt x="851" y="911"/>
                  </a:lnTo>
                  <a:lnTo>
                    <a:pt x="811" y="931"/>
                  </a:lnTo>
                  <a:lnTo>
                    <a:pt x="811" y="970"/>
                  </a:lnTo>
                  <a:lnTo>
                    <a:pt x="970" y="970"/>
                  </a:lnTo>
                  <a:lnTo>
                    <a:pt x="1088" y="931"/>
                  </a:lnTo>
                  <a:lnTo>
                    <a:pt x="1187" y="871"/>
                  </a:lnTo>
                  <a:lnTo>
                    <a:pt x="1266" y="772"/>
                  </a:lnTo>
                  <a:lnTo>
                    <a:pt x="1326" y="674"/>
                  </a:lnTo>
                  <a:lnTo>
                    <a:pt x="1365" y="555"/>
                  </a:lnTo>
                  <a:lnTo>
                    <a:pt x="1385" y="436"/>
                  </a:lnTo>
                  <a:lnTo>
                    <a:pt x="1385" y="317"/>
                  </a:lnTo>
                  <a:lnTo>
                    <a:pt x="1365" y="238"/>
                  </a:lnTo>
                  <a:lnTo>
                    <a:pt x="1346" y="179"/>
                  </a:lnTo>
                  <a:lnTo>
                    <a:pt x="1306" y="120"/>
                  </a:lnTo>
                  <a:lnTo>
                    <a:pt x="1247" y="80"/>
                  </a:lnTo>
                  <a:lnTo>
                    <a:pt x="1128" y="21"/>
                  </a:lnTo>
                  <a:lnTo>
                    <a:pt x="970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925" name="Google Shape;925;p35"/>
            <p:cNvSpPr/>
            <p:nvPr/>
          </p:nvSpPr>
          <p:spPr>
            <a:xfrm>
              <a:off x="3606950" y="4689950"/>
              <a:ext cx="42075" cy="37125"/>
            </a:xfrm>
            <a:custGeom>
              <a:avLst/>
              <a:gdLst/>
              <a:ahLst/>
              <a:cxnLst/>
              <a:rect l="l" t="t" r="r" b="b"/>
              <a:pathLst>
                <a:path w="1683" h="1485" extrusionOk="0">
                  <a:moveTo>
                    <a:pt x="634" y="1"/>
                  </a:moveTo>
                  <a:lnTo>
                    <a:pt x="535" y="21"/>
                  </a:lnTo>
                  <a:lnTo>
                    <a:pt x="456" y="60"/>
                  </a:lnTo>
                  <a:lnTo>
                    <a:pt x="396" y="100"/>
                  </a:lnTo>
                  <a:lnTo>
                    <a:pt x="278" y="199"/>
                  </a:lnTo>
                  <a:lnTo>
                    <a:pt x="179" y="318"/>
                  </a:lnTo>
                  <a:lnTo>
                    <a:pt x="100" y="476"/>
                  </a:lnTo>
                  <a:lnTo>
                    <a:pt x="40" y="634"/>
                  </a:lnTo>
                  <a:lnTo>
                    <a:pt x="21" y="812"/>
                  </a:lnTo>
                  <a:lnTo>
                    <a:pt x="1" y="970"/>
                  </a:lnTo>
                  <a:lnTo>
                    <a:pt x="1" y="1050"/>
                  </a:lnTo>
                  <a:lnTo>
                    <a:pt x="21" y="1109"/>
                  </a:lnTo>
                  <a:lnTo>
                    <a:pt x="100" y="1247"/>
                  </a:lnTo>
                  <a:lnTo>
                    <a:pt x="199" y="1366"/>
                  </a:lnTo>
                  <a:lnTo>
                    <a:pt x="317" y="1445"/>
                  </a:lnTo>
                  <a:lnTo>
                    <a:pt x="456" y="1485"/>
                  </a:lnTo>
                  <a:lnTo>
                    <a:pt x="594" y="1485"/>
                  </a:lnTo>
                  <a:lnTo>
                    <a:pt x="673" y="1465"/>
                  </a:lnTo>
                  <a:lnTo>
                    <a:pt x="733" y="1425"/>
                  </a:lnTo>
                  <a:lnTo>
                    <a:pt x="792" y="1386"/>
                  </a:lnTo>
                  <a:lnTo>
                    <a:pt x="851" y="1326"/>
                  </a:lnTo>
                  <a:lnTo>
                    <a:pt x="891" y="1247"/>
                  </a:lnTo>
                  <a:lnTo>
                    <a:pt x="911" y="1168"/>
                  </a:lnTo>
                  <a:lnTo>
                    <a:pt x="931" y="1089"/>
                  </a:lnTo>
                  <a:lnTo>
                    <a:pt x="931" y="1010"/>
                  </a:lnTo>
                  <a:lnTo>
                    <a:pt x="911" y="931"/>
                  </a:lnTo>
                  <a:lnTo>
                    <a:pt x="851" y="871"/>
                  </a:lnTo>
                  <a:lnTo>
                    <a:pt x="792" y="832"/>
                  </a:lnTo>
                  <a:lnTo>
                    <a:pt x="713" y="812"/>
                  </a:lnTo>
                  <a:lnTo>
                    <a:pt x="614" y="812"/>
                  </a:lnTo>
                  <a:lnTo>
                    <a:pt x="555" y="852"/>
                  </a:lnTo>
                  <a:lnTo>
                    <a:pt x="515" y="871"/>
                  </a:lnTo>
                  <a:lnTo>
                    <a:pt x="515" y="891"/>
                  </a:lnTo>
                  <a:lnTo>
                    <a:pt x="495" y="931"/>
                  </a:lnTo>
                  <a:lnTo>
                    <a:pt x="515" y="990"/>
                  </a:lnTo>
                  <a:lnTo>
                    <a:pt x="575" y="990"/>
                  </a:lnTo>
                  <a:lnTo>
                    <a:pt x="614" y="970"/>
                  </a:lnTo>
                  <a:lnTo>
                    <a:pt x="634" y="951"/>
                  </a:lnTo>
                  <a:lnTo>
                    <a:pt x="693" y="911"/>
                  </a:lnTo>
                  <a:lnTo>
                    <a:pt x="733" y="891"/>
                  </a:lnTo>
                  <a:lnTo>
                    <a:pt x="772" y="931"/>
                  </a:lnTo>
                  <a:lnTo>
                    <a:pt x="812" y="1010"/>
                  </a:lnTo>
                  <a:lnTo>
                    <a:pt x="832" y="1069"/>
                  </a:lnTo>
                  <a:lnTo>
                    <a:pt x="812" y="1148"/>
                  </a:lnTo>
                  <a:lnTo>
                    <a:pt x="772" y="1287"/>
                  </a:lnTo>
                  <a:lnTo>
                    <a:pt x="753" y="1346"/>
                  </a:lnTo>
                  <a:lnTo>
                    <a:pt x="693" y="1406"/>
                  </a:lnTo>
                  <a:lnTo>
                    <a:pt x="654" y="1445"/>
                  </a:lnTo>
                  <a:lnTo>
                    <a:pt x="614" y="1465"/>
                  </a:lnTo>
                  <a:lnTo>
                    <a:pt x="515" y="1465"/>
                  </a:lnTo>
                  <a:lnTo>
                    <a:pt x="416" y="1425"/>
                  </a:lnTo>
                  <a:lnTo>
                    <a:pt x="317" y="1346"/>
                  </a:lnTo>
                  <a:lnTo>
                    <a:pt x="238" y="1267"/>
                  </a:lnTo>
                  <a:lnTo>
                    <a:pt x="179" y="1168"/>
                  </a:lnTo>
                  <a:lnTo>
                    <a:pt x="139" y="1089"/>
                  </a:lnTo>
                  <a:lnTo>
                    <a:pt x="119" y="990"/>
                  </a:lnTo>
                  <a:lnTo>
                    <a:pt x="100" y="891"/>
                  </a:lnTo>
                  <a:lnTo>
                    <a:pt x="119" y="773"/>
                  </a:lnTo>
                  <a:lnTo>
                    <a:pt x="139" y="654"/>
                  </a:lnTo>
                  <a:lnTo>
                    <a:pt x="218" y="436"/>
                  </a:lnTo>
                  <a:lnTo>
                    <a:pt x="317" y="258"/>
                  </a:lnTo>
                  <a:lnTo>
                    <a:pt x="377" y="179"/>
                  </a:lnTo>
                  <a:lnTo>
                    <a:pt x="436" y="120"/>
                  </a:lnTo>
                  <a:lnTo>
                    <a:pt x="495" y="80"/>
                  </a:lnTo>
                  <a:lnTo>
                    <a:pt x="555" y="60"/>
                  </a:lnTo>
                  <a:lnTo>
                    <a:pt x="614" y="41"/>
                  </a:lnTo>
                  <a:lnTo>
                    <a:pt x="693" y="41"/>
                  </a:lnTo>
                  <a:lnTo>
                    <a:pt x="812" y="80"/>
                  </a:lnTo>
                  <a:lnTo>
                    <a:pt x="950" y="139"/>
                  </a:lnTo>
                  <a:lnTo>
                    <a:pt x="1069" y="238"/>
                  </a:lnTo>
                  <a:lnTo>
                    <a:pt x="1168" y="337"/>
                  </a:lnTo>
                  <a:lnTo>
                    <a:pt x="1247" y="456"/>
                  </a:lnTo>
                  <a:lnTo>
                    <a:pt x="1386" y="654"/>
                  </a:lnTo>
                  <a:lnTo>
                    <a:pt x="1485" y="891"/>
                  </a:lnTo>
                  <a:lnTo>
                    <a:pt x="1544" y="1148"/>
                  </a:lnTo>
                  <a:lnTo>
                    <a:pt x="1564" y="1267"/>
                  </a:lnTo>
                  <a:lnTo>
                    <a:pt x="1583" y="1386"/>
                  </a:lnTo>
                  <a:lnTo>
                    <a:pt x="1663" y="1386"/>
                  </a:lnTo>
                  <a:lnTo>
                    <a:pt x="1682" y="1366"/>
                  </a:lnTo>
                  <a:lnTo>
                    <a:pt x="1663" y="1148"/>
                  </a:lnTo>
                  <a:lnTo>
                    <a:pt x="1623" y="931"/>
                  </a:lnTo>
                  <a:lnTo>
                    <a:pt x="1544" y="713"/>
                  </a:lnTo>
                  <a:lnTo>
                    <a:pt x="1425" y="496"/>
                  </a:lnTo>
                  <a:lnTo>
                    <a:pt x="1287" y="298"/>
                  </a:lnTo>
                  <a:lnTo>
                    <a:pt x="1208" y="219"/>
                  </a:lnTo>
                  <a:lnTo>
                    <a:pt x="1128" y="159"/>
                  </a:lnTo>
                  <a:lnTo>
                    <a:pt x="1030" y="100"/>
                  </a:lnTo>
                  <a:lnTo>
                    <a:pt x="931" y="41"/>
                  </a:lnTo>
                  <a:lnTo>
                    <a:pt x="832" y="21"/>
                  </a:lnTo>
                  <a:lnTo>
                    <a:pt x="713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926" name="Google Shape;926;p35"/>
            <p:cNvSpPr/>
            <p:nvPr/>
          </p:nvSpPr>
          <p:spPr>
            <a:xfrm>
              <a:off x="3544650" y="4692425"/>
              <a:ext cx="46500" cy="47025"/>
            </a:xfrm>
            <a:custGeom>
              <a:avLst/>
              <a:gdLst/>
              <a:ahLst/>
              <a:cxnLst/>
              <a:rect l="l" t="t" r="r" b="b"/>
              <a:pathLst>
                <a:path w="1860" h="1881" extrusionOk="0">
                  <a:moveTo>
                    <a:pt x="1326" y="1"/>
                  </a:moveTo>
                  <a:lnTo>
                    <a:pt x="1246" y="21"/>
                  </a:lnTo>
                  <a:lnTo>
                    <a:pt x="1068" y="100"/>
                  </a:lnTo>
                  <a:lnTo>
                    <a:pt x="910" y="199"/>
                  </a:lnTo>
                  <a:lnTo>
                    <a:pt x="772" y="337"/>
                  </a:lnTo>
                  <a:lnTo>
                    <a:pt x="732" y="416"/>
                  </a:lnTo>
                  <a:lnTo>
                    <a:pt x="692" y="495"/>
                  </a:lnTo>
                  <a:lnTo>
                    <a:pt x="673" y="575"/>
                  </a:lnTo>
                  <a:lnTo>
                    <a:pt x="653" y="654"/>
                  </a:lnTo>
                  <a:lnTo>
                    <a:pt x="669" y="717"/>
                  </a:lnTo>
                  <a:lnTo>
                    <a:pt x="653" y="713"/>
                  </a:lnTo>
                  <a:lnTo>
                    <a:pt x="495" y="713"/>
                  </a:lnTo>
                  <a:lnTo>
                    <a:pt x="336" y="733"/>
                  </a:lnTo>
                  <a:lnTo>
                    <a:pt x="257" y="772"/>
                  </a:lnTo>
                  <a:lnTo>
                    <a:pt x="198" y="812"/>
                  </a:lnTo>
                  <a:lnTo>
                    <a:pt x="139" y="871"/>
                  </a:lnTo>
                  <a:lnTo>
                    <a:pt x="99" y="931"/>
                  </a:lnTo>
                  <a:lnTo>
                    <a:pt x="59" y="1010"/>
                  </a:lnTo>
                  <a:lnTo>
                    <a:pt x="20" y="1089"/>
                  </a:lnTo>
                  <a:lnTo>
                    <a:pt x="20" y="1188"/>
                  </a:lnTo>
                  <a:lnTo>
                    <a:pt x="0" y="1287"/>
                  </a:lnTo>
                  <a:lnTo>
                    <a:pt x="20" y="1386"/>
                  </a:lnTo>
                  <a:lnTo>
                    <a:pt x="40" y="1485"/>
                  </a:lnTo>
                  <a:lnTo>
                    <a:pt x="79" y="1584"/>
                  </a:lnTo>
                  <a:lnTo>
                    <a:pt x="139" y="1663"/>
                  </a:lnTo>
                  <a:lnTo>
                    <a:pt x="198" y="1722"/>
                  </a:lnTo>
                  <a:lnTo>
                    <a:pt x="257" y="1781"/>
                  </a:lnTo>
                  <a:lnTo>
                    <a:pt x="336" y="1821"/>
                  </a:lnTo>
                  <a:lnTo>
                    <a:pt x="435" y="1861"/>
                  </a:lnTo>
                  <a:lnTo>
                    <a:pt x="514" y="1880"/>
                  </a:lnTo>
                  <a:lnTo>
                    <a:pt x="712" y="1880"/>
                  </a:lnTo>
                  <a:lnTo>
                    <a:pt x="791" y="1861"/>
                  </a:lnTo>
                  <a:lnTo>
                    <a:pt x="890" y="1841"/>
                  </a:lnTo>
                  <a:lnTo>
                    <a:pt x="969" y="1801"/>
                  </a:lnTo>
                  <a:lnTo>
                    <a:pt x="1068" y="1742"/>
                  </a:lnTo>
                  <a:lnTo>
                    <a:pt x="1128" y="1683"/>
                  </a:lnTo>
                  <a:lnTo>
                    <a:pt x="1207" y="1603"/>
                  </a:lnTo>
                  <a:lnTo>
                    <a:pt x="1266" y="1504"/>
                  </a:lnTo>
                  <a:lnTo>
                    <a:pt x="1306" y="1425"/>
                  </a:lnTo>
                  <a:lnTo>
                    <a:pt x="1306" y="1346"/>
                  </a:lnTo>
                  <a:lnTo>
                    <a:pt x="1306" y="1267"/>
                  </a:lnTo>
                  <a:lnTo>
                    <a:pt x="1266" y="1208"/>
                  </a:lnTo>
                  <a:lnTo>
                    <a:pt x="1227" y="1148"/>
                  </a:lnTo>
                  <a:lnTo>
                    <a:pt x="1187" y="1089"/>
                  </a:lnTo>
                  <a:lnTo>
                    <a:pt x="1128" y="1049"/>
                  </a:lnTo>
                  <a:lnTo>
                    <a:pt x="1049" y="1030"/>
                  </a:lnTo>
                  <a:lnTo>
                    <a:pt x="910" y="1030"/>
                  </a:lnTo>
                  <a:lnTo>
                    <a:pt x="831" y="1049"/>
                  </a:lnTo>
                  <a:lnTo>
                    <a:pt x="752" y="1109"/>
                  </a:lnTo>
                  <a:lnTo>
                    <a:pt x="673" y="1168"/>
                  </a:lnTo>
                  <a:lnTo>
                    <a:pt x="613" y="1247"/>
                  </a:lnTo>
                  <a:lnTo>
                    <a:pt x="594" y="1287"/>
                  </a:lnTo>
                  <a:lnTo>
                    <a:pt x="594" y="1326"/>
                  </a:lnTo>
                  <a:lnTo>
                    <a:pt x="633" y="1386"/>
                  </a:lnTo>
                  <a:lnTo>
                    <a:pt x="692" y="1425"/>
                  </a:lnTo>
                  <a:lnTo>
                    <a:pt x="772" y="1445"/>
                  </a:lnTo>
                  <a:lnTo>
                    <a:pt x="950" y="1445"/>
                  </a:lnTo>
                  <a:lnTo>
                    <a:pt x="989" y="1386"/>
                  </a:lnTo>
                  <a:lnTo>
                    <a:pt x="1009" y="1366"/>
                  </a:lnTo>
                  <a:lnTo>
                    <a:pt x="1009" y="1326"/>
                  </a:lnTo>
                  <a:lnTo>
                    <a:pt x="910" y="1326"/>
                  </a:lnTo>
                  <a:lnTo>
                    <a:pt x="890" y="1346"/>
                  </a:lnTo>
                  <a:lnTo>
                    <a:pt x="890" y="1386"/>
                  </a:lnTo>
                  <a:lnTo>
                    <a:pt x="871" y="1406"/>
                  </a:lnTo>
                  <a:lnTo>
                    <a:pt x="811" y="1386"/>
                  </a:lnTo>
                  <a:lnTo>
                    <a:pt x="752" y="1346"/>
                  </a:lnTo>
                  <a:lnTo>
                    <a:pt x="712" y="1307"/>
                  </a:lnTo>
                  <a:lnTo>
                    <a:pt x="712" y="1267"/>
                  </a:lnTo>
                  <a:lnTo>
                    <a:pt x="712" y="1227"/>
                  </a:lnTo>
                  <a:lnTo>
                    <a:pt x="712" y="1208"/>
                  </a:lnTo>
                  <a:lnTo>
                    <a:pt x="752" y="1188"/>
                  </a:lnTo>
                  <a:lnTo>
                    <a:pt x="811" y="1148"/>
                  </a:lnTo>
                  <a:lnTo>
                    <a:pt x="890" y="1148"/>
                  </a:lnTo>
                  <a:lnTo>
                    <a:pt x="1068" y="1168"/>
                  </a:lnTo>
                  <a:lnTo>
                    <a:pt x="1147" y="1188"/>
                  </a:lnTo>
                  <a:lnTo>
                    <a:pt x="1187" y="1208"/>
                  </a:lnTo>
                  <a:lnTo>
                    <a:pt x="1207" y="1287"/>
                  </a:lnTo>
                  <a:lnTo>
                    <a:pt x="1207" y="1346"/>
                  </a:lnTo>
                  <a:lnTo>
                    <a:pt x="1207" y="1406"/>
                  </a:lnTo>
                  <a:lnTo>
                    <a:pt x="1187" y="1465"/>
                  </a:lnTo>
                  <a:lnTo>
                    <a:pt x="1108" y="1584"/>
                  </a:lnTo>
                  <a:lnTo>
                    <a:pt x="1029" y="1683"/>
                  </a:lnTo>
                  <a:lnTo>
                    <a:pt x="950" y="1781"/>
                  </a:lnTo>
                  <a:lnTo>
                    <a:pt x="851" y="1841"/>
                  </a:lnTo>
                  <a:lnTo>
                    <a:pt x="772" y="1861"/>
                  </a:lnTo>
                  <a:lnTo>
                    <a:pt x="673" y="1861"/>
                  </a:lnTo>
                  <a:lnTo>
                    <a:pt x="574" y="1841"/>
                  </a:lnTo>
                  <a:lnTo>
                    <a:pt x="495" y="1801"/>
                  </a:lnTo>
                  <a:lnTo>
                    <a:pt x="336" y="1702"/>
                  </a:lnTo>
                  <a:lnTo>
                    <a:pt x="277" y="1643"/>
                  </a:lnTo>
                  <a:lnTo>
                    <a:pt x="237" y="1584"/>
                  </a:lnTo>
                  <a:lnTo>
                    <a:pt x="158" y="1465"/>
                  </a:lnTo>
                  <a:lnTo>
                    <a:pt x="139" y="1307"/>
                  </a:lnTo>
                  <a:lnTo>
                    <a:pt x="119" y="1168"/>
                  </a:lnTo>
                  <a:lnTo>
                    <a:pt x="139" y="1030"/>
                  </a:lnTo>
                  <a:lnTo>
                    <a:pt x="198" y="931"/>
                  </a:lnTo>
                  <a:lnTo>
                    <a:pt x="277" y="852"/>
                  </a:lnTo>
                  <a:lnTo>
                    <a:pt x="396" y="812"/>
                  </a:lnTo>
                  <a:lnTo>
                    <a:pt x="514" y="792"/>
                  </a:lnTo>
                  <a:lnTo>
                    <a:pt x="633" y="812"/>
                  </a:lnTo>
                  <a:lnTo>
                    <a:pt x="752" y="852"/>
                  </a:lnTo>
                  <a:lnTo>
                    <a:pt x="772" y="871"/>
                  </a:lnTo>
                  <a:lnTo>
                    <a:pt x="851" y="931"/>
                  </a:lnTo>
                  <a:lnTo>
                    <a:pt x="930" y="931"/>
                  </a:lnTo>
                  <a:lnTo>
                    <a:pt x="950" y="911"/>
                  </a:lnTo>
                  <a:lnTo>
                    <a:pt x="950" y="891"/>
                  </a:lnTo>
                  <a:lnTo>
                    <a:pt x="890" y="832"/>
                  </a:lnTo>
                  <a:lnTo>
                    <a:pt x="845" y="798"/>
                  </a:lnTo>
                  <a:lnTo>
                    <a:pt x="811" y="753"/>
                  </a:lnTo>
                  <a:lnTo>
                    <a:pt x="791" y="654"/>
                  </a:lnTo>
                  <a:lnTo>
                    <a:pt x="791" y="555"/>
                  </a:lnTo>
                  <a:lnTo>
                    <a:pt x="811" y="456"/>
                  </a:lnTo>
                  <a:lnTo>
                    <a:pt x="871" y="377"/>
                  </a:lnTo>
                  <a:lnTo>
                    <a:pt x="930" y="278"/>
                  </a:lnTo>
                  <a:lnTo>
                    <a:pt x="1009" y="219"/>
                  </a:lnTo>
                  <a:lnTo>
                    <a:pt x="1108" y="139"/>
                  </a:lnTo>
                  <a:lnTo>
                    <a:pt x="1207" y="100"/>
                  </a:lnTo>
                  <a:lnTo>
                    <a:pt x="1306" y="80"/>
                  </a:lnTo>
                  <a:lnTo>
                    <a:pt x="1405" y="80"/>
                  </a:lnTo>
                  <a:lnTo>
                    <a:pt x="1504" y="120"/>
                  </a:lnTo>
                  <a:lnTo>
                    <a:pt x="1583" y="179"/>
                  </a:lnTo>
                  <a:lnTo>
                    <a:pt x="1662" y="278"/>
                  </a:lnTo>
                  <a:lnTo>
                    <a:pt x="1721" y="436"/>
                  </a:lnTo>
                  <a:lnTo>
                    <a:pt x="1741" y="515"/>
                  </a:lnTo>
                  <a:lnTo>
                    <a:pt x="1741" y="594"/>
                  </a:lnTo>
                  <a:lnTo>
                    <a:pt x="1721" y="753"/>
                  </a:lnTo>
                  <a:lnTo>
                    <a:pt x="1682" y="832"/>
                  </a:lnTo>
                  <a:lnTo>
                    <a:pt x="1622" y="871"/>
                  </a:lnTo>
                  <a:lnTo>
                    <a:pt x="1563" y="891"/>
                  </a:lnTo>
                  <a:lnTo>
                    <a:pt x="1484" y="911"/>
                  </a:lnTo>
                  <a:lnTo>
                    <a:pt x="1424" y="891"/>
                  </a:lnTo>
                  <a:lnTo>
                    <a:pt x="1345" y="852"/>
                  </a:lnTo>
                  <a:lnTo>
                    <a:pt x="1306" y="812"/>
                  </a:lnTo>
                  <a:lnTo>
                    <a:pt x="1246" y="753"/>
                  </a:lnTo>
                  <a:lnTo>
                    <a:pt x="1227" y="693"/>
                  </a:lnTo>
                  <a:lnTo>
                    <a:pt x="1227" y="634"/>
                  </a:lnTo>
                  <a:lnTo>
                    <a:pt x="1246" y="495"/>
                  </a:lnTo>
                  <a:lnTo>
                    <a:pt x="1365" y="416"/>
                  </a:lnTo>
                  <a:lnTo>
                    <a:pt x="1464" y="377"/>
                  </a:lnTo>
                  <a:lnTo>
                    <a:pt x="1504" y="377"/>
                  </a:lnTo>
                  <a:lnTo>
                    <a:pt x="1543" y="397"/>
                  </a:lnTo>
                  <a:lnTo>
                    <a:pt x="1583" y="476"/>
                  </a:lnTo>
                  <a:lnTo>
                    <a:pt x="1583" y="515"/>
                  </a:lnTo>
                  <a:lnTo>
                    <a:pt x="1583" y="555"/>
                  </a:lnTo>
                  <a:lnTo>
                    <a:pt x="1563" y="575"/>
                  </a:lnTo>
                  <a:lnTo>
                    <a:pt x="1523" y="614"/>
                  </a:lnTo>
                  <a:lnTo>
                    <a:pt x="1464" y="634"/>
                  </a:lnTo>
                  <a:lnTo>
                    <a:pt x="1464" y="654"/>
                  </a:lnTo>
                  <a:lnTo>
                    <a:pt x="1484" y="654"/>
                  </a:lnTo>
                  <a:lnTo>
                    <a:pt x="1603" y="634"/>
                  </a:lnTo>
                  <a:lnTo>
                    <a:pt x="1662" y="594"/>
                  </a:lnTo>
                  <a:lnTo>
                    <a:pt x="1682" y="515"/>
                  </a:lnTo>
                  <a:lnTo>
                    <a:pt x="1682" y="456"/>
                  </a:lnTo>
                  <a:lnTo>
                    <a:pt x="1642" y="397"/>
                  </a:lnTo>
                  <a:lnTo>
                    <a:pt x="1563" y="337"/>
                  </a:lnTo>
                  <a:lnTo>
                    <a:pt x="1484" y="317"/>
                  </a:lnTo>
                  <a:lnTo>
                    <a:pt x="1365" y="337"/>
                  </a:lnTo>
                  <a:lnTo>
                    <a:pt x="1306" y="357"/>
                  </a:lnTo>
                  <a:lnTo>
                    <a:pt x="1246" y="397"/>
                  </a:lnTo>
                  <a:lnTo>
                    <a:pt x="1187" y="456"/>
                  </a:lnTo>
                  <a:lnTo>
                    <a:pt x="1167" y="515"/>
                  </a:lnTo>
                  <a:lnTo>
                    <a:pt x="1128" y="614"/>
                  </a:lnTo>
                  <a:lnTo>
                    <a:pt x="1128" y="733"/>
                  </a:lnTo>
                  <a:lnTo>
                    <a:pt x="1187" y="852"/>
                  </a:lnTo>
                  <a:lnTo>
                    <a:pt x="1227" y="891"/>
                  </a:lnTo>
                  <a:lnTo>
                    <a:pt x="1266" y="931"/>
                  </a:lnTo>
                  <a:lnTo>
                    <a:pt x="1326" y="951"/>
                  </a:lnTo>
                  <a:lnTo>
                    <a:pt x="1385" y="970"/>
                  </a:lnTo>
                  <a:lnTo>
                    <a:pt x="1523" y="970"/>
                  </a:lnTo>
                  <a:lnTo>
                    <a:pt x="1622" y="931"/>
                  </a:lnTo>
                  <a:lnTo>
                    <a:pt x="1701" y="891"/>
                  </a:lnTo>
                  <a:lnTo>
                    <a:pt x="1761" y="832"/>
                  </a:lnTo>
                  <a:lnTo>
                    <a:pt x="1800" y="772"/>
                  </a:lnTo>
                  <a:lnTo>
                    <a:pt x="1820" y="693"/>
                  </a:lnTo>
                  <a:lnTo>
                    <a:pt x="1840" y="614"/>
                  </a:lnTo>
                  <a:lnTo>
                    <a:pt x="1860" y="535"/>
                  </a:lnTo>
                  <a:lnTo>
                    <a:pt x="1840" y="456"/>
                  </a:lnTo>
                  <a:lnTo>
                    <a:pt x="1800" y="298"/>
                  </a:lnTo>
                  <a:lnTo>
                    <a:pt x="1761" y="219"/>
                  </a:lnTo>
                  <a:lnTo>
                    <a:pt x="1701" y="159"/>
                  </a:lnTo>
                  <a:lnTo>
                    <a:pt x="1642" y="100"/>
                  </a:lnTo>
                  <a:lnTo>
                    <a:pt x="1583" y="60"/>
                  </a:lnTo>
                  <a:lnTo>
                    <a:pt x="1504" y="21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927" name="Google Shape;927;p35"/>
            <p:cNvSpPr/>
            <p:nvPr/>
          </p:nvSpPr>
          <p:spPr>
            <a:xfrm>
              <a:off x="3947725" y="4420400"/>
              <a:ext cx="151875" cy="366025"/>
            </a:xfrm>
            <a:custGeom>
              <a:avLst/>
              <a:gdLst/>
              <a:ahLst/>
              <a:cxnLst/>
              <a:rect l="l" t="t" r="r" b="b"/>
              <a:pathLst>
                <a:path w="6075" h="14641" extrusionOk="0">
                  <a:moveTo>
                    <a:pt x="1663" y="1"/>
                  </a:moveTo>
                  <a:lnTo>
                    <a:pt x="1524" y="21"/>
                  </a:lnTo>
                  <a:lnTo>
                    <a:pt x="1386" y="40"/>
                  </a:lnTo>
                  <a:lnTo>
                    <a:pt x="1267" y="100"/>
                  </a:lnTo>
                  <a:lnTo>
                    <a:pt x="1208" y="179"/>
                  </a:lnTo>
                  <a:lnTo>
                    <a:pt x="990" y="555"/>
                  </a:lnTo>
                  <a:lnTo>
                    <a:pt x="772" y="950"/>
                  </a:lnTo>
                  <a:lnTo>
                    <a:pt x="594" y="1326"/>
                  </a:lnTo>
                  <a:lnTo>
                    <a:pt x="436" y="1722"/>
                  </a:lnTo>
                  <a:lnTo>
                    <a:pt x="298" y="2118"/>
                  </a:lnTo>
                  <a:lnTo>
                    <a:pt x="199" y="2513"/>
                  </a:lnTo>
                  <a:lnTo>
                    <a:pt x="100" y="2909"/>
                  </a:lnTo>
                  <a:lnTo>
                    <a:pt x="40" y="3305"/>
                  </a:lnTo>
                  <a:lnTo>
                    <a:pt x="1" y="3700"/>
                  </a:lnTo>
                  <a:lnTo>
                    <a:pt x="1" y="4096"/>
                  </a:lnTo>
                  <a:lnTo>
                    <a:pt x="21" y="4512"/>
                  </a:lnTo>
                  <a:lnTo>
                    <a:pt x="60" y="4907"/>
                  </a:lnTo>
                  <a:lnTo>
                    <a:pt x="139" y="5323"/>
                  </a:lnTo>
                  <a:lnTo>
                    <a:pt x="258" y="5738"/>
                  </a:lnTo>
                  <a:lnTo>
                    <a:pt x="396" y="6134"/>
                  </a:lnTo>
                  <a:lnTo>
                    <a:pt x="575" y="6549"/>
                  </a:lnTo>
                  <a:lnTo>
                    <a:pt x="673" y="6747"/>
                  </a:lnTo>
                  <a:lnTo>
                    <a:pt x="812" y="6945"/>
                  </a:lnTo>
                  <a:lnTo>
                    <a:pt x="990" y="7163"/>
                  </a:lnTo>
                  <a:lnTo>
                    <a:pt x="1188" y="7380"/>
                  </a:lnTo>
                  <a:lnTo>
                    <a:pt x="1663" y="7835"/>
                  </a:lnTo>
                  <a:lnTo>
                    <a:pt x="2197" y="8290"/>
                  </a:lnTo>
                  <a:lnTo>
                    <a:pt x="3364" y="9279"/>
                  </a:lnTo>
                  <a:lnTo>
                    <a:pt x="3938" y="9774"/>
                  </a:lnTo>
                  <a:lnTo>
                    <a:pt x="4195" y="10031"/>
                  </a:lnTo>
                  <a:lnTo>
                    <a:pt x="4452" y="10308"/>
                  </a:lnTo>
                  <a:lnTo>
                    <a:pt x="4690" y="10565"/>
                  </a:lnTo>
                  <a:lnTo>
                    <a:pt x="4887" y="10823"/>
                  </a:lnTo>
                  <a:lnTo>
                    <a:pt x="5065" y="11080"/>
                  </a:lnTo>
                  <a:lnTo>
                    <a:pt x="5224" y="11337"/>
                  </a:lnTo>
                  <a:lnTo>
                    <a:pt x="5342" y="11594"/>
                  </a:lnTo>
                  <a:lnTo>
                    <a:pt x="5422" y="11851"/>
                  </a:lnTo>
                  <a:lnTo>
                    <a:pt x="5461" y="12108"/>
                  </a:lnTo>
                  <a:lnTo>
                    <a:pt x="5461" y="12366"/>
                  </a:lnTo>
                  <a:lnTo>
                    <a:pt x="5441" y="12504"/>
                  </a:lnTo>
                  <a:lnTo>
                    <a:pt x="5402" y="12623"/>
                  </a:lnTo>
                  <a:lnTo>
                    <a:pt x="5362" y="12742"/>
                  </a:lnTo>
                  <a:lnTo>
                    <a:pt x="5303" y="12880"/>
                  </a:lnTo>
                  <a:lnTo>
                    <a:pt x="5224" y="12999"/>
                  </a:lnTo>
                  <a:lnTo>
                    <a:pt x="5145" y="13117"/>
                  </a:lnTo>
                  <a:lnTo>
                    <a:pt x="5046" y="13236"/>
                  </a:lnTo>
                  <a:lnTo>
                    <a:pt x="4927" y="13375"/>
                  </a:lnTo>
                  <a:lnTo>
                    <a:pt x="4630" y="13612"/>
                  </a:lnTo>
                  <a:lnTo>
                    <a:pt x="4294" y="13849"/>
                  </a:lnTo>
                  <a:lnTo>
                    <a:pt x="3878" y="14087"/>
                  </a:lnTo>
                  <a:lnTo>
                    <a:pt x="3384" y="14304"/>
                  </a:lnTo>
                  <a:lnTo>
                    <a:pt x="3245" y="14384"/>
                  </a:lnTo>
                  <a:lnTo>
                    <a:pt x="3206" y="14423"/>
                  </a:lnTo>
                  <a:lnTo>
                    <a:pt x="3166" y="14463"/>
                  </a:lnTo>
                  <a:lnTo>
                    <a:pt x="3166" y="14483"/>
                  </a:lnTo>
                  <a:lnTo>
                    <a:pt x="3166" y="14522"/>
                  </a:lnTo>
                  <a:lnTo>
                    <a:pt x="3226" y="14581"/>
                  </a:lnTo>
                  <a:lnTo>
                    <a:pt x="3305" y="14621"/>
                  </a:lnTo>
                  <a:lnTo>
                    <a:pt x="3423" y="14641"/>
                  </a:lnTo>
                  <a:lnTo>
                    <a:pt x="3542" y="14641"/>
                  </a:lnTo>
                  <a:lnTo>
                    <a:pt x="3681" y="14601"/>
                  </a:lnTo>
                  <a:lnTo>
                    <a:pt x="3977" y="14463"/>
                  </a:lnTo>
                  <a:lnTo>
                    <a:pt x="4274" y="14285"/>
                  </a:lnTo>
                  <a:lnTo>
                    <a:pt x="4551" y="14107"/>
                  </a:lnTo>
                  <a:lnTo>
                    <a:pt x="4828" y="13889"/>
                  </a:lnTo>
                  <a:lnTo>
                    <a:pt x="5105" y="13671"/>
                  </a:lnTo>
                  <a:lnTo>
                    <a:pt x="5342" y="13434"/>
                  </a:lnTo>
                  <a:lnTo>
                    <a:pt x="5540" y="13157"/>
                  </a:lnTo>
                  <a:lnTo>
                    <a:pt x="5738" y="12880"/>
                  </a:lnTo>
                  <a:lnTo>
                    <a:pt x="5877" y="12603"/>
                  </a:lnTo>
                  <a:lnTo>
                    <a:pt x="5995" y="12306"/>
                  </a:lnTo>
                  <a:lnTo>
                    <a:pt x="6015" y="12148"/>
                  </a:lnTo>
                  <a:lnTo>
                    <a:pt x="6055" y="11990"/>
                  </a:lnTo>
                  <a:lnTo>
                    <a:pt x="6055" y="11832"/>
                  </a:lnTo>
                  <a:lnTo>
                    <a:pt x="6074" y="11673"/>
                  </a:lnTo>
                  <a:lnTo>
                    <a:pt x="6055" y="11495"/>
                  </a:lnTo>
                  <a:lnTo>
                    <a:pt x="6015" y="11337"/>
                  </a:lnTo>
                  <a:lnTo>
                    <a:pt x="5975" y="11179"/>
                  </a:lnTo>
                  <a:lnTo>
                    <a:pt x="5936" y="11001"/>
                  </a:lnTo>
                  <a:lnTo>
                    <a:pt x="5857" y="10842"/>
                  </a:lnTo>
                  <a:lnTo>
                    <a:pt x="5758" y="10664"/>
                  </a:lnTo>
                  <a:lnTo>
                    <a:pt x="5659" y="10506"/>
                  </a:lnTo>
                  <a:lnTo>
                    <a:pt x="5540" y="10328"/>
                  </a:lnTo>
                  <a:lnTo>
                    <a:pt x="5323" y="10091"/>
                  </a:lnTo>
                  <a:lnTo>
                    <a:pt x="5105" y="9833"/>
                  </a:lnTo>
                  <a:lnTo>
                    <a:pt x="4650" y="9398"/>
                  </a:lnTo>
                  <a:lnTo>
                    <a:pt x="4175" y="8963"/>
                  </a:lnTo>
                  <a:lnTo>
                    <a:pt x="3681" y="8567"/>
                  </a:lnTo>
                  <a:lnTo>
                    <a:pt x="2672" y="7756"/>
                  </a:lnTo>
                  <a:lnTo>
                    <a:pt x="2177" y="7341"/>
                  </a:lnTo>
                  <a:lnTo>
                    <a:pt x="1722" y="6886"/>
                  </a:lnTo>
                  <a:lnTo>
                    <a:pt x="1564" y="6727"/>
                  </a:lnTo>
                  <a:lnTo>
                    <a:pt x="1405" y="6549"/>
                  </a:lnTo>
                  <a:lnTo>
                    <a:pt x="1287" y="6351"/>
                  </a:lnTo>
                  <a:lnTo>
                    <a:pt x="1168" y="6154"/>
                  </a:lnTo>
                  <a:lnTo>
                    <a:pt x="1049" y="5956"/>
                  </a:lnTo>
                  <a:lnTo>
                    <a:pt x="970" y="5758"/>
                  </a:lnTo>
                  <a:lnTo>
                    <a:pt x="891" y="5560"/>
                  </a:lnTo>
                  <a:lnTo>
                    <a:pt x="832" y="5342"/>
                  </a:lnTo>
                  <a:lnTo>
                    <a:pt x="772" y="5125"/>
                  </a:lnTo>
                  <a:lnTo>
                    <a:pt x="733" y="4907"/>
                  </a:lnTo>
                  <a:lnTo>
                    <a:pt x="693" y="4472"/>
                  </a:lnTo>
                  <a:lnTo>
                    <a:pt x="673" y="4017"/>
                  </a:lnTo>
                  <a:lnTo>
                    <a:pt x="713" y="3562"/>
                  </a:lnTo>
                  <a:lnTo>
                    <a:pt x="772" y="3107"/>
                  </a:lnTo>
                  <a:lnTo>
                    <a:pt x="871" y="2652"/>
                  </a:lnTo>
                  <a:lnTo>
                    <a:pt x="990" y="2197"/>
                  </a:lnTo>
                  <a:lnTo>
                    <a:pt x="1148" y="1762"/>
                  </a:lnTo>
                  <a:lnTo>
                    <a:pt x="1307" y="1346"/>
                  </a:lnTo>
                  <a:lnTo>
                    <a:pt x="1485" y="931"/>
                  </a:lnTo>
                  <a:lnTo>
                    <a:pt x="1682" y="555"/>
                  </a:lnTo>
                  <a:lnTo>
                    <a:pt x="1900" y="179"/>
                  </a:lnTo>
                  <a:lnTo>
                    <a:pt x="1920" y="139"/>
                  </a:lnTo>
                  <a:lnTo>
                    <a:pt x="1920" y="80"/>
                  </a:lnTo>
                  <a:lnTo>
                    <a:pt x="1900" y="60"/>
                  </a:lnTo>
                  <a:lnTo>
                    <a:pt x="1880" y="21"/>
                  </a:lnTo>
                  <a:lnTo>
                    <a:pt x="1781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928" name="Google Shape;928;p35"/>
            <p:cNvSpPr/>
            <p:nvPr/>
          </p:nvSpPr>
          <p:spPr>
            <a:xfrm>
              <a:off x="4036275" y="4410025"/>
              <a:ext cx="133050" cy="370475"/>
            </a:xfrm>
            <a:custGeom>
              <a:avLst/>
              <a:gdLst/>
              <a:ahLst/>
              <a:cxnLst/>
              <a:rect l="l" t="t" r="r" b="b"/>
              <a:pathLst>
                <a:path w="5322" h="14819" extrusionOk="0">
                  <a:moveTo>
                    <a:pt x="1761" y="0"/>
                  </a:moveTo>
                  <a:lnTo>
                    <a:pt x="1622" y="60"/>
                  </a:lnTo>
                  <a:lnTo>
                    <a:pt x="1306" y="258"/>
                  </a:lnTo>
                  <a:lnTo>
                    <a:pt x="1029" y="475"/>
                  </a:lnTo>
                  <a:lnTo>
                    <a:pt x="791" y="713"/>
                  </a:lnTo>
                  <a:lnTo>
                    <a:pt x="574" y="970"/>
                  </a:lnTo>
                  <a:lnTo>
                    <a:pt x="416" y="1247"/>
                  </a:lnTo>
                  <a:lnTo>
                    <a:pt x="277" y="1543"/>
                  </a:lnTo>
                  <a:lnTo>
                    <a:pt x="158" y="1840"/>
                  </a:lnTo>
                  <a:lnTo>
                    <a:pt x="79" y="2157"/>
                  </a:lnTo>
                  <a:lnTo>
                    <a:pt x="40" y="2473"/>
                  </a:lnTo>
                  <a:lnTo>
                    <a:pt x="0" y="2810"/>
                  </a:lnTo>
                  <a:lnTo>
                    <a:pt x="0" y="3146"/>
                  </a:lnTo>
                  <a:lnTo>
                    <a:pt x="20" y="3502"/>
                  </a:lnTo>
                  <a:lnTo>
                    <a:pt x="40" y="3838"/>
                  </a:lnTo>
                  <a:lnTo>
                    <a:pt x="99" y="4195"/>
                  </a:lnTo>
                  <a:lnTo>
                    <a:pt x="178" y="4551"/>
                  </a:lnTo>
                  <a:lnTo>
                    <a:pt x="257" y="4887"/>
                  </a:lnTo>
                  <a:lnTo>
                    <a:pt x="376" y="5283"/>
                  </a:lnTo>
                  <a:lnTo>
                    <a:pt x="514" y="5659"/>
                  </a:lnTo>
                  <a:lnTo>
                    <a:pt x="693" y="6015"/>
                  </a:lnTo>
                  <a:lnTo>
                    <a:pt x="910" y="6351"/>
                  </a:lnTo>
                  <a:lnTo>
                    <a:pt x="1148" y="6648"/>
                  </a:lnTo>
                  <a:lnTo>
                    <a:pt x="1425" y="6944"/>
                  </a:lnTo>
                  <a:lnTo>
                    <a:pt x="1721" y="7202"/>
                  </a:lnTo>
                  <a:lnTo>
                    <a:pt x="2038" y="7459"/>
                  </a:lnTo>
                  <a:lnTo>
                    <a:pt x="2849" y="8033"/>
                  </a:lnTo>
                  <a:lnTo>
                    <a:pt x="3225" y="8329"/>
                  </a:lnTo>
                  <a:lnTo>
                    <a:pt x="3561" y="8626"/>
                  </a:lnTo>
                  <a:lnTo>
                    <a:pt x="3719" y="8784"/>
                  </a:lnTo>
                  <a:lnTo>
                    <a:pt x="3878" y="8943"/>
                  </a:lnTo>
                  <a:lnTo>
                    <a:pt x="4016" y="9121"/>
                  </a:lnTo>
                  <a:lnTo>
                    <a:pt x="4155" y="9319"/>
                  </a:lnTo>
                  <a:lnTo>
                    <a:pt x="4273" y="9516"/>
                  </a:lnTo>
                  <a:lnTo>
                    <a:pt x="4392" y="9734"/>
                  </a:lnTo>
                  <a:lnTo>
                    <a:pt x="4511" y="9971"/>
                  </a:lnTo>
                  <a:lnTo>
                    <a:pt x="4590" y="10229"/>
                  </a:lnTo>
                  <a:lnTo>
                    <a:pt x="4649" y="10387"/>
                  </a:lnTo>
                  <a:lnTo>
                    <a:pt x="4669" y="10545"/>
                  </a:lnTo>
                  <a:lnTo>
                    <a:pt x="4689" y="10842"/>
                  </a:lnTo>
                  <a:lnTo>
                    <a:pt x="4689" y="11139"/>
                  </a:lnTo>
                  <a:lnTo>
                    <a:pt x="4629" y="11435"/>
                  </a:lnTo>
                  <a:lnTo>
                    <a:pt x="4550" y="11732"/>
                  </a:lnTo>
                  <a:lnTo>
                    <a:pt x="4432" y="12029"/>
                  </a:lnTo>
                  <a:lnTo>
                    <a:pt x="4293" y="12306"/>
                  </a:lnTo>
                  <a:lnTo>
                    <a:pt x="4115" y="12603"/>
                  </a:lnTo>
                  <a:lnTo>
                    <a:pt x="3937" y="12860"/>
                  </a:lnTo>
                  <a:lnTo>
                    <a:pt x="3739" y="13137"/>
                  </a:lnTo>
                  <a:lnTo>
                    <a:pt x="3324" y="13631"/>
                  </a:lnTo>
                  <a:lnTo>
                    <a:pt x="2908" y="14106"/>
                  </a:lnTo>
                  <a:lnTo>
                    <a:pt x="2513" y="14522"/>
                  </a:lnTo>
                  <a:lnTo>
                    <a:pt x="2473" y="14581"/>
                  </a:lnTo>
                  <a:lnTo>
                    <a:pt x="2433" y="14621"/>
                  </a:lnTo>
                  <a:lnTo>
                    <a:pt x="2433" y="14680"/>
                  </a:lnTo>
                  <a:lnTo>
                    <a:pt x="2433" y="14719"/>
                  </a:lnTo>
                  <a:lnTo>
                    <a:pt x="2473" y="14759"/>
                  </a:lnTo>
                  <a:lnTo>
                    <a:pt x="2513" y="14779"/>
                  </a:lnTo>
                  <a:lnTo>
                    <a:pt x="2612" y="14818"/>
                  </a:lnTo>
                  <a:lnTo>
                    <a:pt x="2889" y="14818"/>
                  </a:lnTo>
                  <a:lnTo>
                    <a:pt x="3027" y="14779"/>
                  </a:lnTo>
                  <a:lnTo>
                    <a:pt x="3126" y="14700"/>
                  </a:lnTo>
                  <a:lnTo>
                    <a:pt x="3462" y="14344"/>
                  </a:lnTo>
                  <a:lnTo>
                    <a:pt x="3779" y="13987"/>
                  </a:lnTo>
                  <a:lnTo>
                    <a:pt x="4076" y="13612"/>
                  </a:lnTo>
                  <a:lnTo>
                    <a:pt x="4372" y="13216"/>
                  </a:lnTo>
                  <a:lnTo>
                    <a:pt x="4610" y="12840"/>
                  </a:lnTo>
                  <a:lnTo>
                    <a:pt x="4847" y="12425"/>
                  </a:lnTo>
                  <a:lnTo>
                    <a:pt x="5025" y="12029"/>
                  </a:lnTo>
                  <a:lnTo>
                    <a:pt x="5164" y="11613"/>
                  </a:lnTo>
                  <a:lnTo>
                    <a:pt x="5223" y="11416"/>
                  </a:lnTo>
                  <a:lnTo>
                    <a:pt x="5282" y="11218"/>
                  </a:lnTo>
                  <a:lnTo>
                    <a:pt x="5302" y="11000"/>
                  </a:lnTo>
                  <a:lnTo>
                    <a:pt x="5322" y="10783"/>
                  </a:lnTo>
                  <a:lnTo>
                    <a:pt x="5322" y="10585"/>
                  </a:lnTo>
                  <a:lnTo>
                    <a:pt x="5322" y="10367"/>
                  </a:lnTo>
                  <a:lnTo>
                    <a:pt x="5282" y="10169"/>
                  </a:lnTo>
                  <a:lnTo>
                    <a:pt x="5243" y="9952"/>
                  </a:lnTo>
                  <a:lnTo>
                    <a:pt x="5203" y="9734"/>
                  </a:lnTo>
                  <a:lnTo>
                    <a:pt x="5124" y="9536"/>
                  </a:lnTo>
                  <a:lnTo>
                    <a:pt x="5025" y="9319"/>
                  </a:lnTo>
                  <a:lnTo>
                    <a:pt x="4926" y="9101"/>
                  </a:lnTo>
                  <a:lnTo>
                    <a:pt x="4788" y="8903"/>
                  </a:lnTo>
                  <a:lnTo>
                    <a:pt x="4649" y="8685"/>
                  </a:lnTo>
                  <a:lnTo>
                    <a:pt x="4491" y="8488"/>
                  </a:lnTo>
                  <a:lnTo>
                    <a:pt x="4293" y="8270"/>
                  </a:lnTo>
                  <a:lnTo>
                    <a:pt x="4095" y="8052"/>
                  </a:lnTo>
                  <a:lnTo>
                    <a:pt x="3878" y="7874"/>
                  </a:lnTo>
                  <a:lnTo>
                    <a:pt x="3442" y="7518"/>
                  </a:lnTo>
                  <a:lnTo>
                    <a:pt x="2572" y="6885"/>
                  </a:lnTo>
                  <a:lnTo>
                    <a:pt x="2176" y="6549"/>
                  </a:lnTo>
                  <a:lnTo>
                    <a:pt x="1978" y="6371"/>
                  </a:lnTo>
                  <a:lnTo>
                    <a:pt x="1800" y="6173"/>
                  </a:lnTo>
                  <a:lnTo>
                    <a:pt x="1622" y="5975"/>
                  </a:lnTo>
                  <a:lnTo>
                    <a:pt x="1464" y="5738"/>
                  </a:lnTo>
                  <a:lnTo>
                    <a:pt x="1306" y="5480"/>
                  </a:lnTo>
                  <a:lnTo>
                    <a:pt x="1167" y="5203"/>
                  </a:lnTo>
                  <a:lnTo>
                    <a:pt x="1049" y="4927"/>
                  </a:lnTo>
                  <a:lnTo>
                    <a:pt x="950" y="4610"/>
                  </a:lnTo>
                  <a:lnTo>
                    <a:pt x="871" y="4293"/>
                  </a:lnTo>
                  <a:lnTo>
                    <a:pt x="791" y="3977"/>
                  </a:lnTo>
                  <a:lnTo>
                    <a:pt x="752" y="3641"/>
                  </a:lnTo>
                  <a:lnTo>
                    <a:pt x="712" y="3304"/>
                  </a:lnTo>
                  <a:lnTo>
                    <a:pt x="693" y="2948"/>
                  </a:lnTo>
                  <a:lnTo>
                    <a:pt x="712" y="2612"/>
                  </a:lnTo>
                  <a:lnTo>
                    <a:pt x="752" y="2275"/>
                  </a:lnTo>
                  <a:lnTo>
                    <a:pt x="831" y="1959"/>
                  </a:lnTo>
                  <a:lnTo>
                    <a:pt x="930" y="1662"/>
                  </a:lnTo>
                  <a:lnTo>
                    <a:pt x="1049" y="1365"/>
                  </a:lnTo>
                  <a:lnTo>
                    <a:pt x="1227" y="1088"/>
                  </a:lnTo>
                  <a:lnTo>
                    <a:pt x="1425" y="851"/>
                  </a:lnTo>
                  <a:lnTo>
                    <a:pt x="1543" y="732"/>
                  </a:lnTo>
                  <a:lnTo>
                    <a:pt x="1662" y="633"/>
                  </a:lnTo>
                  <a:lnTo>
                    <a:pt x="1800" y="535"/>
                  </a:lnTo>
                  <a:lnTo>
                    <a:pt x="1939" y="455"/>
                  </a:lnTo>
                  <a:lnTo>
                    <a:pt x="2018" y="396"/>
                  </a:lnTo>
                  <a:lnTo>
                    <a:pt x="2077" y="356"/>
                  </a:lnTo>
                  <a:lnTo>
                    <a:pt x="2117" y="297"/>
                  </a:lnTo>
                  <a:lnTo>
                    <a:pt x="2137" y="258"/>
                  </a:lnTo>
                  <a:lnTo>
                    <a:pt x="2137" y="198"/>
                  </a:lnTo>
                  <a:lnTo>
                    <a:pt x="2137" y="159"/>
                  </a:lnTo>
                  <a:lnTo>
                    <a:pt x="2097" y="79"/>
                  </a:lnTo>
                  <a:lnTo>
                    <a:pt x="1998" y="20"/>
                  </a:lnTo>
                  <a:lnTo>
                    <a:pt x="189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6" name="Google Shape;891;p35">
            <a:extLst>
              <a:ext uri="{FF2B5EF4-FFF2-40B4-BE49-F238E27FC236}">
                <a16:creationId xmlns:a16="http://schemas.microsoft.com/office/drawing/2014/main" id="{D79D9375-E6C3-1AD9-ECE7-557A636CBA74}"/>
              </a:ext>
            </a:extLst>
          </p:cNvPr>
          <p:cNvSpPr txBox="1">
            <a:spLocks/>
          </p:cNvSpPr>
          <p:nvPr/>
        </p:nvSpPr>
        <p:spPr>
          <a:xfrm>
            <a:off x="2360849" y="2125008"/>
            <a:ext cx="2305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rter One"/>
              <a:buNone/>
              <a:defRPr sz="2000" b="0" i="0" u="none" strike="noStrike" cap="none">
                <a:solidFill>
                  <a:schemeClr val="lt1"/>
                </a:solidFill>
                <a:latin typeface="Carter One"/>
                <a:ea typeface="Carter One"/>
                <a:cs typeface="Carter One"/>
                <a:sym typeface="Carter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altLang="zh-TW" dirty="0"/>
              <a:t>ER-model </a:t>
            </a:r>
          </a:p>
        </p:txBody>
      </p:sp>
      <p:sp>
        <p:nvSpPr>
          <p:cNvPr id="17" name="Google Shape;891;p35">
            <a:extLst>
              <a:ext uri="{FF2B5EF4-FFF2-40B4-BE49-F238E27FC236}">
                <a16:creationId xmlns:a16="http://schemas.microsoft.com/office/drawing/2014/main" id="{AF2B590E-7379-CB2E-2FFC-1A705A271672}"/>
              </a:ext>
            </a:extLst>
          </p:cNvPr>
          <p:cNvSpPr txBox="1">
            <a:spLocks/>
          </p:cNvSpPr>
          <p:nvPr/>
        </p:nvSpPr>
        <p:spPr>
          <a:xfrm>
            <a:off x="2360849" y="2880454"/>
            <a:ext cx="2305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rter One"/>
              <a:buNone/>
              <a:defRPr sz="2000" b="0" i="0" u="none" strike="noStrike" cap="none">
                <a:solidFill>
                  <a:schemeClr val="lt1"/>
                </a:solidFill>
                <a:latin typeface="Carter One"/>
                <a:ea typeface="Carter One"/>
                <a:cs typeface="Carter One"/>
                <a:sym typeface="Carter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亮點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1-3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Google Shape;891;p35">
            <a:extLst>
              <a:ext uri="{FF2B5EF4-FFF2-40B4-BE49-F238E27FC236}">
                <a16:creationId xmlns:a16="http://schemas.microsoft.com/office/drawing/2014/main" id="{87598F9A-C70E-C997-78D7-B2403261CC15}"/>
              </a:ext>
            </a:extLst>
          </p:cNvPr>
          <p:cNvSpPr txBox="1">
            <a:spLocks/>
          </p:cNvSpPr>
          <p:nvPr/>
        </p:nvSpPr>
        <p:spPr>
          <a:xfrm>
            <a:off x="2357965" y="3695744"/>
            <a:ext cx="2757172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rter One"/>
              <a:buNone/>
              <a:defRPr sz="2000" b="0" i="0" u="none" strike="noStrike" cap="none">
                <a:solidFill>
                  <a:schemeClr val="lt1"/>
                </a:solidFill>
                <a:latin typeface="Carter One"/>
                <a:ea typeface="Carter One"/>
                <a:cs typeface="Carter One"/>
                <a:sym typeface="Carter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使用者介面</a:t>
            </a:r>
          </a:p>
        </p:txBody>
      </p:sp>
      <p:sp>
        <p:nvSpPr>
          <p:cNvPr id="19" name="Google Shape;887;p35">
            <a:extLst>
              <a:ext uri="{FF2B5EF4-FFF2-40B4-BE49-F238E27FC236}">
                <a16:creationId xmlns:a16="http://schemas.microsoft.com/office/drawing/2014/main" id="{305F99C3-AE5C-4DA6-A7B0-9E281F6867E8}"/>
              </a:ext>
            </a:extLst>
          </p:cNvPr>
          <p:cNvSpPr/>
          <p:nvPr/>
        </p:nvSpPr>
        <p:spPr>
          <a:xfrm>
            <a:off x="4950738" y="1294704"/>
            <a:ext cx="549609" cy="547329"/>
          </a:xfrm>
          <a:prstGeom prst="roundRect">
            <a:avLst>
              <a:gd name="adj" fmla="val 25592"/>
            </a:avLst>
          </a:prstGeom>
          <a:solidFill>
            <a:schemeClr val="accent1"/>
          </a:solidFill>
          <a:ln>
            <a:noFill/>
          </a:ln>
          <a:effectLst>
            <a:outerShdw dist="95250" dir="30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20" name="Google Shape;891;p35">
            <a:extLst>
              <a:ext uri="{FF2B5EF4-FFF2-40B4-BE49-F238E27FC236}">
                <a16:creationId xmlns:a16="http://schemas.microsoft.com/office/drawing/2014/main" id="{BF6AF1A5-D6AA-DA03-7210-DBA3F435415A}"/>
              </a:ext>
            </a:extLst>
          </p:cNvPr>
          <p:cNvSpPr txBox="1">
            <a:spLocks/>
          </p:cNvSpPr>
          <p:nvPr/>
        </p:nvSpPr>
        <p:spPr>
          <a:xfrm>
            <a:off x="5623277" y="1309442"/>
            <a:ext cx="2305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rter One"/>
              <a:buNone/>
              <a:defRPr sz="2000" b="0" i="0" u="none" strike="noStrike" cap="none">
                <a:solidFill>
                  <a:schemeClr val="lt1"/>
                </a:solidFill>
                <a:latin typeface="Carter One"/>
                <a:ea typeface="Carter One"/>
                <a:cs typeface="Carter One"/>
                <a:sym typeface="Carter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管理者介面</a:t>
            </a:r>
          </a:p>
        </p:txBody>
      </p:sp>
      <p:sp>
        <p:nvSpPr>
          <p:cNvPr id="21" name="Google Shape;901;p35">
            <a:extLst>
              <a:ext uri="{FF2B5EF4-FFF2-40B4-BE49-F238E27FC236}">
                <a16:creationId xmlns:a16="http://schemas.microsoft.com/office/drawing/2014/main" id="{595EF769-00AE-7ADE-E0D4-B893D5B1373A}"/>
              </a:ext>
            </a:extLst>
          </p:cNvPr>
          <p:cNvSpPr txBox="1">
            <a:spLocks/>
          </p:cNvSpPr>
          <p:nvPr/>
        </p:nvSpPr>
        <p:spPr>
          <a:xfrm>
            <a:off x="5063102" y="1387184"/>
            <a:ext cx="347409" cy="34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rter One"/>
              <a:buNone/>
              <a:defRPr sz="3000" b="0" i="0" u="none" strike="noStrike" cap="none">
                <a:solidFill>
                  <a:schemeClr val="dk2"/>
                </a:solidFill>
                <a:latin typeface="Carter One"/>
                <a:ea typeface="Carter One"/>
                <a:cs typeface="Carter One"/>
                <a:sym typeface="Carter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>
                <a:latin typeface="+mj-lt"/>
              </a:rPr>
              <a:t>5</a:t>
            </a:r>
          </a:p>
        </p:txBody>
      </p:sp>
      <p:sp>
        <p:nvSpPr>
          <p:cNvPr id="22" name="Google Shape;887;p35">
            <a:extLst>
              <a:ext uri="{FF2B5EF4-FFF2-40B4-BE49-F238E27FC236}">
                <a16:creationId xmlns:a16="http://schemas.microsoft.com/office/drawing/2014/main" id="{3115C655-1C55-7145-7B7F-1F09409DBF29}"/>
              </a:ext>
            </a:extLst>
          </p:cNvPr>
          <p:cNvSpPr/>
          <p:nvPr/>
        </p:nvSpPr>
        <p:spPr>
          <a:xfrm>
            <a:off x="4950738" y="2015703"/>
            <a:ext cx="549609" cy="547329"/>
          </a:xfrm>
          <a:prstGeom prst="roundRect">
            <a:avLst>
              <a:gd name="adj" fmla="val 25592"/>
            </a:avLst>
          </a:prstGeom>
          <a:solidFill>
            <a:schemeClr val="accent1"/>
          </a:solidFill>
          <a:ln>
            <a:noFill/>
          </a:ln>
          <a:effectLst>
            <a:outerShdw dist="95250" dir="30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23" name="Google Shape;891;p35">
            <a:extLst>
              <a:ext uri="{FF2B5EF4-FFF2-40B4-BE49-F238E27FC236}">
                <a16:creationId xmlns:a16="http://schemas.microsoft.com/office/drawing/2014/main" id="{1B106C13-EA92-58B9-4266-CD8BC8C22DAF}"/>
              </a:ext>
            </a:extLst>
          </p:cNvPr>
          <p:cNvSpPr txBox="1">
            <a:spLocks/>
          </p:cNvSpPr>
          <p:nvPr/>
        </p:nvSpPr>
        <p:spPr>
          <a:xfrm>
            <a:off x="5623277" y="2030441"/>
            <a:ext cx="2305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rter One"/>
              <a:buNone/>
              <a:defRPr sz="2000" b="0" i="0" u="none" strike="noStrike" cap="none">
                <a:solidFill>
                  <a:schemeClr val="lt1"/>
                </a:solidFill>
                <a:latin typeface="Carter One"/>
                <a:ea typeface="Carter One"/>
                <a:cs typeface="Carter One"/>
                <a:sym typeface="Carter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主要功能介紹 </a:t>
            </a:r>
          </a:p>
        </p:txBody>
      </p:sp>
      <p:sp>
        <p:nvSpPr>
          <p:cNvPr id="24" name="Google Shape;901;p35">
            <a:extLst>
              <a:ext uri="{FF2B5EF4-FFF2-40B4-BE49-F238E27FC236}">
                <a16:creationId xmlns:a16="http://schemas.microsoft.com/office/drawing/2014/main" id="{2832F6C2-21E1-15BF-F4FF-0B773D8235DC}"/>
              </a:ext>
            </a:extLst>
          </p:cNvPr>
          <p:cNvSpPr txBox="1">
            <a:spLocks/>
          </p:cNvSpPr>
          <p:nvPr/>
        </p:nvSpPr>
        <p:spPr>
          <a:xfrm>
            <a:off x="5063102" y="2108183"/>
            <a:ext cx="347409" cy="34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rter One"/>
              <a:buNone/>
              <a:defRPr sz="3000" b="0" i="0" u="none" strike="noStrike" cap="none">
                <a:solidFill>
                  <a:schemeClr val="dk2"/>
                </a:solidFill>
                <a:latin typeface="Carter One"/>
                <a:ea typeface="Carter One"/>
                <a:cs typeface="Carter One"/>
                <a:sym typeface="Carter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>
                <a:latin typeface="+mj-lt"/>
              </a:rPr>
              <a:t>6</a:t>
            </a:r>
          </a:p>
        </p:txBody>
      </p:sp>
      <p:sp>
        <p:nvSpPr>
          <p:cNvPr id="25" name="Google Shape;887;p35">
            <a:extLst>
              <a:ext uri="{FF2B5EF4-FFF2-40B4-BE49-F238E27FC236}">
                <a16:creationId xmlns:a16="http://schemas.microsoft.com/office/drawing/2014/main" id="{8F397EC8-1C19-4061-B35B-08812E52B60E}"/>
              </a:ext>
            </a:extLst>
          </p:cNvPr>
          <p:cNvSpPr/>
          <p:nvPr/>
        </p:nvSpPr>
        <p:spPr>
          <a:xfrm>
            <a:off x="4950738" y="2759814"/>
            <a:ext cx="549609" cy="547329"/>
          </a:xfrm>
          <a:prstGeom prst="roundRect">
            <a:avLst>
              <a:gd name="adj" fmla="val 25592"/>
            </a:avLst>
          </a:prstGeom>
          <a:solidFill>
            <a:schemeClr val="accent1"/>
          </a:solidFill>
          <a:ln>
            <a:noFill/>
          </a:ln>
          <a:effectLst>
            <a:outerShdw dist="95250" dir="30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26" name="Google Shape;891;p35">
            <a:extLst>
              <a:ext uri="{FF2B5EF4-FFF2-40B4-BE49-F238E27FC236}">
                <a16:creationId xmlns:a16="http://schemas.microsoft.com/office/drawing/2014/main" id="{9E2F9BEF-37B9-64DF-DB3D-63156F72A95D}"/>
              </a:ext>
            </a:extLst>
          </p:cNvPr>
          <p:cNvSpPr txBox="1">
            <a:spLocks/>
          </p:cNvSpPr>
          <p:nvPr/>
        </p:nvSpPr>
        <p:spPr>
          <a:xfrm>
            <a:off x="5623277" y="2831886"/>
            <a:ext cx="3027197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rter One"/>
              <a:buNone/>
              <a:defRPr sz="2000" b="0" i="0" u="none" strike="noStrike" cap="none">
                <a:solidFill>
                  <a:schemeClr val="lt1"/>
                </a:solidFill>
                <a:latin typeface="Carter One"/>
                <a:ea typeface="Carter One"/>
                <a:cs typeface="Carter One"/>
                <a:sym typeface="Carter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主題之主角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咖啡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管理功能</a:t>
            </a:r>
          </a:p>
        </p:txBody>
      </p:sp>
      <p:sp>
        <p:nvSpPr>
          <p:cNvPr id="27" name="Google Shape;901;p35">
            <a:extLst>
              <a:ext uri="{FF2B5EF4-FFF2-40B4-BE49-F238E27FC236}">
                <a16:creationId xmlns:a16="http://schemas.microsoft.com/office/drawing/2014/main" id="{8512E18B-673D-DA21-B609-7C78BC070EA7}"/>
              </a:ext>
            </a:extLst>
          </p:cNvPr>
          <p:cNvSpPr txBox="1">
            <a:spLocks/>
          </p:cNvSpPr>
          <p:nvPr/>
        </p:nvSpPr>
        <p:spPr>
          <a:xfrm>
            <a:off x="5063102" y="2852294"/>
            <a:ext cx="347409" cy="34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rter One"/>
              <a:buNone/>
              <a:defRPr sz="3000" b="0" i="0" u="none" strike="noStrike" cap="none">
                <a:solidFill>
                  <a:schemeClr val="dk2"/>
                </a:solidFill>
                <a:latin typeface="Carter One"/>
                <a:ea typeface="Carter One"/>
                <a:cs typeface="Carter One"/>
                <a:sym typeface="Carter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>
                <a:latin typeface="+mj-lt"/>
              </a:rPr>
              <a:t>7</a:t>
            </a:r>
          </a:p>
        </p:txBody>
      </p:sp>
      <p:sp>
        <p:nvSpPr>
          <p:cNvPr id="28" name="Google Shape;887;p35">
            <a:extLst>
              <a:ext uri="{FF2B5EF4-FFF2-40B4-BE49-F238E27FC236}">
                <a16:creationId xmlns:a16="http://schemas.microsoft.com/office/drawing/2014/main" id="{BB9ED465-F2F1-07FA-DA6F-89162514C0A6}"/>
              </a:ext>
            </a:extLst>
          </p:cNvPr>
          <p:cNvSpPr/>
          <p:nvPr/>
        </p:nvSpPr>
        <p:spPr>
          <a:xfrm>
            <a:off x="4950738" y="3519070"/>
            <a:ext cx="549609" cy="547329"/>
          </a:xfrm>
          <a:prstGeom prst="roundRect">
            <a:avLst>
              <a:gd name="adj" fmla="val 25592"/>
            </a:avLst>
          </a:prstGeom>
          <a:solidFill>
            <a:schemeClr val="accent1"/>
          </a:solidFill>
          <a:ln>
            <a:noFill/>
          </a:ln>
          <a:effectLst>
            <a:outerShdw dist="95250" dir="30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29" name="Google Shape;891;p35">
            <a:extLst>
              <a:ext uri="{FF2B5EF4-FFF2-40B4-BE49-F238E27FC236}">
                <a16:creationId xmlns:a16="http://schemas.microsoft.com/office/drawing/2014/main" id="{B3F09E5B-2096-150A-7EBB-C6C020605A0A}"/>
              </a:ext>
            </a:extLst>
          </p:cNvPr>
          <p:cNvSpPr txBox="1">
            <a:spLocks/>
          </p:cNvSpPr>
          <p:nvPr/>
        </p:nvSpPr>
        <p:spPr>
          <a:xfrm>
            <a:off x="5623277" y="3569043"/>
            <a:ext cx="2860366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rter One"/>
              <a:buNone/>
              <a:defRPr sz="2000" b="0" i="0" u="none" strike="noStrike" cap="none">
                <a:solidFill>
                  <a:schemeClr val="lt1"/>
                </a:solidFill>
                <a:latin typeface="Carter One"/>
                <a:ea typeface="Carter One"/>
                <a:cs typeface="Carter One"/>
                <a:sym typeface="Carter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視覺化功能</a:t>
            </a:r>
          </a:p>
        </p:txBody>
      </p:sp>
      <p:sp>
        <p:nvSpPr>
          <p:cNvPr id="30" name="Google Shape;901;p35">
            <a:extLst>
              <a:ext uri="{FF2B5EF4-FFF2-40B4-BE49-F238E27FC236}">
                <a16:creationId xmlns:a16="http://schemas.microsoft.com/office/drawing/2014/main" id="{CBC36A17-47DF-5157-815B-7FCA2186D387}"/>
              </a:ext>
            </a:extLst>
          </p:cNvPr>
          <p:cNvSpPr txBox="1">
            <a:spLocks/>
          </p:cNvSpPr>
          <p:nvPr/>
        </p:nvSpPr>
        <p:spPr>
          <a:xfrm>
            <a:off x="5063102" y="3611550"/>
            <a:ext cx="347409" cy="34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rter One"/>
              <a:buNone/>
              <a:defRPr sz="3000" b="0" i="0" u="none" strike="noStrike" cap="none">
                <a:solidFill>
                  <a:schemeClr val="dk2"/>
                </a:solidFill>
                <a:latin typeface="Carter One"/>
                <a:ea typeface="Carter One"/>
                <a:cs typeface="Carter One"/>
                <a:sym typeface="Carter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>
                <a:latin typeface="+mj-lt"/>
              </a:rPr>
              <a:t>8</a:t>
            </a:r>
          </a:p>
        </p:txBody>
      </p:sp>
      <p:sp>
        <p:nvSpPr>
          <p:cNvPr id="31" name="Google Shape;887;p35">
            <a:extLst>
              <a:ext uri="{FF2B5EF4-FFF2-40B4-BE49-F238E27FC236}">
                <a16:creationId xmlns:a16="http://schemas.microsoft.com/office/drawing/2014/main" id="{CBB721CF-E0CB-44A4-F742-063C0C9D20CD}"/>
              </a:ext>
            </a:extLst>
          </p:cNvPr>
          <p:cNvSpPr/>
          <p:nvPr/>
        </p:nvSpPr>
        <p:spPr>
          <a:xfrm>
            <a:off x="4950738" y="4242096"/>
            <a:ext cx="549609" cy="547329"/>
          </a:xfrm>
          <a:prstGeom prst="roundRect">
            <a:avLst>
              <a:gd name="adj" fmla="val 25592"/>
            </a:avLst>
          </a:prstGeom>
          <a:solidFill>
            <a:schemeClr val="accent1"/>
          </a:solidFill>
          <a:ln>
            <a:noFill/>
          </a:ln>
          <a:effectLst>
            <a:outerShdw dist="95250" dir="30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32" name="Google Shape;891;p35">
            <a:extLst>
              <a:ext uri="{FF2B5EF4-FFF2-40B4-BE49-F238E27FC236}">
                <a16:creationId xmlns:a16="http://schemas.microsoft.com/office/drawing/2014/main" id="{D8542E91-094B-D0D7-74E9-40D0EF81E3EF}"/>
              </a:ext>
            </a:extLst>
          </p:cNvPr>
          <p:cNvSpPr txBox="1">
            <a:spLocks/>
          </p:cNvSpPr>
          <p:nvPr/>
        </p:nvSpPr>
        <p:spPr>
          <a:xfrm>
            <a:off x="5623277" y="4292069"/>
            <a:ext cx="2860366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rter One"/>
              <a:buNone/>
              <a:defRPr sz="2000" b="0" i="0" u="none" strike="noStrike" cap="none">
                <a:solidFill>
                  <a:schemeClr val="lt1"/>
                </a:solidFill>
                <a:latin typeface="Carter One"/>
                <a:ea typeface="Carter One"/>
                <a:cs typeface="Carter One"/>
                <a:sym typeface="Carter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參考資料</a:t>
            </a:r>
          </a:p>
        </p:txBody>
      </p:sp>
      <p:sp>
        <p:nvSpPr>
          <p:cNvPr id="33" name="Google Shape;901;p35">
            <a:extLst>
              <a:ext uri="{FF2B5EF4-FFF2-40B4-BE49-F238E27FC236}">
                <a16:creationId xmlns:a16="http://schemas.microsoft.com/office/drawing/2014/main" id="{883F3293-66F9-D310-E533-D38F66945834}"/>
              </a:ext>
            </a:extLst>
          </p:cNvPr>
          <p:cNvSpPr txBox="1">
            <a:spLocks/>
          </p:cNvSpPr>
          <p:nvPr/>
        </p:nvSpPr>
        <p:spPr>
          <a:xfrm>
            <a:off x="5063102" y="4334576"/>
            <a:ext cx="347409" cy="34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rter One"/>
              <a:buNone/>
              <a:defRPr sz="3000" b="0" i="0" u="none" strike="noStrike" cap="none">
                <a:solidFill>
                  <a:schemeClr val="dk2"/>
                </a:solidFill>
                <a:latin typeface="Carter One"/>
                <a:ea typeface="Carter One"/>
                <a:cs typeface="Carter One"/>
                <a:sym typeface="Carter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>
                <a:latin typeface="+mj-lt"/>
              </a:rPr>
              <a:t>9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993A28A-F6E8-959F-2A88-DBFABBC0381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676B77-C7E9-4009-AEE1-02471F71AEAD}" type="slidenum">
              <a:rPr lang="zh-TW" altLang="en-US" smtClean="0"/>
              <a:t>2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 fill="hold"/>
                                        <p:tgtEl>
                                          <p:spTgt spid="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 fill="hold"/>
                                        <p:tgtEl>
                                          <p:spTgt spid="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6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8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9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1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2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1" grpId="0"/>
      <p:bldP spid="16" grpId="0"/>
      <p:bldP spid="17" grpId="0"/>
      <p:bldP spid="18" grpId="0"/>
      <p:bldP spid="20" grpId="0"/>
      <p:bldP spid="23" grpId="0"/>
      <p:bldP spid="26" grpId="0"/>
      <p:bldP spid="29" grpId="0"/>
      <p:bldP spid="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39"/>
          <p:cNvSpPr/>
          <p:nvPr/>
        </p:nvSpPr>
        <p:spPr>
          <a:xfrm>
            <a:off x="1424699" y="234068"/>
            <a:ext cx="4869600" cy="548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dist="95250" dir="30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39"/>
          <p:cNvSpPr txBox="1">
            <a:spLocks noGrp="1"/>
          </p:cNvSpPr>
          <p:nvPr>
            <p:ph type="title"/>
          </p:nvPr>
        </p:nvSpPr>
        <p:spPr>
          <a:xfrm>
            <a:off x="7499" y="279818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2"/>
                </a:solidFill>
              </a:rPr>
              <a:t>主要功能介紹 結帳</a:t>
            </a:r>
            <a:endParaRPr lang="en-US" b="1" dirty="0">
              <a:solidFill>
                <a:schemeClr val="dk2"/>
              </a:solidFill>
            </a:endParaRPr>
          </a:p>
        </p:txBody>
      </p:sp>
      <p:grpSp>
        <p:nvGrpSpPr>
          <p:cNvPr id="1271" name="Google Shape;1271;p39"/>
          <p:cNvGrpSpPr/>
          <p:nvPr/>
        </p:nvGrpSpPr>
        <p:grpSpPr>
          <a:xfrm>
            <a:off x="7671432" y="-235185"/>
            <a:ext cx="1502711" cy="1206271"/>
            <a:chOff x="3544650" y="4410025"/>
            <a:chExt cx="1195950" cy="960025"/>
          </a:xfrm>
        </p:grpSpPr>
        <p:sp>
          <p:nvSpPr>
            <p:cNvPr id="1272" name="Google Shape;1272;p39"/>
            <p:cNvSpPr/>
            <p:nvPr/>
          </p:nvSpPr>
          <p:spPr>
            <a:xfrm>
              <a:off x="3571850" y="5042600"/>
              <a:ext cx="1051025" cy="323500"/>
            </a:xfrm>
            <a:custGeom>
              <a:avLst/>
              <a:gdLst/>
              <a:ahLst/>
              <a:cxnLst/>
              <a:rect l="l" t="t" r="r" b="b"/>
              <a:pathLst>
                <a:path w="42041" h="12940" extrusionOk="0">
                  <a:moveTo>
                    <a:pt x="21881" y="1"/>
                  </a:moveTo>
                  <a:lnTo>
                    <a:pt x="20793" y="40"/>
                  </a:lnTo>
                  <a:lnTo>
                    <a:pt x="19705" y="80"/>
                  </a:lnTo>
                  <a:lnTo>
                    <a:pt x="18636" y="139"/>
                  </a:lnTo>
                  <a:lnTo>
                    <a:pt x="17588" y="218"/>
                  </a:lnTo>
                  <a:lnTo>
                    <a:pt x="16559" y="317"/>
                  </a:lnTo>
                  <a:lnTo>
                    <a:pt x="15550" y="436"/>
                  </a:lnTo>
                  <a:lnTo>
                    <a:pt x="14561" y="555"/>
                  </a:lnTo>
                  <a:lnTo>
                    <a:pt x="13572" y="693"/>
                  </a:lnTo>
                  <a:lnTo>
                    <a:pt x="12622" y="832"/>
                  </a:lnTo>
                  <a:lnTo>
                    <a:pt x="11692" y="990"/>
                  </a:lnTo>
                  <a:lnTo>
                    <a:pt x="10802" y="1168"/>
                  </a:lnTo>
                  <a:lnTo>
                    <a:pt x="9932" y="1366"/>
                  </a:lnTo>
                  <a:lnTo>
                    <a:pt x="9081" y="1544"/>
                  </a:lnTo>
                  <a:lnTo>
                    <a:pt x="8270" y="1762"/>
                  </a:lnTo>
                  <a:lnTo>
                    <a:pt x="7478" y="1979"/>
                  </a:lnTo>
                  <a:lnTo>
                    <a:pt x="6727" y="2217"/>
                  </a:lnTo>
                  <a:lnTo>
                    <a:pt x="5995" y="2454"/>
                  </a:lnTo>
                  <a:lnTo>
                    <a:pt x="5302" y="2691"/>
                  </a:lnTo>
                  <a:lnTo>
                    <a:pt x="4649" y="2949"/>
                  </a:lnTo>
                  <a:lnTo>
                    <a:pt x="4036" y="3226"/>
                  </a:lnTo>
                  <a:lnTo>
                    <a:pt x="3462" y="3483"/>
                  </a:lnTo>
                  <a:lnTo>
                    <a:pt x="2928" y="3780"/>
                  </a:lnTo>
                  <a:lnTo>
                    <a:pt x="2434" y="4057"/>
                  </a:lnTo>
                  <a:lnTo>
                    <a:pt x="1979" y="4353"/>
                  </a:lnTo>
                  <a:lnTo>
                    <a:pt x="1563" y="4650"/>
                  </a:lnTo>
                  <a:lnTo>
                    <a:pt x="1207" y="4967"/>
                  </a:lnTo>
                  <a:lnTo>
                    <a:pt x="871" y="5263"/>
                  </a:lnTo>
                  <a:lnTo>
                    <a:pt x="613" y="5580"/>
                  </a:lnTo>
                  <a:lnTo>
                    <a:pt x="376" y="5896"/>
                  </a:lnTo>
                  <a:lnTo>
                    <a:pt x="218" y="6233"/>
                  </a:lnTo>
                  <a:lnTo>
                    <a:pt x="139" y="6391"/>
                  </a:lnTo>
                  <a:lnTo>
                    <a:pt x="79" y="6549"/>
                  </a:lnTo>
                  <a:lnTo>
                    <a:pt x="40" y="6708"/>
                  </a:lnTo>
                  <a:lnTo>
                    <a:pt x="20" y="6886"/>
                  </a:lnTo>
                  <a:lnTo>
                    <a:pt x="0" y="7044"/>
                  </a:lnTo>
                  <a:lnTo>
                    <a:pt x="0" y="7222"/>
                  </a:lnTo>
                  <a:lnTo>
                    <a:pt x="20" y="7380"/>
                  </a:lnTo>
                  <a:lnTo>
                    <a:pt x="40" y="7538"/>
                  </a:lnTo>
                  <a:lnTo>
                    <a:pt x="79" y="7697"/>
                  </a:lnTo>
                  <a:lnTo>
                    <a:pt x="139" y="7875"/>
                  </a:lnTo>
                  <a:lnTo>
                    <a:pt x="198" y="8033"/>
                  </a:lnTo>
                  <a:lnTo>
                    <a:pt x="277" y="8191"/>
                  </a:lnTo>
                  <a:lnTo>
                    <a:pt x="475" y="8488"/>
                  </a:lnTo>
                  <a:lnTo>
                    <a:pt x="712" y="8805"/>
                  </a:lnTo>
                  <a:lnTo>
                    <a:pt x="1009" y="9082"/>
                  </a:lnTo>
                  <a:lnTo>
                    <a:pt x="1365" y="9378"/>
                  </a:lnTo>
                  <a:lnTo>
                    <a:pt x="1741" y="9655"/>
                  </a:lnTo>
                  <a:lnTo>
                    <a:pt x="2176" y="9932"/>
                  </a:lnTo>
                  <a:lnTo>
                    <a:pt x="2651" y="10189"/>
                  </a:lnTo>
                  <a:lnTo>
                    <a:pt x="3166" y="10447"/>
                  </a:lnTo>
                  <a:lnTo>
                    <a:pt x="3719" y="10684"/>
                  </a:lnTo>
                  <a:lnTo>
                    <a:pt x="4313" y="10902"/>
                  </a:lnTo>
                  <a:lnTo>
                    <a:pt x="4946" y="11139"/>
                  </a:lnTo>
                  <a:lnTo>
                    <a:pt x="5619" y="11337"/>
                  </a:lnTo>
                  <a:lnTo>
                    <a:pt x="6331" y="11535"/>
                  </a:lnTo>
                  <a:lnTo>
                    <a:pt x="7063" y="11733"/>
                  </a:lnTo>
                  <a:lnTo>
                    <a:pt x="7834" y="11891"/>
                  </a:lnTo>
                  <a:lnTo>
                    <a:pt x="8626" y="12069"/>
                  </a:lnTo>
                  <a:lnTo>
                    <a:pt x="9457" y="12207"/>
                  </a:lnTo>
                  <a:lnTo>
                    <a:pt x="10327" y="12346"/>
                  </a:lnTo>
                  <a:lnTo>
                    <a:pt x="11198" y="12465"/>
                  </a:lnTo>
                  <a:lnTo>
                    <a:pt x="12108" y="12583"/>
                  </a:lnTo>
                  <a:lnTo>
                    <a:pt x="13057" y="12682"/>
                  </a:lnTo>
                  <a:lnTo>
                    <a:pt x="14007" y="12761"/>
                  </a:lnTo>
                  <a:lnTo>
                    <a:pt x="14996" y="12821"/>
                  </a:lnTo>
                  <a:lnTo>
                    <a:pt x="15985" y="12880"/>
                  </a:lnTo>
                  <a:lnTo>
                    <a:pt x="17014" y="12920"/>
                  </a:lnTo>
                  <a:lnTo>
                    <a:pt x="18043" y="12939"/>
                  </a:lnTo>
                  <a:lnTo>
                    <a:pt x="19091" y="12939"/>
                  </a:lnTo>
                  <a:lnTo>
                    <a:pt x="20160" y="12920"/>
                  </a:lnTo>
                  <a:lnTo>
                    <a:pt x="21248" y="12900"/>
                  </a:lnTo>
                  <a:lnTo>
                    <a:pt x="22336" y="12841"/>
                  </a:lnTo>
                  <a:lnTo>
                    <a:pt x="23404" y="12781"/>
                  </a:lnTo>
                  <a:lnTo>
                    <a:pt x="24453" y="12702"/>
                  </a:lnTo>
                  <a:lnTo>
                    <a:pt x="25482" y="12603"/>
                  </a:lnTo>
                  <a:lnTo>
                    <a:pt x="26491" y="12504"/>
                  </a:lnTo>
                  <a:lnTo>
                    <a:pt x="27480" y="12385"/>
                  </a:lnTo>
                  <a:lnTo>
                    <a:pt x="28469" y="12247"/>
                  </a:lnTo>
                  <a:lnTo>
                    <a:pt x="29419" y="12089"/>
                  </a:lnTo>
                  <a:lnTo>
                    <a:pt x="30348" y="11930"/>
                  </a:lnTo>
                  <a:lnTo>
                    <a:pt x="31239" y="11752"/>
                  </a:lnTo>
                  <a:lnTo>
                    <a:pt x="32109" y="11574"/>
                  </a:lnTo>
                  <a:lnTo>
                    <a:pt x="32960" y="11377"/>
                  </a:lnTo>
                  <a:lnTo>
                    <a:pt x="33771" y="11159"/>
                  </a:lnTo>
                  <a:lnTo>
                    <a:pt x="34562" y="10941"/>
                  </a:lnTo>
                  <a:lnTo>
                    <a:pt x="35314" y="10724"/>
                  </a:lnTo>
                  <a:lnTo>
                    <a:pt x="36046" y="10486"/>
                  </a:lnTo>
                  <a:lnTo>
                    <a:pt x="36739" y="10229"/>
                  </a:lnTo>
                  <a:lnTo>
                    <a:pt x="37391" y="9972"/>
                  </a:lnTo>
                  <a:lnTo>
                    <a:pt x="38005" y="9715"/>
                  </a:lnTo>
                  <a:lnTo>
                    <a:pt x="38578" y="9438"/>
                  </a:lnTo>
                  <a:lnTo>
                    <a:pt x="39113" y="9161"/>
                  </a:lnTo>
                  <a:lnTo>
                    <a:pt x="39607" y="8864"/>
                  </a:lnTo>
                  <a:lnTo>
                    <a:pt x="40062" y="8567"/>
                  </a:lnTo>
                  <a:lnTo>
                    <a:pt x="40478" y="8270"/>
                  </a:lnTo>
                  <a:lnTo>
                    <a:pt x="40834" y="7974"/>
                  </a:lnTo>
                  <a:lnTo>
                    <a:pt x="41170" y="7657"/>
                  </a:lnTo>
                  <a:lnTo>
                    <a:pt x="41427" y="7341"/>
                  </a:lnTo>
                  <a:lnTo>
                    <a:pt x="41665" y="7024"/>
                  </a:lnTo>
                  <a:lnTo>
                    <a:pt x="41823" y="6708"/>
                  </a:lnTo>
                  <a:lnTo>
                    <a:pt x="41902" y="6529"/>
                  </a:lnTo>
                  <a:lnTo>
                    <a:pt x="41961" y="6371"/>
                  </a:lnTo>
                  <a:lnTo>
                    <a:pt x="42001" y="6213"/>
                  </a:lnTo>
                  <a:lnTo>
                    <a:pt x="42021" y="6035"/>
                  </a:lnTo>
                  <a:lnTo>
                    <a:pt x="42041" y="5877"/>
                  </a:lnTo>
                  <a:lnTo>
                    <a:pt x="42041" y="5718"/>
                  </a:lnTo>
                  <a:lnTo>
                    <a:pt x="42021" y="5540"/>
                  </a:lnTo>
                  <a:lnTo>
                    <a:pt x="42001" y="5382"/>
                  </a:lnTo>
                  <a:lnTo>
                    <a:pt x="41961" y="5224"/>
                  </a:lnTo>
                  <a:lnTo>
                    <a:pt x="41902" y="5065"/>
                  </a:lnTo>
                  <a:lnTo>
                    <a:pt x="41843" y="4907"/>
                  </a:lnTo>
                  <a:lnTo>
                    <a:pt x="41764" y="4749"/>
                  </a:lnTo>
                  <a:lnTo>
                    <a:pt x="41566" y="4432"/>
                  </a:lnTo>
                  <a:lnTo>
                    <a:pt x="41328" y="4136"/>
                  </a:lnTo>
                  <a:lnTo>
                    <a:pt x="41032" y="3839"/>
                  </a:lnTo>
                  <a:lnTo>
                    <a:pt x="40676" y="3542"/>
                  </a:lnTo>
                  <a:lnTo>
                    <a:pt x="40300" y="3265"/>
                  </a:lnTo>
                  <a:lnTo>
                    <a:pt x="39864" y="3008"/>
                  </a:lnTo>
                  <a:lnTo>
                    <a:pt x="39390" y="2731"/>
                  </a:lnTo>
                  <a:lnTo>
                    <a:pt x="38875" y="2494"/>
                  </a:lnTo>
                  <a:lnTo>
                    <a:pt x="38321" y="2256"/>
                  </a:lnTo>
                  <a:lnTo>
                    <a:pt x="37728" y="2019"/>
                  </a:lnTo>
                  <a:lnTo>
                    <a:pt x="37095" y="1801"/>
                  </a:lnTo>
                  <a:lnTo>
                    <a:pt x="36422" y="1584"/>
                  </a:lnTo>
                  <a:lnTo>
                    <a:pt x="35710" y="1386"/>
                  </a:lnTo>
                  <a:lnTo>
                    <a:pt x="34978" y="1208"/>
                  </a:lnTo>
                  <a:lnTo>
                    <a:pt x="34206" y="1030"/>
                  </a:lnTo>
                  <a:lnTo>
                    <a:pt x="33415" y="871"/>
                  </a:lnTo>
                  <a:lnTo>
                    <a:pt x="32584" y="713"/>
                  </a:lnTo>
                  <a:lnTo>
                    <a:pt x="31713" y="575"/>
                  </a:lnTo>
                  <a:lnTo>
                    <a:pt x="30843" y="456"/>
                  </a:lnTo>
                  <a:lnTo>
                    <a:pt x="29933" y="337"/>
                  </a:lnTo>
                  <a:lnTo>
                    <a:pt x="28983" y="258"/>
                  </a:lnTo>
                  <a:lnTo>
                    <a:pt x="28034" y="159"/>
                  </a:lnTo>
                  <a:lnTo>
                    <a:pt x="27045" y="100"/>
                  </a:lnTo>
                  <a:lnTo>
                    <a:pt x="26055" y="60"/>
                  </a:lnTo>
                  <a:lnTo>
                    <a:pt x="25027" y="21"/>
                  </a:lnTo>
                  <a:lnTo>
                    <a:pt x="239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9"/>
            <p:cNvSpPr/>
            <p:nvPr/>
          </p:nvSpPr>
          <p:spPr>
            <a:xfrm>
              <a:off x="3566900" y="5037650"/>
              <a:ext cx="1061425" cy="332400"/>
            </a:xfrm>
            <a:custGeom>
              <a:avLst/>
              <a:gdLst/>
              <a:ahLst/>
              <a:cxnLst/>
              <a:rect l="l" t="t" r="r" b="b"/>
              <a:pathLst>
                <a:path w="42457" h="13296" extrusionOk="0">
                  <a:moveTo>
                    <a:pt x="24552" y="318"/>
                  </a:moveTo>
                  <a:lnTo>
                    <a:pt x="25719" y="357"/>
                  </a:lnTo>
                  <a:lnTo>
                    <a:pt x="26867" y="416"/>
                  </a:lnTo>
                  <a:lnTo>
                    <a:pt x="28034" y="496"/>
                  </a:lnTo>
                  <a:lnTo>
                    <a:pt x="29181" y="595"/>
                  </a:lnTo>
                  <a:lnTo>
                    <a:pt x="30329" y="733"/>
                  </a:lnTo>
                  <a:lnTo>
                    <a:pt x="31476" y="871"/>
                  </a:lnTo>
                  <a:lnTo>
                    <a:pt x="32604" y="1050"/>
                  </a:lnTo>
                  <a:lnTo>
                    <a:pt x="33474" y="1208"/>
                  </a:lnTo>
                  <a:lnTo>
                    <a:pt x="34325" y="1366"/>
                  </a:lnTo>
                  <a:lnTo>
                    <a:pt x="35176" y="1564"/>
                  </a:lnTo>
                  <a:lnTo>
                    <a:pt x="36027" y="1782"/>
                  </a:lnTo>
                  <a:lnTo>
                    <a:pt x="36857" y="2039"/>
                  </a:lnTo>
                  <a:lnTo>
                    <a:pt x="37688" y="2316"/>
                  </a:lnTo>
                  <a:lnTo>
                    <a:pt x="38499" y="2632"/>
                  </a:lnTo>
                  <a:lnTo>
                    <a:pt x="39291" y="2988"/>
                  </a:lnTo>
                  <a:lnTo>
                    <a:pt x="39746" y="3226"/>
                  </a:lnTo>
                  <a:lnTo>
                    <a:pt x="40201" y="3503"/>
                  </a:lnTo>
                  <a:lnTo>
                    <a:pt x="40636" y="3819"/>
                  </a:lnTo>
                  <a:lnTo>
                    <a:pt x="40854" y="3978"/>
                  </a:lnTo>
                  <a:lnTo>
                    <a:pt x="41052" y="4156"/>
                  </a:lnTo>
                  <a:lnTo>
                    <a:pt x="41249" y="4353"/>
                  </a:lnTo>
                  <a:lnTo>
                    <a:pt x="41408" y="4551"/>
                  </a:lnTo>
                  <a:lnTo>
                    <a:pt x="41566" y="4749"/>
                  </a:lnTo>
                  <a:lnTo>
                    <a:pt x="41704" y="4967"/>
                  </a:lnTo>
                  <a:lnTo>
                    <a:pt x="41823" y="5204"/>
                  </a:lnTo>
                  <a:lnTo>
                    <a:pt x="41902" y="5442"/>
                  </a:lnTo>
                  <a:lnTo>
                    <a:pt x="41981" y="5699"/>
                  </a:lnTo>
                  <a:lnTo>
                    <a:pt x="42000" y="5957"/>
                  </a:lnTo>
                  <a:lnTo>
                    <a:pt x="41981" y="6253"/>
                  </a:lnTo>
                  <a:lnTo>
                    <a:pt x="41922" y="6569"/>
                  </a:lnTo>
                  <a:lnTo>
                    <a:pt x="41823" y="6846"/>
                  </a:lnTo>
                  <a:lnTo>
                    <a:pt x="41685" y="7123"/>
                  </a:lnTo>
                  <a:lnTo>
                    <a:pt x="41526" y="7400"/>
                  </a:lnTo>
                  <a:lnTo>
                    <a:pt x="41329" y="7638"/>
                  </a:lnTo>
                  <a:lnTo>
                    <a:pt x="41111" y="7875"/>
                  </a:lnTo>
                  <a:lnTo>
                    <a:pt x="40874" y="8112"/>
                  </a:lnTo>
                  <a:lnTo>
                    <a:pt x="40636" y="8310"/>
                  </a:lnTo>
                  <a:lnTo>
                    <a:pt x="40379" y="8508"/>
                  </a:lnTo>
                  <a:lnTo>
                    <a:pt x="40102" y="8706"/>
                  </a:lnTo>
                  <a:lnTo>
                    <a:pt x="39825" y="8884"/>
                  </a:lnTo>
                  <a:lnTo>
                    <a:pt x="39271" y="9200"/>
                  </a:lnTo>
                  <a:lnTo>
                    <a:pt x="38737" y="9477"/>
                  </a:lnTo>
                  <a:lnTo>
                    <a:pt x="38282" y="9715"/>
                  </a:lnTo>
                  <a:lnTo>
                    <a:pt x="37807" y="9932"/>
                  </a:lnTo>
                  <a:lnTo>
                    <a:pt x="37332" y="10130"/>
                  </a:lnTo>
                  <a:lnTo>
                    <a:pt x="36857" y="10308"/>
                  </a:lnTo>
                  <a:lnTo>
                    <a:pt x="35888" y="10664"/>
                  </a:lnTo>
                  <a:lnTo>
                    <a:pt x="34899" y="10961"/>
                  </a:lnTo>
                  <a:lnTo>
                    <a:pt x="33910" y="11238"/>
                  </a:lnTo>
                  <a:lnTo>
                    <a:pt x="32901" y="11495"/>
                  </a:lnTo>
                  <a:lnTo>
                    <a:pt x="31892" y="11713"/>
                  </a:lnTo>
                  <a:lnTo>
                    <a:pt x="30903" y="11911"/>
                  </a:lnTo>
                  <a:lnTo>
                    <a:pt x="29597" y="12148"/>
                  </a:lnTo>
                  <a:lnTo>
                    <a:pt x="28311" y="12366"/>
                  </a:lnTo>
                  <a:lnTo>
                    <a:pt x="26985" y="12544"/>
                  </a:lnTo>
                  <a:lnTo>
                    <a:pt x="25680" y="12702"/>
                  </a:lnTo>
                  <a:lnTo>
                    <a:pt x="24354" y="12821"/>
                  </a:lnTo>
                  <a:lnTo>
                    <a:pt x="23029" y="12920"/>
                  </a:lnTo>
                  <a:lnTo>
                    <a:pt x="21703" y="12979"/>
                  </a:lnTo>
                  <a:lnTo>
                    <a:pt x="20378" y="13019"/>
                  </a:lnTo>
                  <a:lnTo>
                    <a:pt x="19052" y="13039"/>
                  </a:lnTo>
                  <a:lnTo>
                    <a:pt x="17707" y="12999"/>
                  </a:lnTo>
                  <a:lnTo>
                    <a:pt x="16381" y="12959"/>
                  </a:lnTo>
                  <a:lnTo>
                    <a:pt x="15056" y="12880"/>
                  </a:lnTo>
                  <a:lnTo>
                    <a:pt x="13750" y="12781"/>
                  </a:lnTo>
                  <a:lnTo>
                    <a:pt x="12424" y="12643"/>
                  </a:lnTo>
                  <a:lnTo>
                    <a:pt x="11119" y="12465"/>
                  </a:lnTo>
                  <a:lnTo>
                    <a:pt x="9833" y="12267"/>
                  </a:lnTo>
                  <a:lnTo>
                    <a:pt x="8883" y="12109"/>
                  </a:lnTo>
                  <a:lnTo>
                    <a:pt x="7953" y="11931"/>
                  </a:lnTo>
                  <a:lnTo>
                    <a:pt x="7024" y="11713"/>
                  </a:lnTo>
                  <a:lnTo>
                    <a:pt x="6094" y="11456"/>
                  </a:lnTo>
                  <a:lnTo>
                    <a:pt x="5164" y="11159"/>
                  </a:lnTo>
                  <a:lnTo>
                    <a:pt x="4729" y="11001"/>
                  </a:lnTo>
                  <a:lnTo>
                    <a:pt x="4274" y="10843"/>
                  </a:lnTo>
                  <a:lnTo>
                    <a:pt x="3838" y="10645"/>
                  </a:lnTo>
                  <a:lnTo>
                    <a:pt x="3403" y="10447"/>
                  </a:lnTo>
                  <a:lnTo>
                    <a:pt x="2988" y="10229"/>
                  </a:lnTo>
                  <a:lnTo>
                    <a:pt x="2552" y="10012"/>
                  </a:lnTo>
                  <a:lnTo>
                    <a:pt x="2097" y="9715"/>
                  </a:lnTo>
                  <a:lnTo>
                    <a:pt x="1860" y="9557"/>
                  </a:lnTo>
                  <a:lnTo>
                    <a:pt x="1642" y="9379"/>
                  </a:lnTo>
                  <a:lnTo>
                    <a:pt x="1425" y="9181"/>
                  </a:lnTo>
                  <a:lnTo>
                    <a:pt x="1227" y="8983"/>
                  </a:lnTo>
                  <a:lnTo>
                    <a:pt x="1049" y="8785"/>
                  </a:lnTo>
                  <a:lnTo>
                    <a:pt x="871" y="8567"/>
                  </a:lnTo>
                  <a:lnTo>
                    <a:pt x="732" y="8330"/>
                  </a:lnTo>
                  <a:lnTo>
                    <a:pt x="614" y="8093"/>
                  </a:lnTo>
                  <a:lnTo>
                    <a:pt x="534" y="7855"/>
                  </a:lnTo>
                  <a:lnTo>
                    <a:pt x="475" y="7598"/>
                  </a:lnTo>
                  <a:lnTo>
                    <a:pt x="436" y="7321"/>
                  </a:lnTo>
                  <a:lnTo>
                    <a:pt x="455" y="7064"/>
                  </a:lnTo>
                  <a:lnTo>
                    <a:pt x="515" y="6767"/>
                  </a:lnTo>
                  <a:lnTo>
                    <a:pt x="614" y="6490"/>
                  </a:lnTo>
                  <a:lnTo>
                    <a:pt x="752" y="6174"/>
                  </a:lnTo>
                  <a:lnTo>
                    <a:pt x="930" y="5877"/>
                  </a:lnTo>
                  <a:lnTo>
                    <a:pt x="1148" y="5600"/>
                  </a:lnTo>
                  <a:lnTo>
                    <a:pt x="1385" y="5323"/>
                  </a:lnTo>
                  <a:lnTo>
                    <a:pt x="1662" y="5085"/>
                  </a:lnTo>
                  <a:lnTo>
                    <a:pt x="1939" y="4848"/>
                  </a:lnTo>
                  <a:lnTo>
                    <a:pt x="2236" y="4630"/>
                  </a:lnTo>
                  <a:lnTo>
                    <a:pt x="2552" y="4433"/>
                  </a:lnTo>
                  <a:lnTo>
                    <a:pt x="2889" y="4235"/>
                  </a:lnTo>
                  <a:lnTo>
                    <a:pt x="3225" y="4057"/>
                  </a:lnTo>
                  <a:lnTo>
                    <a:pt x="3898" y="3720"/>
                  </a:lnTo>
                  <a:lnTo>
                    <a:pt x="4551" y="3443"/>
                  </a:lnTo>
                  <a:lnTo>
                    <a:pt x="5184" y="3186"/>
                  </a:lnTo>
                  <a:lnTo>
                    <a:pt x="5718" y="2969"/>
                  </a:lnTo>
                  <a:lnTo>
                    <a:pt x="6272" y="2771"/>
                  </a:lnTo>
                  <a:lnTo>
                    <a:pt x="6806" y="2573"/>
                  </a:lnTo>
                  <a:lnTo>
                    <a:pt x="7360" y="2415"/>
                  </a:lnTo>
                  <a:lnTo>
                    <a:pt x="8488" y="2078"/>
                  </a:lnTo>
                  <a:lnTo>
                    <a:pt x="9615" y="1801"/>
                  </a:lnTo>
                  <a:lnTo>
                    <a:pt x="10743" y="1564"/>
                  </a:lnTo>
                  <a:lnTo>
                    <a:pt x="11890" y="1346"/>
                  </a:lnTo>
                  <a:lnTo>
                    <a:pt x="13038" y="1148"/>
                  </a:lnTo>
                  <a:lnTo>
                    <a:pt x="14165" y="970"/>
                  </a:lnTo>
                  <a:lnTo>
                    <a:pt x="15313" y="812"/>
                  </a:lnTo>
                  <a:lnTo>
                    <a:pt x="16460" y="693"/>
                  </a:lnTo>
                  <a:lnTo>
                    <a:pt x="17608" y="575"/>
                  </a:lnTo>
                  <a:lnTo>
                    <a:pt x="18755" y="476"/>
                  </a:lnTo>
                  <a:lnTo>
                    <a:pt x="19923" y="397"/>
                  </a:lnTo>
                  <a:lnTo>
                    <a:pt x="21070" y="357"/>
                  </a:lnTo>
                  <a:lnTo>
                    <a:pt x="22237" y="318"/>
                  </a:lnTo>
                  <a:close/>
                  <a:moveTo>
                    <a:pt x="22435" y="1"/>
                  </a:moveTo>
                  <a:lnTo>
                    <a:pt x="21189" y="41"/>
                  </a:lnTo>
                  <a:lnTo>
                    <a:pt x="19962" y="100"/>
                  </a:lnTo>
                  <a:lnTo>
                    <a:pt x="18716" y="179"/>
                  </a:lnTo>
                  <a:lnTo>
                    <a:pt x="17489" y="298"/>
                  </a:lnTo>
                  <a:lnTo>
                    <a:pt x="16263" y="416"/>
                  </a:lnTo>
                  <a:lnTo>
                    <a:pt x="15036" y="555"/>
                  </a:lnTo>
                  <a:lnTo>
                    <a:pt x="13829" y="733"/>
                  </a:lnTo>
                  <a:lnTo>
                    <a:pt x="12800" y="891"/>
                  </a:lnTo>
                  <a:lnTo>
                    <a:pt x="11791" y="1050"/>
                  </a:lnTo>
                  <a:lnTo>
                    <a:pt x="10782" y="1247"/>
                  </a:lnTo>
                  <a:lnTo>
                    <a:pt x="9773" y="1465"/>
                  </a:lnTo>
                  <a:lnTo>
                    <a:pt x="8764" y="1722"/>
                  </a:lnTo>
                  <a:lnTo>
                    <a:pt x="7775" y="1999"/>
                  </a:lnTo>
                  <a:lnTo>
                    <a:pt x="6786" y="2296"/>
                  </a:lnTo>
                  <a:lnTo>
                    <a:pt x="5817" y="2632"/>
                  </a:lnTo>
                  <a:lnTo>
                    <a:pt x="5164" y="2870"/>
                  </a:lnTo>
                  <a:lnTo>
                    <a:pt x="4511" y="3127"/>
                  </a:lnTo>
                  <a:lnTo>
                    <a:pt x="3858" y="3424"/>
                  </a:lnTo>
                  <a:lnTo>
                    <a:pt x="3225" y="3740"/>
                  </a:lnTo>
                  <a:lnTo>
                    <a:pt x="2612" y="4076"/>
                  </a:lnTo>
                  <a:lnTo>
                    <a:pt x="2315" y="4274"/>
                  </a:lnTo>
                  <a:lnTo>
                    <a:pt x="2018" y="4472"/>
                  </a:lnTo>
                  <a:lnTo>
                    <a:pt x="1741" y="4670"/>
                  </a:lnTo>
                  <a:lnTo>
                    <a:pt x="1464" y="4888"/>
                  </a:lnTo>
                  <a:lnTo>
                    <a:pt x="1187" y="5125"/>
                  </a:lnTo>
                  <a:lnTo>
                    <a:pt x="930" y="5362"/>
                  </a:lnTo>
                  <a:lnTo>
                    <a:pt x="713" y="5600"/>
                  </a:lnTo>
                  <a:lnTo>
                    <a:pt x="534" y="5817"/>
                  </a:lnTo>
                  <a:lnTo>
                    <a:pt x="376" y="6055"/>
                  </a:lnTo>
                  <a:lnTo>
                    <a:pt x="257" y="6272"/>
                  </a:lnTo>
                  <a:lnTo>
                    <a:pt x="159" y="6490"/>
                  </a:lnTo>
                  <a:lnTo>
                    <a:pt x="79" y="6727"/>
                  </a:lnTo>
                  <a:lnTo>
                    <a:pt x="20" y="6945"/>
                  </a:lnTo>
                  <a:lnTo>
                    <a:pt x="0" y="7143"/>
                  </a:lnTo>
                  <a:lnTo>
                    <a:pt x="0" y="7361"/>
                  </a:lnTo>
                  <a:lnTo>
                    <a:pt x="20" y="7578"/>
                  </a:lnTo>
                  <a:lnTo>
                    <a:pt x="60" y="7776"/>
                  </a:lnTo>
                  <a:lnTo>
                    <a:pt x="139" y="7974"/>
                  </a:lnTo>
                  <a:lnTo>
                    <a:pt x="218" y="8172"/>
                  </a:lnTo>
                  <a:lnTo>
                    <a:pt x="317" y="8370"/>
                  </a:lnTo>
                  <a:lnTo>
                    <a:pt x="416" y="8567"/>
                  </a:lnTo>
                  <a:lnTo>
                    <a:pt x="554" y="8745"/>
                  </a:lnTo>
                  <a:lnTo>
                    <a:pt x="693" y="8923"/>
                  </a:lnTo>
                  <a:lnTo>
                    <a:pt x="851" y="9102"/>
                  </a:lnTo>
                  <a:lnTo>
                    <a:pt x="1207" y="9438"/>
                  </a:lnTo>
                  <a:lnTo>
                    <a:pt x="1583" y="9754"/>
                  </a:lnTo>
                  <a:lnTo>
                    <a:pt x="1998" y="10051"/>
                  </a:lnTo>
                  <a:lnTo>
                    <a:pt x="2414" y="10328"/>
                  </a:lnTo>
                  <a:lnTo>
                    <a:pt x="2849" y="10585"/>
                  </a:lnTo>
                  <a:lnTo>
                    <a:pt x="3304" y="10803"/>
                  </a:lnTo>
                  <a:lnTo>
                    <a:pt x="3720" y="11001"/>
                  </a:lnTo>
                  <a:lnTo>
                    <a:pt x="4333" y="11238"/>
                  </a:lnTo>
                  <a:lnTo>
                    <a:pt x="4966" y="11476"/>
                  </a:lnTo>
                  <a:lnTo>
                    <a:pt x="5599" y="11673"/>
                  </a:lnTo>
                  <a:lnTo>
                    <a:pt x="6232" y="11871"/>
                  </a:lnTo>
                  <a:lnTo>
                    <a:pt x="6885" y="12049"/>
                  </a:lnTo>
                  <a:lnTo>
                    <a:pt x="7538" y="12208"/>
                  </a:lnTo>
                  <a:lnTo>
                    <a:pt x="8191" y="12346"/>
                  </a:lnTo>
                  <a:lnTo>
                    <a:pt x="8844" y="12465"/>
                  </a:lnTo>
                  <a:lnTo>
                    <a:pt x="9516" y="12583"/>
                  </a:lnTo>
                  <a:lnTo>
                    <a:pt x="10169" y="12682"/>
                  </a:lnTo>
                  <a:lnTo>
                    <a:pt x="11514" y="12860"/>
                  </a:lnTo>
                  <a:lnTo>
                    <a:pt x="12840" y="12999"/>
                  </a:lnTo>
                  <a:lnTo>
                    <a:pt x="14146" y="13118"/>
                  </a:lnTo>
                  <a:lnTo>
                    <a:pt x="15036" y="13177"/>
                  </a:lnTo>
                  <a:lnTo>
                    <a:pt x="15906" y="13217"/>
                  </a:lnTo>
                  <a:lnTo>
                    <a:pt x="16797" y="13256"/>
                  </a:lnTo>
                  <a:lnTo>
                    <a:pt x="17667" y="13276"/>
                  </a:lnTo>
                  <a:lnTo>
                    <a:pt x="18557" y="13296"/>
                  </a:lnTo>
                  <a:lnTo>
                    <a:pt x="19428" y="13296"/>
                  </a:lnTo>
                  <a:lnTo>
                    <a:pt x="20318" y="13276"/>
                  </a:lnTo>
                  <a:lnTo>
                    <a:pt x="21189" y="13256"/>
                  </a:lnTo>
                  <a:lnTo>
                    <a:pt x="22949" y="13177"/>
                  </a:lnTo>
                  <a:lnTo>
                    <a:pt x="24710" y="13039"/>
                  </a:lnTo>
                  <a:lnTo>
                    <a:pt x="26471" y="12880"/>
                  </a:lnTo>
                  <a:lnTo>
                    <a:pt x="28212" y="12663"/>
                  </a:lnTo>
                  <a:lnTo>
                    <a:pt x="29557" y="12465"/>
                  </a:lnTo>
                  <a:lnTo>
                    <a:pt x="30903" y="12227"/>
                  </a:lnTo>
                  <a:lnTo>
                    <a:pt x="32228" y="11950"/>
                  </a:lnTo>
                  <a:lnTo>
                    <a:pt x="32901" y="11812"/>
                  </a:lnTo>
                  <a:lnTo>
                    <a:pt x="33573" y="11634"/>
                  </a:lnTo>
                  <a:lnTo>
                    <a:pt x="34226" y="11476"/>
                  </a:lnTo>
                  <a:lnTo>
                    <a:pt x="34879" y="11278"/>
                  </a:lnTo>
                  <a:lnTo>
                    <a:pt x="35532" y="11080"/>
                  </a:lnTo>
                  <a:lnTo>
                    <a:pt x="36185" y="10862"/>
                  </a:lnTo>
                  <a:lnTo>
                    <a:pt x="36818" y="10625"/>
                  </a:lnTo>
                  <a:lnTo>
                    <a:pt x="37451" y="10387"/>
                  </a:lnTo>
                  <a:lnTo>
                    <a:pt x="38084" y="10111"/>
                  </a:lnTo>
                  <a:lnTo>
                    <a:pt x="38697" y="9834"/>
                  </a:lnTo>
                  <a:lnTo>
                    <a:pt x="39291" y="9537"/>
                  </a:lnTo>
                  <a:lnTo>
                    <a:pt x="39924" y="9200"/>
                  </a:lnTo>
                  <a:lnTo>
                    <a:pt x="40240" y="9003"/>
                  </a:lnTo>
                  <a:lnTo>
                    <a:pt x="40557" y="8785"/>
                  </a:lnTo>
                  <a:lnTo>
                    <a:pt x="40874" y="8567"/>
                  </a:lnTo>
                  <a:lnTo>
                    <a:pt x="41150" y="8330"/>
                  </a:lnTo>
                  <a:lnTo>
                    <a:pt x="41427" y="8073"/>
                  </a:lnTo>
                  <a:lnTo>
                    <a:pt x="41685" y="7816"/>
                  </a:lnTo>
                  <a:lnTo>
                    <a:pt x="41902" y="7519"/>
                  </a:lnTo>
                  <a:lnTo>
                    <a:pt x="42100" y="7222"/>
                  </a:lnTo>
                  <a:lnTo>
                    <a:pt x="42239" y="6925"/>
                  </a:lnTo>
                  <a:lnTo>
                    <a:pt x="42357" y="6589"/>
                  </a:lnTo>
                  <a:lnTo>
                    <a:pt x="42417" y="6431"/>
                  </a:lnTo>
                  <a:lnTo>
                    <a:pt x="42436" y="6253"/>
                  </a:lnTo>
                  <a:lnTo>
                    <a:pt x="42456" y="6075"/>
                  </a:lnTo>
                  <a:lnTo>
                    <a:pt x="42456" y="5916"/>
                  </a:lnTo>
                  <a:lnTo>
                    <a:pt x="42456" y="5857"/>
                  </a:lnTo>
                  <a:lnTo>
                    <a:pt x="42436" y="5600"/>
                  </a:lnTo>
                  <a:lnTo>
                    <a:pt x="42377" y="5362"/>
                  </a:lnTo>
                  <a:lnTo>
                    <a:pt x="42298" y="5125"/>
                  </a:lnTo>
                  <a:lnTo>
                    <a:pt x="42199" y="4907"/>
                  </a:lnTo>
                  <a:lnTo>
                    <a:pt x="42080" y="4690"/>
                  </a:lnTo>
                  <a:lnTo>
                    <a:pt x="41942" y="4492"/>
                  </a:lnTo>
                  <a:lnTo>
                    <a:pt x="41784" y="4314"/>
                  </a:lnTo>
                  <a:lnTo>
                    <a:pt x="41625" y="4116"/>
                  </a:lnTo>
                  <a:lnTo>
                    <a:pt x="41447" y="3958"/>
                  </a:lnTo>
                  <a:lnTo>
                    <a:pt x="41269" y="3780"/>
                  </a:lnTo>
                  <a:lnTo>
                    <a:pt x="40874" y="3483"/>
                  </a:lnTo>
                  <a:lnTo>
                    <a:pt x="40458" y="3206"/>
                  </a:lnTo>
                  <a:lnTo>
                    <a:pt x="40043" y="2969"/>
                  </a:lnTo>
                  <a:lnTo>
                    <a:pt x="39667" y="2751"/>
                  </a:lnTo>
                  <a:lnTo>
                    <a:pt x="39271" y="2573"/>
                  </a:lnTo>
                  <a:lnTo>
                    <a:pt x="38895" y="2395"/>
                  </a:lnTo>
                  <a:lnTo>
                    <a:pt x="38499" y="2217"/>
                  </a:lnTo>
                  <a:lnTo>
                    <a:pt x="37688" y="1920"/>
                  </a:lnTo>
                  <a:lnTo>
                    <a:pt x="36857" y="1663"/>
                  </a:lnTo>
                  <a:lnTo>
                    <a:pt x="36027" y="1425"/>
                  </a:lnTo>
                  <a:lnTo>
                    <a:pt x="35196" y="1228"/>
                  </a:lnTo>
                  <a:lnTo>
                    <a:pt x="34345" y="1050"/>
                  </a:lnTo>
                  <a:lnTo>
                    <a:pt x="33514" y="871"/>
                  </a:lnTo>
                  <a:lnTo>
                    <a:pt x="32307" y="654"/>
                  </a:lnTo>
                  <a:lnTo>
                    <a:pt x="31081" y="476"/>
                  </a:lnTo>
                  <a:lnTo>
                    <a:pt x="29854" y="337"/>
                  </a:lnTo>
                  <a:lnTo>
                    <a:pt x="28627" y="199"/>
                  </a:lnTo>
                  <a:lnTo>
                    <a:pt x="27401" y="120"/>
                  </a:lnTo>
                  <a:lnTo>
                    <a:pt x="26154" y="41"/>
                  </a:lnTo>
                  <a:lnTo>
                    <a:pt x="249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9"/>
            <p:cNvSpPr/>
            <p:nvPr/>
          </p:nvSpPr>
          <p:spPr>
            <a:xfrm>
              <a:off x="3637125" y="5073775"/>
              <a:ext cx="940250" cy="258200"/>
            </a:xfrm>
            <a:custGeom>
              <a:avLst/>
              <a:gdLst/>
              <a:ahLst/>
              <a:cxnLst/>
              <a:rect l="l" t="t" r="r" b="b"/>
              <a:pathLst>
                <a:path w="37610" h="10328" extrusionOk="0">
                  <a:moveTo>
                    <a:pt x="22772" y="238"/>
                  </a:moveTo>
                  <a:lnTo>
                    <a:pt x="24216" y="277"/>
                  </a:lnTo>
                  <a:lnTo>
                    <a:pt x="25660" y="356"/>
                  </a:lnTo>
                  <a:lnTo>
                    <a:pt x="26669" y="416"/>
                  </a:lnTo>
                  <a:lnTo>
                    <a:pt x="27698" y="515"/>
                  </a:lnTo>
                  <a:lnTo>
                    <a:pt x="28727" y="614"/>
                  </a:lnTo>
                  <a:lnTo>
                    <a:pt x="29755" y="772"/>
                  </a:lnTo>
                  <a:lnTo>
                    <a:pt x="30764" y="930"/>
                  </a:lnTo>
                  <a:lnTo>
                    <a:pt x="31773" y="1148"/>
                  </a:lnTo>
                  <a:lnTo>
                    <a:pt x="32762" y="1385"/>
                  </a:lnTo>
                  <a:lnTo>
                    <a:pt x="33752" y="1682"/>
                  </a:lnTo>
                  <a:lnTo>
                    <a:pt x="34246" y="1840"/>
                  </a:lnTo>
                  <a:lnTo>
                    <a:pt x="34780" y="2038"/>
                  </a:lnTo>
                  <a:lnTo>
                    <a:pt x="35315" y="2275"/>
                  </a:lnTo>
                  <a:lnTo>
                    <a:pt x="35592" y="2414"/>
                  </a:lnTo>
                  <a:lnTo>
                    <a:pt x="35849" y="2552"/>
                  </a:lnTo>
                  <a:lnTo>
                    <a:pt x="36106" y="2730"/>
                  </a:lnTo>
                  <a:lnTo>
                    <a:pt x="36324" y="2908"/>
                  </a:lnTo>
                  <a:lnTo>
                    <a:pt x="36541" y="3086"/>
                  </a:lnTo>
                  <a:lnTo>
                    <a:pt x="36719" y="3304"/>
                  </a:lnTo>
                  <a:lnTo>
                    <a:pt x="36877" y="3522"/>
                  </a:lnTo>
                  <a:lnTo>
                    <a:pt x="37016" y="3759"/>
                  </a:lnTo>
                  <a:lnTo>
                    <a:pt x="37095" y="4016"/>
                  </a:lnTo>
                  <a:lnTo>
                    <a:pt x="37154" y="4293"/>
                  </a:lnTo>
                  <a:lnTo>
                    <a:pt x="37135" y="4452"/>
                  </a:lnTo>
                  <a:lnTo>
                    <a:pt x="37115" y="4610"/>
                  </a:lnTo>
                  <a:lnTo>
                    <a:pt x="37075" y="4768"/>
                  </a:lnTo>
                  <a:lnTo>
                    <a:pt x="37036" y="4926"/>
                  </a:lnTo>
                  <a:lnTo>
                    <a:pt x="36976" y="5065"/>
                  </a:lnTo>
                  <a:lnTo>
                    <a:pt x="36897" y="5203"/>
                  </a:lnTo>
                  <a:lnTo>
                    <a:pt x="36719" y="5480"/>
                  </a:lnTo>
                  <a:lnTo>
                    <a:pt x="36482" y="5738"/>
                  </a:lnTo>
                  <a:lnTo>
                    <a:pt x="36244" y="5975"/>
                  </a:lnTo>
                  <a:lnTo>
                    <a:pt x="35948" y="6193"/>
                  </a:lnTo>
                  <a:lnTo>
                    <a:pt x="35651" y="6390"/>
                  </a:lnTo>
                  <a:lnTo>
                    <a:pt x="35334" y="6588"/>
                  </a:lnTo>
                  <a:lnTo>
                    <a:pt x="34998" y="6766"/>
                  </a:lnTo>
                  <a:lnTo>
                    <a:pt x="34662" y="6925"/>
                  </a:lnTo>
                  <a:lnTo>
                    <a:pt x="34325" y="7063"/>
                  </a:lnTo>
                  <a:lnTo>
                    <a:pt x="33692" y="7320"/>
                  </a:lnTo>
                  <a:lnTo>
                    <a:pt x="33138" y="7538"/>
                  </a:lnTo>
                  <a:lnTo>
                    <a:pt x="32584" y="7736"/>
                  </a:lnTo>
                  <a:lnTo>
                    <a:pt x="32030" y="7934"/>
                  </a:lnTo>
                  <a:lnTo>
                    <a:pt x="31457" y="8112"/>
                  </a:lnTo>
                  <a:lnTo>
                    <a:pt x="30883" y="8290"/>
                  </a:lnTo>
                  <a:lnTo>
                    <a:pt x="29736" y="8586"/>
                  </a:lnTo>
                  <a:lnTo>
                    <a:pt x="28568" y="8844"/>
                  </a:lnTo>
                  <a:lnTo>
                    <a:pt x="27401" y="9061"/>
                  </a:lnTo>
                  <a:lnTo>
                    <a:pt x="26234" y="9259"/>
                  </a:lnTo>
                  <a:lnTo>
                    <a:pt x="25047" y="9437"/>
                  </a:lnTo>
                  <a:lnTo>
                    <a:pt x="23880" y="9595"/>
                  </a:lnTo>
                  <a:lnTo>
                    <a:pt x="22435" y="9754"/>
                  </a:lnTo>
                  <a:lnTo>
                    <a:pt x="20991" y="9892"/>
                  </a:lnTo>
                  <a:lnTo>
                    <a:pt x="19567" y="9991"/>
                  </a:lnTo>
                  <a:lnTo>
                    <a:pt x="18103" y="10050"/>
                  </a:lnTo>
                  <a:lnTo>
                    <a:pt x="16659" y="10090"/>
                  </a:lnTo>
                  <a:lnTo>
                    <a:pt x="15214" y="10090"/>
                  </a:lnTo>
                  <a:lnTo>
                    <a:pt x="13770" y="10050"/>
                  </a:lnTo>
                  <a:lnTo>
                    <a:pt x="12326" y="9991"/>
                  </a:lnTo>
                  <a:lnTo>
                    <a:pt x="11258" y="9932"/>
                  </a:lnTo>
                  <a:lnTo>
                    <a:pt x="10189" y="9853"/>
                  </a:lnTo>
                  <a:lnTo>
                    <a:pt x="9101" y="9734"/>
                  </a:lnTo>
                  <a:lnTo>
                    <a:pt x="8033" y="9595"/>
                  </a:lnTo>
                  <a:lnTo>
                    <a:pt x="6964" y="9417"/>
                  </a:lnTo>
                  <a:lnTo>
                    <a:pt x="5916" y="9200"/>
                  </a:lnTo>
                  <a:lnTo>
                    <a:pt x="4867" y="8942"/>
                  </a:lnTo>
                  <a:lnTo>
                    <a:pt x="4353" y="8804"/>
                  </a:lnTo>
                  <a:lnTo>
                    <a:pt x="3839" y="8646"/>
                  </a:lnTo>
                  <a:lnTo>
                    <a:pt x="3344" y="8487"/>
                  </a:lnTo>
                  <a:lnTo>
                    <a:pt x="2790" y="8290"/>
                  </a:lnTo>
                  <a:lnTo>
                    <a:pt x="2513" y="8171"/>
                  </a:lnTo>
                  <a:lnTo>
                    <a:pt x="2236" y="8032"/>
                  </a:lnTo>
                  <a:lnTo>
                    <a:pt x="1959" y="7894"/>
                  </a:lnTo>
                  <a:lnTo>
                    <a:pt x="1682" y="7736"/>
                  </a:lnTo>
                  <a:lnTo>
                    <a:pt x="1425" y="7558"/>
                  </a:lnTo>
                  <a:lnTo>
                    <a:pt x="1188" y="7380"/>
                  </a:lnTo>
                  <a:lnTo>
                    <a:pt x="990" y="7182"/>
                  </a:lnTo>
                  <a:lnTo>
                    <a:pt x="812" y="6964"/>
                  </a:lnTo>
                  <a:lnTo>
                    <a:pt x="653" y="6727"/>
                  </a:lnTo>
                  <a:lnTo>
                    <a:pt x="535" y="6470"/>
                  </a:lnTo>
                  <a:lnTo>
                    <a:pt x="495" y="6351"/>
                  </a:lnTo>
                  <a:lnTo>
                    <a:pt x="456" y="6212"/>
                  </a:lnTo>
                  <a:lnTo>
                    <a:pt x="456" y="6074"/>
                  </a:lnTo>
                  <a:lnTo>
                    <a:pt x="436" y="5916"/>
                  </a:lnTo>
                  <a:lnTo>
                    <a:pt x="456" y="5757"/>
                  </a:lnTo>
                  <a:lnTo>
                    <a:pt x="475" y="5599"/>
                  </a:lnTo>
                  <a:lnTo>
                    <a:pt x="515" y="5441"/>
                  </a:lnTo>
                  <a:lnTo>
                    <a:pt x="574" y="5302"/>
                  </a:lnTo>
                  <a:lnTo>
                    <a:pt x="634" y="5144"/>
                  </a:lnTo>
                  <a:lnTo>
                    <a:pt x="713" y="5006"/>
                  </a:lnTo>
                  <a:lnTo>
                    <a:pt x="812" y="4867"/>
                  </a:lnTo>
                  <a:lnTo>
                    <a:pt x="930" y="4729"/>
                  </a:lnTo>
                  <a:lnTo>
                    <a:pt x="1168" y="4471"/>
                  </a:lnTo>
                  <a:lnTo>
                    <a:pt x="1465" y="4234"/>
                  </a:lnTo>
                  <a:lnTo>
                    <a:pt x="1761" y="4016"/>
                  </a:lnTo>
                  <a:lnTo>
                    <a:pt x="2098" y="3818"/>
                  </a:lnTo>
                  <a:lnTo>
                    <a:pt x="2454" y="3621"/>
                  </a:lnTo>
                  <a:lnTo>
                    <a:pt x="2810" y="3443"/>
                  </a:lnTo>
                  <a:lnTo>
                    <a:pt x="3522" y="3146"/>
                  </a:lnTo>
                  <a:lnTo>
                    <a:pt x="4175" y="2889"/>
                  </a:lnTo>
                  <a:lnTo>
                    <a:pt x="4709" y="2691"/>
                  </a:lnTo>
                  <a:lnTo>
                    <a:pt x="5283" y="2493"/>
                  </a:lnTo>
                  <a:lnTo>
                    <a:pt x="5857" y="2295"/>
                  </a:lnTo>
                  <a:lnTo>
                    <a:pt x="6430" y="2117"/>
                  </a:lnTo>
                  <a:lnTo>
                    <a:pt x="7004" y="1959"/>
                  </a:lnTo>
                  <a:lnTo>
                    <a:pt x="8171" y="1662"/>
                  </a:lnTo>
                  <a:lnTo>
                    <a:pt x="9358" y="1405"/>
                  </a:lnTo>
                  <a:lnTo>
                    <a:pt x="10545" y="1187"/>
                  </a:lnTo>
                  <a:lnTo>
                    <a:pt x="11752" y="989"/>
                  </a:lnTo>
                  <a:lnTo>
                    <a:pt x="12939" y="831"/>
                  </a:lnTo>
                  <a:lnTo>
                    <a:pt x="14126" y="673"/>
                  </a:lnTo>
                  <a:lnTo>
                    <a:pt x="15570" y="534"/>
                  </a:lnTo>
                  <a:lnTo>
                    <a:pt x="16995" y="416"/>
                  </a:lnTo>
                  <a:lnTo>
                    <a:pt x="18439" y="317"/>
                  </a:lnTo>
                  <a:lnTo>
                    <a:pt x="19883" y="257"/>
                  </a:lnTo>
                  <a:lnTo>
                    <a:pt x="21327" y="238"/>
                  </a:lnTo>
                  <a:close/>
                  <a:moveTo>
                    <a:pt x="21387" y="0"/>
                  </a:moveTo>
                  <a:lnTo>
                    <a:pt x="20140" y="20"/>
                  </a:lnTo>
                  <a:lnTo>
                    <a:pt x="18914" y="60"/>
                  </a:lnTo>
                  <a:lnTo>
                    <a:pt x="17687" y="139"/>
                  </a:lnTo>
                  <a:lnTo>
                    <a:pt x="16461" y="218"/>
                  </a:lnTo>
                  <a:lnTo>
                    <a:pt x="15234" y="337"/>
                  </a:lnTo>
                  <a:lnTo>
                    <a:pt x="14027" y="475"/>
                  </a:lnTo>
                  <a:lnTo>
                    <a:pt x="12801" y="653"/>
                  </a:lnTo>
                  <a:lnTo>
                    <a:pt x="11594" y="831"/>
                  </a:lnTo>
                  <a:lnTo>
                    <a:pt x="10387" y="1049"/>
                  </a:lnTo>
                  <a:lnTo>
                    <a:pt x="9200" y="1286"/>
                  </a:lnTo>
                  <a:lnTo>
                    <a:pt x="8013" y="1563"/>
                  </a:lnTo>
                  <a:lnTo>
                    <a:pt x="7222" y="1741"/>
                  </a:lnTo>
                  <a:lnTo>
                    <a:pt x="6430" y="1939"/>
                  </a:lnTo>
                  <a:lnTo>
                    <a:pt x="5659" y="2176"/>
                  </a:lnTo>
                  <a:lnTo>
                    <a:pt x="4867" y="2414"/>
                  </a:lnTo>
                  <a:lnTo>
                    <a:pt x="4096" y="2691"/>
                  </a:lnTo>
                  <a:lnTo>
                    <a:pt x="3344" y="3007"/>
                  </a:lnTo>
                  <a:lnTo>
                    <a:pt x="2988" y="3185"/>
                  </a:lnTo>
                  <a:lnTo>
                    <a:pt x="2632" y="3363"/>
                  </a:lnTo>
                  <a:lnTo>
                    <a:pt x="2276" y="3561"/>
                  </a:lnTo>
                  <a:lnTo>
                    <a:pt x="1920" y="3759"/>
                  </a:lnTo>
                  <a:lnTo>
                    <a:pt x="1564" y="3977"/>
                  </a:lnTo>
                  <a:lnTo>
                    <a:pt x="1207" y="4234"/>
                  </a:lnTo>
                  <a:lnTo>
                    <a:pt x="851" y="4511"/>
                  </a:lnTo>
                  <a:lnTo>
                    <a:pt x="693" y="4669"/>
                  </a:lnTo>
                  <a:lnTo>
                    <a:pt x="535" y="4827"/>
                  </a:lnTo>
                  <a:lnTo>
                    <a:pt x="396" y="4986"/>
                  </a:lnTo>
                  <a:lnTo>
                    <a:pt x="278" y="5164"/>
                  </a:lnTo>
                  <a:lnTo>
                    <a:pt x="179" y="5362"/>
                  </a:lnTo>
                  <a:lnTo>
                    <a:pt x="100" y="5540"/>
                  </a:lnTo>
                  <a:lnTo>
                    <a:pt x="40" y="5757"/>
                  </a:lnTo>
                  <a:lnTo>
                    <a:pt x="1" y="5955"/>
                  </a:lnTo>
                  <a:lnTo>
                    <a:pt x="1" y="6173"/>
                  </a:lnTo>
                  <a:lnTo>
                    <a:pt x="20" y="6390"/>
                  </a:lnTo>
                  <a:lnTo>
                    <a:pt x="80" y="6648"/>
                  </a:lnTo>
                  <a:lnTo>
                    <a:pt x="179" y="6865"/>
                  </a:lnTo>
                  <a:lnTo>
                    <a:pt x="317" y="7063"/>
                  </a:lnTo>
                  <a:lnTo>
                    <a:pt x="475" y="7261"/>
                  </a:lnTo>
                  <a:lnTo>
                    <a:pt x="653" y="7459"/>
                  </a:lnTo>
                  <a:lnTo>
                    <a:pt x="851" y="7617"/>
                  </a:lnTo>
                  <a:lnTo>
                    <a:pt x="1089" y="7775"/>
                  </a:lnTo>
                  <a:lnTo>
                    <a:pt x="1306" y="7934"/>
                  </a:lnTo>
                  <a:lnTo>
                    <a:pt x="1564" y="8072"/>
                  </a:lnTo>
                  <a:lnTo>
                    <a:pt x="1801" y="8191"/>
                  </a:lnTo>
                  <a:lnTo>
                    <a:pt x="2315" y="8408"/>
                  </a:lnTo>
                  <a:lnTo>
                    <a:pt x="2790" y="8606"/>
                  </a:lnTo>
                  <a:lnTo>
                    <a:pt x="3225" y="8745"/>
                  </a:lnTo>
                  <a:lnTo>
                    <a:pt x="3680" y="8903"/>
                  </a:lnTo>
                  <a:lnTo>
                    <a:pt x="4135" y="9061"/>
                  </a:lnTo>
                  <a:lnTo>
                    <a:pt x="4610" y="9180"/>
                  </a:lnTo>
                  <a:lnTo>
                    <a:pt x="5085" y="9299"/>
                  </a:lnTo>
                  <a:lnTo>
                    <a:pt x="6035" y="9516"/>
                  </a:lnTo>
                  <a:lnTo>
                    <a:pt x="7004" y="9694"/>
                  </a:lnTo>
                  <a:lnTo>
                    <a:pt x="7973" y="9833"/>
                  </a:lnTo>
                  <a:lnTo>
                    <a:pt x="8943" y="9951"/>
                  </a:lnTo>
                  <a:lnTo>
                    <a:pt x="9912" y="10050"/>
                  </a:lnTo>
                  <a:lnTo>
                    <a:pt x="10862" y="10130"/>
                  </a:lnTo>
                  <a:lnTo>
                    <a:pt x="12029" y="10209"/>
                  </a:lnTo>
                  <a:lnTo>
                    <a:pt x="13196" y="10268"/>
                  </a:lnTo>
                  <a:lnTo>
                    <a:pt x="14383" y="10308"/>
                  </a:lnTo>
                  <a:lnTo>
                    <a:pt x="15551" y="10327"/>
                  </a:lnTo>
                  <a:lnTo>
                    <a:pt x="16738" y="10308"/>
                  </a:lnTo>
                  <a:lnTo>
                    <a:pt x="17925" y="10288"/>
                  </a:lnTo>
                  <a:lnTo>
                    <a:pt x="19092" y="10228"/>
                  </a:lnTo>
                  <a:lnTo>
                    <a:pt x="20279" y="10169"/>
                  </a:lnTo>
                  <a:lnTo>
                    <a:pt x="21446" y="10070"/>
                  </a:lnTo>
                  <a:lnTo>
                    <a:pt x="22633" y="9951"/>
                  </a:lnTo>
                  <a:lnTo>
                    <a:pt x="23800" y="9813"/>
                  </a:lnTo>
                  <a:lnTo>
                    <a:pt x="24968" y="9655"/>
                  </a:lnTo>
                  <a:lnTo>
                    <a:pt x="26135" y="9457"/>
                  </a:lnTo>
                  <a:lnTo>
                    <a:pt x="27282" y="9259"/>
                  </a:lnTo>
                  <a:lnTo>
                    <a:pt x="28450" y="9022"/>
                  </a:lnTo>
                  <a:lnTo>
                    <a:pt x="29577" y="8764"/>
                  </a:lnTo>
                  <a:lnTo>
                    <a:pt x="30369" y="8586"/>
                  </a:lnTo>
                  <a:lnTo>
                    <a:pt x="31140" y="8369"/>
                  </a:lnTo>
                  <a:lnTo>
                    <a:pt x="31912" y="8151"/>
                  </a:lnTo>
                  <a:lnTo>
                    <a:pt x="32683" y="7894"/>
                  </a:lnTo>
                  <a:lnTo>
                    <a:pt x="33435" y="7617"/>
                  </a:lnTo>
                  <a:lnTo>
                    <a:pt x="34187" y="7320"/>
                  </a:lnTo>
                  <a:lnTo>
                    <a:pt x="34919" y="6964"/>
                  </a:lnTo>
                  <a:lnTo>
                    <a:pt x="35631" y="6588"/>
                  </a:lnTo>
                  <a:lnTo>
                    <a:pt x="35967" y="6390"/>
                  </a:lnTo>
                  <a:lnTo>
                    <a:pt x="36304" y="6153"/>
                  </a:lnTo>
                  <a:lnTo>
                    <a:pt x="36640" y="5896"/>
                  </a:lnTo>
                  <a:lnTo>
                    <a:pt x="36937" y="5619"/>
                  </a:lnTo>
                  <a:lnTo>
                    <a:pt x="37075" y="5461"/>
                  </a:lnTo>
                  <a:lnTo>
                    <a:pt x="37214" y="5302"/>
                  </a:lnTo>
                  <a:lnTo>
                    <a:pt x="37333" y="5124"/>
                  </a:lnTo>
                  <a:lnTo>
                    <a:pt x="37412" y="4946"/>
                  </a:lnTo>
                  <a:lnTo>
                    <a:pt x="37491" y="4768"/>
                  </a:lnTo>
                  <a:lnTo>
                    <a:pt x="37550" y="4570"/>
                  </a:lnTo>
                  <a:lnTo>
                    <a:pt x="37590" y="4372"/>
                  </a:lnTo>
                  <a:lnTo>
                    <a:pt x="37609" y="4155"/>
                  </a:lnTo>
                  <a:lnTo>
                    <a:pt x="37570" y="3917"/>
                  </a:lnTo>
                  <a:lnTo>
                    <a:pt x="37491" y="3700"/>
                  </a:lnTo>
                  <a:lnTo>
                    <a:pt x="37392" y="3482"/>
                  </a:lnTo>
                  <a:lnTo>
                    <a:pt x="37273" y="3284"/>
                  </a:lnTo>
                  <a:lnTo>
                    <a:pt x="37115" y="3106"/>
                  </a:lnTo>
                  <a:lnTo>
                    <a:pt x="36957" y="2928"/>
                  </a:lnTo>
                  <a:lnTo>
                    <a:pt x="36759" y="2770"/>
                  </a:lnTo>
                  <a:lnTo>
                    <a:pt x="36561" y="2612"/>
                  </a:lnTo>
                  <a:lnTo>
                    <a:pt x="36363" y="2473"/>
                  </a:lnTo>
                  <a:lnTo>
                    <a:pt x="36146" y="2335"/>
                  </a:lnTo>
                  <a:lnTo>
                    <a:pt x="35690" y="2117"/>
                  </a:lnTo>
                  <a:lnTo>
                    <a:pt x="35235" y="1919"/>
                  </a:lnTo>
                  <a:lnTo>
                    <a:pt x="34820" y="1741"/>
                  </a:lnTo>
                  <a:lnTo>
                    <a:pt x="34385" y="1583"/>
                  </a:lnTo>
                  <a:lnTo>
                    <a:pt x="33950" y="1425"/>
                  </a:lnTo>
                  <a:lnTo>
                    <a:pt x="33494" y="1286"/>
                  </a:lnTo>
                  <a:lnTo>
                    <a:pt x="33039" y="1148"/>
                  </a:lnTo>
                  <a:lnTo>
                    <a:pt x="32129" y="930"/>
                  </a:lnTo>
                  <a:lnTo>
                    <a:pt x="31200" y="752"/>
                  </a:lnTo>
                  <a:lnTo>
                    <a:pt x="30270" y="594"/>
                  </a:lnTo>
                  <a:lnTo>
                    <a:pt x="29340" y="475"/>
                  </a:lnTo>
                  <a:lnTo>
                    <a:pt x="28410" y="356"/>
                  </a:lnTo>
                  <a:lnTo>
                    <a:pt x="27480" y="257"/>
                  </a:lnTo>
                  <a:lnTo>
                    <a:pt x="26273" y="158"/>
                  </a:lnTo>
                  <a:lnTo>
                    <a:pt x="25047" y="79"/>
                  </a:lnTo>
                  <a:lnTo>
                    <a:pt x="23840" y="40"/>
                  </a:lnTo>
                  <a:lnTo>
                    <a:pt x="226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9"/>
            <p:cNvSpPr/>
            <p:nvPr/>
          </p:nvSpPr>
          <p:spPr>
            <a:xfrm>
              <a:off x="3948725" y="5172675"/>
              <a:ext cx="271550" cy="89550"/>
            </a:xfrm>
            <a:custGeom>
              <a:avLst/>
              <a:gdLst/>
              <a:ahLst/>
              <a:cxnLst/>
              <a:rect l="l" t="t" r="r" b="b"/>
              <a:pathLst>
                <a:path w="10862" h="3582" extrusionOk="0">
                  <a:moveTo>
                    <a:pt x="8171" y="1"/>
                  </a:moveTo>
                  <a:lnTo>
                    <a:pt x="2533" y="159"/>
                  </a:lnTo>
                  <a:lnTo>
                    <a:pt x="0" y="2514"/>
                  </a:lnTo>
                  <a:lnTo>
                    <a:pt x="159" y="2612"/>
                  </a:lnTo>
                  <a:lnTo>
                    <a:pt x="356" y="2731"/>
                  </a:lnTo>
                  <a:lnTo>
                    <a:pt x="653" y="2870"/>
                  </a:lnTo>
                  <a:lnTo>
                    <a:pt x="1029" y="3008"/>
                  </a:lnTo>
                  <a:lnTo>
                    <a:pt x="1484" y="3166"/>
                  </a:lnTo>
                  <a:lnTo>
                    <a:pt x="2018" y="3305"/>
                  </a:lnTo>
                  <a:lnTo>
                    <a:pt x="2651" y="3443"/>
                  </a:lnTo>
                  <a:lnTo>
                    <a:pt x="2988" y="3483"/>
                  </a:lnTo>
                  <a:lnTo>
                    <a:pt x="3364" y="3522"/>
                  </a:lnTo>
                  <a:lnTo>
                    <a:pt x="3759" y="3562"/>
                  </a:lnTo>
                  <a:lnTo>
                    <a:pt x="4155" y="3582"/>
                  </a:lnTo>
                  <a:lnTo>
                    <a:pt x="5045" y="3582"/>
                  </a:lnTo>
                  <a:lnTo>
                    <a:pt x="5540" y="3542"/>
                  </a:lnTo>
                  <a:lnTo>
                    <a:pt x="6034" y="3503"/>
                  </a:lnTo>
                  <a:lnTo>
                    <a:pt x="6549" y="3443"/>
                  </a:lnTo>
                  <a:lnTo>
                    <a:pt x="7103" y="3364"/>
                  </a:lnTo>
                  <a:lnTo>
                    <a:pt x="7676" y="3246"/>
                  </a:lnTo>
                  <a:lnTo>
                    <a:pt x="8270" y="3127"/>
                  </a:lnTo>
                  <a:lnTo>
                    <a:pt x="8883" y="2969"/>
                  </a:lnTo>
                  <a:lnTo>
                    <a:pt x="9516" y="2790"/>
                  </a:lnTo>
                  <a:lnTo>
                    <a:pt x="10169" y="2573"/>
                  </a:lnTo>
                  <a:lnTo>
                    <a:pt x="10862" y="2335"/>
                  </a:lnTo>
                  <a:lnTo>
                    <a:pt x="81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9"/>
            <p:cNvSpPr/>
            <p:nvPr/>
          </p:nvSpPr>
          <p:spPr>
            <a:xfrm>
              <a:off x="3957125" y="5220175"/>
              <a:ext cx="253250" cy="31675"/>
            </a:xfrm>
            <a:custGeom>
              <a:avLst/>
              <a:gdLst/>
              <a:ahLst/>
              <a:cxnLst/>
              <a:rect l="l" t="t" r="r" b="b"/>
              <a:pathLst>
                <a:path w="10130" h="1267" extrusionOk="0">
                  <a:moveTo>
                    <a:pt x="10071" y="0"/>
                  </a:moveTo>
                  <a:lnTo>
                    <a:pt x="9576" y="218"/>
                  </a:lnTo>
                  <a:lnTo>
                    <a:pt x="9081" y="396"/>
                  </a:lnTo>
                  <a:lnTo>
                    <a:pt x="8607" y="554"/>
                  </a:lnTo>
                  <a:lnTo>
                    <a:pt x="8132" y="693"/>
                  </a:lnTo>
                  <a:lnTo>
                    <a:pt x="7657" y="811"/>
                  </a:lnTo>
                  <a:lnTo>
                    <a:pt x="7202" y="890"/>
                  </a:lnTo>
                  <a:lnTo>
                    <a:pt x="6747" y="970"/>
                  </a:lnTo>
                  <a:lnTo>
                    <a:pt x="6292" y="1029"/>
                  </a:lnTo>
                  <a:lnTo>
                    <a:pt x="5857" y="1069"/>
                  </a:lnTo>
                  <a:lnTo>
                    <a:pt x="5421" y="1088"/>
                  </a:lnTo>
                  <a:lnTo>
                    <a:pt x="5006" y="1108"/>
                  </a:lnTo>
                  <a:lnTo>
                    <a:pt x="4591" y="1108"/>
                  </a:lnTo>
                  <a:lnTo>
                    <a:pt x="3819" y="1069"/>
                  </a:lnTo>
                  <a:lnTo>
                    <a:pt x="3107" y="989"/>
                  </a:lnTo>
                  <a:lnTo>
                    <a:pt x="2454" y="890"/>
                  </a:lnTo>
                  <a:lnTo>
                    <a:pt x="1860" y="772"/>
                  </a:lnTo>
                  <a:lnTo>
                    <a:pt x="1346" y="633"/>
                  </a:lnTo>
                  <a:lnTo>
                    <a:pt x="911" y="515"/>
                  </a:lnTo>
                  <a:lnTo>
                    <a:pt x="555" y="396"/>
                  </a:lnTo>
                  <a:lnTo>
                    <a:pt x="278" y="297"/>
                  </a:lnTo>
                  <a:lnTo>
                    <a:pt x="60" y="198"/>
                  </a:lnTo>
                  <a:lnTo>
                    <a:pt x="1" y="337"/>
                  </a:lnTo>
                  <a:lnTo>
                    <a:pt x="337" y="475"/>
                  </a:lnTo>
                  <a:lnTo>
                    <a:pt x="733" y="614"/>
                  </a:lnTo>
                  <a:lnTo>
                    <a:pt x="1247" y="772"/>
                  </a:lnTo>
                  <a:lnTo>
                    <a:pt x="1900" y="930"/>
                  </a:lnTo>
                  <a:lnTo>
                    <a:pt x="2652" y="1088"/>
                  </a:lnTo>
                  <a:lnTo>
                    <a:pt x="3067" y="1148"/>
                  </a:lnTo>
                  <a:lnTo>
                    <a:pt x="3522" y="1187"/>
                  </a:lnTo>
                  <a:lnTo>
                    <a:pt x="3977" y="1227"/>
                  </a:lnTo>
                  <a:lnTo>
                    <a:pt x="4472" y="1266"/>
                  </a:lnTo>
                  <a:lnTo>
                    <a:pt x="5085" y="1266"/>
                  </a:lnTo>
                  <a:lnTo>
                    <a:pt x="5758" y="1227"/>
                  </a:lnTo>
                  <a:lnTo>
                    <a:pt x="6430" y="1167"/>
                  </a:lnTo>
                  <a:lnTo>
                    <a:pt x="7143" y="1069"/>
                  </a:lnTo>
                  <a:lnTo>
                    <a:pt x="7875" y="910"/>
                  </a:lnTo>
                  <a:lnTo>
                    <a:pt x="8607" y="712"/>
                  </a:lnTo>
                  <a:lnTo>
                    <a:pt x="8982" y="594"/>
                  </a:lnTo>
                  <a:lnTo>
                    <a:pt x="9358" y="455"/>
                  </a:lnTo>
                  <a:lnTo>
                    <a:pt x="9754" y="317"/>
                  </a:lnTo>
                  <a:lnTo>
                    <a:pt x="10130" y="158"/>
                  </a:lnTo>
                  <a:lnTo>
                    <a:pt x="100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9"/>
            <p:cNvSpPr/>
            <p:nvPr/>
          </p:nvSpPr>
          <p:spPr>
            <a:xfrm>
              <a:off x="3970000" y="5206325"/>
              <a:ext cx="224075" cy="29200"/>
            </a:xfrm>
            <a:custGeom>
              <a:avLst/>
              <a:gdLst/>
              <a:ahLst/>
              <a:cxnLst/>
              <a:rect l="l" t="t" r="r" b="b"/>
              <a:pathLst>
                <a:path w="8963" h="1168" extrusionOk="0">
                  <a:moveTo>
                    <a:pt x="8903" y="0"/>
                  </a:moveTo>
                  <a:lnTo>
                    <a:pt x="8507" y="178"/>
                  </a:lnTo>
                  <a:lnTo>
                    <a:pt x="8111" y="337"/>
                  </a:lnTo>
                  <a:lnTo>
                    <a:pt x="7735" y="495"/>
                  </a:lnTo>
                  <a:lnTo>
                    <a:pt x="7340" y="614"/>
                  </a:lnTo>
                  <a:lnTo>
                    <a:pt x="6944" y="712"/>
                  </a:lnTo>
                  <a:lnTo>
                    <a:pt x="6548" y="811"/>
                  </a:lnTo>
                  <a:lnTo>
                    <a:pt x="6173" y="871"/>
                  </a:lnTo>
                  <a:lnTo>
                    <a:pt x="5777" y="930"/>
                  </a:lnTo>
                  <a:lnTo>
                    <a:pt x="5401" y="970"/>
                  </a:lnTo>
                  <a:lnTo>
                    <a:pt x="5025" y="1009"/>
                  </a:lnTo>
                  <a:lnTo>
                    <a:pt x="4293" y="1029"/>
                  </a:lnTo>
                  <a:lnTo>
                    <a:pt x="3601" y="989"/>
                  </a:lnTo>
                  <a:lnTo>
                    <a:pt x="2948" y="930"/>
                  </a:lnTo>
                  <a:lnTo>
                    <a:pt x="2335" y="851"/>
                  </a:lnTo>
                  <a:lnTo>
                    <a:pt x="1781" y="752"/>
                  </a:lnTo>
                  <a:lnTo>
                    <a:pt x="1306" y="633"/>
                  </a:lnTo>
                  <a:lnTo>
                    <a:pt x="871" y="534"/>
                  </a:lnTo>
                  <a:lnTo>
                    <a:pt x="277" y="356"/>
                  </a:lnTo>
                  <a:lnTo>
                    <a:pt x="59" y="277"/>
                  </a:lnTo>
                  <a:lnTo>
                    <a:pt x="0" y="416"/>
                  </a:lnTo>
                  <a:lnTo>
                    <a:pt x="317" y="534"/>
                  </a:lnTo>
                  <a:lnTo>
                    <a:pt x="692" y="633"/>
                  </a:lnTo>
                  <a:lnTo>
                    <a:pt x="1167" y="772"/>
                  </a:lnTo>
                  <a:lnTo>
                    <a:pt x="1761" y="910"/>
                  </a:lnTo>
                  <a:lnTo>
                    <a:pt x="2433" y="1029"/>
                  </a:lnTo>
                  <a:lnTo>
                    <a:pt x="3205" y="1108"/>
                  </a:lnTo>
                  <a:lnTo>
                    <a:pt x="3601" y="1148"/>
                  </a:lnTo>
                  <a:lnTo>
                    <a:pt x="4016" y="1168"/>
                  </a:lnTo>
                  <a:lnTo>
                    <a:pt x="4590" y="1168"/>
                  </a:lnTo>
                  <a:lnTo>
                    <a:pt x="5203" y="1148"/>
                  </a:lnTo>
                  <a:lnTo>
                    <a:pt x="5816" y="1088"/>
                  </a:lnTo>
                  <a:lnTo>
                    <a:pt x="6430" y="989"/>
                  </a:lnTo>
                  <a:lnTo>
                    <a:pt x="7063" y="851"/>
                  </a:lnTo>
                  <a:lnTo>
                    <a:pt x="7379" y="772"/>
                  </a:lnTo>
                  <a:lnTo>
                    <a:pt x="7696" y="673"/>
                  </a:lnTo>
                  <a:lnTo>
                    <a:pt x="8012" y="554"/>
                  </a:lnTo>
                  <a:lnTo>
                    <a:pt x="8329" y="416"/>
                  </a:lnTo>
                  <a:lnTo>
                    <a:pt x="8646" y="277"/>
                  </a:lnTo>
                  <a:lnTo>
                    <a:pt x="8962" y="139"/>
                  </a:lnTo>
                  <a:lnTo>
                    <a:pt x="89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9"/>
            <p:cNvSpPr/>
            <p:nvPr/>
          </p:nvSpPr>
          <p:spPr>
            <a:xfrm>
              <a:off x="4348850" y="4871475"/>
              <a:ext cx="391750" cy="274025"/>
            </a:xfrm>
            <a:custGeom>
              <a:avLst/>
              <a:gdLst/>
              <a:ahLst/>
              <a:cxnLst/>
              <a:rect l="l" t="t" r="r" b="b"/>
              <a:pathLst>
                <a:path w="15670" h="10961" extrusionOk="0">
                  <a:moveTo>
                    <a:pt x="9180" y="1"/>
                  </a:moveTo>
                  <a:lnTo>
                    <a:pt x="8725" y="40"/>
                  </a:lnTo>
                  <a:lnTo>
                    <a:pt x="8072" y="119"/>
                  </a:lnTo>
                  <a:lnTo>
                    <a:pt x="7419" y="238"/>
                  </a:lnTo>
                  <a:lnTo>
                    <a:pt x="6786" y="377"/>
                  </a:lnTo>
                  <a:lnTo>
                    <a:pt x="6173" y="555"/>
                  </a:lnTo>
                  <a:lnTo>
                    <a:pt x="5579" y="772"/>
                  </a:lnTo>
                  <a:lnTo>
                    <a:pt x="4986" y="1010"/>
                  </a:lnTo>
                  <a:lnTo>
                    <a:pt x="4412" y="1287"/>
                  </a:lnTo>
                  <a:lnTo>
                    <a:pt x="3858" y="1603"/>
                  </a:lnTo>
                  <a:lnTo>
                    <a:pt x="3324" y="1939"/>
                  </a:lnTo>
                  <a:lnTo>
                    <a:pt x="2810" y="2296"/>
                  </a:lnTo>
                  <a:lnTo>
                    <a:pt x="2315" y="2691"/>
                  </a:lnTo>
                  <a:lnTo>
                    <a:pt x="1821" y="3107"/>
                  </a:lnTo>
                  <a:lnTo>
                    <a:pt x="1365" y="3542"/>
                  </a:lnTo>
                  <a:lnTo>
                    <a:pt x="910" y="4017"/>
                  </a:lnTo>
                  <a:lnTo>
                    <a:pt x="475" y="4511"/>
                  </a:lnTo>
                  <a:lnTo>
                    <a:pt x="80" y="5026"/>
                  </a:lnTo>
                  <a:lnTo>
                    <a:pt x="20" y="5105"/>
                  </a:lnTo>
                  <a:lnTo>
                    <a:pt x="0" y="5184"/>
                  </a:lnTo>
                  <a:lnTo>
                    <a:pt x="20" y="5243"/>
                  </a:lnTo>
                  <a:lnTo>
                    <a:pt x="60" y="5303"/>
                  </a:lnTo>
                  <a:lnTo>
                    <a:pt x="139" y="5342"/>
                  </a:lnTo>
                  <a:lnTo>
                    <a:pt x="218" y="5362"/>
                  </a:lnTo>
                  <a:lnTo>
                    <a:pt x="337" y="5382"/>
                  </a:lnTo>
                  <a:lnTo>
                    <a:pt x="455" y="5402"/>
                  </a:lnTo>
                  <a:lnTo>
                    <a:pt x="713" y="5382"/>
                  </a:lnTo>
                  <a:lnTo>
                    <a:pt x="970" y="5322"/>
                  </a:lnTo>
                  <a:lnTo>
                    <a:pt x="1089" y="5283"/>
                  </a:lnTo>
                  <a:lnTo>
                    <a:pt x="1187" y="5224"/>
                  </a:lnTo>
                  <a:lnTo>
                    <a:pt x="1267" y="5184"/>
                  </a:lnTo>
                  <a:lnTo>
                    <a:pt x="1346" y="5105"/>
                  </a:lnTo>
                  <a:lnTo>
                    <a:pt x="1642" y="4729"/>
                  </a:lnTo>
                  <a:lnTo>
                    <a:pt x="1939" y="4373"/>
                  </a:lnTo>
                  <a:lnTo>
                    <a:pt x="2256" y="4017"/>
                  </a:lnTo>
                  <a:lnTo>
                    <a:pt x="2592" y="3680"/>
                  </a:lnTo>
                  <a:lnTo>
                    <a:pt x="2928" y="3364"/>
                  </a:lnTo>
                  <a:lnTo>
                    <a:pt x="3265" y="3067"/>
                  </a:lnTo>
                  <a:lnTo>
                    <a:pt x="3621" y="2790"/>
                  </a:lnTo>
                  <a:lnTo>
                    <a:pt x="3977" y="2533"/>
                  </a:lnTo>
                  <a:lnTo>
                    <a:pt x="4353" y="2276"/>
                  </a:lnTo>
                  <a:lnTo>
                    <a:pt x="4749" y="2058"/>
                  </a:lnTo>
                  <a:lnTo>
                    <a:pt x="5144" y="1841"/>
                  </a:lnTo>
                  <a:lnTo>
                    <a:pt x="5560" y="1643"/>
                  </a:lnTo>
                  <a:lnTo>
                    <a:pt x="5975" y="1465"/>
                  </a:lnTo>
                  <a:lnTo>
                    <a:pt x="6410" y="1306"/>
                  </a:lnTo>
                  <a:lnTo>
                    <a:pt x="6865" y="1168"/>
                  </a:lnTo>
                  <a:lnTo>
                    <a:pt x="7340" y="1029"/>
                  </a:lnTo>
                  <a:lnTo>
                    <a:pt x="7775" y="950"/>
                  </a:lnTo>
                  <a:lnTo>
                    <a:pt x="8211" y="871"/>
                  </a:lnTo>
                  <a:lnTo>
                    <a:pt x="8666" y="812"/>
                  </a:lnTo>
                  <a:lnTo>
                    <a:pt x="9121" y="772"/>
                  </a:lnTo>
                  <a:lnTo>
                    <a:pt x="10051" y="772"/>
                  </a:lnTo>
                  <a:lnTo>
                    <a:pt x="10525" y="812"/>
                  </a:lnTo>
                  <a:lnTo>
                    <a:pt x="10980" y="891"/>
                  </a:lnTo>
                  <a:lnTo>
                    <a:pt x="11435" y="990"/>
                  </a:lnTo>
                  <a:lnTo>
                    <a:pt x="11871" y="1128"/>
                  </a:lnTo>
                  <a:lnTo>
                    <a:pt x="12286" y="1287"/>
                  </a:lnTo>
                  <a:lnTo>
                    <a:pt x="12682" y="1504"/>
                  </a:lnTo>
                  <a:lnTo>
                    <a:pt x="12880" y="1603"/>
                  </a:lnTo>
                  <a:lnTo>
                    <a:pt x="13058" y="1742"/>
                  </a:lnTo>
                  <a:lnTo>
                    <a:pt x="13236" y="1880"/>
                  </a:lnTo>
                  <a:lnTo>
                    <a:pt x="13414" y="2019"/>
                  </a:lnTo>
                  <a:lnTo>
                    <a:pt x="13572" y="2177"/>
                  </a:lnTo>
                  <a:lnTo>
                    <a:pt x="13730" y="2355"/>
                  </a:lnTo>
                  <a:lnTo>
                    <a:pt x="13869" y="2533"/>
                  </a:lnTo>
                  <a:lnTo>
                    <a:pt x="14007" y="2711"/>
                  </a:lnTo>
                  <a:lnTo>
                    <a:pt x="14106" y="2889"/>
                  </a:lnTo>
                  <a:lnTo>
                    <a:pt x="14185" y="3087"/>
                  </a:lnTo>
                  <a:lnTo>
                    <a:pt x="14245" y="3265"/>
                  </a:lnTo>
                  <a:lnTo>
                    <a:pt x="14284" y="3463"/>
                  </a:lnTo>
                  <a:lnTo>
                    <a:pt x="14284" y="3641"/>
                  </a:lnTo>
                  <a:lnTo>
                    <a:pt x="14284" y="3839"/>
                  </a:lnTo>
                  <a:lnTo>
                    <a:pt x="14264" y="4037"/>
                  </a:lnTo>
                  <a:lnTo>
                    <a:pt x="14205" y="4215"/>
                  </a:lnTo>
                  <a:lnTo>
                    <a:pt x="14146" y="4412"/>
                  </a:lnTo>
                  <a:lnTo>
                    <a:pt x="14086" y="4590"/>
                  </a:lnTo>
                  <a:lnTo>
                    <a:pt x="13988" y="4769"/>
                  </a:lnTo>
                  <a:lnTo>
                    <a:pt x="13889" y="4947"/>
                  </a:lnTo>
                  <a:lnTo>
                    <a:pt x="13790" y="5105"/>
                  </a:lnTo>
                  <a:lnTo>
                    <a:pt x="13671" y="5263"/>
                  </a:lnTo>
                  <a:lnTo>
                    <a:pt x="13414" y="5560"/>
                  </a:lnTo>
                  <a:lnTo>
                    <a:pt x="13196" y="5758"/>
                  </a:lnTo>
                  <a:lnTo>
                    <a:pt x="12979" y="5936"/>
                  </a:lnTo>
                  <a:lnTo>
                    <a:pt x="12721" y="6094"/>
                  </a:lnTo>
                  <a:lnTo>
                    <a:pt x="12484" y="6252"/>
                  </a:lnTo>
                  <a:lnTo>
                    <a:pt x="12207" y="6371"/>
                  </a:lnTo>
                  <a:lnTo>
                    <a:pt x="11930" y="6490"/>
                  </a:lnTo>
                  <a:lnTo>
                    <a:pt x="11653" y="6589"/>
                  </a:lnTo>
                  <a:lnTo>
                    <a:pt x="11376" y="6688"/>
                  </a:lnTo>
                  <a:lnTo>
                    <a:pt x="11079" y="6747"/>
                  </a:lnTo>
                  <a:lnTo>
                    <a:pt x="10783" y="6806"/>
                  </a:lnTo>
                  <a:lnTo>
                    <a:pt x="10189" y="6905"/>
                  </a:lnTo>
                  <a:lnTo>
                    <a:pt x="9596" y="6945"/>
                  </a:lnTo>
                  <a:lnTo>
                    <a:pt x="9022" y="6945"/>
                  </a:lnTo>
                  <a:lnTo>
                    <a:pt x="8646" y="6925"/>
                  </a:lnTo>
                  <a:lnTo>
                    <a:pt x="8270" y="6885"/>
                  </a:lnTo>
                  <a:lnTo>
                    <a:pt x="7874" y="6806"/>
                  </a:lnTo>
                  <a:lnTo>
                    <a:pt x="7498" y="6727"/>
                  </a:lnTo>
                  <a:lnTo>
                    <a:pt x="6687" y="6529"/>
                  </a:lnTo>
                  <a:lnTo>
                    <a:pt x="5876" y="6312"/>
                  </a:lnTo>
                  <a:lnTo>
                    <a:pt x="5481" y="6213"/>
                  </a:lnTo>
                  <a:lnTo>
                    <a:pt x="5065" y="6134"/>
                  </a:lnTo>
                  <a:lnTo>
                    <a:pt x="4669" y="6074"/>
                  </a:lnTo>
                  <a:lnTo>
                    <a:pt x="4274" y="6054"/>
                  </a:lnTo>
                  <a:lnTo>
                    <a:pt x="3878" y="6054"/>
                  </a:lnTo>
                  <a:lnTo>
                    <a:pt x="3502" y="6074"/>
                  </a:lnTo>
                  <a:lnTo>
                    <a:pt x="3126" y="6153"/>
                  </a:lnTo>
                  <a:lnTo>
                    <a:pt x="2948" y="6213"/>
                  </a:lnTo>
                  <a:lnTo>
                    <a:pt x="2750" y="6272"/>
                  </a:lnTo>
                  <a:lnTo>
                    <a:pt x="2513" y="6391"/>
                  </a:lnTo>
                  <a:lnTo>
                    <a:pt x="2295" y="6510"/>
                  </a:lnTo>
                  <a:lnTo>
                    <a:pt x="2058" y="6668"/>
                  </a:lnTo>
                  <a:lnTo>
                    <a:pt x="1860" y="6846"/>
                  </a:lnTo>
                  <a:lnTo>
                    <a:pt x="1662" y="7044"/>
                  </a:lnTo>
                  <a:lnTo>
                    <a:pt x="1464" y="7261"/>
                  </a:lnTo>
                  <a:lnTo>
                    <a:pt x="1306" y="7479"/>
                  </a:lnTo>
                  <a:lnTo>
                    <a:pt x="1168" y="7716"/>
                  </a:lnTo>
                  <a:lnTo>
                    <a:pt x="1049" y="7974"/>
                  </a:lnTo>
                  <a:lnTo>
                    <a:pt x="950" y="8231"/>
                  </a:lnTo>
                  <a:lnTo>
                    <a:pt x="891" y="8488"/>
                  </a:lnTo>
                  <a:lnTo>
                    <a:pt x="851" y="8745"/>
                  </a:lnTo>
                  <a:lnTo>
                    <a:pt x="851" y="9022"/>
                  </a:lnTo>
                  <a:lnTo>
                    <a:pt x="891" y="9299"/>
                  </a:lnTo>
                  <a:lnTo>
                    <a:pt x="970" y="9556"/>
                  </a:lnTo>
                  <a:lnTo>
                    <a:pt x="1089" y="9813"/>
                  </a:lnTo>
                  <a:lnTo>
                    <a:pt x="1267" y="10071"/>
                  </a:lnTo>
                  <a:lnTo>
                    <a:pt x="1445" y="10288"/>
                  </a:lnTo>
                  <a:lnTo>
                    <a:pt x="1662" y="10486"/>
                  </a:lnTo>
                  <a:lnTo>
                    <a:pt x="1880" y="10644"/>
                  </a:lnTo>
                  <a:lnTo>
                    <a:pt x="2117" y="10763"/>
                  </a:lnTo>
                  <a:lnTo>
                    <a:pt x="2374" y="10842"/>
                  </a:lnTo>
                  <a:lnTo>
                    <a:pt x="2651" y="10921"/>
                  </a:lnTo>
                  <a:lnTo>
                    <a:pt x="2909" y="10941"/>
                  </a:lnTo>
                  <a:lnTo>
                    <a:pt x="3205" y="10961"/>
                  </a:lnTo>
                  <a:lnTo>
                    <a:pt x="3482" y="10961"/>
                  </a:lnTo>
                  <a:lnTo>
                    <a:pt x="3759" y="10921"/>
                  </a:lnTo>
                  <a:lnTo>
                    <a:pt x="4056" y="10862"/>
                  </a:lnTo>
                  <a:lnTo>
                    <a:pt x="4333" y="10803"/>
                  </a:lnTo>
                  <a:lnTo>
                    <a:pt x="4590" y="10704"/>
                  </a:lnTo>
                  <a:lnTo>
                    <a:pt x="4867" y="10605"/>
                  </a:lnTo>
                  <a:lnTo>
                    <a:pt x="5105" y="10486"/>
                  </a:lnTo>
                  <a:lnTo>
                    <a:pt x="5322" y="10367"/>
                  </a:lnTo>
                  <a:lnTo>
                    <a:pt x="5520" y="10209"/>
                  </a:lnTo>
                  <a:lnTo>
                    <a:pt x="5698" y="10031"/>
                  </a:lnTo>
                  <a:lnTo>
                    <a:pt x="5817" y="9853"/>
                  </a:lnTo>
                  <a:lnTo>
                    <a:pt x="5936" y="9635"/>
                  </a:lnTo>
                  <a:lnTo>
                    <a:pt x="6015" y="9438"/>
                  </a:lnTo>
                  <a:lnTo>
                    <a:pt x="6054" y="9220"/>
                  </a:lnTo>
                  <a:lnTo>
                    <a:pt x="6074" y="9002"/>
                  </a:lnTo>
                  <a:lnTo>
                    <a:pt x="6054" y="8804"/>
                  </a:lnTo>
                  <a:lnTo>
                    <a:pt x="6015" y="8587"/>
                  </a:lnTo>
                  <a:lnTo>
                    <a:pt x="5936" y="8409"/>
                  </a:lnTo>
                  <a:lnTo>
                    <a:pt x="5817" y="8211"/>
                  </a:lnTo>
                  <a:lnTo>
                    <a:pt x="5678" y="8053"/>
                  </a:lnTo>
                  <a:lnTo>
                    <a:pt x="5500" y="7914"/>
                  </a:lnTo>
                  <a:lnTo>
                    <a:pt x="5283" y="7795"/>
                  </a:lnTo>
                  <a:lnTo>
                    <a:pt x="5045" y="7697"/>
                  </a:lnTo>
                  <a:lnTo>
                    <a:pt x="4847" y="7657"/>
                  </a:lnTo>
                  <a:lnTo>
                    <a:pt x="4630" y="7637"/>
                  </a:lnTo>
                  <a:lnTo>
                    <a:pt x="4412" y="7657"/>
                  </a:lnTo>
                  <a:lnTo>
                    <a:pt x="4155" y="7677"/>
                  </a:lnTo>
                  <a:lnTo>
                    <a:pt x="3918" y="7736"/>
                  </a:lnTo>
                  <a:lnTo>
                    <a:pt x="3660" y="7795"/>
                  </a:lnTo>
                  <a:lnTo>
                    <a:pt x="3423" y="7894"/>
                  </a:lnTo>
                  <a:lnTo>
                    <a:pt x="3205" y="8013"/>
                  </a:lnTo>
                  <a:lnTo>
                    <a:pt x="2988" y="8132"/>
                  </a:lnTo>
                  <a:lnTo>
                    <a:pt x="2810" y="8270"/>
                  </a:lnTo>
                  <a:lnTo>
                    <a:pt x="2651" y="8448"/>
                  </a:lnTo>
                  <a:lnTo>
                    <a:pt x="2553" y="8626"/>
                  </a:lnTo>
                  <a:lnTo>
                    <a:pt x="2513" y="8706"/>
                  </a:lnTo>
                  <a:lnTo>
                    <a:pt x="2473" y="8804"/>
                  </a:lnTo>
                  <a:lnTo>
                    <a:pt x="2454" y="8903"/>
                  </a:lnTo>
                  <a:lnTo>
                    <a:pt x="2454" y="9022"/>
                  </a:lnTo>
                  <a:lnTo>
                    <a:pt x="2473" y="9121"/>
                  </a:lnTo>
                  <a:lnTo>
                    <a:pt x="2493" y="9240"/>
                  </a:lnTo>
                  <a:lnTo>
                    <a:pt x="2533" y="9339"/>
                  </a:lnTo>
                  <a:lnTo>
                    <a:pt x="2592" y="9457"/>
                  </a:lnTo>
                  <a:lnTo>
                    <a:pt x="2651" y="9536"/>
                  </a:lnTo>
                  <a:lnTo>
                    <a:pt x="2731" y="9576"/>
                  </a:lnTo>
                  <a:lnTo>
                    <a:pt x="2829" y="9616"/>
                  </a:lnTo>
                  <a:lnTo>
                    <a:pt x="2948" y="9635"/>
                  </a:lnTo>
                  <a:lnTo>
                    <a:pt x="3067" y="9635"/>
                  </a:lnTo>
                  <a:lnTo>
                    <a:pt x="3186" y="9616"/>
                  </a:lnTo>
                  <a:lnTo>
                    <a:pt x="3304" y="9596"/>
                  </a:lnTo>
                  <a:lnTo>
                    <a:pt x="3443" y="9556"/>
                  </a:lnTo>
                  <a:lnTo>
                    <a:pt x="3561" y="9517"/>
                  </a:lnTo>
                  <a:lnTo>
                    <a:pt x="3660" y="9457"/>
                  </a:lnTo>
                  <a:lnTo>
                    <a:pt x="3759" y="9378"/>
                  </a:lnTo>
                  <a:lnTo>
                    <a:pt x="3838" y="9319"/>
                  </a:lnTo>
                  <a:lnTo>
                    <a:pt x="3878" y="9220"/>
                  </a:lnTo>
                  <a:lnTo>
                    <a:pt x="3918" y="9141"/>
                  </a:lnTo>
                  <a:lnTo>
                    <a:pt x="3918" y="9042"/>
                  </a:lnTo>
                  <a:lnTo>
                    <a:pt x="3878" y="8963"/>
                  </a:lnTo>
                  <a:lnTo>
                    <a:pt x="3838" y="8864"/>
                  </a:lnTo>
                  <a:lnTo>
                    <a:pt x="3819" y="8785"/>
                  </a:lnTo>
                  <a:lnTo>
                    <a:pt x="3819" y="8706"/>
                  </a:lnTo>
                  <a:lnTo>
                    <a:pt x="3838" y="8646"/>
                  </a:lnTo>
                  <a:lnTo>
                    <a:pt x="3898" y="8607"/>
                  </a:lnTo>
                  <a:lnTo>
                    <a:pt x="3957" y="8587"/>
                  </a:lnTo>
                  <a:lnTo>
                    <a:pt x="4017" y="8567"/>
                  </a:lnTo>
                  <a:lnTo>
                    <a:pt x="4096" y="8547"/>
                  </a:lnTo>
                  <a:lnTo>
                    <a:pt x="4274" y="8567"/>
                  </a:lnTo>
                  <a:lnTo>
                    <a:pt x="4452" y="8626"/>
                  </a:lnTo>
                  <a:lnTo>
                    <a:pt x="4511" y="8666"/>
                  </a:lnTo>
                  <a:lnTo>
                    <a:pt x="4590" y="8725"/>
                  </a:lnTo>
                  <a:lnTo>
                    <a:pt x="4650" y="8804"/>
                  </a:lnTo>
                  <a:lnTo>
                    <a:pt x="4689" y="8884"/>
                  </a:lnTo>
                  <a:lnTo>
                    <a:pt x="4729" y="9002"/>
                  </a:lnTo>
                  <a:lnTo>
                    <a:pt x="4749" y="9121"/>
                  </a:lnTo>
                  <a:lnTo>
                    <a:pt x="4749" y="9220"/>
                  </a:lnTo>
                  <a:lnTo>
                    <a:pt x="4749" y="9339"/>
                  </a:lnTo>
                  <a:lnTo>
                    <a:pt x="4709" y="9438"/>
                  </a:lnTo>
                  <a:lnTo>
                    <a:pt x="4669" y="9556"/>
                  </a:lnTo>
                  <a:lnTo>
                    <a:pt x="4630" y="9635"/>
                  </a:lnTo>
                  <a:lnTo>
                    <a:pt x="4551" y="9734"/>
                  </a:lnTo>
                  <a:lnTo>
                    <a:pt x="4412" y="9893"/>
                  </a:lnTo>
                  <a:lnTo>
                    <a:pt x="4214" y="10011"/>
                  </a:lnTo>
                  <a:lnTo>
                    <a:pt x="4017" y="10110"/>
                  </a:lnTo>
                  <a:lnTo>
                    <a:pt x="3799" y="10170"/>
                  </a:lnTo>
                  <a:lnTo>
                    <a:pt x="3581" y="10189"/>
                  </a:lnTo>
                  <a:lnTo>
                    <a:pt x="3403" y="10170"/>
                  </a:lnTo>
                  <a:lnTo>
                    <a:pt x="3225" y="10130"/>
                  </a:lnTo>
                  <a:lnTo>
                    <a:pt x="3067" y="10071"/>
                  </a:lnTo>
                  <a:lnTo>
                    <a:pt x="2909" y="9991"/>
                  </a:lnTo>
                  <a:lnTo>
                    <a:pt x="2790" y="9873"/>
                  </a:lnTo>
                  <a:lnTo>
                    <a:pt x="2671" y="9754"/>
                  </a:lnTo>
                  <a:lnTo>
                    <a:pt x="2572" y="9616"/>
                  </a:lnTo>
                  <a:lnTo>
                    <a:pt x="2493" y="9477"/>
                  </a:lnTo>
                  <a:lnTo>
                    <a:pt x="2414" y="9319"/>
                  </a:lnTo>
                  <a:lnTo>
                    <a:pt x="2355" y="9141"/>
                  </a:lnTo>
                  <a:lnTo>
                    <a:pt x="2315" y="8963"/>
                  </a:lnTo>
                  <a:lnTo>
                    <a:pt x="2295" y="8804"/>
                  </a:lnTo>
                  <a:lnTo>
                    <a:pt x="2276" y="8626"/>
                  </a:lnTo>
                  <a:lnTo>
                    <a:pt x="2295" y="8448"/>
                  </a:lnTo>
                  <a:lnTo>
                    <a:pt x="2295" y="8270"/>
                  </a:lnTo>
                  <a:lnTo>
                    <a:pt x="2355" y="8013"/>
                  </a:lnTo>
                  <a:lnTo>
                    <a:pt x="2434" y="7776"/>
                  </a:lnTo>
                  <a:lnTo>
                    <a:pt x="2533" y="7598"/>
                  </a:lnTo>
                  <a:lnTo>
                    <a:pt x="2651" y="7420"/>
                  </a:lnTo>
                  <a:lnTo>
                    <a:pt x="2810" y="7281"/>
                  </a:lnTo>
                  <a:lnTo>
                    <a:pt x="2968" y="7182"/>
                  </a:lnTo>
                  <a:lnTo>
                    <a:pt x="3126" y="7103"/>
                  </a:lnTo>
                  <a:lnTo>
                    <a:pt x="3324" y="7044"/>
                  </a:lnTo>
                  <a:lnTo>
                    <a:pt x="3502" y="7004"/>
                  </a:lnTo>
                  <a:lnTo>
                    <a:pt x="3720" y="6984"/>
                  </a:lnTo>
                  <a:lnTo>
                    <a:pt x="3918" y="6965"/>
                  </a:lnTo>
                  <a:lnTo>
                    <a:pt x="4135" y="6984"/>
                  </a:lnTo>
                  <a:lnTo>
                    <a:pt x="4353" y="7004"/>
                  </a:lnTo>
                  <a:lnTo>
                    <a:pt x="4570" y="7044"/>
                  </a:lnTo>
                  <a:lnTo>
                    <a:pt x="5006" y="7143"/>
                  </a:lnTo>
                  <a:lnTo>
                    <a:pt x="5678" y="7321"/>
                  </a:lnTo>
                  <a:lnTo>
                    <a:pt x="6351" y="7479"/>
                  </a:lnTo>
                  <a:lnTo>
                    <a:pt x="7024" y="7598"/>
                  </a:lnTo>
                  <a:lnTo>
                    <a:pt x="7716" y="7697"/>
                  </a:lnTo>
                  <a:lnTo>
                    <a:pt x="8250" y="7736"/>
                  </a:lnTo>
                  <a:lnTo>
                    <a:pt x="8824" y="7756"/>
                  </a:lnTo>
                  <a:lnTo>
                    <a:pt x="9437" y="7736"/>
                  </a:lnTo>
                  <a:lnTo>
                    <a:pt x="10051" y="7677"/>
                  </a:lnTo>
                  <a:lnTo>
                    <a:pt x="10684" y="7598"/>
                  </a:lnTo>
                  <a:lnTo>
                    <a:pt x="11336" y="7459"/>
                  </a:lnTo>
                  <a:lnTo>
                    <a:pt x="11950" y="7301"/>
                  </a:lnTo>
                  <a:lnTo>
                    <a:pt x="12266" y="7202"/>
                  </a:lnTo>
                  <a:lnTo>
                    <a:pt x="12563" y="7083"/>
                  </a:lnTo>
                  <a:lnTo>
                    <a:pt x="12860" y="6965"/>
                  </a:lnTo>
                  <a:lnTo>
                    <a:pt x="13157" y="6826"/>
                  </a:lnTo>
                  <a:lnTo>
                    <a:pt x="13434" y="6688"/>
                  </a:lnTo>
                  <a:lnTo>
                    <a:pt x="13691" y="6529"/>
                  </a:lnTo>
                  <a:lnTo>
                    <a:pt x="13948" y="6371"/>
                  </a:lnTo>
                  <a:lnTo>
                    <a:pt x="14205" y="6193"/>
                  </a:lnTo>
                  <a:lnTo>
                    <a:pt x="14423" y="5995"/>
                  </a:lnTo>
                  <a:lnTo>
                    <a:pt x="14640" y="5797"/>
                  </a:lnTo>
                  <a:lnTo>
                    <a:pt x="14838" y="5580"/>
                  </a:lnTo>
                  <a:lnTo>
                    <a:pt x="15016" y="5342"/>
                  </a:lnTo>
                  <a:lnTo>
                    <a:pt x="15175" y="5105"/>
                  </a:lnTo>
                  <a:lnTo>
                    <a:pt x="15313" y="4848"/>
                  </a:lnTo>
                  <a:lnTo>
                    <a:pt x="15432" y="4571"/>
                  </a:lnTo>
                  <a:lnTo>
                    <a:pt x="15531" y="4294"/>
                  </a:lnTo>
                  <a:lnTo>
                    <a:pt x="15610" y="3997"/>
                  </a:lnTo>
                  <a:lnTo>
                    <a:pt x="15649" y="3680"/>
                  </a:lnTo>
                  <a:lnTo>
                    <a:pt x="15669" y="3384"/>
                  </a:lnTo>
                  <a:lnTo>
                    <a:pt x="15649" y="3107"/>
                  </a:lnTo>
                  <a:lnTo>
                    <a:pt x="15610" y="2830"/>
                  </a:lnTo>
                  <a:lnTo>
                    <a:pt x="15550" y="2573"/>
                  </a:lnTo>
                  <a:lnTo>
                    <a:pt x="15452" y="2335"/>
                  </a:lnTo>
                  <a:lnTo>
                    <a:pt x="15333" y="2098"/>
                  </a:lnTo>
                  <a:lnTo>
                    <a:pt x="15194" y="1900"/>
                  </a:lnTo>
                  <a:lnTo>
                    <a:pt x="15036" y="1702"/>
                  </a:lnTo>
                  <a:lnTo>
                    <a:pt x="14838" y="1504"/>
                  </a:lnTo>
                  <a:lnTo>
                    <a:pt x="14640" y="1326"/>
                  </a:lnTo>
                  <a:lnTo>
                    <a:pt x="14423" y="1168"/>
                  </a:lnTo>
                  <a:lnTo>
                    <a:pt x="14205" y="1029"/>
                  </a:lnTo>
                  <a:lnTo>
                    <a:pt x="13948" y="891"/>
                  </a:lnTo>
                  <a:lnTo>
                    <a:pt x="13691" y="772"/>
                  </a:lnTo>
                  <a:lnTo>
                    <a:pt x="13434" y="654"/>
                  </a:lnTo>
                  <a:lnTo>
                    <a:pt x="13157" y="535"/>
                  </a:lnTo>
                  <a:lnTo>
                    <a:pt x="12583" y="377"/>
                  </a:lnTo>
                  <a:lnTo>
                    <a:pt x="11989" y="238"/>
                  </a:lnTo>
                  <a:lnTo>
                    <a:pt x="11396" y="119"/>
                  </a:lnTo>
                  <a:lnTo>
                    <a:pt x="10802" y="60"/>
                  </a:lnTo>
                  <a:lnTo>
                    <a:pt x="10229" y="20"/>
                  </a:lnTo>
                  <a:lnTo>
                    <a:pt x="9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9"/>
            <p:cNvSpPr/>
            <p:nvPr/>
          </p:nvSpPr>
          <p:spPr>
            <a:xfrm>
              <a:off x="3693025" y="4761675"/>
              <a:ext cx="782475" cy="449125"/>
            </a:xfrm>
            <a:custGeom>
              <a:avLst/>
              <a:gdLst/>
              <a:ahLst/>
              <a:cxnLst/>
              <a:rect l="l" t="t" r="r" b="b"/>
              <a:pathLst>
                <a:path w="31299" h="17965" extrusionOk="0">
                  <a:moveTo>
                    <a:pt x="14462" y="1"/>
                  </a:moveTo>
                  <a:lnTo>
                    <a:pt x="13829" y="20"/>
                  </a:lnTo>
                  <a:lnTo>
                    <a:pt x="13196" y="60"/>
                  </a:lnTo>
                  <a:lnTo>
                    <a:pt x="12583" y="100"/>
                  </a:lnTo>
                  <a:lnTo>
                    <a:pt x="11989" y="159"/>
                  </a:lnTo>
                  <a:lnTo>
                    <a:pt x="11396" y="218"/>
                  </a:lnTo>
                  <a:lnTo>
                    <a:pt x="10822" y="297"/>
                  </a:lnTo>
                  <a:lnTo>
                    <a:pt x="9714" y="495"/>
                  </a:lnTo>
                  <a:lnTo>
                    <a:pt x="8665" y="713"/>
                  </a:lnTo>
                  <a:lnTo>
                    <a:pt x="7656" y="970"/>
                  </a:lnTo>
                  <a:lnTo>
                    <a:pt x="6707" y="1247"/>
                  </a:lnTo>
                  <a:lnTo>
                    <a:pt x="5817" y="1544"/>
                  </a:lnTo>
                  <a:lnTo>
                    <a:pt x="4986" y="1841"/>
                  </a:lnTo>
                  <a:lnTo>
                    <a:pt x="4214" y="2157"/>
                  </a:lnTo>
                  <a:lnTo>
                    <a:pt x="3502" y="2474"/>
                  </a:lnTo>
                  <a:lnTo>
                    <a:pt x="2849" y="2790"/>
                  </a:lnTo>
                  <a:lnTo>
                    <a:pt x="2255" y="3087"/>
                  </a:lnTo>
                  <a:lnTo>
                    <a:pt x="1741" y="3384"/>
                  </a:lnTo>
                  <a:lnTo>
                    <a:pt x="1286" y="3641"/>
                  </a:lnTo>
                  <a:lnTo>
                    <a:pt x="574" y="4096"/>
                  </a:lnTo>
                  <a:lnTo>
                    <a:pt x="139" y="4393"/>
                  </a:lnTo>
                  <a:lnTo>
                    <a:pt x="0" y="4511"/>
                  </a:lnTo>
                  <a:lnTo>
                    <a:pt x="1603" y="5204"/>
                  </a:lnTo>
                  <a:lnTo>
                    <a:pt x="1603" y="5362"/>
                  </a:lnTo>
                  <a:lnTo>
                    <a:pt x="1583" y="5797"/>
                  </a:lnTo>
                  <a:lnTo>
                    <a:pt x="1603" y="6450"/>
                  </a:lnTo>
                  <a:lnTo>
                    <a:pt x="1642" y="6866"/>
                  </a:lnTo>
                  <a:lnTo>
                    <a:pt x="1682" y="7321"/>
                  </a:lnTo>
                  <a:lnTo>
                    <a:pt x="1761" y="7815"/>
                  </a:lnTo>
                  <a:lnTo>
                    <a:pt x="1840" y="8330"/>
                  </a:lnTo>
                  <a:lnTo>
                    <a:pt x="1959" y="8884"/>
                  </a:lnTo>
                  <a:lnTo>
                    <a:pt x="2117" y="9457"/>
                  </a:lnTo>
                  <a:lnTo>
                    <a:pt x="2295" y="10051"/>
                  </a:lnTo>
                  <a:lnTo>
                    <a:pt x="2513" y="10664"/>
                  </a:lnTo>
                  <a:lnTo>
                    <a:pt x="2770" y="11277"/>
                  </a:lnTo>
                  <a:lnTo>
                    <a:pt x="3067" y="11891"/>
                  </a:lnTo>
                  <a:lnTo>
                    <a:pt x="3423" y="12504"/>
                  </a:lnTo>
                  <a:lnTo>
                    <a:pt x="3601" y="12821"/>
                  </a:lnTo>
                  <a:lnTo>
                    <a:pt x="3818" y="13117"/>
                  </a:lnTo>
                  <a:lnTo>
                    <a:pt x="4036" y="13414"/>
                  </a:lnTo>
                  <a:lnTo>
                    <a:pt x="4254" y="13711"/>
                  </a:lnTo>
                  <a:lnTo>
                    <a:pt x="4511" y="14008"/>
                  </a:lnTo>
                  <a:lnTo>
                    <a:pt x="4768" y="14285"/>
                  </a:lnTo>
                  <a:lnTo>
                    <a:pt x="5045" y="14562"/>
                  </a:lnTo>
                  <a:lnTo>
                    <a:pt x="5322" y="14838"/>
                  </a:lnTo>
                  <a:lnTo>
                    <a:pt x="5639" y="15115"/>
                  </a:lnTo>
                  <a:lnTo>
                    <a:pt x="5955" y="15373"/>
                  </a:lnTo>
                  <a:lnTo>
                    <a:pt x="6291" y="15610"/>
                  </a:lnTo>
                  <a:lnTo>
                    <a:pt x="6647" y="15847"/>
                  </a:lnTo>
                  <a:lnTo>
                    <a:pt x="7004" y="16085"/>
                  </a:lnTo>
                  <a:lnTo>
                    <a:pt x="7399" y="16302"/>
                  </a:lnTo>
                  <a:lnTo>
                    <a:pt x="7815" y="16520"/>
                  </a:lnTo>
                  <a:lnTo>
                    <a:pt x="8230" y="16718"/>
                  </a:lnTo>
                  <a:lnTo>
                    <a:pt x="8685" y="16896"/>
                  </a:lnTo>
                  <a:lnTo>
                    <a:pt x="9140" y="17074"/>
                  </a:lnTo>
                  <a:lnTo>
                    <a:pt x="9635" y="17232"/>
                  </a:lnTo>
                  <a:lnTo>
                    <a:pt x="10129" y="17391"/>
                  </a:lnTo>
                  <a:lnTo>
                    <a:pt x="10644" y="17509"/>
                  </a:lnTo>
                  <a:lnTo>
                    <a:pt x="11198" y="17628"/>
                  </a:lnTo>
                  <a:lnTo>
                    <a:pt x="11771" y="17727"/>
                  </a:lnTo>
                  <a:lnTo>
                    <a:pt x="12345" y="17806"/>
                  </a:lnTo>
                  <a:lnTo>
                    <a:pt x="12959" y="17885"/>
                  </a:lnTo>
                  <a:lnTo>
                    <a:pt x="13592" y="17925"/>
                  </a:lnTo>
                  <a:lnTo>
                    <a:pt x="14244" y="17945"/>
                  </a:lnTo>
                  <a:lnTo>
                    <a:pt x="14917" y="17964"/>
                  </a:lnTo>
                  <a:lnTo>
                    <a:pt x="15629" y="17945"/>
                  </a:lnTo>
                  <a:lnTo>
                    <a:pt x="16361" y="17925"/>
                  </a:lnTo>
                  <a:lnTo>
                    <a:pt x="16895" y="17885"/>
                  </a:lnTo>
                  <a:lnTo>
                    <a:pt x="17449" y="17826"/>
                  </a:lnTo>
                  <a:lnTo>
                    <a:pt x="17964" y="17747"/>
                  </a:lnTo>
                  <a:lnTo>
                    <a:pt x="18458" y="17668"/>
                  </a:lnTo>
                  <a:lnTo>
                    <a:pt x="18953" y="17569"/>
                  </a:lnTo>
                  <a:lnTo>
                    <a:pt x="19428" y="17470"/>
                  </a:lnTo>
                  <a:lnTo>
                    <a:pt x="19883" y="17331"/>
                  </a:lnTo>
                  <a:lnTo>
                    <a:pt x="20338" y="17213"/>
                  </a:lnTo>
                  <a:lnTo>
                    <a:pt x="20773" y="17054"/>
                  </a:lnTo>
                  <a:lnTo>
                    <a:pt x="21189" y="16896"/>
                  </a:lnTo>
                  <a:lnTo>
                    <a:pt x="21604" y="16738"/>
                  </a:lnTo>
                  <a:lnTo>
                    <a:pt x="21980" y="16560"/>
                  </a:lnTo>
                  <a:lnTo>
                    <a:pt x="22376" y="16362"/>
                  </a:lnTo>
                  <a:lnTo>
                    <a:pt x="22732" y="16164"/>
                  </a:lnTo>
                  <a:lnTo>
                    <a:pt x="23088" y="15966"/>
                  </a:lnTo>
                  <a:lnTo>
                    <a:pt x="23424" y="15749"/>
                  </a:lnTo>
                  <a:lnTo>
                    <a:pt x="23760" y="15531"/>
                  </a:lnTo>
                  <a:lnTo>
                    <a:pt x="24077" y="15294"/>
                  </a:lnTo>
                  <a:lnTo>
                    <a:pt x="24374" y="15056"/>
                  </a:lnTo>
                  <a:lnTo>
                    <a:pt x="24670" y="14819"/>
                  </a:lnTo>
                  <a:lnTo>
                    <a:pt x="25224" y="14324"/>
                  </a:lnTo>
                  <a:lnTo>
                    <a:pt x="25739" y="13790"/>
                  </a:lnTo>
                  <a:lnTo>
                    <a:pt x="26214" y="13256"/>
                  </a:lnTo>
                  <a:lnTo>
                    <a:pt x="26629" y="12722"/>
                  </a:lnTo>
                  <a:lnTo>
                    <a:pt x="27025" y="12168"/>
                  </a:lnTo>
                  <a:lnTo>
                    <a:pt x="27381" y="11614"/>
                  </a:lnTo>
                  <a:lnTo>
                    <a:pt x="27697" y="11080"/>
                  </a:lnTo>
                  <a:lnTo>
                    <a:pt x="27974" y="10526"/>
                  </a:lnTo>
                  <a:lnTo>
                    <a:pt x="28232" y="9991"/>
                  </a:lnTo>
                  <a:lnTo>
                    <a:pt x="28449" y="9477"/>
                  </a:lnTo>
                  <a:lnTo>
                    <a:pt x="28647" y="8982"/>
                  </a:lnTo>
                  <a:lnTo>
                    <a:pt x="28825" y="8508"/>
                  </a:lnTo>
                  <a:lnTo>
                    <a:pt x="28964" y="8053"/>
                  </a:lnTo>
                  <a:lnTo>
                    <a:pt x="29082" y="7617"/>
                  </a:lnTo>
                  <a:lnTo>
                    <a:pt x="29280" y="6885"/>
                  </a:lnTo>
                  <a:lnTo>
                    <a:pt x="29379" y="6331"/>
                  </a:lnTo>
                  <a:lnTo>
                    <a:pt x="29438" y="5956"/>
                  </a:lnTo>
                  <a:lnTo>
                    <a:pt x="29458" y="5837"/>
                  </a:lnTo>
                  <a:lnTo>
                    <a:pt x="31298" y="4353"/>
                  </a:lnTo>
                  <a:lnTo>
                    <a:pt x="30428" y="3898"/>
                  </a:lnTo>
                  <a:lnTo>
                    <a:pt x="29557" y="3483"/>
                  </a:lnTo>
                  <a:lnTo>
                    <a:pt x="28706" y="3087"/>
                  </a:lnTo>
                  <a:lnTo>
                    <a:pt x="27875" y="2711"/>
                  </a:lnTo>
                  <a:lnTo>
                    <a:pt x="27045" y="2375"/>
                  </a:lnTo>
                  <a:lnTo>
                    <a:pt x="26214" y="2058"/>
                  </a:lnTo>
                  <a:lnTo>
                    <a:pt x="25402" y="1781"/>
                  </a:lnTo>
                  <a:lnTo>
                    <a:pt x="24591" y="1504"/>
                  </a:lnTo>
                  <a:lnTo>
                    <a:pt x="23800" y="1267"/>
                  </a:lnTo>
                  <a:lnTo>
                    <a:pt x="23028" y="1049"/>
                  </a:lnTo>
                  <a:lnTo>
                    <a:pt x="22257" y="871"/>
                  </a:lnTo>
                  <a:lnTo>
                    <a:pt x="21485" y="693"/>
                  </a:lnTo>
                  <a:lnTo>
                    <a:pt x="20734" y="535"/>
                  </a:lnTo>
                  <a:lnTo>
                    <a:pt x="20002" y="396"/>
                  </a:lnTo>
                  <a:lnTo>
                    <a:pt x="19270" y="297"/>
                  </a:lnTo>
                  <a:lnTo>
                    <a:pt x="18538" y="198"/>
                  </a:lnTo>
                  <a:lnTo>
                    <a:pt x="17825" y="119"/>
                  </a:lnTo>
                  <a:lnTo>
                    <a:pt x="17133" y="60"/>
                  </a:lnTo>
                  <a:lnTo>
                    <a:pt x="16460" y="20"/>
                  </a:lnTo>
                  <a:lnTo>
                    <a:pt x="157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9"/>
            <p:cNvSpPr/>
            <p:nvPr/>
          </p:nvSpPr>
          <p:spPr>
            <a:xfrm>
              <a:off x="3954650" y="5055475"/>
              <a:ext cx="249300" cy="108325"/>
            </a:xfrm>
            <a:custGeom>
              <a:avLst/>
              <a:gdLst/>
              <a:ahLst/>
              <a:cxnLst/>
              <a:rect l="l" t="t" r="r" b="b"/>
              <a:pathLst>
                <a:path w="9972" h="4333" extrusionOk="0">
                  <a:moveTo>
                    <a:pt x="4769" y="0"/>
                  </a:moveTo>
                  <a:lnTo>
                    <a:pt x="4393" y="79"/>
                  </a:lnTo>
                  <a:lnTo>
                    <a:pt x="4017" y="178"/>
                  </a:lnTo>
                  <a:lnTo>
                    <a:pt x="3700" y="317"/>
                  </a:lnTo>
                  <a:lnTo>
                    <a:pt x="3384" y="495"/>
                  </a:lnTo>
                  <a:lnTo>
                    <a:pt x="3107" y="673"/>
                  </a:lnTo>
                  <a:lnTo>
                    <a:pt x="2850" y="890"/>
                  </a:lnTo>
                  <a:lnTo>
                    <a:pt x="2612" y="1108"/>
                  </a:lnTo>
                  <a:lnTo>
                    <a:pt x="2375" y="1346"/>
                  </a:lnTo>
                  <a:lnTo>
                    <a:pt x="1999" y="1781"/>
                  </a:lnTo>
                  <a:lnTo>
                    <a:pt x="1643" y="2216"/>
                  </a:lnTo>
                  <a:lnTo>
                    <a:pt x="1346" y="2552"/>
                  </a:lnTo>
                  <a:lnTo>
                    <a:pt x="1208" y="2691"/>
                  </a:lnTo>
                  <a:lnTo>
                    <a:pt x="1089" y="2770"/>
                  </a:lnTo>
                  <a:lnTo>
                    <a:pt x="950" y="2849"/>
                  </a:lnTo>
                  <a:lnTo>
                    <a:pt x="832" y="2869"/>
                  </a:lnTo>
                  <a:lnTo>
                    <a:pt x="733" y="2889"/>
                  </a:lnTo>
                  <a:lnTo>
                    <a:pt x="634" y="2869"/>
                  </a:lnTo>
                  <a:lnTo>
                    <a:pt x="555" y="2829"/>
                  </a:lnTo>
                  <a:lnTo>
                    <a:pt x="476" y="2790"/>
                  </a:lnTo>
                  <a:lnTo>
                    <a:pt x="416" y="2730"/>
                  </a:lnTo>
                  <a:lnTo>
                    <a:pt x="357" y="2651"/>
                  </a:lnTo>
                  <a:lnTo>
                    <a:pt x="258" y="2513"/>
                  </a:lnTo>
                  <a:lnTo>
                    <a:pt x="199" y="2374"/>
                  </a:lnTo>
                  <a:lnTo>
                    <a:pt x="159" y="2236"/>
                  </a:lnTo>
                  <a:lnTo>
                    <a:pt x="119" y="2315"/>
                  </a:lnTo>
                  <a:lnTo>
                    <a:pt x="80" y="2552"/>
                  </a:lnTo>
                  <a:lnTo>
                    <a:pt x="21" y="2869"/>
                  </a:lnTo>
                  <a:lnTo>
                    <a:pt x="1" y="3067"/>
                  </a:lnTo>
                  <a:lnTo>
                    <a:pt x="1" y="3245"/>
                  </a:lnTo>
                  <a:lnTo>
                    <a:pt x="21" y="3443"/>
                  </a:lnTo>
                  <a:lnTo>
                    <a:pt x="60" y="3640"/>
                  </a:lnTo>
                  <a:lnTo>
                    <a:pt x="139" y="3818"/>
                  </a:lnTo>
                  <a:lnTo>
                    <a:pt x="238" y="3977"/>
                  </a:lnTo>
                  <a:lnTo>
                    <a:pt x="357" y="4115"/>
                  </a:lnTo>
                  <a:lnTo>
                    <a:pt x="436" y="4175"/>
                  </a:lnTo>
                  <a:lnTo>
                    <a:pt x="535" y="4234"/>
                  </a:lnTo>
                  <a:lnTo>
                    <a:pt x="634" y="4274"/>
                  </a:lnTo>
                  <a:lnTo>
                    <a:pt x="753" y="4313"/>
                  </a:lnTo>
                  <a:lnTo>
                    <a:pt x="871" y="4333"/>
                  </a:lnTo>
                  <a:lnTo>
                    <a:pt x="1287" y="4333"/>
                  </a:lnTo>
                  <a:lnTo>
                    <a:pt x="1445" y="4293"/>
                  </a:lnTo>
                  <a:lnTo>
                    <a:pt x="1603" y="4254"/>
                  </a:lnTo>
                  <a:lnTo>
                    <a:pt x="1920" y="4115"/>
                  </a:lnTo>
                  <a:lnTo>
                    <a:pt x="2217" y="3957"/>
                  </a:lnTo>
                  <a:lnTo>
                    <a:pt x="2533" y="3739"/>
                  </a:lnTo>
                  <a:lnTo>
                    <a:pt x="2850" y="3502"/>
                  </a:lnTo>
                  <a:lnTo>
                    <a:pt x="3146" y="3265"/>
                  </a:lnTo>
                  <a:lnTo>
                    <a:pt x="3423" y="3007"/>
                  </a:lnTo>
                  <a:lnTo>
                    <a:pt x="3938" y="2473"/>
                  </a:lnTo>
                  <a:lnTo>
                    <a:pt x="4353" y="2038"/>
                  </a:lnTo>
                  <a:lnTo>
                    <a:pt x="4709" y="1583"/>
                  </a:lnTo>
                  <a:lnTo>
                    <a:pt x="4788" y="1721"/>
                  </a:lnTo>
                  <a:lnTo>
                    <a:pt x="4986" y="2038"/>
                  </a:lnTo>
                  <a:lnTo>
                    <a:pt x="5145" y="2256"/>
                  </a:lnTo>
                  <a:lnTo>
                    <a:pt x="5323" y="2493"/>
                  </a:lnTo>
                  <a:lnTo>
                    <a:pt x="5520" y="2750"/>
                  </a:lnTo>
                  <a:lnTo>
                    <a:pt x="5758" y="3007"/>
                  </a:lnTo>
                  <a:lnTo>
                    <a:pt x="6015" y="3245"/>
                  </a:lnTo>
                  <a:lnTo>
                    <a:pt x="6312" y="3482"/>
                  </a:lnTo>
                  <a:lnTo>
                    <a:pt x="6628" y="3700"/>
                  </a:lnTo>
                  <a:lnTo>
                    <a:pt x="6965" y="3878"/>
                  </a:lnTo>
                  <a:lnTo>
                    <a:pt x="7123" y="3937"/>
                  </a:lnTo>
                  <a:lnTo>
                    <a:pt x="7321" y="3997"/>
                  </a:lnTo>
                  <a:lnTo>
                    <a:pt x="7499" y="4036"/>
                  </a:lnTo>
                  <a:lnTo>
                    <a:pt x="7697" y="4076"/>
                  </a:lnTo>
                  <a:lnTo>
                    <a:pt x="7894" y="4095"/>
                  </a:lnTo>
                  <a:lnTo>
                    <a:pt x="8092" y="4095"/>
                  </a:lnTo>
                  <a:lnTo>
                    <a:pt x="8290" y="4076"/>
                  </a:lnTo>
                  <a:lnTo>
                    <a:pt x="8508" y="4036"/>
                  </a:lnTo>
                  <a:lnTo>
                    <a:pt x="8785" y="3957"/>
                  </a:lnTo>
                  <a:lnTo>
                    <a:pt x="9002" y="3858"/>
                  </a:lnTo>
                  <a:lnTo>
                    <a:pt x="9220" y="3759"/>
                  </a:lnTo>
                  <a:lnTo>
                    <a:pt x="9398" y="3640"/>
                  </a:lnTo>
                  <a:lnTo>
                    <a:pt x="9537" y="3502"/>
                  </a:lnTo>
                  <a:lnTo>
                    <a:pt x="9655" y="3363"/>
                  </a:lnTo>
                  <a:lnTo>
                    <a:pt x="9754" y="3205"/>
                  </a:lnTo>
                  <a:lnTo>
                    <a:pt x="9833" y="3047"/>
                  </a:lnTo>
                  <a:lnTo>
                    <a:pt x="9893" y="2869"/>
                  </a:lnTo>
                  <a:lnTo>
                    <a:pt x="9932" y="2711"/>
                  </a:lnTo>
                  <a:lnTo>
                    <a:pt x="9952" y="2533"/>
                  </a:lnTo>
                  <a:lnTo>
                    <a:pt x="9972" y="2354"/>
                  </a:lnTo>
                  <a:lnTo>
                    <a:pt x="9952" y="2038"/>
                  </a:lnTo>
                  <a:lnTo>
                    <a:pt x="9912" y="1721"/>
                  </a:lnTo>
                  <a:lnTo>
                    <a:pt x="9873" y="1899"/>
                  </a:lnTo>
                  <a:lnTo>
                    <a:pt x="9833" y="2058"/>
                  </a:lnTo>
                  <a:lnTo>
                    <a:pt x="9774" y="2196"/>
                  </a:lnTo>
                  <a:lnTo>
                    <a:pt x="9695" y="2354"/>
                  </a:lnTo>
                  <a:lnTo>
                    <a:pt x="9596" y="2473"/>
                  </a:lnTo>
                  <a:lnTo>
                    <a:pt x="9477" y="2572"/>
                  </a:lnTo>
                  <a:lnTo>
                    <a:pt x="9339" y="2631"/>
                  </a:lnTo>
                  <a:lnTo>
                    <a:pt x="9161" y="2671"/>
                  </a:lnTo>
                  <a:lnTo>
                    <a:pt x="9062" y="2651"/>
                  </a:lnTo>
                  <a:lnTo>
                    <a:pt x="8983" y="2631"/>
                  </a:lnTo>
                  <a:lnTo>
                    <a:pt x="8805" y="2552"/>
                  </a:lnTo>
                  <a:lnTo>
                    <a:pt x="8607" y="2414"/>
                  </a:lnTo>
                  <a:lnTo>
                    <a:pt x="8389" y="2216"/>
                  </a:lnTo>
                  <a:lnTo>
                    <a:pt x="7934" y="1761"/>
                  </a:lnTo>
                  <a:lnTo>
                    <a:pt x="7439" y="1247"/>
                  </a:lnTo>
                  <a:lnTo>
                    <a:pt x="7162" y="989"/>
                  </a:lnTo>
                  <a:lnTo>
                    <a:pt x="6866" y="752"/>
                  </a:lnTo>
                  <a:lnTo>
                    <a:pt x="6569" y="515"/>
                  </a:lnTo>
                  <a:lnTo>
                    <a:pt x="6252" y="317"/>
                  </a:lnTo>
                  <a:lnTo>
                    <a:pt x="6074" y="238"/>
                  </a:lnTo>
                  <a:lnTo>
                    <a:pt x="5896" y="158"/>
                  </a:lnTo>
                  <a:lnTo>
                    <a:pt x="5718" y="99"/>
                  </a:lnTo>
                  <a:lnTo>
                    <a:pt x="5540" y="40"/>
                  </a:lnTo>
                  <a:lnTo>
                    <a:pt x="5362" y="20"/>
                  </a:lnTo>
                  <a:lnTo>
                    <a:pt x="5164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9"/>
            <p:cNvSpPr/>
            <p:nvPr/>
          </p:nvSpPr>
          <p:spPr>
            <a:xfrm>
              <a:off x="3964550" y="5013925"/>
              <a:ext cx="59375" cy="63325"/>
            </a:xfrm>
            <a:custGeom>
              <a:avLst/>
              <a:gdLst/>
              <a:ahLst/>
              <a:cxnLst/>
              <a:rect l="l" t="t" r="r" b="b"/>
              <a:pathLst>
                <a:path w="2375" h="2533" extrusionOk="0">
                  <a:moveTo>
                    <a:pt x="2216" y="0"/>
                  </a:moveTo>
                  <a:lnTo>
                    <a:pt x="2137" y="20"/>
                  </a:lnTo>
                  <a:lnTo>
                    <a:pt x="2078" y="40"/>
                  </a:lnTo>
                  <a:lnTo>
                    <a:pt x="2038" y="99"/>
                  </a:lnTo>
                  <a:lnTo>
                    <a:pt x="2018" y="139"/>
                  </a:lnTo>
                  <a:lnTo>
                    <a:pt x="1999" y="356"/>
                  </a:lnTo>
                  <a:lnTo>
                    <a:pt x="1939" y="673"/>
                  </a:lnTo>
                  <a:lnTo>
                    <a:pt x="1860" y="1049"/>
                  </a:lnTo>
                  <a:lnTo>
                    <a:pt x="1761" y="1445"/>
                  </a:lnTo>
                  <a:lnTo>
                    <a:pt x="1682" y="1623"/>
                  </a:lnTo>
                  <a:lnTo>
                    <a:pt x="1623" y="1801"/>
                  </a:lnTo>
                  <a:lnTo>
                    <a:pt x="1544" y="1959"/>
                  </a:lnTo>
                  <a:lnTo>
                    <a:pt x="1445" y="2078"/>
                  </a:lnTo>
                  <a:lnTo>
                    <a:pt x="1346" y="2177"/>
                  </a:lnTo>
                  <a:lnTo>
                    <a:pt x="1247" y="2236"/>
                  </a:lnTo>
                  <a:lnTo>
                    <a:pt x="1148" y="2276"/>
                  </a:lnTo>
                  <a:lnTo>
                    <a:pt x="1089" y="2256"/>
                  </a:lnTo>
                  <a:lnTo>
                    <a:pt x="1029" y="2236"/>
                  </a:lnTo>
                  <a:lnTo>
                    <a:pt x="950" y="2216"/>
                  </a:lnTo>
                  <a:lnTo>
                    <a:pt x="891" y="2157"/>
                  </a:lnTo>
                  <a:lnTo>
                    <a:pt x="792" y="2038"/>
                  </a:lnTo>
                  <a:lnTo>
                    <a:pt x="713" y="1880"/>
                  </a:lnTo>
                  <a:lnTo>
                    <a:pt x="634" y="1702"/>
                  </a:lnTo>
                  <a:lnTo>
                    <a:pt x="574" y="1524"/>
                  </a:lnTo>
                  <a:lnTo>
                    <a:pt x="535" y="1326"/>
                  </a:lnTo>
                  <a:lnTo>
                    <a:pt x="475" y="1029"/>
                  </a:lnTo>
                  <a:lnTo>
                    <a:pt x="396" y="614"/>
                  </a:lnTo>
                  <a:lnTo>
                    <a:pt x="337" y="178"/>
                  </a:lnTo>
                  <a:lnTo>
                    <a:pt x="317" y="139"/>
                  </a:lnTo>
                  <a:lnTo>
                    <a:pt x="277" y="99"/>
                  </a:lnTo>
                  <a:lnTo>
                    <a:pt x="159" y="99"/>
                  </a:lnTo>
                  <a:lnTo>
                    <a:pt x="99" y="119"/>
                  </a:lnTo>
                  <a:lnTo>
                    <a:pt x="40" y="159"/>
                  </a:lnTo>
                  <a:lnTo>
                    <a:pt x="20" y="218"/>
                  </a:lnTo>
                  <a:lnTo>
                    <a:pt x="0" y="277"/>
                  </a:lnTo>
                  <a:lnTo>
                    <a:pt x="60" y="871"/>
                  </a:lnTo>
                  <a:lnTo>
                    <a:pt x="119" y="1227"/>
                  </a:lnTo>
                  <a:lnTo>
                    <a:pt x="218" y="1603"/>
                  </a:lnTo>
                  <a:lnTo>
                    <a:pt x="277" y="1781"/>
                  </a:lnTo>
                  <a:lnTo>
                    <a:pt x="337" y="1939"/>
                  </a:lnTo>
                  <a:lnTo>
                    <a:pt x="416" y="2097"/>
                  </a:lnTo>
                  <a:lnTo>
                    <a:pt x="515" y="2236"/>
                  </a:lnTo>
                  <a:lnTo>
                    <a:pt x="614" y="2335"/>
                  </a:lnTo>
                  <a:lnTo>
                    <a:pt x="732" y="2434"/>
                  </a:lnTo>
                  <a:lnTo>
                    <a:pt x="871" y="2493"/>
                  </a:lnTo>
                  <a:lnTo>
                    <a:pt x="1009" y="2533"/>
                  </a:lnTo>
                  <a:lnTo>
                    <a:pt x="1187" y="2513"/>
                  </a:lnTo>
                  <a:lnTo>
                    <a:pt x="1366" y="2473"/>
                  </a:lnTo>
                  <a:lnTo>
                    <a:pt x="1504" y="2394"/>
                  </a:lnTo>
                  <a:lnTo>
                    <a:pt x="1642" y="2295"/>
                  </a:lnTo>
                  <a:lnTo>
                    <a:pt x="1761" y="2157"/>
                  </a:lnTo>
                  <a:lnTo>
                    <a:pt x="1860" y="1999"/>
                  </a:lnTo>
                  <a:lnTo>
                    <a:pt x="1959" y="1820"/>
                  </a:lnTo>
                  <a:lnTo>
                    <a:pt x="2038" y="1623"/>
                  </a:lnTo>
                  <a:lnTo>
                    <a:pt x="2117" y="1425"/>
                  </a:lnTo>
                  <a:lnTo>
                    <a:pt x="2177" y="1227"/>
                  </a:lnTo>
                  <a:lnTo>
                    <a:pt x="2276" y="812"/>
                  </a:lnTo>
                  <a:lnTo>
                    <a:pt x="2335" y="436"/>
                  </a:lnTo>
                  <a:lnTo>
                    <a:pt x="2374" y="139"/>
                  </a:lnTo>
                  <a:lnTo>
                    <a:pt x="2355" y="80"/>
                  </a:lnTo>
                  <a:lnTo>
                    <a:pt x="2315" y="40"/>
                  </a:lnTo>
                  <a:lnTo>
                    <a:pt x="2276" y="20"/>
                  </a:lnTo>
                  <a:lnTo>
                    <a:pt x="2216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9"/>
            <p:cNvSpPr/>
            <p:nvPr/>
          </p:nvSpPr>
          <p:spPr>
            <a:xfrm>
              <a:off x="4108475" y="5009475"/>
              <a:ext cx="58875" cy="59375"/>
            </a:xfrm>
            <a:custGeom>
              <a:avLst/>
              <a:gdLst/>
              <a:ahLst/>
              <a:cxnLst/>
              <a:rect l="l" t="t" r="r" b="b"/>
              <a:pathLst>
                <a:path w="2355" h="2375" extrusionOk="0">
                  <a:moveTo>
                    <a:pt x="2315" y="0"/>
                  </a:moveTo>
                  <a:lnTo>
                    <a:pt x="2196" y="20"/>
                  </a:lnTo>
                  <a:lnTo>
                    <a:pt x="2078" y="60"/>
                  </a:lnTo>
                  <a:lnTo>
                    <a:pt x="2038" y="79"/>
                  </a:lnTo>
                  <a:lnTo>
                    <a:pt x="2018" y="119"/>
                  </a:lnTo>
                  <a:lnTo>
                    <a:pt x="2018" y="653"/>
                  </a:lnTo>
                  <a:lnTo>
                    <a:pt x="2018" y="950"/>
                  </a:lnTo>
                  <a:lnTo>
                    <a:pt x="1979" y="1247"/>
                  </a:lnTo>
                  <a:lnTo>
                    <a:pt x="1920" y="1543"/>
                  </a:lnTo>
                  <a:lnTo>
                    <a:pt x="1840" y="1820"/>
                  </a:lnTo>
                  <a:lnTo>
                    <a:pt x="1781" y="1939"/>
                  </a:lnTo>
                  <a:lnTo>
                    <a:pt x="1722" y="2058"/>
                  </a:lnTo>
                  <a:lnTo>
                    <a:pt x="1643" y="2157"/>
                  </a:lnTo>
                  <a:lnTo>
                    <a:pt x="1544" y="2256"/>
                  </a:lnTo>
                  <a:lnTo>
                    <a:pt x="1524" y="2256"/>
                  </a:lnTo>
                  <a:lnTo>
                    <a:pt x="1484" y="2275"/>
                  </a:lnTo>
                  <a:lnTo>
                    <a:pt x="1405" y="2236"/>
                  </a:lnTo>
                  <a:lnTo>
                    <a:pt x="1326" y="2177"/>
                  </a:lnTo>
                  <a:lnTo>
                    <a:pt x="1227" y="2097"/>
                  </a:lnTo>
                  <a:lnTo>
                    <a:pt x="1069" y="1939"/>
                  </a:lnTo>
                  <a:lnTo>
                    <a:pt x="970" y="1820"/>
                  </a:lnTo>
                  <a:lnTo>
                    <a:pt x="871" y="1642"/>
                  </a:lnTo>
                  <a:lnTo>
                    <a:pt x="772" y="1464"/>
                  </a:lnTo>
                  <a:lnTo>
                    <a:pt x="614" y="1069"/>
                  </a:lnTo>
                  <a:lnTo>
                    <a:pt x="456" y="614"/>
                  </a:lnTo>
                  <a:lnTo>
                    <a:pt x="337" y="139"/>
                  </a:lnTo>
                  <a:lnTo>
                    <a:pt x="317" y="119"/>
                  </a:lnTo>
                  <a:lnTo>
                    <a:pt x="159" y="119"/>
                  </a:lnTo>
                  <a:lnTo>
                    <a:pt x="40" y="178"/>
                  </a:lnTo>
                  <a:lnTo>
                    <a:pt x="20" y="198"/>
                  </a:lnTo>
                  <a:lnTo>
                    <a:pt x="1" y="218"/>
                  </a:lnTo>
                  <a:lnTo>
                    <a:pt x="80" y="534"/>
                  </a:lnTo>
                  <a:lnTo>
                    <a:pt x="159" y="910"/>
                  </a:lnTo>
                  <a:lnTo>
                    <a:pt x="297" y="1286"/>
                  </a:lnTo>
                  <a:lnTo>
                    <a:pt x="376" y="1464"/>
                  </a:lnTo>
                  <a:lnTo>
                    <a:pt x="456" y="1642"/>
                  </a:lnTo>
                  <a:lnTo>
                    <a:pt x="554" y="1820"/>
                  </a:lnTo>
                  <a:lnTo>
                    <a:pt x="673" y="1979"/>
                  </a:lnTo>
                  <a:lnTo>
                    <a:pt x="792" y="2117"/>
                  </a:lnTo>
                  <a:lnTo>
                    <a:pt x="911" y="2216"/>
                  </a:lnTo>
                  <a:lnTo>
                    <a:pt x="1069" y="2315"/>
                  </a:lnTo>
                  <a:lnTo>
                    <a:pt x="1227" y="2355"/>
                  </a:lnTo>
                  <a:lnTo>
                    <a:pt x="1385" y="2374"/>
                  </a:lnTo>
                  <a:lnTo>
                    <a:pt x="1583" y="2374"/>
                  </a:lnTo>
                  <a:lnTo>
                    <a:pt x="1722" y="2315"/>
                  </a:lnTo>
                  <a:lnTo>
                    <a:pt x="1840" y="2256"/>
                  </a:lnTo>
                  <a:lnTo>
                    <a:pt x="1959" y="2137"/>
                  </a:lnTo>
                  <a:lnTo>
                    <a:pt x="2058" y="2018"/>
                  </a:lnTo>
                  <a:lnTo>
                    <a:pt x="2137" y="1880"/>
                  </a:lnTo>
                  <a:lnTo>
                    <a:pt x="2196" y="1722"/>
                  </a:lnTo>
                  <a:lnTo>
                    <a:pt x="2236" y="1563"/>
                  </a:lnTo>
                  <a:lnTo>
                    <a:pt x="2276" y="1385"/>
                  </a:lnTo>
                  <a:lnTo>
                    <a:pt x="2335" y="1009"/>
                  </a:lnTo>
                  <a:lnTo>
                    <a:pt x="2355" y="633"/>
                  </a:lnTo>
                  <a:lnTo>
                    <a:pt x="2355" y="40"/>
                  </a:lnTo>
                  <a:lnTo>
                    <a:pt x="2355" y="20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9"/>
            <p:cNvSpPr/>
            <p:nvPr/>
          </p:nvSpPr>
          <p:spPr>
            <a:xfrm>
              <a:off x="3948725" y="5039150"/>
              <a:ext cx="66800" cy="66300"/>
            </a:xfrm>
            <a:custGeom>
              <a:avLst/>
              <a:gdLst/>
              <a:ahLst/>
              <a:cxnLst/>
              <a:rect l="l" t="t" r="r" b="b"/>
              <a:pathLst>
                <a:path w="2672" h="2652" extrusionOk="0">
                  <a:moveTo>
                    <a:pt x="1365" y="297"/>
                  </a:moveTo>
                  <a:lnTo>
                    <a:pt x="1445" y="317"/>
                  </a:lnTo>
                  <a:lnTo>
                    <a:pt x="1642" y="356"/>
                  </a:lnTo>
                  <a:lnTo>
                    <a:pt x="1820" y="436"/>
                  </a:lnTo>
                  <a:lnTo>
                    <a:pt x="1999" y="535"/>
                  </a:lnTo>
                  <a:lnTo>
                    <a:pt x="2117" y="673"/>
                  </a:lnTo>
                  <a:lnTo>
                    <a:pt x="2236" y="851"/>
                  </a:lnTo>
                  <a:lnTo>
                    <a:pt x="2315" y="1029"/>
                  </a:lnTo>
                  <a:lnTo>
                    <a:pt x="2355" y="1227"/>
                  </a:lnTo>
                  <a:lnTo>
                    <a:pt x="2355" y="1425"/>
                  </a:lnTo>
                  <a:lnTo>
                    <a:pt x="2315" y="1623"/>
                  </a:lnTo>
                  <a:lnTo>
                    <a:pt x="2236" y="1820"/>
                  </a:lnTo>
                  <a:lnTo>
                    <a:pt x="2117" y="1979"/>
                  </a:lnTo>
                  <a:lnTo>
                    <a:pt x="1979" y="2117"/>
                  </a:lnTo>
                  <a:lnTo>
                    <a:pt x="1820" y="2216"/>
                  </a:lnTo>
                  <a:lnTo>
                    <a:pt x="1642" y="2295"/>
                  </a:lnTo>
                  <a:lnTo>
                    <a:pt x="1445" y="2335"/>
                  </a:lnTo>
                  <a:lnTo>
                    <a:pt x="1227" y="2335"/>
                  </a:lnTo>
                  <a:lnTo>
                    <a:pt x="1029" y="2295"/>
                  </a:lnTo>
                  <a:lnTo>
                    <a:pt x="851" y="2216"/>
                  </a:lnTo>
                  <a:lnTo>
                    <a:pt x="693" y="2097"/>
                  </a:lnTo>
                  <a:lnTo>
                    <a:pt x="554" y="1959"/>
                  </a:lnTo>
                  <a:lnTo>
                    <a:pt x="436" y="1801"/>
                  </a:lnTo>
                  <a:lnTo>
                    <a:pt x="356" y="1603"/>
                  </a:lnTo>
                  <a:lnTo>
                    <a:pt x="317" y="1425"/>
                  </a:lnTo>
                  <a:lnTo>
                    <a:pt x="317" y="1207"/>
                  </a:lnTo>
                  <a:lnTo>
                    <a:pt x="356" y="1029"/>
                  </a:lnTo>
                  <a:lnTo>
                    <a:pt x="436" y="851"/>
                  </a:lnTo>
                  <a:lnTo>
                    <a:pt x="535" y="693"/>
                  </a:lnTo>
                  <a:lnTo>
                    <a:pt x="673" y="554"/>
                  </a:lnTo>
                  <a:lnTo>
                    <a:pt x="811" y="455"/>
                  </a:lnTo>
                  <a:lnTo>
                    <a:pt x="990" y="356"/>
                  </a:lnTo>
                  <a:lnTo>
                    <a:pt x="1168" y="317"/>
                  </a:lnTo>
                  <a:lnTo>
                    <a:pt x="1365" y="297"/>
                  </a:lnTo>
                  <a:close/>
                  <a:moveTo>
                    <a:pt x="1207" y="0"/>
                  </a:moveTo>
                  <a:lnTo>
                    <a:pt x="1069" y="20"/>
                  </a:lnTo>
                  <a:lnTo>
                    <a:pt x="950" y="60"/>
                  </a:lnTo>
                  <a:lnTo>
                    <a:pt x="831" y="99"/>
                  </a:lnTo>
                  <a:lnTo>
                    <a:pt x="713" y="159"/>
                  </a:lnTo>
                  <a:lnTo>
                    <a:pt x="594" y="218"/>
                  </a:lnTo>
                  <a:lnTo>
                    <a:pt x="495" y="297"/>
                  </a:lnTo>
                  <a:lnTo>
                    <a:pt x="396" y="376"/>
                  </a:lnTo>
                  <a:lnTo>
                    <a:pt x="317" y="475"/>
                  </a:lnTo>
                  <a:lnTo>
                    <a:pt x="238" y="574"/>
                  </a:lnTo>
                  <a:lnTo>
                    <a:pt x="178" y="673"/>
                  </a:lnTo>
                  <a:lnTo>
                    <a:pt x="119" y="792"/>
                  </a:lnTo>
                  <a:lnTo>
                    <a:pt x="60" y="930"/>
                  </a:lnTo>
                  <a:lnTo>
                    <a:pt x="40" y="1049"/>
                  </a:lnTo>
                  <a:lnTo>
                    <a:pt x="20" y="1187"/>
                  </a:lnTo>
                  <a:lnTo>
                    <a:pt x="0" y="1306"/>
                  </a:lnTo>
                  <a:lnTo>
                    <a:pt x="20" y="1445"/>
                  </a:lnTo>
                  <a:lnTo>
                    <a:pt x="20" y="1583"/>
                  </a:lnTo>
                  <a:lnTo>
                    <a:pt x="60" y="1702"/>
                  </a:lnTo>
                  <a:lnTo>
                    <a:pt x="99" y="1820"/>
                  </a:lnTo>
                  <a:lnTo>
                    <a:pt x="159" y="1939"/>
                  </a:lnTo>
                  <a:lnTo>
                    <a:pt x="218" y="2058"/>
                  </a:lnTo>
                  <a:lnTo>
                    <a:pt x="297" y="2157"/>
                  </a:lnTo>
                  <a:lnTo>
                    <a:pt x="396" y="2256"/>
                  </a:lnTo>
                  <a:lnTo>
                    <a:pt x="495" y="2355"/>
                  </a:lnTo>
                  <a:lnTo>
                    <a:pt x="594" y="2434"/>
                  </a:lnTo>
                  <a:lnTo>
                    <a:pt x="693" y="2493"/>
                  </a:lnTo>
                  <a:lnTo>
                    <a:pt x="811" y="2552"/>
                  </a:lnTo>
                  <a:lnTo>
                    <a:pt x="930" y="2592"/>
                  </a:lnTo>
                  <a:lnTo>
                    <a:pt x="1069" y="2632"/>
                  </a:lnTo>
                  <a:lnTo>
                    <a:pt x="1187" y="2651"/>
                  </a:lnTo>
                  <a:lnTo>
                    <a:pt x="1425" y="2651"/>
                  </a:lnTo>
                  <a:lnTo>
                    <a:pt x="1543" y="2632"/>
                  </a:lnTo>
                  <a:lnTo>
                    <a:pt x="1801" y="2572"/>
                  </a:lnTo>
                  <a:lnTo>
                    <a:pt x="2018" y="2473"/>
                  </a:lnTo>
                  <a:lnTo>
                    <a:pt x="2216" y="2315"/>
                  </a:lnTo>
                  <a:lnTo>
                    <a:pt x="2374" y="2137"/>
                  </a:lnTo>
                  <a:lnTo>
                    <a:pt x="2513" y="1939"/>
                  </a:lnTo>
                  <a:lnTo>
                    <a:pt x="2612" y="1702"/>
                  </a:lnTo>
                  <a:lnTo>
                    <a:pt x="2632" y="1583"/>
                  </a:lnTo>
                  <a:lnTo>
                    <a:pt x="2651" y="1464"/>
                  </a:lnTo>
                  <a:lnTo>
                    <a:pt x="2671" y="1326"/>
                  </a:lnTo>
                  <a:lnTo>
                    <a:pt x="2651" y="1187"/>
                  </a:lnTo>
                  <a:lnTo>
                    <a:pt x="2632" y="1069"/>
                  </a:lnTo>
                  <a:lnTo>
                    <a:pt x="2612" y="930"/>
                  </a:lnTo>
                  <a:lnTo>
                    <a:pt x="2572" y="811"/>
                  </a:lnTo>
                  <a:lnTo>
                    <a:pt x="2513" y="693"/>
                  </a:lnTo>
                  <a:lnTo>
                    <a:pt x="2454" y="594"/>
                  </a:lnTo>
                  <a:lnTo>
                    <a:pt x="2374" y="495"/>
                  </a:lnTo>
                  <a:lnTo>
                    <a:pt x="2275" y="396"/>
                  </a:lnTo>
                  <a:lnTo>
                    <a:pt x="2196" y="297"/>
                  </a:lnTo>
                  <a:lnTo>
                    <a:pt x="2097" y="218"/>
                  </a:lnTo>
                  <a:lnTo>
                    <a:pt x="1979" y="159"/>
                  </a:lnTo>
                  <a:lnTo>
                    <a:pt x="1860" y="99"/>
                  </a:lnTo>
                  <a:lnTo>
                    <a:pt x="1741" y="60"/>
                  </a:lnTo>
                  <a:lnTo>
                    <a:pt x="1603" y="20"/>
                  </a:lnTo>
                  <a:lnTo>
                    <a:pt x="14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9"/>
            <p:cNvSpPr/>
            <p:nvPr/>
          </p:nvSpPr>
          <p:spPr>
            <a:xfrm>
              <a:off x="3732575" y="4895225"/>
              <a:ext cx="695925" cy="90025"/>
            </a:xfrm>
            <a:custGeom>
              <a:avLst/>
              <a:gdLst/>
              <a:ahLst/>
              <a:cxnLst/>
              <a:rect l="l" t="t" r="r" b="b"/>
              <a:pathLst>
                <a:path w="27837" h="3601" extrusionOk="0">
                  <a:moveTo>
                    <a:pt x="258" y="0"/>
                  </a:moveTo>
                  <a:lnTo>
                    <a:pt x="1" y="396"/>
                  </a:lnTo>
                  <a:lnTo>
                    <a:pt x="238" y="534"/>
                  </a:lnTo>
                  <a:lnTo>
                    <a:pt x="871" y="891"/>
                  </a:lnTo>
                  <a:lnTo>
                    <a:pt x="1326" y="1128"/>
                  </a:lnTo>
                  <a:lnTo>
                    <a:pt x="1880" y="1385"/>
                  </a:lnTo>
                  <a:lnTo>
                    <a:pt x="2513" y="1642"/>
                  </a:lnTo>
                  <a:lnTo>
                    <a:pt x="3226" y="1939"/>
                  </a:lnTo>
                  <a:lnTo>
                    <a:pt x="4017" y="2216"/>
                  </a:lnTo>
                  <a:lnTo>
                    <a:pt x="4868" y="2513"/>
                  </a:lnTo>
                  <a:lnTo>
                    <a:pt x="5797" y="2770"/>
                  </a:lnTo>
                  <a:lnTo>
                    <a:pt x="6787" y="3007"/>
                  </a:lnTo>
                  <a:lnTo>
                    <a:pt x="7835" y="3225"/>
                  </a:lnTo>
                  <a:lnTo>
                    <a:pt x="8369" y="3324"/>
                  </a:lnTo>
                  <a:lnTo>
                    <a:pt x="8923" y="3403"/>
                  </a:lnTo>
                  <a:lnTo>
                    <a:pt x="9497" y="3462"/>
                  </a:lnTo>
                  <a:lnTo>
                    <a:pt x="10071" y="3522"/>
                  </a:lnTo>
                  <a:lnTo>
                    <a:pt x="10664" y="3561"/>
                  </a:lnTo>
                  <a:lnTo>
                    <a:pt x="11278" y="3581"/>
                  </a:lnTo>
                  <a:lnTo>
                    <a:pt x="11832" y="3601"/>
                  </a:lnTo>
                  <a:lnTo>
                    <a:pt x="12405" y="3601"/>
                  </a:lnTo>
                  <a:lnTo>
                    <a:pt x="12979" y="3581"/>
                  </a:lnTo>
                  <a:lnTo>
                    <a:pt x="13553" y="3542"/>
                  </a:lnTo>
                  <a:lnTo>
                    <a:pt x="14957" y="3423"/>
                  </a:lnTo>
                  <a:lnTo>
                    <a:pt x="16342" y="3265"/>
                  </a:lnTo>
                  <a:lnTo>
                    <a:pt x="17688" y="3067"/>
                  </a:lnTo>
                  <a:lnTo>
                    <a:pt x="18973" y="2869"/>
                  </a:lnTo>
                  <a:lnTo>
                    <a:pt x="20220" y="2651"/>
                  </a:lnTo>
                  <a:lnTo>
                    <a:pt x="21387" y="2414"/>
                  </a:lnTo>
                  <a:lnTo>
                    <a:pt x="22495" y="2176"/>
                  </a:lnTo>
                  <a:lnTo>
                    <a:pt x="23504" y="1939"/>
                  </a:lnTo>
                  <a:lnTo>
                    <a:pt x="24454" y="1721"/>
                  </a:lnTo>
                  <a:lnTo>
                    <a:pt x="25284" y="1504"/>
                  </a:lnTo>
                  <a:lnTo>
                    <a:pt x="26650" y="1128"/>
                  </a:lnTo>
                  <a:lnTo>
                    <a:pt x="27520" y="851"/>
                  </a:lnTo>
                  <a:lnTo>
                    <a:pt x="27837" y="752"/>
                  </a:lnTo>
                  <a:lnTo>
                    <a:pt x="27678" y="317"/>
                  </a:lnTo>
                  <a:lnTo>
                    <a:pt x="27362" y="416"/>
                  </a:lnTo>
                  <a:lnTo>
                    <a:pt x="26511" y="673"/>
                  </a:lnTo>
                  <a:lnTo>
                    <a:pt x="25166" y="1049"/>
                  </a:lnTo>
                  <a:lnTo>
                    <a:pt x="24315" y="1266"/>
                  </a:lnTo>
                  <a:lnTo>
                    <a:pt x="23405" y="1484"/>
                  </a:lnTo>
                  <a:lnTo>
                    <a:pt x="22376" y="1721"/>
                  </a:lnTo>
                  <a:lnTo>
                    <a:pt x="21288" y="1959"/>
                  </a:lnTo>
                  <a:lnTo>
                    <a:pt x="20121" y="2196"/>
                  </a:lnTo>
                  <a:lnTo>
                    <a:pt x="18894" y="2414"/>
                  </a:lnTo>
                  <a:lnTo>
                    <a:pt x="17608" y="2612"/>
                  </a:lnTo>
                  <a:lnTo>
                    <a:pt x="16283" y="2790"/>
                  </a:lnTo>
                  <a:lnTo>
                    <a:pt x="14918" y="2948"/>
                  </a:lnTo>
                  <a:lnTo>
                    <a:pt x="13533" y="3067"/>
                  </a:lnTo>
                  <a:lnTo>
                    <a:pt x="12821" y="3106"/>
                  </a:lnTo>
                  <a:lnTo>
                    <a:pt x="12148" y="3126"/>
                  </a:lnTo>
                  <a:lnTo>
                    <a:pt x="11475" y="3126"/>
                  </a:lnTo>
                  <a:lnTo>
                    <a:pt x="10823" y="3106"/>
                  </a:lnTo>
                  <a:lnTo>
                    <a:pt x="10170" y="3067"/>
                  </a:lnTo>
                  <a:lnTo>
                    <a:pt x="9537" y="3007"/>
                  </a:lnTo>
                  <a:lnTo>
                    <a:pt x="8923" y="2928"/>
                  </a:lnTo>
                  <a:lnTo>
                    <a:pt x="8310" y="2829"/>
                  </a:lnTo>
                  <a:lnTo>
                    <a:pt x="7717" y="2730"/>
                  </a:lnTo>
                  <a:lnTo>
                    <a:pt x="7143" y="2612"/>
                  </a:lnTo>
                  <a:lnTo>
                    <a:pt x="6589" y="2493"/>
                  </a:lnTo>
                  <a:lnTo>
                    <a:pt x="6055" y="2355"/>
                  </a:lnTo>
                  <a:lnTo>
                    <a:pt x="5046" y="2078"/>
                  </a:lnTo>
                  <a:lnTo>
                    <a:pt x="4116" y="1761"/>
                  </a:lnTo>
                  <a:lnTo>
                    <a:pt x="3265" y="1444"/>
                  </a:lnTo>
                  <a:lnTo>
                    <a:pt x="2513" y="1148"/>
                  </a:lnTo>
                  <a:lnTo>
                    <a:pt x="1861" y="851"/>
                  </a:lnTo>
                  <a:lnTo>
                    <a:pt x="1307" y="574"/>
                  </a:lnTo>
                  <a:lnTo>
                    <a:pt x="852" y="356"/>
                  </a:lnTo>
                  <a:lnTo>
                    <a:pt x="535" y="178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9"/>
            <p:cNvSpPr/>
            <p:nvPr/>
          </p:nvSpPr>
          <p:spPr>
            <a:xfrm>
              <a:off x="3725650" y="4798275"/>
              <a:ext cx="727075" cy="153350"/>
            </a:xfrm>
            <a:custGeom>
              <a:avLst/>
              <a:gdLst/>
              <a:ahLst/>
              <a:cxnLst/>
              <a:rect l="l" t="t" r="r" b="b"/>
              <a:pathLst>
                <a:path w="29083" h="6134" extrusionOk="0">
                  <a:moveTo>
                    <a:pt x="13394" y="1"/>
                  </a:moveTo>
                  <a:lnTo>
                    <a:pt x="12227" y="40"/>
                  </a:lnTo>
                  <a:lnTo>
                    <a:pt x="11100" y="100"/>
                  </a:lnTo>
                  <a:lnTo>
                    <a:pt x="10011" y="198"/>
                  </a:lnTo>
                  <a:lnTo>
                    <a:pt x="8983" y="337"/>
                  </a:lnTo>
                  <a:lnTo>
                    <a:pt x="8013" y="495"/>
                  </a:lnTo>
                  <a:lnTo>
                    <a:pt x="7083" y="673"/>
                  </a:lnTo>
                  <a:lnTo>
                    <a:pt x="6193" y="851"/>
                  </a:lnTo>
                  <a:lnTo>
                    <a:pt x="5382" y="1069"/>
                  </a:lnTo>
                  <a:lnTo>
                    <a:pt x="4610" y="1267"/>
                  </a:lnTo>
                  <a:lnTo>
                    <a:pt x="3898" y="1504"/>
                  </a:lnTo>
                  <a:lnTo>
                    <a:pt x="3226" y="1722"/>
                  </a:lnTo>
                  <a:lnTo>
                    <a:pt x="2632" y="1939"/>
                  </a:lnTo>
                  <a:lnTo>
                    <a:pt x="2098" y="2137"/>
                  </a:lnTo>
                  <a:lnTo>
                    <a:pt x="1603" y="2355"/>
                  </a:lnTo>
                  <a:lnTo>
                    <a:pt x="1188" y="2533"/>
                  </a:lnTo>
                  <a:lnTo>
                    <a:pt x="535" y="2850"/>
                  </a:lnTo>
                  <a:lnTo>
                    <a:pt x="139" y="3067"/>
                  </a:lnTo>
                  <a:lnTo>
                    <a:pt x="1" y="3126"/>
                  </a:lnTo>
                  <a:lnTo>
                    <a:pt x="515" y="3443"/>
                  </a:lnTo>
                  <a:lnTo>
                    <a:pt x="1049" y="3740"/>
                  </a:lnTo>
                  <a:lnTo>
                    <a:pt x="1584" y="3997"/>
                  </a:lnTo>
                  <a:lnTo>
                    <a:pt x="2138" y="4254"/>
                  </a:lnTo>
                  <a:lnTo>
                    <a:pt x="2691" y="4492"/>
                  </a:lnTo>
                  <a:lnTo>
                    <a:pt x="3245" y="4709"/>
                  </a:lnTo>
                  <a:lnTo>
                    <a:pt x="3819" y="4907"/>
                  </a:lnTo>
                  <a:lnTo>
                    <a:pt x="4393" y="5085"/>
                  </a:lnTo>
                  <a:lnTo>
                    <a:pt x="4967" y="5243"/>
                  </a:lnTo>
                  <a:lnTo>
                    <a:pt x="5560" y="5402"/>
                  </a:lnTo>
                  <a:lnTo>
                    <a:pt x="6154" y="5520"/>
                  </a:lnTo>
                  <a:lnTo>
                    <a:pt x="6747" y="5659"/>
                  </a:lnTo>
                  <a:lnTo>
                    <a:pt x="7341" y="5758"/>
                  </a:lnTo>
                  <a:lnTo>
                    <a:pt x="7954" y="5857"/>
                  </a:lnTo>
                  <a:lnTo>
                    <a:pt x="8547" y="5916"/>
                  </a:lnTo>
                  <a:lnTo>
                    <a:pt x="9161" y="5995"/>
                  </a:lnTo>
                  <a:lnTo>
                    <a:pt x="9774" y="6035"/>
                  </a:lnTo>
                  <a:lnTo>
                    <a:pt x="10368" y="6094"/>
                  </a:lnTo>
                  <a:lnTo>
                    <a:pt x="11594" y="6134"/>
                  </a:lnTo>
                  <a:lnTo>
                    <a:pt x="12801" y="6134"/>
                  </a:lnTo>
                  <a:lnTo>
                    <a:pt x="14008" y="6114"/>
                  </a:lnTo>
                  <a:lnTo>
                    <a:pt x="15195" y="6035"/>
                  </a:lnTo>
                  <a:lnTo>
                    <a:pt x="16382" y="5936"/>
                  </a:lnTo>
                  <a:lnTo>
                    <a:pt x="17529" y="5817"/>
                  </a:lnTo>
                  <a:lnTo>
                    <a:pt x="18637" y="5659"/>
                  </a:lnTo>
                  <a:lnTo>
                    <a:pt x="19745" y="5501"/>
                  </a:lnTo>
                  <a:lnTo>
                    <a:pt x="20794" y="5322"/>
                  </a:lnTo>
                  <a:lnTo>
                    <a:pt x="21803" y="5125"/>
                  </a:lnTo>
                  <a:lnTo>
                    <a:pt x="22772" y="4907"/>
                  </a:lnTo>
                  <a:lnTo>
                    <a:pt x="23682" y="4689"/>
                  </a:lnTo>
                  <a:lnTo>
                    <a:pt x="24553" y="4492"/>
                  </a:lnTo>
                  <a:lnTo>
                    <a:pt x="26076" y="4076"/>
                  </a:lnTo>
                  <a:lnTo>
                    <a:pt x="27342" y="3700"/>
                  </a:lnTo>
                  <a:lnTo>
                    <a:pt x="28292" y="3403"/>
                  </a:lnTo>
                  <a:lnTo>
                    <a:pt x="29083" y="3126"/>
                  </a:lnTo>
                  <a:lnTo>
                    <a:pt x="28272" y="2790"/>
                  </a:lnTo>
                  <a:lnTo>
                    <a:pt x="27481" y="2493"/>
                  </a:lnTo>
                  <a:lnTo>
                    <a:pt x="26669" y="2216"/>
                  </a:lnTo>
                  <a:lnTo>
                    <a:pt x="25898" y="1959"/>
                  </a:lnTo>
                  <a:lnTo>
                    <a:pt x="25106" y="1722"/>
                  </a:lnTo>
                  <a:lnTo>
                    <a:pt x="24335" y="1484"/>
                  </a:lnTo>
                  <a:lnTo>
                    <a:pt x="23583" y="1287"/>
                  </a:lnTo>
                  <a:lnTo>
                    <a:pt x="22831" y="1109"/>
                  </a:lnTo>
                  <a:lnTo>
                    <a:pt x="22099" y="930"/>
                  </a:lnTo>
                  <a:lnTo>
                    <a:pt x="21367" y="772"/>
                  </a:lnTo>
                  <a:lnTo>
                    <a:pt x="20635" y="634"/>
                  </a:lnTo>
                  <a:lnTo>
                    <a:pt x="19923" y="515"/>
                  </a:lnTo>
                  <a:lnTo>
                    <a:pt x="19231" y="396"/>
                  </a:lnTo>
                  <a:lnTo>
                    <a:pt x="18538" y="297"/>
                  </a:lnTo>
                  <a:lnTo>
                    <a:pt x="17866" y="218"/>
                  </a:lnTo>
                  <a:lnTo>
                    <a:pt x="17193" y="159"/>
                  </a:lnTo>
                  <a:lnTo>
                    <a:pt x="15887" y="60"/>
                  </a:lnTo>
                  <a:lnTo>
                    <a:pt x="146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9"/>
            <p:cNvSpPr/>
            <p:nvPr/>
          </p:nvSpPr>
          <p:spPr>
            <a:xfrm>
              <a:off x="3810725" y="4876925"/>
              <a:ext cx="31200" cy="35125"/>
            </a:xfrm>
            <a:custGeom>
              <a:avLst/>
              <a:gdLst/>
              <a:ahLst/>
              <a:cxnLst/>
              <a:rect l="l" t="t" r="r" b="b"/>
              <a:pathLst>
                <a:path w="1248" h="1405" extrusionOk="0">
                  <a:moveTo>
                    <a:pt x="119" y="0"/>
                  </a:moveTo>
                  <a:lnTo>
                    <a:pt x="40" y="20"/>
                  </a:lnTo>
                  <a:lnTo>
                    <a:pt x="1" y="79"/>
                  </a:lnTo>
                  <a:lnTo>
                    <a:pt x="1" y="99"/>
                  </a:lnTo>
                  <a:lnTo>
                    <a:pt x="20" y="119"/>
                  </a:lnTo>
                  <a:lnTo>
                    <a:pt x="40" y="139"/>
                  </a:lnTo>
                  <a:lnTo>
                    <a:pt x="218" y="139"/>
                  </a:lnTo>
                  <a:lnTo>
                    <a:pt x="377" y="159"/>
                  </a:lnTo>
                  <a:lnTo>
                    <a:pt x="535" y="178"/>
                  </a:lnTo>
                  <a:lnTo>
                    <a:pt x="693" y="238"/>
                  </a:lnTo>
                  <a:lnTo>
                    <a:pt x="832" y="297"/>
                  </a:lnTo>
                  <a:lnTo>
                    <a:pt x="950" y="396"/>
                  </a:lnTo>
                  <a:lnTo>
                    <a:pt x="990" y="455"/>
                  </a:lnTo>
                  <a:lnTo>
                    <a:pt x="1010" y="515"/>
                  </a:lnTo>
                  <a:lnTo>
                    <a:pt x="1029" y="594"/>
                  </a:lnTo>
                  <a:lnTo>
                    <a:pt x="1010" y="653"/>
                  </a:lnTo>
                  <a:lnTo>
                    <a:pt x="990" y="772"/>
                  </a:lnTo>
                  <a:lnTo>
                    <a:pt x="911" y="871"/>
                  </a:lnTo>
                  <a:lnTo>
                    <a:pt x="812" y="970"/>
                  </a:lnTo>
                  <a:lnTo>
                    <a:pt x="693" y="1049"/>
                  </a:lnTo>
                  <a:lnTo>
                    <a:pt x="456" y="1207"/>
                  </a:lnTo>
                  <a:lnTo>
                    <a:pt x="238" y="1326"/>
                  </a:lnTo>
                  <a:lnTo>
                    <a:pt x="218" y="1346"/>
                  </a:lnTo>
                  <a:lnTo>
                    <a:pt x="218" y="1365"/>
                  </a:lnTo>
                  <a:lnTo>
                    <a:pt x="258" y="1405"/>
                  </a:lnTo>
                  <a:lnTo>
                    <a:pt x="357" y="1405"/>
                  </a:lnTo>
                  <a:lnTo>
                    <a:pt x="416" y="1385"/>
                  </a:lnTo>
                  <a:lnTo>
                    <a:pt x="673" y="1207"/>
                  </a:lnTo>
                  <a:lnTo>
                    <a:pt x="950" y="1029"/>
                  </a:lnTo>
                  <a:lnTo>
                    <a:pt x="1069" y="930"/>
                  </a:lnTo>
                  <a:lnTo>
                    <a:pt x="1168" y="811"/>
                  </a:lnTo>
                  <a:lnTo>
                    <a:pt x="1227" y="693"/>
                  </a:lnTo>
                  <a:lnTo>
                    <a:pt x="1247" y="614"/>
                  </a:lnTo>
                  <a:lnTo>
                    <a:pt x="1247" y="534"/>
                  </a:lnTo>
                  <a:lnTo>
                    <a:pt x="1247" y="455"/>
                  </a:lnTo>
                  <a:lnTo>
                    <a:pt x="1207" y="376"/>
                  </a:lnTo>
                  <a:lnTo>
                    <a:pt x="1168" y="317"/>
                  </a:lnTo>
                  <a:lnTo>
                    <a:pt x="1109" y="257"/>
                  </a:lnTo>
                  <a:lnTo>
                    <a:pt x="970" y="159"/>
                  </a:lnTo>
                  <a:lnTo>
                    <a:pt x="812" y="99"/>
                  </a:lnTo>
                  <a:lnTo>
                    <a:pt x="614" y="40"/>
                  </a:lnTo>
                  <a:lnTo>
                    <a:pt x="436" y="2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9"/>
            <p:cNvSpPr/>
            <p:nvPr/>
          </p:nvSpPr>
          <p:spPr>
            <a:xfrm>
              <a:off x="3838925" y="4864550"/>
              <a:ext cx="36125" cy="49000"/>
            </a:xfrm>
            <a:custGeom>
              <a:avLst/>
              <a:gdLst/>
              <a:ahLst/>
              <a:cxnLst/>
              <a:rect l="l" t="t" r="r" b="b"/>
              <a:pathLst>
                <a:path w="1445" h="1960" extrusionOk="0">
                  <a:moveTo>
                    <a:pt x="79" y="1"/>
                  </a:moveTo>
                  <a:lnTo>
                    <a:pt x="40" y="20"/>
                  </a:lnTo>
                  <a:lnTo>
                    <a:pt x="20" y="60"/>
                  </a:lnTo>
                  <a:lnTo>
                    <a:pt x="0" y="80"/>
                  </a:lnTo>
                  <a:lnTo>
                    <a:pt x="0" y="119"/>
                  </a:lnTo>
                  <a:lnTo>
                    <a:pt x="20" y="139"/>
                  </a:lnTo>
                  <a:lnTo>
                    <a:pt x="60" y="159"/>
                  </a:lnTo>
                  <a:lnTo>
                    <a:pt x="277" y="159"/>
                  </a:lnTo>
                  <a:lnTo>
                    <a:pt x="436" y="199"/>
                  </a:lnTo>
                  <a:lnTo>
                    <a:pt x="594" y="258"/>
                  </a:lnTo>
                  <a:lnTo>
                    <a:pt x="732" y="317"/>
                  </a:lnTo>
                  <a:lnTo>
                    <a:pt x="851" y="416"/>
                  </a:lnTo>
                  <a:lnTo>
                    <a:pt x="950" y="515"/>
                  </a:lnTo>
                  <a:lnTo>
                    <a:pt x="1049" y="634"/>
                  </a:lnTo>
                  <a:lnTo>
                    <a:pt x="1108" y="752"/>
                  </a:lnTo>
                  <a:lnTo>
                    <a:pt x="1168" y="891"/>
                  </a:lnTo>
                  <a:lnTo>
                    <a:pt x="1187" y="1029"/>
                  </a:lnTo>
                  <a:lnTo>
                    <a:pt x="1207" y="1168"/>
                  </a:lnTo>
                  <a:lnTo>
                    <a:pt x="1187" y="1306"/>
                  </a:lnTo>
                  <a:lnTo>
                    <a:pt x="1148" y="1465"/>
                  </a:lnTo>
                  <a:lnTo>
                    <a:pt x="1069" y="1603"/>
                  </a:lnTo>
                  <a:lnTo>
                    <a:pt x="970" y="1742"/>
                  </a:lnTo>
                  <a:lnTo>
                    <a:pt x="851" y="1860"/>
                  </a:lnTo>
                  <a:lnTo>
                    <a:pt x="831" y="1900"/>
                  </a:lnTo>
                  <a:lnTo>
                    <a:pt x="831" y="1920"/>
                  </a:lnTo>
                  <a:lnTo>
                    <a:pt x="851" y="1939"/>
                  </a:lnTo>
                  <a:lnTo>
                    <a:pt x="871" y="1959"/>
                  </a:lnTo>
                  <a:lnTo>
                    <a:pt x="1009" y="1959"/>
                  </a:lnTo>
                  <a:lnTo>
                    <a:pt x="1029" y="1939"/>
                  </a:lnTo>
                  <a:lnTo>
                    <a:pt x="1187" y="1781"/>
                  </a:lnTo>
                  <a:lnTo>
                    <a:pt x="1306" y="1623"/>
                  </a:lnTo>
                  <a:lnTo>
                    <a:pt x="1385" y="1465"/>
                  </a:lnTo>
                  <a:lnTo>
                    <a:pt x="1425" y="1287"/>
                  </a:lnTo>
                  <a:lnTo>
                    <a:pt x="1445" y="1128"/>
                  </a:lnTo>
                  <a:lnTo>
                    <a:pt x="1425" y="970"/>
                  </a:lnTo>
                  <a:lnTo>
                    <a:pt x="1385" y="812"/>
                  </a:lnTo>
                  <a:lnTo>
                    <a:pt x="1326" y="654"/>
                  </a:lnTo>
                  <a:lnTo>
                    <a:pt x="1227" y="515"/>
                  </a:lnTo>
                  <a:lnTo>
                    <a:pt x="1128" y="396"/>
                  </a:lnTo>
                  <a:lnTo>
                    <a:pt x="990" y="278"/>
                  </a:lnTo>
                  <a:lnTo>
                    <a:pt x="851" y="179"/>
                  </a:lnTo>
                  <a:lnTo>
                    <a:pt x="693" y="100"/>
                  </a:lnTo>
                  <a:lnTo>
                    <a:pt x="515" y="40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9"/>
            <p:cNvSpPr/>
            <p:nvPr/>
          </p:nvSpPr>
          <p:spPr>
            <a:xfrm>
              <a:off x="3917550" y="4819550"/>
              <a:ext cx="433300" cy="98950"/>
            </a:xfrm>
            <a:custGeom>
              <a:avLst/>
              <a:gdLst/>
              <a:ahLst/>
              <a:cxnLst/>
              <a:rect l="l" t="t" r="r" b="b"/>
              <a:pathLst>
                <a:path w="17332" h="3958" extrusionOk="0">
                  <a:moveTo>
                    <a:pt x="7697" y="0"/>
                  </a:moveTo>
                  <a:lnTo>
                    <a:pt x="6371" y="40"/>
                  </a:lnTo>
                  <a:lnTo>
                    <a:pt x="5066" y="99"/>
                  </a:lnTo>
                  <a:lnTo>
                    <a:pt x="3819" y="198"/>
                  </a:lnTo>
                  <a:lnTo>
                    <a:pt x="3186" y="258"/>
                  </a:lnTo>
                  <a:lnTo>
                    <a:pt x="2573" y="337"/>
                  </a:lnTo>
                  <a:lnTo>
                    <a:pt x="1940" y="436"/>
                  </a:lnTo>
                  <a:lnTo>
                    <a:pt x="1307" y="535"/>
                  </a:lnTo>
                  <a:lnTo>
                    <a:pt x="693" y="653"/>
                  </a:lnTo>
                  <a:lnTo>
                    <a:pt x="80" y="792"/>
                  </a:lnTo>
                  <a:lnTo>
                    <a:pt x="41" y="792"/>
                  </a:lnTo>
                  <a:lnTo>
                    <a:pt x="1" y="831"/>
                  </a:lnTo>
                  <a:lnTo>
                    <a:pt x="1" y="851"/>
                  </a:lnTo>
                  <a:lnTo>
                    <a:pt x="1" y="871"/>
                  </a:lnTo>
                  <a:lnTo>
                    <a:pt x="1" y="910"/>
                  </a:lnTo>
                  <a:lnTo>
                    <a:pt x="41" y="930"/>
                  </a:lnTo>
                  <a:lnTo>
                    <a:pt x="120" y="930"/>
                  </a:lnTo>
                  <a:lnTo>
                    <a:pt x="852" y="772"/>
                  </a:lnTo>
                  <a:lnTo>
                    <a:pt x="1584" y="614"/>
                  </a:lnTo>
                  <a:lnTo>
                    <a:pt x="2335" y="495"/>
                  </a:lnTo>
                  <a:lnTo>
                    <a:pt x="3087" y="396"/>
                  </a:lnTo>
                  <a:lnTo>
                    <a:pt x="3839" y="317"/>
                  </a:lnTo>
                  <a:lnTo>
                    <a:pt x="4591" y="238"/>
                  </a:lnTo>
                  <a:lnTo>
                    <a:pt x="5343" y="198"/>
                  </a:lnTo>
                  <a:lnTo>
                    <a:pt x="6114" y="159"/>
                  </a:lnTo>
                  <a:lnTo>
                    <a:pt x="6866" y="139"/>
                  </a:lnTo>
                  <a:lnTo>
                    <a:pt x="8389" y="139"/>
                  </a:lnTo>
                  <a:lnTo>
                    <a:pt x="9141" y="178"/>
                  </a:lnTo>
                  <a:lnTo>
                    <a:pt x="9893" y="218"/>
                  </a:lnTo>
                  <a:lnTo>
                    <a:pt x="10645" y="258"/>
                  </a:lnTo>
                  <a:lnTo>
                    <a:pt x="11396" y="337"/>
                  </a:lnTo>
                  <a:lnTo>
                    <a:pt x="12148" y="416"/>
                  </a:lnTo>
                  <a:lnTo>
                    <a:pt x="12623" y="475"/>
                  </a:lnTo>
                  <a:lnTo>
                    <a:pt x="13454" y="594"/>
                  </a:lnTo>
                  <a:lnTo>
                    <a:pt x="13949" y="673"/>
                  </a:lnTo>
                  <a:lnTo>
                    <a:pt x="14463" y="792"/>
                  </a:lnTo>
                  <a:lnTo>
                    <a:pt x="14977" y="910"/>
                  </a:lnTo>
                  <a:lnTo>
                    <a:pt x="15472" y="1049"/>
                  </a:lnTo>
                  <a:lnTo>
                    <a:pt x="15927" y="1187"/>
                  </a:lnTo>
                  <a:lnTo>
                    <a:pt x="16342" y="1365"/>
                  </a:lnTo>
                  <a:lnTo>
                    <a:pt x="16520" y="1464"/>
                  </a:lnTo>
                  <a:lnTo>
                    <a:pt x="16679" y="1543"/>
                  </a:lnTo>
                  <a:lnTo>
                    <a:pt x="16817" y="1642"/>
                  </a:lnTo>
                  <a:lnTo>
                    <a:pt x="16916" y="1761"/>
                  </a:lnTo>
                  <a:lnTo>
                    <a:pt x="16995" y="1860"/>
                  </a:lnTo>
                  <a:lnTo>
                    <a:pt x="17035" y="1979"/>
                  </a:lnTo>
                  <a:lnTo>
                    <a:pt x="17055" y="2097"/>
                  </a:lnTo>
                  <a:lnTo>
                    <a:pt x="17035" y="2216"/>
                  </a:lnTo>
                  <a:lnTo>
                    <a:pt x="16975" y="2335"/>
                  </a:lnTo>
                  <a:lnTo>
                    <a:pt x="16877" y="2473"/>
                  </a:lnTo>
                  <a:lnTo>
                    <a:pt x="16718" y="2612"/>
                  </a:lnTo>
                  <a:lnTo>
                    <a:pt x="16520" y="2750"/>
                  </a:lnTo>
                  <a:lnTo>
                    <a:pt x="16224" y="2928"/>
                  </a:lnTo>
                  <a:lnTo>
                    <a:pt x="15907" y="3106"/>
                  </a:lnTo>
                  <a:lnTo>
                    <a:pt x="15571" y="3245"/>
                  </a:lnTo>
                  <a:lnTo>
                    <a:pt x="15234" y="3383"/>
                  </a:lnTo>
                  <a:lnTo>
                    <a:pt x="14898" y="3502"/>
                  </a:lnTo>
                  <a:lnTo>
                    <a:pt x="14542" y="3601"/>
                  </a:lnTo>
                  <a:lnTo>
                    <a:pt x="13869" y="3799"/>
                  </a:lnTo>
                  <a:lnTo>
                    <a:pt x="13830" y="3819"/>
                  </a:lnTo>
                  <a:lnTo>
                    <a:pt x="13790" y="3838"/>
                  </a:lnTo>
                  <a:lnTo>
                    <a:pt x="13770" y="3878"/>
                  </a:lnTo>
                  <a:lnTo>
                    <a:pt x="13770" y="3898"/>
                  </a:lnTo>
                  <a:lnTo>
                    <a:pt x="13790" y="3918"/>
                  </a:lnTo>
                  <a:lnTo>
                    <a:pt x="13810" y="3937"/>
                  </a:lnTo>
                  <a:lnTo>
                    <a:pt x="13850" y="3957"/>
                  </a:lnTo>
                  <a:lnTo>
                    <a:pt x="13909" y="3937"/>
                  </a:lnTo>
                  <a:lnTo>
                    <a:pt x="14641" y="3720"/>
                  </a:lnTo>
                  <a:lnTo>
                    <a:pt x="15017" y="3601"/>
                  </a:lnTo>
                  <a:lnTo>
                    <a:pt x="15393" y="3463"/>
                  </a:lnTo>
                  <a:lnTo>
                    <a:pt x="15749" y="3324"/>
                  </a:lnTo>
                  <a:lnTo>
                    <a:pt x="16105" y="3146"/>
                  </a:lnTo>
                  <a:lnTo>
                    <a:pt x="16461" y="2968"/>
                  </a:lnTo>
                  <a:lnTo>
                    <a:pt x="16797" y="2770"/>
                  </a:lnTo>
                  <a:lnTo>
                    <a:pt x="17015" y="2592"/>
                  </a:lnTo>
                  <a:lnTo>
                    <a:pt x="17193" y="2434"/>
                  </a:lnTo>
                  <a:lnTo>
                    <a:pt x="17252" y="2335"/>
                  </a:lnTo>
                  <a:lnTo>
                    <a:pt x="17292" y="2256"/>
                  </a:lnTo>
                  <a:lnTo>
                    <a:pt x="17312" y="2177"/>
                  </a:lnTo>
                  <a:lnTo>
                    <a:pt x="17332" y="2097"/>
                  </a:lnTo>
                  <a:lnTo>
                    <a:pt x="17332" y="2038"/>
                  </a:lnTo>
                  <a:lnTo>
                    <a:pt x="17332" y="1959"/>
                  </a:lnTo>
                  <a:lnTo>
                    <a:pt x="17272" y="1820"/>
                  </a:lnTo>
                  <a:lnTo>
                    <a:pt x="17173" y="1682"/>
                  </a:lnTo>
                  <a:lnTo>
                    <a:pt x="17055" y="1543"/>
                  </a:lnTo>
                  <a:lnTo>
                    <a:pt x="16896" y="1425"/>
                  </a:lnTo>
                  <a:lnTo>
                    <a:pt x="16738" y="1326"/>
                  </a:lnTo>
                  <a:lnTo>
                    <a:pt x="16540" y="1227"/>
                  </a:lnTo>
                  <a:lnTo>
                    <a:pt x="16342" y="1128"/>
                  </a:lnTo>
                  <a:lnTo>
                    <a:pt x="15927" y="970"/>
                  </a:lnTo>
                  <a:lnTo>
                    <a:pt x="15551" y="851"/>
                  </a:lnTo>
                  <a:lnTo>
                    <a:pt x="14938" y="693"/>
                  </a:lnTo>
                  <a:lnTo>
                    <a:pt x="14285" y="535"/>
                  </a:lnTo>
                  <a:lnTo>
                    <a:pt x="13652" y="416"/>
                  </a:lnTo>
                  <a:lnTo>
                    <a:pt x="12999" y="297"/>
                  </a:lnTo>
                  <a:lnTo>
                    <a:pt x="12346" y="218"/>
                  </a:lnTo>
                  <a:lnTo>
                    <a:pt x="11673" y="139"/>
                  </a:lnTo>
                  <a:lnTo>
                    <a:pt x="11021" y="79"/>
                  </a:lnTo>
                  <a:lnTo>
                    <a:pt x="10348" y="40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9"/>
            <p:cNvSpPr/>
            <p:nvPr/>
          </p:nvSpPr>
          <p:spPr>
            <a:xfrm>
              <a:off x="3966025" y="4844275"/>
              <a:ext cx="282950" cy="63325"/>
            </a:xfrm>
            <a:custGeom>
              <a:avLst/>
              <a:gdLst/>
              <a:ahLst/>
              <a:cxnLst/>
              <a:rect l="l" t="t" r="r" b="b"/>
              <a:pathLst>
                <a:path w="11318" h="2533" extrusionOk="0">
                  <a:moveTo>
                    <a:pt x="3799" y="1"/>
                  </a:moveTo>
                  <a:lnTo>
                    <a:pt x="2889" y="20"/>
                  </a:lnTo>
                  <a:lnTo>
                    <a:pt x="1979" y="60"/>
                  </a:lnTo>
                  <a:lnTo>
                    <a:pt x="159" y="139"/>
                  </a:lnTo>
                  <a:lnTo>
                    <a:pt x="21" y="198"/>
                  </a:lnTo>
                  <a:lnTo>
                    <a:pt x="1" y="218"/>
                  </a:lnTo>
                  <a:lnTo>
                    <a:pt x="60" y="218"/>
                  </a:lnTo>
                  <a:lnTo>
                    <a:pt x="1663" y="139"/>
                  </a:lnTo>
                  <a:lnTo>
                    <a:pt x="3285" y="99"/>
                  </a:lnTo>
                  <a:lnTo>
                    <a:pt x="4927" y="99"/>
                  </a:lnTo>
                  <a:lnTo>
                    <a:pt x="6529" y="139"/>
                  </a:lnTo>
                  <a:lnTo>
                    <a:pt x="7162" y="179"/>
                  </a:lnTo>
                  <a:lnTo>
                    <a:pt x="8013" y="258"/>
                  </a:lnTo>
                  <a:lnTo>
                    <a:pt x="8508" y="317"/>
                  </a:lnTo>
                  <a:lnTo>
                    <a:pt x="8983" y="396"/>
                  </a:lnTo>
                  <a:lnTo>
                    <a:pt x="9457" y="475"/>
                  </a:lnTo>
                  <a:lnTo>
                    <a:pt x="9912" y="594"/>
                  </a:lnTo>
                  <a:lnTo>
                    <a:pt x="10308" y="733"/>
                  </a:lnTo>
                  <a:lnTo>
                    <a:pt x="10486" y="812"/>
                  </a:lnTo>
                  <a:lnTo>
                    <a:pt x="10644" y="891"/>
                  </a:lnTo>
                  <a:lnTo>
                    <a:pt x="10783" y="990"/>
                  </a:lnTo>
                  <a:lnTo>
                    <a:pt x="10902" y="1089"/>
                  </a:lnTo>
                  <a:lnTo>
                    <a:pt x="11001" y="1188"/>
                  </a:lnTo>
                  <a:lnTo>
                    <a:pt x="11060" y="1306"/>
                  </a:lnTo>
                  <a:lnTo>
                    <a:pt x="11099" y="1425"/>
                  </a:lnTo>
                  <a:lnTo>
                    <a:pt x="11099" y="1563"/>
                  </a:lnTo>
                  <a:lnTo>
                    <a:pt x="11060" y="1682"/>
                  </a:lnTo>
                  <a:lnTo>
                    <a:pt x="10981" y="1840"/>
                  </a:lnTo>
                  <a:lnTo>
                    <a:pt x="10882" y="1999"/>
                  </a:lnTo>
                  <a:lnTo>
                    <a:pt x="10724" y="2157"/>
                  </a:lnTo>
                  <a:lnTo>
                    <a:pt x="10526" y="2335"/>
                  </a:lnTo>
                  <a:lnTo>
                    <a:pt x="10288" y="2513"/>
                  </a:lnTo>
                  <a:lnTo>
                    <a:pt x="10288" y="2533"/>
                  </a:lnTo>
                  <a:lnTo>
                    <a:pt x="10447" y="2533"/>
                  </a:lnTo>
                  <a:lnTo>
                    <a:pt x="10486" y="2513"/>
                  </a:lnTo>
                  <a:lnTo>
                    <a:pt x="10724" y="2335"/>
                  </a:lnTo>
                  <a:lnTo>
                    <a:pt x="10902" y="2157"/>
                  </a:lnTo>
                  <a:lnTo>
                    <a:pt x="11060" y="2018"/>
                  </a:lnTo>
                  <a:lnTo>
                    <a:pt x="11179" y="1860"/>
                  </a:lnTo>
                  <a:lnTo>
                    <a:pt x="11258" y="1722"/>
                  </a:lnTo>
                  <a:lnTo>
                    <a:pt x="11297" y="1583"/>
                  </a:lnTo>
                  <a:lnTo>
                    <a:pt x="11317" y="1465"/>
                  </a:lnTo>
                  <a:lnTo>
                    <a:pt x="11317" y="1346"/>
                  </a:lnTo>
                  <a:lnTo>
                    <a:pt x="11278" y="1227"/>
                  </a:lnTo>
                  <a:lnTo>
                    <a:pt x="11218" y="1128"/>
                  </a:lnTo>
                  <a:lnTo>
                    <a:pt x="11139" y="1029"/>
                  </a:lnTo>
                  <a:lnTo>
                    <a:pt x="11040" y="950"/>
                  </a:lnTo>
                  <a:lnTo>
                    <a:pt x="10921" y="851"/>
                  </a:lnTo>
                  <a:lnTo>
                    <a:pt x="10783" y="772"/>
                  </a:lnTo>
                  <a:lnTo>
                    <a:pt x="10466" y="634"/>
                  </a:lnTo>
                  <a:lnTo>
                    <a:pt x="10090" y="515"/>
                  </a:lnTo>
                  <a:lnTo>
                    <a:pt x="9695" y="416"/>
                  </a:lnTo>
                  <a:lnTo>
                    <a:pt x="9279" y="317"/>
                  </a:lnTo>
                  <a:lnTo>
                    <a:pt x="8864" y="258"/>
                  </a:lnTo>
                  <a:lnTo>
                    <a:pt x="8073" y="159"/>
                  </a:lnTo>
                  <a:lnTo>
                    <a:pt x="7459" y="99"/>
                  </a:lnTo>
                  <a:lnTo>
                    <a:pt x="6549" y="60"/>
                  </a:lnTo>
                  <a:lnTo>
                    <a:pt x="5639" y="20"/>
                  </a:lnTo>
                  <a:lnTo>
                    <a:pt x="47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9"/>
            <p:cNvSpPr/>
            <p:nvPr/>
          </p:nvSpPr>
          <p:spPr>
            <a:xfrm>
              <a:off x="3547100" y="4664250"/>
              <a:ext cx="257225" cy="233475"/>
            </a:xfrm>
            <a:custGeom>
              <a:avLst/>
              <a:gdLst/>
              <a:ahLst/>
              <a:cxnLst/>
              <a:rect l="l" t="t" r="r" b="b"/>
              <a:pathLst>
                <a:path w="10289" h="9339" extrusionOk="0">
                  <a:moveTo>
                    <a:pt x="3067" y="0"/>
                  </a:moveTo>
                  <a:lnTo>
                    <a:pt x="2870" y="40"/>
                  </a:lnTo>
                  <a:lnTo>
                    <a:pt x="2672" y="99"/>
                  </a:lnTo>
                  <a:lnTo>
                    <a:pt x="2494" y="178"/>
                  </a:lnTo>
                  <a:lnTo>
                    <a:pt x="2316" y="277"/>
                  </a:lnTo>
                  <a:lnTo>
                    <a:pt x="2157" y="396"/>
                  </a:lnTo>
                  <a:lnTo>
                    <a:pt x="2019" y="534"/>
                  </a:lnTo>
                  <a:lnTo>
                    <a:pt x="1880" y="693"/>
                  </a:lnTo>
                  <a:lnTo>
                    <a:pt x="1762" y="851"/>
                  </a:lnTo>
                  <a:lnTo>
                    <a:pt x="1643" y="1029"/>
                  </a:lnTo>
                  <a:lnTo>
                    <a:pt x="1544" y="1207"/>
                  </a:lnTo>
                  <a:lnTo>
                    <a:pt x="1366" y="1167"/>
                  </a:lnTo>
                  <a:lnTo>
                    <a:pt x="1188" y="1128"/>
                  </a:lnTo>
                  <a:lnTo>
                    <a:pt x="951" y="1108"/>
                  </a:lnTo>
                  <a:lnTo>
                    <a:pt x="733" y="1128"/>
                  </a:lnTo>
                  <a:lnTo>
                    <a:pt x="535" y="1187"/>
                  </a:lnTo>
                  <a:lnTo>
                    <a:pt x="357" y="1286"/>
                  </a:lnTo>
                  <a:lnTo>
                    <a:pt x="278" y="1365"/>
                  </a:lnTo>
                  <a:lnTo>
                    <a:pt x="199" y="1425"/>
                  </a:lnTo>
                  <a:lnTo>
                    <a:pt x="139" y="1504"/>
                  </a:lnTo>
                  <a:lnTo>
                    <a:pt x="100" y="1603"/>
                  </a:lnTo>
                  <a:lnTo>
                    <a:pt x="41" y="1702"/>
                  </a:lnTo>
                  <a:lnTo>
                    <a:pt x="21" y="1801"/>
                  </a:lnTo>
                  <a:lnTo>
                    <a:pt x="1" y="1919"/>
                  </a:lnTo>
                  <a:lnTo>
                    <a:pt x="1" y="2038"/>
                  </a:lnTo>
                  <a:lnTo>
                    <a:pt x="21" y="2295"/>
                  </a:lnTo>
                  <a:lnTo>
                    <a:pt x="100" y="2572"/>
                  </a:lnTo>
                  <a:lnTo>
                    <a:pt x="219" y="2869"/>
                  </a:lnTo>
                  <a:lnTo>
                    <a:pt x="357" y="3166"/>
                  </a:lnTo>
                  <a:lnTo>
                    <a:pt x="258" y="3482"/>
                  </a:lnTo>
                  <a:lnTo>
                    <a:pt x="199" y="3799"/>
                  </a:lnTo>
                  <a:lnTo>
                    <a:pt x="159" y="4115"/>
                  </a:lnTo>
                  <a:lnTo>
                    <a:pt x="139" y="4452"/>
                  </a:lnTo>
                  <a:lnTo>
                    <a:pt x="139" y="4748"/>
                  </a:lnTo>
                  <a:lnTo>
                    <a:pt x="159" y="5045"/>
                  </a:lnTo>
                  <a:lnTo>
                    <a:pt x="219" y="5302"/>
                  </a:lnTo>
                  <a:lnTo>
                    <a:pt x="298" y="5520"/>
                  </a:lnTo>
                  <a:lnTo>
                    <a:pt x="357" y="5678"/>
                  </a:lnTo>
                  <a:lnTo>
                    <a:pt x="436" y="5797"/>
                  </a:lnTo>
                  <a:lnTo>
                    <a:pt x="535" y="5896"/>
                  </a:lnTo>
                  <a:lnTo>
                    <a:pt x="654" y="5995"/>
                  </a:lnTo>
                  <a:lnTo>
                    <a:pt x="773" y="6054"/>
                  </a:lnTo>
                  <a:lnTo>
                    <a:pt x="911" y="6094"/>
                  </a:lnTo>
                  <a:lnTo>
                    <a:pt x="1049" y="6133"/>
                  </a:lnTo>
                  <a:lnTo>
                    <a:pt x="1188" y="6153"/>
                  </a:lnTo>
                  <a:lnTo>
                    <a:pt x="1326" y="6153"/>
                  </a:lnTo>
                  <a:lnTo>
                    <a:pt x="1485" y="6133"/>
                  </a:lnTo>
                  <a:lnTo>
                    <a:pt x="1643" y="6094"/>
                  </a:lnTo>
                  <a:lnTo>
                    <a:pt x="1801" y="6054"/>
                  </a:lnTo>
                  <a:lnTo>
                    <a:pt x="2098" y="5935"/>
                  </a:lnTo>
                  <a:lnTo>
                    <a:pt x="2395" y="5777"/>
                  </a:lnTo>
                  <a:lnTo>
                    <a:pt x="2434" y="5896"/>
                  </a:lnTo>
                  <a:lnTo>
                    <a:pt x="2494" y="5995"/>
                  </a:lnTo>
                  <a:lnTo>
                    <a:pt x="2573" y="6074"/>
                  </a:lnTo>
                  <a:lnTo>
                    <a:pt x="2652" y="6133"/>
                  </a:lnTo>
                  <a:lnTo>
                    <a:pt x="2751" y="6173"/>
                  </a:lnTo>
                  <a:lnTo>
                    <a:pt x="2889" y="6193"/>
                  </a:lnTo>
                  <a:lnTo>
                    <a:pt x="3028" y="6193"/>
                  </a:lnTo>
                  <a:lnTo>
                    <a:pt x="3186" y="6153"/>
                  </a:lnTo>
                  <a:lnTo>
                    <a:pt x="3384" y="6074"/>
                  </a:lnTo>
                  <a:lnTo>
                    <a:pt x="3661" y="5896"/>
                  </a:lnTo>
                  <a:lnTo>
                    <a:pt x="3799" y="5797"/>
                  </a:lnTo>
                  <a:lnTo>
                    <a:pt x="3918" y="5698"/>
                  </a:lnTo>
                  <a:lnTo>
                    <a:pt x="4017" y="5579"/>
                  </a:lnTo>
                  <a:lnTo>
                    <a:pt x="4096" y="5480"/>
                  </a:lnTo>
                  <a:lnTo>
                    <a:pt x="4709" y="5777"/>
                  </a:lnTo>
                  <a:lnTo>
                    <a:pt x="5283" y="6094"/>
                  </a:lnTo>
                  <a:lnTo>
                    <a:pt x="5837" y="6430"/>
                  </a:lnTo>
                  <a:lnTo>
                    <a:pt x="6371" y="6747"/>
                  </a:lnTo>
                  <a:lnTo>
                    <a:pt x="6866" y="7083"/>
                  </a:lnTo>
                  <a:lnTo>
                    <a:pt x="7341" y="7399"/>
                  </a:lnTo>
                  <a:lnTo>
                    <a:pt x="8172" y="8013"/>
                  </a:lnTo>
                  <a:lnTo>
                    <a:pt x="8824" y="8527"/>
                  </a:lnTo>
                  <a:lnTo>
                    <a:pt x="9339" y="8962"/>
                  </a:lnTo>
                  <a:lnTo>
                    <a:pt x="9754" y="9338"/>
                  </a:lnTo>
                  <a:lnTo>
                    <a:pt x="10288" y="9160"/>
                  </a:lnTo>
                  <a:lnTo>
                    <a:pt x="9952" y="8586"/>
                  </a:lnTo>
                  <a:lnTo>
                    <a:pt x="9596" y="8052"/>
                  </a:lnTo>
                  <a:lnTo>
                    <a:pt x="9260" y="7558"/>
                  </a:lnTo>
                  <a:lnTo>
                    <a:pt x="8904" y="7083"/>
                  </a:lnTo>
                  <a:lnTo>
                    <a:pt x="8548" y="6648"/>
                  </a:lnTo>
                  <a:lnTo>
                    <a:pt x="8191" y="6232"/>
                  </a:lnTo>
                  <a:lnTo>
                    <a:pt x="7835" y="5856"/>
                  </a:lnTo>
                  <a:lnTo>
                    <a:pt x="7479" y="5520"/>
                  </a:lnTo>
                  <a:lnTo>
                    <a:pt x="7143" y="5203"/>
                  </a:lnTo>
                  <a:lnTo>
                    <a:pt x="6807" y="4907"/>
                  </a:lnTo>
                  <a:lnTo>
                    <a:pt x="6470" y="4649"/>
                  </a:lnTo>
                  <a:lnTo>
                    <a:pt x="6154" y="4412"/>
                  </a:lnTo>
                  <a:lnTo>
                    <a:pt x="5857" y="4194"/>
                  </a:lnTo>
                  <a:lnTo>
                    <a:pt x="5560" y="3997"/>
                  </a:lnTo>
                  <a:lnTo>
                    <a:pt x="5026" y="3680"/>
                  </a:lnTo>
                  <a:lnTo>
                    <a:pt x="5066" y="3383"/>
                  </a:lnTo>
                  <a:lnTo>
                    <a:pt x="5085" y="3245"/>
                  </a:lnTo>
                  <a:lnTo>
                    <a:pt x="5066" y="3106"/>
                  </a:lnTo>
                  <a:lnTo>
                    <a:pt x="5046" y="2948"/>
                  </a:lnTo>
                  <a:lnTo>
                    <a:pt x="5006" y="2810"/>
                  </a:lnTo>
                  <a:lnTo>
                    <a:pt x="4947" y="2671"/>
                  </a:lnTo>
                  <a:lnTo>
                    <a:pt x="4888" y="2552"/>
                  </a:lnTo>
                  <a:lnTo>
                    <a:pt x="4808" y="2453"/>
                  </a:lnTo>
                  <a:lnTo>
                    <a:pt x="4690" y="2374"/>
                  </a:lnTo>
                  <a:lnTo>
                    <a:pt x="4571" y="2315"/>
                  </a:lnTo>
                  <a:lnTo>
                    <a:pt x="4413" y="2275"/>
                  </a:lnTo>
                  <a:lnTo>
                    <a:pt x="4472" y="1860"/>
                  </a:lnTo>
                  <a:lnTo>
                    <a:pt x="4512" y="1524"/>
                  </a:lnTo>
                  <a:lnTo>
                    <a:pt x="4512" y="1326"/>
                  </a:lnTo>
                  <a:lnTo>
                    <a:pt x="4492" y="1148"/>
                  </a:lnTo>
                  <a:lnTo>
                    <a:pt x="4452" y="970"/>
                  </a:lnTo>
                  <a:lnTo>
                    <a:pt x="4393" y="792"/>
                  </a:lnTo>
                  <a:lnTo>
                    <a:pt x="4314" y="633"/>
                  </a:lnTo>
                  <a:lnTo>
                    <a:pt x="4235" y="495"/>
                  </a:lnTo>
                  <a:lnTo>
                    <a:pt x="4136" y="376"/>
                  </a:lnTo>
                  <a:lnTo>
                    <a:pt x="4017" y="257"/>
                  </a:lnTo>
                  <a:lnTo>
                    <a:pt x="3898" y="178"/>
                  </a:lnTo>
                  <a:lnTo>
                    <a:pt x="3760" y="99"/>
                  </a:lnTo>
                  <a:lnTo>
                    <a:pt x="3602" y="40"/>
                  </a:lnTo>
                  <a:lnTo>
                    <a:pt x="3443" y="20"/>
                  </a:lnTo>
                  <a:lnTo>
                    <a:pt x="3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9"/>
            <p:cNvSpPr/>
            <p:nvPr/>
          </p:nvSpPr>
          <p:spPr>
            <a:xfrm>
              <a:off x="3602500" y="4763150"/>
              <a:ext cx="46525" cy="55425"/>
            </a:xfrm>
            <a:custGeom>
              <a:avLst/>
              <a:gdLst/>
              <a:ahLst/>
              <a:cxnLst/>
              <a:rect l="l" t="t" r="r" b="b"/>
              <a:pathLst>
                <a:path w="1861" h="2217" extrusionOk="0">
                  <a:moveTo>
                    <a:pt x="990" y="1"/>
                  </a:moveTo>
                  <a:lnTo>
                    <a:pt x="911" y="21"/>
                  </a:lnTo>
                  <a:lnTo>
                    <a:pt x="753" y="60"/>
                  </a:lnTo>
                  <a:lnTo>
                    <a:pt x="614" y="139"/>
                  </a:lnTo>
                  <a:lnTo>
                    <a:pt x="476" y="238"/>
                  </a:lnTo>
                  <a:lnTo>
                    <a:pt x="357" y="337"/>
                  </a:lnTo>
                  <a:lnTo>
                    <a:pt x="199" y="535"/>
                  </a:lnTo>
                  <a:lnTo>
                    <a:pt x="100" y="773"/>
                  </a:lnTo>
                  <a:lnTo>
                    <a:pt x="21" y="1010"/>
                  </a:lnTo>
                  <a:lnTo>
                    <a:pt x="1" y="1247"/>
                  </a:lnTo>
                  <a:lnTo>
                    <a:pt x="1" y="1386"/>
                  </a:lnTo>
                  <a:lnTo>
                    <a:pt x="21" y="1505"/>
                  </a:lnTo>
                  <a:lnTo>
                    <a:pt x="60" y="1623"/>
                  </a:lnTo>
                  <a:lnTo>
                    <a:pt x="100" y="1722"/>
                  </a:lnTo>
                  <a:lnTo>
                    <a:pt x="159" y="1841"/>
                  </a:lnTo>
                  <a:lnTo>
                    <a:pt x="238" y="1940"/>
                  </a:lnTo>
                  <a:lnTo>
                    <a:pt x="317" y="2039"/>
                  </a:lnTo>
                  <a:lnTo>
                    <a:pt x="416" y="2118"/>
                  </a:lnTo>
                  <a:lnTo>
                    <a:pt x="515" y="2177"/>
                  </a:lnTo>
                  <a:lnTo>
                    <a:pt x="614" y="2197"/>
                  </a:lnTo>
                  <a:lnTo>
                    <a:pt x="713" y="2217"/>
                  </a:lnTo>
                  <a:lnTo>
                    <a:pt x="832" y="2217"/>
                  </a:lnTo>
                  <a:lnTo>
                    <a:pt x="931" y="2197"/>
                  </a:lnTo>
                  <a:lnTo>
                    <a:pt x="1029" y="2177"/>
                  </a:lnTo>
                  <a:lnTo>
                    <a:pt x="1247" y="2078"/>
                  </a:lnTo>
                  <a:lnTo>
                    <a:pt x="1445" y="1960"/>
                  </a:lnTo>
                  <a:lnTo>
                    <a:pt x="1623" y="1801"/>
                  </a:lnTo>
                  <a:lnTo>
                    <a:pt x="1761" y="1623"/>
                  </a:lnTo>
                  <a:lnTo>
                    <a:pt x="1860" y="1465"/>
                  </a:lnTo>
                  <a:lnTo>
                    <a:pt x="1841" y="1445"/>
                  </a:lnTo>
                  <a:lnTo>
                    <a:pt x="1761" y="1445"/>
                  </a:lnTo>
                  <a:lnTo>
                    <a:pt x="1742" y="1465"/>
                  </a:lnTo>
                  <a:lnTo>
                    <a:pt x="1643" y="1643"/>
                  </a:lnTo>
                  <a:lnTo>
                    <a:pt x="1504" y="1821"/>
                  </a:lnTo>
                  <a:lnTo>
                    <a:pt x="1326" y="1960"/>
                  </a:lnTo>
                  <a:lnTo>
                    <a:pt x="1128" y="2059"/>
                  </a:lnTo>
                  <a:lnTo>
                    <a:pt x="1029" y="2098"/>
                  </a:lnTo>
                  <a:lnTo>
                    <a:pt x="931" y="2118"/>
                  </a:lnTo>
                  <a:lnTo>
                    <a:pt x="832" y="2138"/>
                  </a:lnTo>
                  <a:lnTo>
                    <a:pt x="733" y="2118"/>
                  </a:lnTo>
                  <a:lnTo>
                    <a:pt x="634" y="2098"/>
                  </a:lnTo>
                  <a:lnTo>
                    <a:pt x="535" y="2059"/>
                  </a:lnTo>
                  <a:lnTo>
                    <a:pt x="436" y="1999"/>
                  </a:lnTo>
                  <a:lnTo>
                    <a:pt x="357" y="1920"/>
                  </a:lnTo>
                  <a:lnTo>
                    <a:pt x="278" y="1821"/>
                  </a:lnTo>
                  <a:lnTo>
                    <a:pt x="218" y="1702"/>
                  </a:lnTo>
                  <a:lnTo>
                    <a:pt x="159" y="1564"/>
                  </a:lnTo>
                  <a:lnTo>
                    <a:pt x="119" y="1425"/>
                  </a:lnTo>
                  <a:lnTo>
                    <a:pt x="100" y="1287"/>
                  </a:lnTo>
                  <a:lnTo>
                    <a:pt x="100" y="1148"/>
                  </a:lnTo>
                  <a:lnTo>
                    <a:pt x="119" y="1010"/>
                  </a:lnTo>
                  <a:lnTo>
                    <a:pt x="139" y="871"/>
                  </a:lnTo>
                  <a:lnTo>
                    <a:pt x="238" y="654"/>
                  </a:lnTo>
                  <a:lnTo>
                    <a:pt x="357" y="456"/>
                  </a:lnTo>
                  <a:lnTo>
                    <a:pt x="515" y="258"/>
                  </a:lnTo>
                  <a:lnTo>
                    <a:pt x="693" y="120"/>
                  </a:lnTo>
                  <a:lnTo>
                    <a:pt x="812" y="60"/>
                  </a:lnTo>
                  <a:lnTo>
                    <a:pt x="891" y="41"/>
                  </a:lnTo>
                  <a:lnTo>
                    <a:pt x="970" y="80"/>
                  </a:lnTo>
                  <a:lnTo>
                    <a:pt x="1049" y="120"/>
                  </a:lnTo>
                  <a:lnTo>
                    <a:pt x="1089" y="199"/>
                  </a:lnTo>
                  <a:lnTo>
                    <a:pt x="1128" y="298"/>
                  </a:lnTo>
                  <a:lnTo>
                    <a:pt x="1188" y="456"/>
                  </a:lnTo>
                  <a:lnTo>
                    <a:pt x="1188" y="575"/>
                  </a:lnTo>
                  <a:lnTo>
                    <a:pt x="1148" y="693"/>
                  </a:lnTo>
                  <a:lnTo>
                    <a:pt x="1089" y="792"/>
                  </a:lnTo>
                  <a:lnTo>
                    <a:pt x="1029" y="871"/>
                  </a:lnTo>
                  <a:lnTo>
                    <a:pt x="950" y="911"/>
                  </a:lnTo>
                  <a:lnTo>
                    <a:pt x="891" y="911"/>
                  </a:lnTo>
                  <a:lnTo>
                    <a:pt x="851" y="891"/>
                  </a:lnTo>
                  <a:lnTo>
                    <a:pt x="812" y="871"/>
                  </a:lnTo>
                  <a:lnTo>
                    <a:pt x="772" y="832"/>
                  </a:lnTo>
                  <a:lnTo>
                    <a:pt x="733" y="792"/>
                  </a:lnTo>
                  <a:lnTo>
                    <a:pt x="713" y="713"/>
                  </a:lnTo>
                  <a:lnTo>
                    <a:pt x="693" y="693"/>
                  </a:lnTo>
                  <a:lnTo>
                    <a:pt x="654" y="713"/>
                  </a:lnTo>
                  <a:lnTo>
                    <a:pt x="614" y="713"/>
                  </a:lnTo>
                  <a:lnTo>
                    <a:pt x="594" y="733"/>
                  </a:lnTo>
                  <a:lnTo>
                    <a:pt x="634" y="832"/>
                  </a:lnTo>
                  <a:lnTo>
                    <a:pt x="693" y="911"/>
                  </a:lnTo>
                  <a:lnTo>
                    <a:pt x="733" y="951"/>
                  </a:lnTo>
                  <a:lnTo>
                    <a:pt x="792" y="990"/>
                  </a:lnTo>
                  <a:lnTo>
                    <a:pt x="851" y="1010"/>
                  </a:lnTo>
                  <a:lnTo>
                    <a:pt x="911" y="1010"/>
                  </a:lnTo>
                  <a:lnTo>
                    <a:pt x="970" y="990"/>
                  </a:lnTo>
                  <a:lnTo>
                    <a:pt x="1029" y="951"/>
                  </a:lnTo>
                  <a:lnTo>
                    <a:pt x="1128" y="871"/>
                  </a:lnTo>
                  <a:lnTo>
                    <a:pt x="1227" y="733"/>
                  </a:lnTo>
                  <a:lnTo>
                    <a:pt x="1287" y="594"/>
                  </a:lnTo>
                  <a:lnTo>
                    <a:pt x="1306" y="436"/>
                  </a:lnTo>
                  <a:lnTo>
                    <a:pt x="1287" y="318"/>
                  </a:lnTo>
                  <a:lnTo>
                    <a:pt x="1267" y="219"/>
                  </a:lnTo>
                  <a:lnTo>
                    <a:pt x="1227" y="139"/>
                  </a:lnTo>
                  <a:lnTo>
                    <a:pt x="1188" y="80"/>
                  </a:lnTo>
                  <a:lnTo>
                    <a:pt x="1128" y="41"/>
                  </a:lnTo>
                  <a:lnTo>
                    <a:pt x="1069" y="21"/>
                  </a:lnTo>
                  <a:lnTo>
                    <a:pt x="990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9"/>
            <p:cNvSpPr/>
            <p:nvPr/>
          </p:nvSpPr>
          <p:spPr>
            <a:xfrm>
              <a:off x="3640600" y="4719150"/>
              <a:ext cx="35125" cy="41075"/>
            </a:xfrm>
            <a:custGeom>
              <a:avLst/>
              <a:gdLst/>
              <a:ahLst/>
              <a:cxnLst/>
              <a:rect l="l" t="t" r="r" b="b"/>
              <a:pathLst>
                <a:path w="1405" h="1643" extrusionOk="0">
                  <a:moveTo>
                    <a:pt x="673" y="0"/>
                  </a:moveTo>
                  <a:lnTo>
                    <a:pt x="594" y="20"/>
                  </a:lnTo>
                  <a:lnTo>
                    <a:pt x="534" y="40"/>
                  </a:lnTo>
                  <a:lnTo>
                    <a:pt x="455" y="79"/>
                  </a:lnTo>
                  <a:lnTo>
                    <a:pt x="336" y="178"/>
                  </a:lnTo>
                  <a:lnTo>
                    <a:pt x="218" y="317"/>
                  </a:lnTo>
                  <a:lnTo>
                    <a:pt x="119" y="475"/>
                  </a:lnTo>
                  <a:lnTo>
                    <a:pt x="59" y="633"/>
                  </a:lnTo>
                  <a:lnTo>
                    <a:pt x="20" y="792"/>
                  </a:lnTo>
                  <a:lnTo>
                    <a:pt x="0" y="930"/>
                  </a:lnTo>
                  <a:lnTo>
                    <a:pt x="0" y="1088"/>
                  </a:lnTo>
                  <a:lnTo>
                    <a:pt x="20" y="1247"/>
                  </a:lnTo>
                  <a:lnTo>
                    <a:pt x="59" y="1385"/>
                  </a:lnTo>
                  <a:lnTo>
                    <a:pt x="139" y="1504"/>
                  </a:lnTo>
                  <a:lnTo>
                    <a:pt x="178" y="1543"/>
                  </a:lnTo>
                  <a:lnTo>
                    <a:pt x="237" y="1563"/>
                  </a:lnTo>
                  <a:lnTo>
                    <a:pt x="297" y="1583"/>
                  </a:lnTo>
                  <a:lnTo>
                    <a:pt x="376" y="1563"/>
                  </a:lnTo>
                  <a:lnTo>
                    <a:pt x="455" y="1543"/>
                  </a:lnTo>
                  <a:lnTo>
                    <a:pt x="534" y="1504"/>
                  </a:lnTo>
                  <a:lnTo>
                    <a:pt x="613" y="1444"/>
                  </a:lnTo>
                  <a:lnTo>
                    <a:pt x="693" y="1365"/>
                  </a:lnTo>
                  <a:lnTo>
                    <a:pt x="752" y="1286"/>
                  </a:lnTo>
                  <a:lnTo>
                    <a:pt x="772" y="1207"/>
                  </a:lnTo>
                  <a:lnTo>
                    <a:pt x="811" y="1128"/>
                  </a:lnTo>
                  <a:lnTo>
                    <a:pt x="811" y="1029"/>
                  </a:lnTo>
                  <a:lnTo>
                    <a:pt x="811" y="930"/>
                  </a:lnTo>
                  <a:lnTo>
                    <a:pt x="772" y="831"/>
                  </a:lnTo>
                  <a:lnTo>
                    <a:pt x="752" y="772"/>
                  </a:lnTo>
                  <a:lnTo>
                    <a:pt x="712" y="732"/>
                  </a:lnTo>
                  <a:lnTo>
                    <a:pt x="673" y="712"/>
                  </a:lnTo>
                  <a:lnTo>
                    <a:pt x="633" y="693"/>
                  </a:lnTo>
                  <a:lnTo>
                    <a:pt x="574" y="693"/>
                  </a:lnTo>
                  <a:lnTo>
                    <a:pt x="534" y="712"/>
                  </a:lnTo>
                  <a:lnTo>
                    <a:pt x="435" y="792"/>
                  </a:lnTo>
                  <a:lnTo>
                    <a:pt x="475" y="811"/>
                  </a:lnTo>
                  <a:lnTo>
                    <a:pt x="534" y="792"/>
                  </a:lnTo>
                  <a:lnTo>
                    <a:pt x="574" y="752"/>
                  </a:lnTo>
                  <a:lnTo>
                    <a:pt x="594" y="752"/>
                  </a:lnTo>
                  <a:lnTo>
                    <a:pt x="613" y="772"/>
                  </a:lnTo>
                  <a:lnTo>
                    <a:pt x="633" y="792"/>
                  </a:lnTo>
                  <a:lnTo>
                    <a:pt x="673" y="871"/>
                  </a:lnTo>
                  <a:lnTo>
                    <a:pt x="693" y="930"/>
                  </a:lnTo>
                  <a:lnTo>
                    <a:pt x="693" y="1088"/>
                  </a:lnTo>
                  <a:lnTo>
                    <a:pt x="673" y="1227"/>
                  </a:lnTo>
                  <a:lnTo>
                    <a:pt x="633" y="1306"/>
                  </a:lnTo>
                  <a:lnTo>
                    <a:pt x="594" y="1385"/>
                  </a:lnTo>
                  <a:lnTo>
                    <a:pt x="514" y="1444"/>
                  </a:lnTo>
                  <a:lnTo>
                    <a:pt x="435" y="1484"/>
                  </a:lnTo>
                  <a:lnTo>
                    <a:pt x="356" y="1504"/>
                  </a:lnTo>
                  <a:lnTo>
                    <a:pt x="297" y="1504"/>
                  </a:lnTo>
                  <a:lnTo>
                    <a:pt x="218" y="1464"/>
                  </a:lnTo>
                  <a:lnTo>
                    <a:pt x="158" y="1365"/>
                  </a:lnTo>
                  <a:lnTo>
                    <a:pt x="119" y="1266"/>
                  </a:lnTo>
                  <a:lnTo>
                    <a:pt x="99" y="1167"/>
                  </a:lnTo>
                  <a:lnTo>
                    <a:pt x="99" y="1049"/>
                  </a:lnTo>
                  <a:lnTo>
                    <a:pt x="99" y="930"/>
                  </a:lnTo>
                  <a:lnTo>
                    <a:pt x="139" y="693"/>
                  </a:lnTo>
                  <a:lnTo>
                    <a:pt x="218" y="475"/>
                  </a:lnTo>
                  <a:lnTo>
                    <a:pt x="317" y="297"/>
                  </a:lnTo>
                  <a:lnTo>
                    <a:pt x="376" y="218"/>
                  </a:lnTo>
                  <a:lnTo>
                    <a:pt x="455" y="158"/>
                  </a:lnTo>
                  <a:lnTo>
                    <a:pt x="534" y="99"/>
                  </a:lnTo>
                  <a:lnTo>
                    <a:pt x="613" y="79"/>
                  </a:lnTo>
                  <a:lnTo>
                    <a:pt x="712" y="79"/>
                  </a:lnTo>
                  <a:lnTo>
                    <a:pt x="811" y="119"/>
                  </a:lnTo>
                  <a:lnTo>
                    <a:pt x="910" y="198"/>
                  </a:lnTo>
                  <a:lnTo>
                    <a:pt x="1009" y="277"/>
                  </a:lnTo>
                  <a:lnTo>
                    <a:pt x="1068" y="396"/>
                  </a:lnTo>
                  <a:lnTo>
                    <a:pt x="1128" y="495"/>
                  </a:lnTo>
                  <a:lnTo>
                    <a:pt x="1187" y="633"/>
                  </a:lnTo>
                  <a:lnTo>
                    <a:pt x="1227" y="772"/>
                  </a:lnTo>
                  <a:lnTo>
                    <a:pt x="1266" y="910"/>
                  </a:lnTo>
                  <a:lnTo>
                    <a:pt x="1286" y="1069"/>
                  </a:lnTo>
                  <a:lnTo>
                    <a:pt x="1286" y="1207"/>
                  </a:lnTo>
                  <a:lnTo>
                    <a:pt x="1286" y="1365"/>
                  </a:lnTo>
                  <a:lnTo>
                    <a:pt x="1246" y="1504"/>
                  </a:lnTo>
                  <a:lnTo>
                    <a:pt x="1207" y="1642"/>
                  </a:lnTo>
                  <a:lnTo>
                    <a:pt x="1286" y="1642"/>
                  </a:lnTo>
                  <a:lnTo>
                    <a:pt x="1306" y="1622"/>
                  </a:lnTo>
                  <a:lnTo>
                    <a:pt x="1385" y="1425"/>
                  </a:lnTo>
                  <a:lnTo>
                    <a:pt x="1405" y="1227"/>
                  </a:lnTo>
                  <a:lnTo>
                    <a:pt x="1405" y="1009"/>
                  </a:lnTo>
                  <a:lnTo>
                    <a:pt x="1365" y="792"/>
                  </a:lnTo>
                  <a:lnTo>
                    <a:pt x="1306" y="574"/>
                  </a:lnTo>
                  <a:lnTo>
                    <a:pt x="1207" y="376"/>
                  </a:lnTo>
                  <a:lnTo>
                    <a:pt x="1068" y="198"/>
                  </a:lnTo>
                  <a:lnTo>
                    <a:pt x="1009" y="139"/>
                  </a:lnTo>
                  <a:lnTo>
                    <a:pt x="930" y="79"/>
                  </a:lnTo>
                  <a:lnTo>
                    <a:pt x="831" y="40"/>
                  </a:lnTo>
                  <a:lnTo>
                    <a:pt x="752" y="20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9"/>
            <p:cNvSpPr/>
            <p:nvPr/>
          </p:nvSpPr>
          <p:spPr>
            <a:xfrm>
              <a:off x="3562450" y="4747325"/>
              <a:ext cx="42550" cy="50000"/>
            </a:xfrm>
            <a:custGeom>
              <a:avLst/>
              <a:gdLst/>
              <a:ahLst/>
              <a:cxnLst/>
              <a:rect l="l" t="t" r="r" b="b"/>
              <a:pathLst>
                <a:path w="1702" h="2000" extrusionOk="0">
                  <a:moveTo>
                    <a:pt x="811" y="1"/>
                  </a:moveTo>
                  <a:lnTo>
                    <a:pt x="653" y="21"/>
                  </a:lnTo>
                  <a:lnTo>
                    <a:pt x="515" y="60"/>
                  </a:lnTo>
                  <a:lnTo>
                    <a:pt x="396" y="120"/>
                  </a:lnTo>
                  <a:lnTo>
                    <a:pt x="317" y="179"/>
                  </a:lnTo>
                  <a:lnTo>
                    <a:pt x="238" y="258"/>
                  </a:lnTo>
                  <a:lnTo>
                    <a:pt x="159" y="337"/>
                  </a:lnTo>
                  <a:lnTo>
                    <a:pt x="119" y="416"/>
                  </a:lnTo>
                  <a:lnTo>
                    <a:pt x="40" y="594"/>
                  </a:lnTo>
                  <a:lnTo>
                    <a:pt x="0" y="772"/>
                  </a:lnTo>
                  <a:lnTo>
                    <a:pt x="0" y="970"/>
                  </a:lnTo>
                  <a:lnTo>
                    <a:pt x="40" y="1168"/>
                  </a:lnTo>
                  <a:lnTo>
                    <a:pt x="99" y="1366"/>
                  </a:lnTo>
                  <a:lnTo>
                    <a:pt x="198" y="1544"/>
                  </a:lnTo>
                  <a:lnTo>
                    <a:pt x="257" y="1643"/>
                  </a:lnTo>
                  <a:lnTo>
                    <a:pt x="337" y="1742"/>
                  </a:lnTo>
                  <a:lnTo>
                    <a:pt x="416" y="1801"/>
                  </a:lnTo>
                  <a:lnTo>
                    <a:pt x="495" y="1861"/>
                  </a:lnTo>
                  <a:lnTo>
                    <a:pt x="574" y="1920"/>
                  </a:lnTo>
                  <a:lnTo>
                    <a:pt x="673" y="1960"/>
                  </a:lnTo>
                  <a:lnTo>
                    <a:pt x="851" y="1999"/>
                  </a:lnTo>
                  <a:lnTo>
                    <a:pt x="1049" y="1999"/>
                  </a:lnTo>
                  <a:lnTo>
                    <a:pt x="1247" y="1979"/>
                  </a:lnTo>
                  <a:lnTo>
                    <a:pt x="1464" y="1940"/>
                  </a:lnTo>
                  <a:lnTo>
                    <a:pt x="1662" y="1880"/>
                  </a:lnTo>
                  <a:lnTo>
                    <a:pt x="1702" y="1841"/>
                  </a:lnTo>
                  <a:lnTo>
                    <a:pt x="1682" y="1821"/>
                  </a:lnTo>
                  <a:lnTo>
                    <a:pt x="1623" y="1821"/>
                  </a:lnTo>
                  <a:lnTo>
                    <a:pt x="1444" y="1880"/>
                  </a:lnTo>
                  <a:lnTo>
                    <a:pt x="1286" y="1920"/>
                  </a:lnTo>
                  <a:lnTo>
                    <a:pt x="1128" y="1940"/>
                  </a:lnTo>
                  <a:lnTo>
                    <a:pt x="989" y="1940"/>
                  </a:lnTo>
                  <a:lnTo>
                    <a:pt x="831" y="1920"/>
                  </a:lnTo>
                  <a:lnTo>
                    <a:pt x="693" y="1861"/>
                  </a:lnTo>
                  <a:lnTo>
                    <a:pt x="554" y="1781"/>
                  </a:lnTo>
                  <a:lnTo>
                    <a:pt x="416" y="1663"/>
                  </a:lnTo>
                  <a:lnTo>
                    <a:pt x="337" y="1564"/>
                  </a:lnTo>
                  <a:lnTo>
                    <a:pt x="277" y="1465"/>
                  </a:lnTo>
                  <a:lnTo>
                    <a:pt x="218" y="1366"/>
                  </a:lnTo>
                  <a:lnTo>
                    <a:pt x="178" y="1247"/>
                  </a:lnTo>
                  <a:lnTo>
                    <a:pt x="119" y="1010"/>
                  </a:lnTo>
                  <a:lnTo>
                    <a:pt x="119" y="772"/>
                  </a:lnTo>
                  <a:lnTo>
                    <a:pt x="119" y="634"/>
                  </a:lnTo>
                  <a:lnTo>
                    <a:pt x="178" y="495"/>
                  </a:lnTo>
                  <a:lnTo>
                    <a:pt x="238" y="377"/>
                  </a:lnTo>
                  <a:lnTo>
                    <a:pt x="337" y="278"/>
                  </a:lnTo>
                  <a:lnTo>
                    <a:pt x="435" y="199"/>
                  </a:lnTo>
                  <a:lnTo>
                    <a:pt x="554" y="139"/>
                  </a:lnTo>
                  <a:lnTo>
                    <a:pt x="693" y="100"/>
                  </a:lnTo>
                  <a:lnTo>
                    <a:pt x="831" y="80"/>
                  </a:lnTo>
                  <a:lnTo>
                    <a:pt x="950" y="80"/>
                  </a:lnTo>
                  <a:lnTo>
                    <a:pt x="1049" y="100"/>
                  </a:lnTo>
                  <a:lnTo>
                    <a:pt x="1128" y="139"/>
                  </a:lnTo>
                  <a:lnTo>
                    <a:pt x="1187" y="179"/>
                  </a:lnTo>
                  <a:lnTo>
                    <a:pt x="1227" y="238"/>
                  </a:lnTo>
                  <a:lnTo>
                    <a:pt x="1247" y="317"/>
                  </a:lnTo>
                  <a:lnTo>
                    <a:pt x="1266" y="397"/>
                  </a:lnTo>
                  <a:lnTo>
                    <a:pt x="1266" y="476"/>
                  </a:lnTo>
                  <a:lnTo>
                    <a:pt x="1266" y="555"/>
                  </a:lnTo>
                  <a:lnTo>
                    <a:pt x="1247" y="654"/>
                  </a:lnTo>
                  <a:lnTo>
                    <a:pt x="1207" y="713"/>
                  </a:lnTo>
                  <a:lnTo>
                    <a:pt x="1167" y="792"/>
                  </a:lnTo>
                  <a:lnTo>
                    <a:pt x="1108" y="832"/>
                  </a:lnTo>
                  <a:lnTo>
                    <a:pt x="1049" y="871"/>
                  </a:lnTo>
                  <a:lnTo>
                    <a:pt x="970" y="911"/>
                  </a:lnTo>
                  <a:lnTo>
                    <a:pt x="851" y="911"/>
                  </a:lnTo>
                  <a:lnTo>
                    <a:pt x="811" y="931"/>
                  </a:lnTo>
                  <a:lnTo>
                    <a:pt x="811" y="970"/>
                  </a:lnTo>
                  <a:lnTo>
                    <a:pt x="970" y="970"/>
                  </a:lnTo>
                  <a:lnTo>
                    <a:pt x="1088" y="931"/>
                  </a:lnTo>
                  <a:lnTo>
                    <a:pt x="1187" y="871"/>
                  </a:lnTo>
                  <a:lnTo>
                    <a:pt x="1266" y="772"/>
                  </a:lnTo>
                  <a:lnTo>
                    <a:pt x="1326" y="674"/>
                  </a:lnTo>
                  <a:lnTo>
                    <a:pt x="1365" y="555"/>
                  </a:lnTo>
                  <a:lnTo>
                    <a:pt x="1385" y="436"/>
                  </a:lnTo>
                  <a:lnTo>
                    <a:pt x="1385" y="317"/>
                  </a:lnTo>
                  <a:lnTo>
                    <a:pt x="1365" y="238"/>
                  </a:lnTo>
                  <a:lnTo>
                    <a:pt x="1346" y="179"/>
                  </a:lnTo>
                  <a:lnTo>
                    <a:pt x="1306" y="120"/>
                  </a:lnTo>
                  <a:lnTo>
                    <a:pt x="1247" y="80"/>
                  </a:lnTo>
                  <a:lnTo>
                    <a:pt x="1128" y="21"/>
                  </a:lnTo>
                  <a:lnTo>
                    <a:pt x="970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9"/>
            <p:cNvSpPr/>
            <p:nvPr/>
          </p:nvSpPr>
          <p:spPr>
            <a:xfrm>
              <a:off x="3606950" y="4689950"/>
              <a:ext cx="42075" cy="37125"/>
            </a:xfrm>
            <a:custGeom>
              <a:avLst/>
              <a:gdLst/>
              <a:ahLst/>
              <a:cxnLst/>
              <a:rect l="l" t="t" r="r" b="b"/>
              <a:pathLst>
                <a:path w="1683" h="1485" extrusionOk="0">
                  <a:moveTo>
                    <a:pt x="634" y="1"/>
                  </a:moveTo>
                  <a:lnTo>
                    <a:pt x="535" y="21"/>
                  </a:lnTo>
                  <a:lnTo>
                    <a:pt x="456" y="60"/>
                  </a:lnTo>
                  <a:lnTo>
                    <a:pt x="396" y="100"/>
                  </a:lnTo>
                  <a:lnTo>
                    <a:pt x="278" y="199"/>
                  </a:lnTo>
                  <a:lnTo>
                    <a:pt x="179" y="318"/>
                  </a:lnTo>
                  <a:lnTo>
                    <a:pt x="100" y="476"/>
                  </a:lnTo>
                  <a:lnTo>
                    <a:pt x="40" y="634"/>
                  </a:lnTo>
                  <a:lnTo>
                    <a:pt x="21" y="812"/>
                  </a:lnTo>
                  <a:lnTo>
                    <a:pt x="1" y="970"/>
                  </a:lnTo>
                  <a:lnTo>
                    <a:pt x="1" y="1050"/>
                  </a:lnTo>
                  <a:lnTo>
                    <a:pt x="21" y="1109"/>
                  </a:lnTo>
                  <a:lnTo>
                    <a:pt x="100" y="1247"/>
                  </a:lnTo>
                  <a:lnTo>
                    <a:pt x="199" y="1366"/>
                  </a:lnTo>
                  <a:lnTo>
                    <a:pt x="317" y="1445"/>
                  </a:lnTo>
                  <a:lnTo>
                    <a:pt x="456" y="1485"/>
                  </a:lnTo>
                  <a:lnTo>
                    <a:pt x="594" y="1485"/>
                  </a:lnTo>
                  <a:lnTo>
                    <a:pt x="673" y="1465"/>
                  </a:lnTo>
                  <a:lnTo>
                    <a:pt x="733" y="1425"/>
                  </a:lnTo>
                  <a:lnTo>
                    <a:pt x="792" y="1386"/>
                  </a:lnTo>
                  <a:lnTo>
                    <a:pt x="851" y="1326"/>
                  </a:lnTo>
                  <a:lnTo>
                    <a:pt x="891" y="1247"/>
                  </a:lnTo>
                  <a:lnTo>
                    <a:pt x="911" y="1168"/>
                  </a:lnTo>
                  <a:lnTo>
                    <a:pt x="931" y="1089"/>
                  </a:lnTo>
                  <a:lnTo>
                    <a:pt x="931" y="1010"/>
                  </a:lnTo>
                  <a:lnTo>
                    <a:pt x="911" y="931"/>
                  </a:lnTo>
                  <a:lnTo>
                    <a:pt x="851" y="871"/>
                  </a:lnTo>
                  <a:lnTo>
                    <a:pt x="792" y="832"/>
                  </a:lnTo>
                  <a:lnTo>
                    <a:pt x="713" y="812"/>
                  </a:lnTo>
                  <a:lnTo>
                    <a:pt x="614" y="812"/>
                  </a:lnTo>
                  <a:lnTo>
                    <a:pt x="555" y="852"/>
                  </a:lnTo>
                  <a:lnTo>
                    <a:pt x="515" y="871"/>
                  </a:lnTo>
                  <a:lnTo>
                    <a:pt x="515" y="891"/>
                  </a:lnTo>
                  <a:lnTo>
                    <a:pt x="495" y="931"/>
                  </a:lnTo>
                  <a:lnTo>
                    <a:pt x="515" y="990"/>
                  </a:lnTo>
                  <a:lnTo>
                    <a:pt x="575" y="990"/>
                  </a:lnTo>
                  <a:lnTo>
                    <a:pt x="614" y="970"/>
                  </a:lnTo>
                  <a:lnTo>
                    <a:pt x="634" y="951"/>
                  </a:lnTo>
                  <a:lnTo>
                    <a:pt x="693" y="911"/>
                  </a:lnTo>
                  <a:lnTo>
                    <a:pt x="733" y="891"/>
                  </a:lnTo>
                  <a:lnTo>
                    <a:pt x="772" y="931"/>
                  </a:lnTo>
                  <a:lnTo>
                    <a:pt x="812" y="1010"/>
                  </a:lnTo>
                  <a:lnTo>
                    <a:pt x="832" y="1069"/>
                  </a:lnTo>
                  <a:lnTo>
                    <a:pt x="812" y="1148"/>
                  </a:lnTo>
                  <a:lnTo>
                    <a:pt x="772" y="1287"/>
                  </a:lnTo>
                  <a:lnTo>
                    <a:pt x="753" y="1346"/>
                  </a:lnTo>
                  <a:lnTo>
                    <a:pt x="693" y="1406"/>
                  </a:lnTo>
                  <a:lnTo>
                    <a:pt x="654" y="1445"/>
                  </a:lnTo>
                  <a:lnTo>
                    <a:pt x="614" y="1465"/>
                  </a:lnTo>
                  <a:lnTo>
                    <a:pt x="515" y="1465"/>
                  </a:lnTo>
                  <a:lnTo>
                    <a:pt x="416" y="1425"/>
                  </a:lnTo>
                  <a:lnTo>
                    <a:pt x="317" y="1346"/>
                  </a:lnTo>
                  <a:lnTo>
                    <a:pt x="238" y="1267"/>
                  </a:lnTo>
                  <a:lnTo>
                    <a:pt x="179" y="1168"/>
                  </a:lnTo>
                  <a:lnTo>
                    <a:pt x="139" y="1089"/>
                  </a:lnTo>
                  <a:lnTo>
                    <a:pt x="119" y="990"/>
                  </a:lnTo>
                  <a:lnTo>
                    <a:pt x="100" y="891"/>
                  </a:lnTo>
                  <a:lnTo>
                    <a:pt x="119" y="773"/>
                  </a:lnTo>
                  <a:lnTo>
                    <a:pt x="139" y="654"/>
                  </a:lnTo>
                  <a:lnTo>
                    <a:pt x="218" y="436"/>
                  </a:lnTo>
                  <a:lnTo>
                    <a:pt x="317" y="258"/>
                  </a:lnTo>
                  <a:lnTo>
                    <a:pt x="377" y="179"/>
                  </a:lnTo>
                  <a:lnTo>
                    <a:pt x="436" y="120"/>
                  </a:lnTo>
                  <a:lnTo>
                    <a:pt x="495" y="80"/>
                  </a:lnTo>
                  <a:lnTo>
                    <a:pt x="555" y="60"/>
                  </a:lnTo>
                  <a:lnTo>
                    <a:pt x="614" y="41"/>
                  </a:lnTo>
                  <a:lnTo>
                    <a:pt x="693" y="41"/>
                  </a:lnTo>
                  <a:lnTo>
                    <a:pt x="812" y="80"/>
                  </a:lnTo>
                  <a:lnTo>
                    <a:pt x="950" y="139"/>
                  </a:lnTo>
                  <a:lnTo>
                    <a:pt x="1069" y="238"/>
                  </a:lnTo>
                  <a:lnTo>
                    <a:pt x="1168" y="337"/>
                  </a:lnTo>
                  <a:lnTo>
                    <a:pt x="1247" y="456"/>
                  </a:lnTo>
                  <a:lnTo>
                    <a:pt x="1386" y="654"/>
                  </a:lnTo>
                  <a:lnTo>
                    <a:pt x="1485" y="891"/>
                  </a:lnTo>
                  <a:lnTo>
                    <a:pt x="1544" y="1148"/>
                  </a:lnTo>
                  <a:lnTo>
                    <a:pt x="1564" y="1267"/>
                  </a:lnTo>
                  <a:lnTo>
                    <a:pt x="1583" y="1386"/>
                  </a:lnTo>
                  <a:lnTo>
                    <a:pt x="1663" y="1386"/>
                  </a:lnTo>
                  <a:lnTo>
                    <a:pt x="1682" y="1366"/>
                  </a:lnTo>
                  <a:lnTo>
                    <a:pt x="1663" y="1148"/>
                  </a:lnTo>
                  <a:lnTo>
                    <a:pt x="1623" y="931"/>
                  </a:lnTo>
                  <a:lnTo>
                    <a:pt x="1544" y="713"/>
                  </a:lnTo>
                  <a:lnTo>
                    <a:pt x="1425" y="496"/>
                  </a:lnTo>
                  <a:lnTo>
                    <a:pt x="1287" y="298"/>
                  </a:lnTo>
                  <a:lnTo>
                    <a:pt x="1208" y="219"/>
                  </a:lnTo>
                  <a:lnTo>
                    <a:pt x="1128" y="159"/>
                  </a:lnTo>
                  <a:lnTo>
                    <a:pt x="1030" y="100"/>
                  </a:lnTo>
                  <a:lnTo>
                    <a:pt x="931" y="41"/>
                  </a:lnTo>
                  <a:lnTo>
                    <a:pt x="832" y="21"/>
                  </a:lnTo>
                  <a:lnTo>
                    <a:pt x="713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9"/>
            <p:cNvSpPr/>
            <p:nvPr/>
          </p:nvSpPr>
          <p:spPr>
            <a:xfrm>
              <a:off x="3544650" y="4692425"/>
              <a:ext cx="46500" cy="47025"/>
            </a:xfrm>
            <a:custGeom>
              <a:avLst/>
              <a:gdLst/>
              <a:ahLst/>
              <a:cxnLst/>
              <a:rect l="l" t="t" r="r" b="b"/>
              <a:pathLst>
                <a:path w="1860" h="1881" extrusionOk="0">
                  <a:moveTo>
                    <a:pt x="1326" y="1"/>
                  </a:moveTo>
                  <a:lnTo>
                    <a:pt x="1246" y="21"/>
                  </a:lnTo>
                  <a:lnTo>
                    <a:pt x="1068" y="100"/>
                  </a:lnTo>
                  <a:lnTo>
                    <a:pt x="910" y="199"/>
                  </a:lnTo>
                  <a:lnTo>
                    <a:pt x="772" y="337"/>
                  </a:lnTo>
                  <a:lnTo>
                    <a:pt x="732" y="416"/>
                  </a:lnTo>
                  <a:lnTo>
                    <a:pt x="692" y="495"/>
                  </a:lnTo>
                  <a:lnTo>
                    <a:pt x="673" y="575"/>
                  </a:lnTo>
                  <a:lnTo>
                    <a:pt x="653" y="654"/>
                  </a:lnTo>
                  <a:lnTo>
                    <a:pt x="669" y="717"/>
                  </a:lnTo>
                  <a:lnTo>
                    <a:pt x="653" y="713"/>
                  </a:lnTo>
                  <a:lnTo>
                    <a:pt x="495" y="713"/>
                  </a:lnTo>
                  <a:lnTo>
                    <a:pt x="336" y="733"/>
                  </a:lnTo>
                  <a:lnTo>
                    <a:pt x="257" y="772"/>
                  </a:lnTo>
                  <a:lnTo>
                    <a:pt x="198" y="812"/>
                  </a:lnTo>
                  <a:lnTo>
                    <a:pt x="139" y="871"/>
                  </a:lnTo>
                  <a:lnTo>
                    <a:pt x="99" y="931"/>
                  </a:lnTo>
                  <a:lnTo>
                    <a:pt x="59" y="1010"/>
                  </a:lnTo>
                  <a:lnTo>
                    <a:pt x="20" y="1089"/>
                  </a:lnTo>
                  <a:lnTo>
                    <a:pt x="20" y="1188"/>
                  </a:lnTo>
                  <a:lnTo>
                    <a:pt x="0" y="1287"/>
                  </a:lnTo>
                  <a:lnTo>
                    <a:pt x="20" y="1386"/>
                  </a:lnTo>
                  <a:lnTo>
                    <a:pt x="40" y="1485"/>
                  </a:lnTo>
                  <a:lnTo>
                    <a:pt x="79" y="1584"/>
                  </a:lnTo>
                  <a:lnTo>
                    <a:pt x="139" y="1663"/>
                  </a:lnTo>
                  <a:lnTo>
                    <a:pt x="198" y="1722"/>
                  </a:lnTo>
                  <a:lnTo>
                    <a:pt x="257" y="1781"/>
                  </a:lnTo>
                  <a:lnTo>
                    <a:pt x="336" y="1821"/>
                  </a:lnTo>
                  <a:lnTo>
                    <a:pt x="435" y="1861"/>
                  </a:lnTo>
                  <a:lnTo>
                    <a:pt x="514" y="1880"/>
                  </a:lnTo>
                  <a:lnTo>
                    <a:pt x="712" y="1880"/>
                  </a:lnTo>
                  <a:lnTo>
                    <a:pt x="791" y="1861"/>
                  </a:lnTo>
                  <a:lnTo>
                    <a:pt x="890" y="1841"/>
                  </a:lnTo>
                  <a:lnTo>
                    <a:pt x="969" y="1801"/>
                  </a:lnTo>
                  <a:lnTo>
                    <a:pt x="1068" y="1742"/>
                  </a:lnTo>
                  <a:lnTo>
                    <a:pt x="1128" y="1683"/>
                  </a:lnTo>
                  <a:lnTo>
                    <a:pt x="1207" y="1603"/>
                  </a:lnTo>
                  <a:lnTo>
                    <a:pt x="1266" y="1504"/>
                  </a:lnTo>
                  <a:lnTo>
                    <a:pt x="1306" y="1425"/>
                  </a:lnTo>
                  <a:lnTo>
                    <a:pt x="1306" y="1346"/>
                  </a:lnTo>
                  <a:lnTo>
                    <a:pt x="1306" y="1267"/>
                  </a:lnTo>
                  <a:lnTo>
                    <a:pt x="1266" y="1208"/>
                  </a:lnTo>
                  <a:lnTo>
                    <a:pt x="1227" y="1148"/>
                  </a:lnTo>
                  <a:lnTo>
                    <a:pt x="1187" y="1089"/>
                  </a:lnTo>
                  <a:lnTo>
                    <a:pt x="1128" y="1049"/>
                  </a:lnTo>
                  <a:lnTo>
                    <a:pt x="1049" y="1030"/>
                  </a:lnTo>
                  <a:lnTo>
                    <a:pt x="910" y="1030"/>
                  </a:lnTo>
                  <a:lnTo>
                    <a:pt x="831" y="1049"/>
                  </a:lnTo>
                  <a:lnTo>
                    <a:pt x="752" y="1109"/>
                  </a:lnTo>
                  <a:lnTo>
                    <a:pt x="673" y="1168"/>
                  </a:lnTo>
                  <a:lnTo>
                    <a:pt x="613" y="1247"/>
                  </a:lnTo>
                  <a:lnTo>
                    <a:pt x="594" y="1287"/>
                  </a:lnTo>
                  <a:lnTo>
                    <a:pt x="594" y="1326"/>
                  </a:lnTo>
                  <a:lnTo>
                    <a:pt x="633" y="1386"/>
                  </a:lnTo>
                  <a:lnTo>
                    <a:pt x="692" y="1425"/>
                  </a:lnTo>
                  <a:lnTo>
                    <a:pt x="772" y="1445"/>
                  </a:lnTo>
                  <a:lnTo>
                    <a:pt x="950" y="1445"/>
                  </a:lnTo>
                  <a:lnTo>
                    <a:pt x="989" y="1386"/>
                  </a:lnTo>
                  <a:lnTo>
                    <a:pt x="1009" y="1366"/>
                  </a:lnTo>
                  <a:lnTo>
                    <a:pt x="1009" y="1326"/>
                  </a:lnTo>
                  <a:lnTo>
                    <a:pt x="910" y="1326"/>
                  </a:lnTo>
                  <a:lnTo>
                    <a:pt x="890" y="1346"/>
                  </a:lnTo>
                  <a:lnTo>
                    <a:pt x="890" y="1386"/>
                  </a:lnTo>
                  <a:lnTo>
                    <a:pt x="871" y="1406"/>
                  </a:lnTo>
                  <a:lnTo>
                    <a:pt x="811" y="1386"/>
                  </a:lnTo>
                  <a:lnTo>
                    <a:pt x="752" y="1346"/>
                  </a:lnTo>
                  <a:lnTo>
                    <a:pt x="712" y="1307"/>
                  </a:lnTo>
                  <a:lnTo>
                    <a:pt x="712" y="1267"/>
                  </a:lnTo>
                  <a:lnTo>
                    <a:pt x="712" y="1227"/>
                  </a:lnTo>
                  <a:lnTo>
                    <a:pt x="712" y="1208"/>
                  </a:lnTo>
                  <a:lnTo>
                    <a:pt x="752" y="1188"/>
                  </a:lnTo>
                  <a:lnTo>
                    <a:pt x="811" y="1148"/>
                  </a:lnTo>
                  <a:lnTo>
                    <a:pt x="890" y="1148"/>
                  </a:lnTo>
                  <a:lnTo>
                    <a:pt x="1068" y="1168"/>
                  </a:lnTo>
                  <a:lnTo>
                    <a:pt x="1147" y="1188"/>
                  </a:lnTo>
                  <a:lnTo>
                    <a:pt x="1187" y="1208"/>
                  </a:lnTo>
                  <a:lnTo>
                    <a:pt x="1207" y="1287"/>
                  </a:lnTo>
                  <a:lnTo>
                    <a:pt x="1207" y="1346"/>
                  </a:lnTo>
                  <a:lnTo>
                    <a:pt x="1207" y="1406"/>
                  </a:lnTo>
                  <a:lnTo>
                    <a:pt x="1187" y="1465"/>
                  </a:lnTo>
                  <a:lnTo>
                    <a:pt x="1108" y="1584"/>
                  </a:lnTo>
                  <a:lnTo>
                    <a:pt x="1029" y="1683"/>
                  </a:lnTo>
                  <a:lnTo>
                    <a:pt x="950" y="1781"/>
                  </a:lnTo>
                  <a:lnTo>
                    <a:pt x="851" y="1841"/>
                  </a:lnTo>
                  <a:lnTo>
                    <a:pt x="772" y="1861"/>
                  </a:lnTo>
                  <a:lnTo>
                    <a:pt x="673" y="1861"/>
                  </a:lnTo>
                  <a:lnTo>
                    <a:pt x="574" y="1841"/>
                  </a:lnTo>
                  <a:lnTo>
                    <a:pt x="495" y="1801"/>
                  </a:lnTo>
                  <a:lnTo>
                    <a:pt x="336" y="1702"/>
                  </a:lnTo>
                  <a:lnTo>
                    <a:pt x="277" y="1643"/>
                  </a:lnTo>
                  <a:lnTo>
                    <a:pt x="237" y="1584"/>
                  </a:lnTo>
                  <a:lnTo>
                    <a:pt x="158" y="1465"/>
                  </a:lnTo>
                  <a:lnTo>
                    <a:pt x="139" y="1307"/>
                  </a:lnTo>
                  <a:lnTo>
                    <a:pt x="119" y="1168"/>
                  </a:lnTo>
                  <a:lnTo>
                    <a:pt x="139" y="1030"/>
                  </a:lnTo>
                  <a:lnTo>
                    <a:pt x="198" y="931"/>
                  </a:lnTo>
                  <a:lnTo>
                    <a:pt x="277" y="852"/>
                  </a:lnTo>
                  <a:lnTo>
                    <a:pt x="396" y="812"/>
                  </a:lnTo>
                  <a:lnTo>
                    <a:pt x="514" y="792"/>
                  </a:lnTo>
                  <a:lnTo>
                    <a:pt x="633" y="812"/>
                  </a:lnTo>
                  <a:lnTo>
                    <a:pt x="752" y="852"/>
                  </a:lnTo>
                  <a:lnTo>
                    <a:pt x="772" y="871"/>
                  </a:lnTo>
                  <a:lnTo>
                    <a:pt x="851" y="931"/>
                  </a:lnTo>
                  <a:lnTo>
                    <a:pt x="930" y="931"/>
                  </a:lnTo>
                  <a:lnTo>
                    <a:pt x="950" y="911"/>
                  </a:lnTo>
                  <a:lnTo>
                    <a:pt x="950" y="891"/>
                  </a:lnTo>
                  <a:lnTo>
                    <a:pt x="890" y="832"/>
                  </a:lnTo>
                  <a:lnTo>
                    <a:pt x="845" y="798"/>
                  </a:lnTo>
                  <a:lnTo>
                    <a:pt x="811" y="753"/>
                  </a:lnTo>
                  <a:lnTo>
                    <a:pt x="791" y="654"/>
                  </a:lnTo>
                  <a:lnTo>
                    <a:pt x="791" y="555"/>
                  </a:lnTo>
                  <a:lnTo>
                    <a:pt x="811" y="456"/>
                  </a:lnTo>
                  <a:lnTo>
                    <a:pt x="871" y="377"/>
                  </a:lnTo>
                  <a:lnTo>
                    <a:pt x="930" y="278"/>
                  </a:lnTo>
                  <a:lnTo>
                    <a:pt x="1009" y="219"/>
                  </a:lnTo>
                  <a:lnTo>
                    <a:pt x="1108" y="139"/>
                  </a:lnTo>
                  <a:lnTo>
                    <a:pt x="1207" y="100"/>
                  </a:lnTo>
                  <a:lnTo>
                    <a:pt x="1306" y="80"/>
                  </a:lnTo>
                  <a:lnTo>
                    <a:pt x="1405" y="80"/>
                  </a:lnTo>
                  <a:lnTo>
                    <a:pt x="1504" y="120"/>
                  </a:lnTo>
                  <a:lnTo>
                    <a:pt x="1583" y="179"/>
                  </a:lnTo>
                  <a:lnTo>
                    <a:pt x="1662" y="278"/>
                  </a:lnTo>
                  <a:lnTo>
                    <a:pt x="1721" y="436"/>
                  </a:lnTo>
                  <a:lnTo>
                    <a:pt x="1741" y="515"/>
                  </a:lnTo>
                  <a:lnTo>
                    <a:pt x="1741" y="594"/>
                  </a:lnTo>
                  <a:lnTo>
                    <a:pt x="1721" y="753"/>
                  </a:lnTo>
                  <a:lnTo>
                    <a:pt x="1682" y="832"/>
                  </a:lnTo>
                  <a:lnTo>
                    <a:pt x="1622" y="871"/>
                  </a:lnTo>
                  <a:lnTo>
                    <a:pt x="1563" y="891"/>
                  </a:lnTo>
                  <a:lnTo>
                    <a:pt x="1484" y="911"/>
                  </a:lnTo>
                  <a:lnTo>
                    <a:pt x="1424" y="891"/>
                  </a:lnTo>
                  <a:lnTo>
                    <a:pt x="1345" y="852"/>
                  </a:lnTo>
                  <a:lnTo>
                    <a:pt x="1306" y="812"/>
                  </a:lnTo>
                  <a:lnTo>
                    <a:pt x="1246" y="753"/>
                  </a:lnTo>
                  <a:lnTo>
                    <a:pt x="1227" y="693"/>
                  </a:lnTo>
                  <a:lnTo>
                    <a:pt x="1227" y="634"/>
                  </a:lnTo>
                  <a:lnTo>
                    <a:pt x="1246" y="495"/>
                  </a:lnTo>
                  <a:lnTo>
                    <a:pt x="1365" y="416"/>
                  </a:lnTo>
                  <a:lnTo>
                    <a:pt x="1464" y="377"/>
                  </a:lnTo>
                  <a:lnTo>
                    <a:pt x="1504" y="377"/>
                  </a:lnTo>
                  <a:lnTo>
                    <a:pt x="1543" y="397"/>
                  </a:lnTo>
                  <a:lnTo>
                    <a:pt x="1583" y="476"/>
                  </a:lnTo>
                  <a:lnTo>
                    <a:pt x="1583" y="515"/>
                  </a:lnTo>
                  <a:lnTo>
                    <a:pt x="1583" y="555"/>
                  </a:lnTo>
                  <a:lnTo>
                    <a:pt x="1563" y="575"/>
                  </a:lnTo>
                  <a:lnTo>
                    <a:pt x="1523" y="614"/>
                  </a:lnTo>
                  <a:lnTo>
                    <a:pt x="1464" y="634"/>
                  </a:lnTo>
                  <a:lnTo>
                    <a:pt x="1464" y="654"/>
                  </a:lnTo>
                  <a:lnTo>
                    <a:pt x="1484" y="654"/>
                  </a:lnTo>
                  <a:lnTo>
                    <a:pt x="1603" y="634"/>
                  </a:lnTo>
                  <a:lnTo>
                    <a:pt x="1662" y="594"/>
                  </a:lnTo>
                  <a:lnTo>
                    <a:pt x="1682" y="515"/>
                  </a:lnTo>
                  <a:lnTo>
                    <a:pt x="1682" y="456"/>
                  </a:lnTo>
                  <a:lnTo>
                    <a:pt x="1642" y="397"/>
                  </a:lnTo>
                  <a:lnTo>
                    <a:pt x="1563" y="337"/>
                  </a:lnTo>
                  <a:lnTo>
                    <a:pt x="1484" y="317"/>
                  </a:lnTo>
                  <a:lnTo>
                    <a:pt x="1365" y="337"/>
                  </a:lnTo>
                  <a:lnTo>
                    <a:pt x="1306" y="357"/>
                  </a:lnTo>
                  <a:lnTo>
                    <a:pt x="1246" y="397"/>
                  </a:lnTo>
                  <a:lnTo>
                    <a:pt x="1187" y="456"/>
                  </a:lnTo>
                  <a:lnTo>
                    <a:pt x="1167" y="515"/>
                  </a:lnTo>
                  <a:lnTo>
                    <a:pt x="1128" y="614"/>
                  </a:lnTo>
                  <a:lnTo>
                    <a:pt x="1128" y="733"/>
                  </a:lnTo>
                  <a:lnTo>
                    <a:pt x="1187" y="852"/>
                  </a:lnTo>
                  <a:lnTo>
                    <a:pt x="1227" y="891"/>
                  </a:lnTo>
                  <a:lnTo>
                    <a:pt x="1266" y="931"/>
                  </a:lnTo>
                  <a:lnTo>
                    <a:pt x="1326" y="951"/>
                  </a:lnTo>
                  <a:lnTo>
                    <a:pt x="1385" y="970"/>
                  </a:lnTo>
                  <a:lnTo>
                    <a:pt x="1523" y="970"/>
                  </a:lnTo>
                  <a:lnTo>
                    <a:pt x="1622" y="931"/>
                  </a:lnTo>
                  <a:lnTo>
                    <a:pt x="1701" y="891"/>
                  </a:lnTo>
                  <a:lnTo>
                    <a:pt x="1761" y="832"/>
                  </a:lnTo>
                  <a:lnTo>
                    <a:pt x="1800" y="772"/>
                  </a:lnTo>
                  <a:lnTo>
                    <a:pt x="1820" y="693"/>
                  </a:lnTo>
                  <a:lnTo>
                    <a:pt x="1840" y="614"/>
                  </a:lnTo>
                  <a:lnTo>
                    <a:pt x="1860" y="535"/>
                  </a:lnTo>
                  <a:lnTo>
                    <a:pt x="1840" y="456"/>
                  </a:lnTo>
                  <a:lnTo>
                    <a:pt x="1800" y="298"/>
                  </a:lnTo>
                  <a:lnTo>
                    <a:pt x="1761" y="219"/>
                  </a:lnTo>
                  <a:lnTo>
                    <a:pt x="1701" y="159"/>
                  </a:lnTo>
                  <a:lnTo>
                    <a:pt x="1642" y="100"/>
                  </a:lnTo>
                  <a:lnTo>
                    <a:pt x="1583" y="60"/>
                  </a:lnTo>
                  <a:lnTo>
                    <a:pt x="1504" y="21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9"/>
            <p:cNvSpPr/>
            <p:nvPr/>
          </p:nvSpPr>
          <p:spPr>
            <a:xfrm>
              <a:off x="3947725" y="4420400"/>
              <a:ext cx="151875" cy="366025"/>
            </a:xfrm>
            <a:custGeom>
              <a:avLst/>
              <a:gdLst/>
              <a:ahLst/>
              <a:cxnLst/>
              <a:rect l="l" t="t" r="r" b="b"/>
              <a:pathLst>
                <a:path w="6075" h="14641" extrusionOk="0">
                  <a:moveTo>
                    <a:pt x="1663" y="1"/>
                  </a:moveTo>
                  <a:lnTo>
                    <a:pt x="1524" y="21"/>
                  </a:lnTo>
                  <a:lnTo>
                    <a:pt x="1386" y="40"/>
                  </a:lnTo>
                  <a:lnTo>
                    <a:pt x="1267" y="100"/>
                  </a:lnTo>
                  <a:lnTo>
                    <a:pt x="1208" y="179"/>
                  </a:lnTo>
                  <a:lnTo>
                    <a:pt x="990" y="555"/>
                  </a:lnTo>
                  <a:lnTo>
                    <a:pt x="772" y="950"/>
                  </a:lnTo>
                  <a:lnTo>
                    <a:pt x="594" y="1326"/>
                  </a:lnTo>
                  <a:lnTo>
                    <a:pt x="436" y="1722"/>
                  </a:lnTo>
                  <a:lnTo>
                    <a:pt x="298" y="2118"/>
                  </a:lnTo>
                  <a:lnTo>
                    <a:pt x="199" y="2513"/>
                  </a:lnTo>
                  <a:lnTo>
                    <a:pt x="100" y="2909"/>
                  </a:lnTo>
                  <a:lnTo>
                    <a:pt x="40" y="3305"/>
                  </a:lnTo>
                  <a:lnTo>
                    <a:pt x="1" y="3700"/>
                  </a:lnTo>
                  <a:lnTo>
                    <a:pt x="1" y="4096"/>
                  </a:lnTo>
                  <a:lnTo>
                    <a:pt x="21" y="4512"/>
                  </a:lnTo>
                  <a:lnTo>
                    <a:pt x="60" y="4907"/>
                  </a:lnTo>
                  <a:lnTo>
                    <a:pt x="139" y="5323"/>
                  </a:lnTo>
                  <a:lnTo>
                    <a:pt x="258" y="5738"/>
                  </a:lnTo>
                  <a:lnTo>
                    <a:pt x="396" y="6134"/>
                  </a:lnTo>
                  <a:lnTo>
                    <a:pt x="575" y="6549"/>
                  </a:lnTo>
                  <a:lnTo>
                    <a:pt x="673" y="6747"/>
                  </a:lnTo>
                  <a:lnTo>
                    <a:pt x="812" y="6945"/>
                  </a:lnTo>
                  <a:lnTo>
                    <a:pt x="990" y="7163"/>
                  </a:lnTo>
                  <a:lnTo>
                    <a:pt x="1188" y="7380"/>
                  </a:lnTo>
                  <a:lnTo>
                    <a:pt x="1663" y="7835"/>
                  </a:lnTo>
                  <a:lnTo>
                    <a:pt x="2197" y="8290"/>
                  </a:lnTo>
                  <a:lnTo>
                    <a:pt x="3364" y="9279"/>
                  </a:lnTo>
                  <a:lnTo>
                    <a:pt x="3938" y="9774"/>
                  </a:lnTo>
                  <a:lnTo>
                    <a:pt x="4195" y="10031"/>
                  </a:lnTo>
                  <a:lnTo>
                    <a:pt x="4452" y="10308"/>
                  </a:lnTo>
                  <a:lnTo>
                    <a:pt x="4690" y="10565"/>
                  </a:lnTo>
                  <a:lnTo>
                    <a:pt x="4887" y="10823"/>
                  </a:lnTo>
                  <a:lnTo>
                    <a:pt x="5065" y="11080"/>
                  </a:lnTo>
                  <a:lnTo>
                    <a:pt x="5224" y="11337"/>
                  </a:lnTo>
                  <a:lnTo>
                    <a:pt x="5342" y="11594"/>
                  </a:lnTo>
                  <a:lnTo>
                    <a:pt x="5422" y="11851"/>
                  </a:lnTo>
                  <a:lnTo>
                    <a:pt x="5461" y="12108"/>
                  </a:lnTo>
                  <a:lnTo>
                    <a:pt x="5461" y="12366"/>
                  </a:lnTo>
                  <a:lnTo>
                    <a:pt x="5441" y="12504"/>
                  </a:lnTo>
                  <a:lnTo>
                    <a:pt x="5402" y="12623"/>
                  </a:lnTo>
                  <a:lnTo>
                    <a:pt x="5362" y="12742"/>
                  </a:lnTo>
                  <a:lnTo>
                    <a:pt x="5303" y="12880"/>
                  </a:lnTo>
                  <a:lnTo>
                    <a:pt x="5224" y="12999"/>
                  </a:lnTo>
                  <a:lnTo>
                    <a:pt x="5145" y="13117"/>
                  </a:lnTo>
                  <a:lnTo>
                    <a:pt x="5046" y="13236"/>
                  </a:lnTo>
                  <a:lnTo>
                    <a:pt x="4927" y="13375"/>
                  </a:lnTo>
                  <a:lnTo>
                    <a:pt x="4630" y="13612"/>
                  </a:lnTo>
                  <a:lnTo>
                    <a:pt x="4294" y="13849"/>
                  </a:lnTo>
                  <a:lnTo>
                    <a:pt x="3878" y="14087"/>
                  </a:lnTo>
                  <a:lnTo>
                    <a:pt x="3384" y="14304"/>
                  </a:lnTo>
                  <a:lnTo>
                    <a:pt x="3245" y="14384"/>
                  </a:lnTo>
                  <a:lnTo>
                    <a:pt x="3206" y="14423"/>
                  </a:lnTo>
                  <a:lnTo>
                    <a:pt x="3166" y="14463"/>
                  </a:lnTo>
                  <a:lnTo>
                    <a:pt x="3166" y="14483"/>
                  </a:lnTo>
                  <a:lnTo>
                    <a:pt x="3166" y="14522"/>
                  </a:lnTo>
                  <a:lnTo>
                    <a:pt x="3226" y="14581"/>
                  </a:lnTo>
                  <a:lnTo>
                    <a:pt x="3305" y="14621"/>
                  </a:lnTo>
                  <a:lnTo>
                    <a:pt x="3423" y="14641"/>
                  </a:lnTo>
                  <a:lnTo>
                    <a:pt x="3542" y="14641"/>
                  </a:lnTo>
                  <a:lnTo>
                    <a:pt x="3681" y="14601"/>
                  </a:lnTo>
                  <a:lnTo>
                    <a:pt x="3977" y="14463"/>
                  </a:lnTo>
                  <a:lnTo>
                    <a:pt x="4274" y="14285"/>
                  </a:lnTo>
                  <a:lnTo>
                    <a:pt x="4551" y="14107"/>
                  </a:lnTo>
                  <a:lnTo>
                    <a:pt x="4828" y="13889"/>
                  </a:lnTo>
                  <a:lnTo>
                    <a:pt x="5105" y="13671"/>
                  </a:lnTo>
                  <a:lnTo>
                    <a:pt x="5342" y="13434"/>
                  </a:lnTo>
                  <a:lnTo>
                    <a:pt x="5540" y="13157"/>
                  </a:lnTo>
                  <a:lnTo>
                    <a:pt x="5738" y="12880"/>
                  </a:lnTo>
                  <a:lnTo>
                    <a:pt x="5877" y="12603"/>
                  </a:lnTo>
                  <a:lnTo>
                    <a:pt x="5995" y="12306"/>
                  </a:lnTo>
                  <a:lnTo>
                    <a:pt x="6015" y="12148"/>
                  </a:lnTo>
                  <a:lnTo>
                    <a:pt x="6055" y="11990"/>
                  </a:lnTo>
                  <a:lnTo>
                    <a:pt x="6055" y="11832"/>
                  </a:lnTo>
                  <a:lnTo>
                    <a:pt x="6074" y="11673"/>
                  </a:lnTo>
                  <a:lnTo>
                    <a:pt x="6055" y="11495"/>
                  </a:lnTo>
                  <a:lnTo>
                    <a:pt x="6015" y="11337"/>
                  </a:lnTo>
                  <a:lnTo>
                    <a:pt x="5975" y="11179"/>
                  </a:lnTo>
                  <a:lnTo>
                    <a:pt x="5936" y="11001"/>
                  </a:lnTo>
                  <a:lnTo>
                    <a:pt x="5857" y="10842"/>
                  </a:lnTo>
                  <a:lnTo>
                    <a:pt x="5758" y="10664"/>
                  </a:lnTo>
                  <a:lnTo>
                    <a:pt x="5659" y="10506"/>
                  </a:lnTo>
                  <a:lnTo>
                    <a:pt x="5540" y="10328"/>
                  </a:lnTo>
                  <a:lnTo>
                    <a:pt x="5323" y="10091"/>
                  </a:lnTo>
                  <a:lnTo>
                    <a:pt x="5105" y="9833"/>
                  </a:lnTo>
                  <a:lnTo>
                    <a:pt x="4650" y="9398"/>
                  </a:lnTo>
                  <a:lnTo>
                    <a:pt x="4175" y="8963"/>
                  </a:lnTo>
                  <a:lnTo>
                    <a:pt x="3681" y="8567"/>
                  </a:lnTo>
                  <a:lnTo>
                    <a:pt x="2672" y="7756"/>
                  </a:lnTo>
                  <a:lnTo>
                    <a:pt x="2177" y="7341"/>
                  </a:lnTo>
                  <a:lnTo>
                    <a:pt x="1722" y="6886"/>
                  </a:lnTo>
                  <a:lnTo>
                    <a:pt x="1564" y="6727"/>
                  </a:lnTo>
                  <a:lnTo>
                    <a:pt x="1405" y="6549"/>
                  </a:lnTo>
                  <a:lnTo>
                    <a:pt x="1287" y="6351"/>
                  </a:lnTo>
                  <a:lnTo>
                    <a:pt x="1168" y="6154"/>
                  </a:lnTo>
                  <a:lnTo>
                    <a:pt x="1049" y="5956"/>
                  </a:lnTo>
                  <a:lnTo>
                    <a:pt x="970" y="5758"/>
                  </a:lnTo>
                  <a:lnTo>
                    <a:pt x="891" y="5560"/>
                  </a:lnTo>
                  <a:lnTo>
                    <a:pt x="832" y="5342"/>
                  </a:lnTo>
                  <a:lnTo>
                    <a:pt x="772" y="5125"/>
                  </a:lnTo>
                  <a:lnTo>
                    <a:pt x="733" y="4907"/>
                  </a:lnTo>
                  <a:lnTo>
                    <a:pt x="693" y="4472"/>
                  </a:lnTo>
                  <a:lnTo>
                    <a:pt x="673" y="4017"/>
                  </a:lnTo>
                  <a:lnTo>
                    <a:pt x="713" y="3562"/>
                  </a:lnTo>
                  <a:lnTo>
                    <a:pt x="772" y="3107"/>
                  </a:lnTo>
                  <a:lnTo>
                    <a:pt x="871" y="2652"/>
                  </a:lnTo>
                  <a:lnTo>
                    <a:pt x="990" y="2197"/>
                  </a:lnTo>
                  <a:lnTo>
                    <a:pt x="1148" y="1762"/>
                  </a:lnTo>
                  <a:lnTo>
                    <a:pt x="1307" y="1346"/>
                  </a:lnTo>
                  <a:lnTo>
                    <a:pt x="1485" y="931"/>
                  </a:lnTo>
                  <a:lnTo>
                    <a:pt x="1682" y="555"/>
                  </a:lnTo>
                  <a:lnTo>
                    <a:pt x="1900" y="179"/>
                  </a:lnTo>
                  <a:lnTo>
                    <a:pt x="1920" y="139"/>
                  </a:lnTo>
                  <a:lnTo>
                    <a:pt x="1920" y="80"/>
                  </a:lnTo>
                  <a:lnTo>
                    <a:pt x="1900" y="60"/>
                  </a:lnTo>
                  <a:lnTo>
                    <a:pt x="1880" y="21"/>
                  </a:lnTo>
                  <a:lnTo>
                    <a:pt x="1781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9"/>
            <p:cNvSpPr/>
            <p:nvPr/>
          </p:nvSpPr>
          <p:spPr>
            <a:xfrm>
              <a:off x="4036275" y="4410025"/>
              <a:ext cx="133050" cy="370475"/>
            </a:xfrm>
            <a:custGeom>
              <a:avLst/>
              <a:gdLst/>
              <a:ahLst/>
              <a:cxnLst/>
              <a:rect l="l" t="t" r="r" b="b"/>
              <a:pathLst>
                <a:path w="5322" h="14819" extrusionOk="0">
                  <a:moveTo>
                    <a:pt x="1761" y="0"/>
                  </a:moveTo>
                  <a:lnTo>
                    <a:pt x="1622" y="60"/>
                  </a:lnTo>
                  <a:lnTo>
                    <a:pt x="1306" y="258"/>
                  </a:lnTo>
                  <a:lnTo>
                    <a:pt x="1029" y="475"/>
                  </a:lnTo>
                  <a:lnTo>
                    <a:pt x="791" y="713"/>
                  </a:lnTo>
                  <a:lnTo>
                    <a:pt x="574" y="970"/>
                  </a:lnTo>
                  <a:lnTo>
                    <a:pt x="416" y="1247"/>
                  </a:lnTo>
                  <a:lnTo>
                    <a:pt x="277" y="1543"/>
                  </a:lnTo>
                  <a:lnTo>
                    <a:pt x="158" y="1840"/>
                  </a:lnTo>
                  <a:lnTo>
                    <a:pt x="79" y="2157"/>
                  </a:lnTo>
                  <a:lnTo>
                    <a:pt x="40" y="2473"/>
                  </a:lnTo>
                  <a:lnTo>
                    <a:pt x="0" y="2810"/>
                  </a:lnTo>
                  <a:lnTo>
                    <a:pt x="0" y="3146"/>
                  </a:lnTo>
                  <a:lnTo>
                    <a:pt x="20" y="3502"/>
                  </a:lnTo>
                  <a:lnTo>
                    <a:pt x="40" y="3838"/>
                  </a:lnTo>
                  <a:lnTo>
                    <a:pt x="99" y="4195"/>
                  </a:lnTo>
                  <a:lnTo>
                    <a:pt x="178" y="4551"/>
                  </a:lnTo>
                  <a:lnTo>
                    <a:pt x="257" y="4887"/>
                  </a:lnTo>
                  <a:lnTo>
                    <a:pt x="376" y="5283"/>
                  </a:lnTo>
                  <a:lnTo>
                    <a:pt x="514" y="5659"/>
                  </a:lnTo>
                  <a:lnTo>
                    <a:pt x="693" y="6015"/>
                  </a:lnTo>
                  <a:lnTo>
                    <a:pt x="910" y="6351"/>
                  </a:lnTo>
                  <a:lnTo>
                    <a:pt x="1148" y="6648"/>
                  </a:lnTo>
                  <a:lnTo>
                    <a:pt x="1425" y="6944"/>
                  </a:lnTo>
                  <a:lnTo>
                    <a:pt x="1721" y="7202"/>
                  </a:lnTo>
                  <a:lnTo>
                    <a:pt x="2038" y="7459"/>
                  </a:lnTo>
                  <a:lnTo>
                    <a:pt x="2849" y="8033"/>
                  </a:lnTo>
                  <a:lnTo>
                    <a:pt x="3225" y="8329"/>
                  </a:lnTo>
                  <a:lnTo>
                    <a:pt x="3561" y="8626"/>
                  </a:lnTo>
                  <a:lnTo>
                    <a:pt x="3719" y="8784"/>
                  </a:lnTo>
                  <a:lnTo>
                    <a:pt x="3878" y="8943"/>
                  </a:lnTo>
                  <a:lnTo>
                    <a:pt x="4016" y="9121"/>
                  </a:lnTo>
                  <a:lnTo>
                    <a:pt x="4155" y="9319"/>
                  </a:lnTo>
                  <a:lnTo>
                    <a:pt x="4273" y="9516"/>
                  </a:lnTo>
                  <a:lnTo>
                    <a:pt x="4392" y="9734"/>
                  </a:lnTo>
                  <a:lnTo>
                    <a:pt x="4511" y="9971"/>
                  </a:lnTo>
                  <a:lnTo>
                    <a:pt x="4590" y="10229"/>
                  </a:lnTo>
                  <a:lnTo>
                    <a:pt x="4649" y="10387"/>
                  </a:lnTo>
                  <a:lnTo>
                    <a:pt x="4669" y="10545"/>
                  </a:lnTo>
                  <a:lnTo>
                    <a:pt x="4689" y="10842"/>
                  </a:lnTo>
                  <a:lnTo>
                    <a:pt x="4689" y="11139"/>
                  </a:lnTo>
                  <a:lnTo>
                    <a:pt x="4629" y="11435"/>
                  </a:lnTo>
                  <a:lnTo>
                    <a:pt x="4550" y="11732"/>
                  </a:lnTo>
                  <a:lnTo>
                    <a:pt x="4432" y="12029"/>
                  </a:lnTo>
                  <a:lnTo>
                    <a:pt x="4293" y="12306"/>
                  </a:lnTo>
                  <a:lnTo>
                    <a:pt x="4115" y="12603"/>
                  </a:lnTo>
                  <a:lnTo>
                    <a:pt x="3937" y="12860"/>
                  </a:lnTo>
                  <a:lnTo>
                    <a:pt x="3739" y="13137"/>
                  </a:lnTo>
                  <a:lnTo>
                    <a:pt x="3324" y="13631"/>
                  </a:lnTo>
                  <a:lnTo>
                    <a:pt x="2908" y="14106"/>
                  </a:lnTo>
                  <a:lnTo>
                    <a:pt x="2513" y="14522"/>
                  </a:lnTo>
                  <a:lnTo>
                    <a:pt x="2473" y="14581"/>
                  </a:lnTo>
                  <a:lnTo>
                    <a:pt x="2433" y="14621"/>
                  </a:lnTo>
                  <a:lnTo>
                    <a:pt x="2433" y="14680"/>
                  </a:lnTo>
                  <a:lnTo>
                    <a:pt x="2433" y="14719"/>
                  </a:lnTo>
                  <a:lnTo>
                    <a:pt x="2473" y="14759"/>
                  </a:lnTo>
                  <a:lnTo>
                    <a:pt x="2513" y="14779"/>
                  </a:lnTo>
                  <a:lnTo>
                    <a:pt x="2612" y="14818"/>
                  </a:lnTo>
                  <a:lnTo>
                    <a:pt x="2889" y="14818"/>
                  </a:lnTo>
                  <a:lnTo>
                    <a:pt x="3027" y="14779"/>
                  </a:lnTo>
                  <a:lnTo>
                    <a:pt x="3126" y="14700"/>
                  </a:lnTo>
                  <a:lnTo>
                    <a:pt x="3462" y="14344"/>
                  </a:lnTo>
                  <a:lnTo>
                    <a:pt x="3779" y="13987"/>
                  </a:lnTo>
                  <a:lnTo>
                    <a:pt x="4076" y="13612"/>
                  </a:lnTo>
                  <a:lnTo>
                    <a:pt x="4372" y="13216"/>
                  </a:lnTo>
                  <a:lnTo>
                    <a:pt x="4610" y="12840"/>
                  </a:lnTo>
                  <a:lnTo>
                    <a:pt x="4847" y="12425"/>
                  </a:lnTo>
                  <a:lnTo>
                    <a:pt x="5025" y="12029"/>
                  </a:lnTo>
                  <a:lnTo>
                    <a:pt x="5164" y="11613"/>
                  </a:lnTo>
                  <a:lnTo>
                    <a:pt x="5223" y="11416"/>
                  </a:lnTo>
                  <a:lnTo>
                    <a:pt x="5282" y="11218"/>
                  </a:lnTo>
                  <a:lnTo>
                    <a:pt x="5302" y="11000"/>
                  </a:lnTo>
                  <a:lnTo>
                    <a:pt x="5322" y="10783"/>
                  </a:lnTo>
                  <a:lnTo>
                    <a:pt x="5322" y="10585"/>
                  </a:lnTo>
                  <a:lnTo>
                    <a:pt x="5322" y="10367"/>
                  </a:lnTo>
                  <a:lnTo>
                    <a:pt x="5282" y="10169"/>
                  </a:lnTo>
                  <a:lnTo>
                    <a:pt x="5243" y="9952"/>
                  </a:lnTo>
                  <a:lnTo>
                    <a:pt x="5203" y="9734"/>
                  </a:lnTo>
                  <a:lnTo>
                    <a:pt x="5124" y="9536"/>
                  </a:lnTo>
                  <a:lnTo>
                    <a:pt x="5025" y="9319"/>
                  </a:lnTo>
                  <a:lnTo>
                    <a:pt x="4926" y="9101"/>
                  </a:lnTo>
                  <a:lnTo>
                    <a:pt x="4788" y="8903"/>
                  </a:lnTo>
                  <a:lnTo>
                    <a:pt x="4649" y="8685"/>
                  </a:lnTo>
                  <a:lnTo>
                    <a:pt x="4491" y="8488"/>
                  </a:lnTo>
                  <a:lnTo>
                    <a:pt x="4293" y="8270"/>
                  </a:lnTo>
                  <a:lnTo>
                    <a:pt x="4095" y="8052"/>
                  </a:lnTo>
                  <a:lnTo>
                    <a:pt x="3878" y="7874"/>
                  </a:lnTo>
                  <a:lnTo>
                    <a:pt x="3442" y="7518"/>
                  </a:lnTo>
                  <a:lnTo>
                    <a:pt x="2572" y="6885"/>
                  </a:lnTo>
                  <a:lnTo>
                    <a:pt x="2176" y="6549"/>
                  </a:lnTo>
                  <a:lnTo>
                    <a:pt x="1978" y="6371"/>
                  </a:lnTo>
                  <a:lnTo>
                    <a:pt x="1800" y="6173"/>
                  </a:lnTo>
                  <a:lnTo>
                    <a:pt x="1622" y="5975"/>
                  </a:lnTo>
                  <a:lnTo>
                    <a:pt x="1464" y="5738"/>
                  </a:lnTo>
                  <a:lnTo>
                    <a:pt x="1306" y="5480"/>
                  </a:lnTo>
                  <a:lnTo>
                    <a:pt x="1167" y="5203"/>
                  </a:lnTo>
                  <a:lnTo>
                    <a:pt x="1049" y="4927"/>
                  </a:lnTo>
                  <a:lnTo>
                    <a:pt x="950" y="4610"/>
                  </a:lnTo>
                  <a:lnTo>
                    <a:pt x="871" y="4293"/>
                  </a:lnTo>
                  <a:lnTo>
                    <a:pt x="791" y="3977"/>
                  </a:lnTo>
                  <a:lnTo>
                    <a:pt x="752" y="3641"/>
                  </a:lnTo>
                  <a:lnTo>
                    <a:pt x="712" y="3304"/>
                  </a:lnTo>
                  <a:lnTo>
                    <a:pt x="693" y="2948"/>
                  </a:lnTo>
                  <a:lnTo>
                    <a:pt x="712" y="2612"/>
                  </a:lnTo>
                  <a:lnTo>
                    <a:pt x="752" y="2275"/>
                  </a:lnTo>
                  <a:lnTo>
                    <a:pt x="831" y="1959"/>
                  </a:lnTo>
                  <a:lnTo>
                    <a:pt x="930" y="1662"/>
                  </a:lnTo>
                  <a:lnTo>
                    <a:pt x="1049" y="1365"/>
                  </a:lnTo>
                  <a:lnTo>
                    <a:pt x="1227" y="1088"/>
                  </a:lnTo>
                  <a:lnTo>
                    <a:pt x="1425" y="851"/>
                  </a:lnTo>
                  <a:lnTo>
                    <a:pt x="1543" y="732"/>
                  </a:lnTo>
                  <a:lnTo>
                    <a:pt x="1662" y="633"/>
                  </a:lnTo>
                  <a:lnTo>
                    <a:pt x="1800" y="535"/>
                  </a:lnTo>
                  <a:lnTo>
                    <a:pt x="1939" y="455"/>
                  </a:lnTo>
                  <a:lnTo>
                    <a:pt x="2018" y="396"/>
                  </a:lnTo>
                  <a:lnTo>
                    <a:pt x="2077" y="356"/>
                  </a:lnTo>
                  <a:lnTo>
                    <a:pt x="2117" y="297"/>
                  </a:lnTo>
                  <a:lnTo>
                    <a:pt x="2137" y="258"/>
                  </a:lnTo>
                  <a:lnTo>
                    <a:pt x="2137" y="198"/>
                  </a:lnTo>
                  <a:lnTo>
                    <a:pt x="2137" y="159"/>
                  </a:lnTo>
                  <a:lnTo>
                    <a:pt x="2097" y="79"/>
                  </a:lnTo>
                  <a:lnTo>
                    <a:pt x="1998" y="20"/>
                  </a:lnTo>
                  <a:lnTo>
                    <a:pt x="189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A71E03DE-72F9-503D-4DFB-9CACE9E1E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59" y="1047512"/>
            <a:ext cx="7567419" cy="380256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814A8BF-EA9E-239D-B8B6-4765748E9B56}"/>
              </a:ext>
            </a:extLst>
          </p:cNvPr>
          <p:cNvSpPr/>
          <p:nvPr/>
        </p:nvSpPr>
        <p:spPr>
          <a:xfrm>
            <a:off x="1197935" y="1906772"/>
            <a:ext cx="5394251" cy="2197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5DEAE59-50D1-8D74-BF1D-821B5E8A50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76B77-C7E9-4009-AEE1-02471F71AEAD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076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39"/>
          <p:cNvSpPr/>
          <p:nvPr/>
        </p:nvSpPr>
        <p:spPr>
          <a:xfrm>
            <a:off x="155880" y="123143"/>
            <a:ext cx="4869600" cy="548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dist="95250" dir="30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39"/>
          <p:cNvSpPr txBox="1">
            <a:spLocks noGrp="1"/>
          </p:cNvSpPr>
          <p:nvPr>
            <p:ph type="title"/>
          </p:nvPr>
        </p:nvSpPr>
        <p:spPr>
          <a:xfrm>
            <a:off x="-1261320" y="168893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2"/>
                </a:solidFill>
              </a:rPr>
              <a:t>主要功能介紹  訂單更新</a:t>
            </a:r>
            <a:endParaRPr lang="en-US" b="1" dirty="0">
              <a:solidFill>
                <a:schemeClr val="dk2"/>
              </a:solidFill>
            </a:endParaRPr>
          </a:p>
        </p:txBody>
      </p:sp>
      <p:grpSp>
        <p:nvGrpSpPr>
          <p:cNvPr id="1271" name="Google Shape;1271;p39"/>
          <p:cNvGrpSpPr/>
          <p:nvPr/>
        </p:nvGrpSpPr>
        <p:grpSpPr>
          <a:xfrm>
            <a:off x="7671432" y="-235185"/>
            <a:ext cx="1502711" cy="1206271"/>
            <a:chOff x="3544650" y="4410025"/>
            <a:chExt cx="1195950" cy="960025"/>
          </a:xfrm>
        </p:grpSpPr>
        <p:sp>
          <p:nvSpPr>
            <p:cNvPr id="1272" name="Google Shape;1272;p39"/>
            <p:cNvSpPr/>
            <p:nvPr/>
          </p:nvSpPr>
          <p:spPr>
            <a:xfrm>
              <a:off x="3571850" y="5042600"/>
              <a:ext cx="1051025" cy="323500"/>
            </a:xfrm>
            <a:custGeom>
              <a:avLst/>
              <a:gdLst/>
              <a:ahLst/>
              <a:cxnLst/>
              <a:rect l="l" t="t" r="r" b="b"/>
              <a:pathLst>
                <a:path w="42041" h="12940" extrusionOk="0">
                  <a:moveTo>
                    <a:pt x="21881" y="1"/>
                  </a:moveTo>
                  <a:lnTo>
                    <a:pt x="20793" y="40"/>
                  </a:lnTo>
                  <a:lnTo>
                    <a:pt x="19705" y="80"/>
                  </a:lnTo>
                  <a:lnTo>
                    <a:pt x="18636" y="139"/>
                  </a:lnTo>
                  <a:lnTo>
                    <a:pt x="17588" y="218"/>
                  </a:lnTo>
                  <a:lnTo>
                    <a:pt x="16559" y="317"/>
                  </a:lnTo>
                  <a:lnTo>
                    <a:pt x="15550" y="436"/>
                  </a:lnTo>
                  <a:lnTo>
                    <a:pt x="14561" y="555"/>
                  </a:lnTo>
                  <a:lnTo>
                    <a:pt x="13572" y="693"/>
                  </a:lnTo>
                  <a:lnTo>
                    <a:pt x="12622" y="832"/>
                  </a:lnTo>
                  <a:lnTo>
                    <a:pt x="11692" y="990"/>
                  </a:lnTo>
                  <a:lnTo>
                    <a:pt x="10802" y="1168"/>
                  </a:lnTo>
                  <a:lnTo>
                    <a:pt x="9932" y="1366"/>
                  </a:lnTo>
                  <a:lnTo>
                    <a:pt x="9081" y="1544"/>
                  </a:lnTo>
                  <a:lnTo>
                    <a:pt x="8270" y="1762"/>
                  </a:lnTo>
                  <a:lnTo>
                    <a:pt x="7478" y="1979"/>
                  </a:lnTo>
                  <a:lnTo>
                    <a:pt x="6727" y="2217"/>
                  </a:lnTo>
                  <a:lnTo>
                    <a:pt x="5995" y="2454"/>
                  </a:lnTo>
                  <a:lnTo>
                    <a:pt x="5302" y="2691"/>
                  </a:lnTo>
                  <a:lnTo>
                    <a:pt x="4649" y="2949"/>
                  </a:lnTo>
                  <a:lnTo>
                    <a:pt x="4036" y="3226"/>
                  </a:lnTo>
                  <a:lnTo>
                    <a:pt x="3462" y="3483"/>
                  </a:lnTo>
                  <a:lnTo>
                    <a:pt x="2928" y="3780"/>
                  </a:lnTo>
                  <a:lnTo>
                    <a:pt x="2434" y="4057"/>
                  </a:lnTo>
                  <a:lnTo>
                    <a:pt x="1979" y="4353"/>
                  </a:lnTo>
                  <a:lnTo>
                    <a:pt x="1563" y="4650"/>
                  </a:lnTo>
                  <a:lnTo>
                    <a:pt x="1207" y="4967"/>
                  </a:lnTo>
                  <a:lnTo>
                    <a:pt x="871" y="5263"/>
                  </a:lnTo>
                  <a:lnTo>
                    <a:pt x="613" y="5580"/>
                  </a:lnTo>
                  <a:lnTo>
                    <a:pt x="376" y="5896"/>
                  </a:lnTo>
                  <a:lnTo>
                    <a:pt x="218" y="6233"/>
                  </a:lnTo>
                  <a:lnTo>
                    <a:pt x="139" y="6391"/>
                  </a:lnTo>
                  <a:lnTo>
                    <a:pt x="79" y="6549"/>
                  </a:lnTo>
                  <a:lnTo>
                    <a:pt x="40" y="6708"/>
                  </a:lnTo>
                  <a:lnTo>
                    <a:pt x="20" y="6886"/>
                  </a:lnTo>
                  <a:lnTo>
                    <a:pt x="0" y="7044"/>
                  </a:lnTo>
                  <a:lnTo>
                    <a:pt x="0" y="7222"/>
                  </a:lnTo>
                  <a:lnTo>
                    <a:pt x="20" y="7380"/>
                  </a:lnTo>
                  <a:lnTo>
                    <a:pt x="40" y="7538"/>
                  </a:lnTo>
                  <a:lnTo>
                    <a:pt x="79" y="7697"/>
                  </a:lnTo>
                  <a:lnTo>
                    <a:pt x="139" y="7875"/>
                  </a:lnTo>
                  <a:lnTo>
                    <a:pt x="198" y="8033"/>
                  </a:lnTo>
                  <a:lnTo>
                    <a:pt x="277" y="8191"/>
                  </a:lnTo>
                  <a:lnTo>
                    <a:pt x="475" y="8488"/>
                  </a:lnTo>
                  <a:lnTo>
                    <a:pt x="712" y="8805"/>
                  </a:lnTo>
                  <a:lnTo>
                    <a:pt x="1009" y="9082"/>
                  </a:lnTo>
                  <a:lnTo>
                    <a:pt x="1365" y="9378"/>
                  </a:lnTo>
                  <a:lnTo>
                    <a:pt x="1741" y="9655"/>
                  </a:lnTo>
                  <a:lnTo>
                    <a:pt x="2176" y="9932"/>
                  </a:lnTo>
                  <a:lnTo>
                    <a:pt x="2651" y="10189"/>
                  </a:lnTo>
                  <a:lnTo>
                    <a:pt x="3166" y="10447"/>
                  </a:lnTo>
                  <a:lnTo>
                    <a:pt x="3719" y="10684"/>
                  </a:lnTo>
                  <a:lnTo>
                    <a:pt x="4313" y="10902"/>
                  </a:lnTo>
                  <a:lnTo>
                    <a:pt x="4946" y="11139"/>
                  </a:lnTo>
                  <a:lnTo>
                    <a:pt x="5619" y="11337"/>
                  </a:lnTo>
                  <a:lnTo>
                    <a:pt x="6331" y="11535"/>
                  </a:lnTo>
                  <a:lnTo>
                    <a:pt x="7063" y="11733"/>
                  </a:lnTo>
                  <a:lnTo>
                    <a:pt x="7834" y="11891"/>
                  </a:lnTo>
                  <a:lnTo>
                    <a:pt x="8626" y="12069"/>
                  </a:lnTo>
                  <a:lnTo>
                    <a:pt x="9457" y="12207"/>
                  </a:lnTo>
                  <a:lnTo>
                    <a:pt x="10327" y="12346"/>
                  </a:lnTo>
                  <a:lnTo>
                    <a:pt x="11198" y="12465"/>
                  </a:lnTo>
                  <a:lnTo>
                    <a:pt x="12108" y="12583"/>
                  </a:lnTo>
                  <a:lnTo>
                    <a:pt x="13057" y="12682"/>
                  </a:lnTo>
                  <a:lnTo>
                    <a:pt x="14007" y="12761"/>
                  </a:lnTo>
                  <a:lnTo>
                    <a:pt x="14996" y="12821"/>
                  </a:lnTo>
                  <a:lnTo>
                    <a:pt x="15985" y="12880"/>
                  </a:lnTo>
                  <a:lnTo>
                    <a:pt x="17014" y="12920"/>
                  </a:lnTo>
                  <a:lnTo>
                    <a:pt x="18043" y="12939"/>
                  </a:lnTo>
                  <a:lnTo>
                    <a:pt x="19091" y="12939"/>
                  </a:lnTo>
                  <a:lnTo>
                    <a:pt x="20160" y="12920"/>
                  </a:lnTo>
                  <a:lnTo>
                    <a:pt x="21248" y="12900"/>
                  </a:lnTo>
                  <a:lnTo>
                    <a:pt x="22336" y="12841"/>
                  </a:lnTo>
                  <a:lnTo>
                    <a:pt x="23404" y="12781"/>
                  </a:lnTo>
                  <a:lnTo>
                    <a:pt x="24453" y="12702"/>
                  </a:lnTo>
                  <a:lnTo>
                    <a:pt x="25482" y="12603"/>
                  </a:lnTo>
                  <a:lnTo>
                    <a:pt x="26491" y="12504"/>
                  </a:lnTo>
                  <a:lnTo>
                    <a:pt x="27480" y="12385"/>
                  </a:lnTo>
                  <a:lnTo>
                    <a:pt x="28469" y="12247"/>
                  </a:lnTo>
                  <a:lnTo>
                    <a:pt x="29419" y="12089"/>
                  </a:lnTo>
                  <a:lnTo>
                    <a:pt x="30348" y="11930"/>
                  </a:lnTo>
                  <a:lnTo>
                    <a:pt x="31239" y="11752"/>
                  </a:lnTo>
                  <a:lnTo>
                    <a:pt x="32109" y="11574"/>
                  </a:lnTo>
                  <a:lnTo>
                    <a:pt x="32960" y="11377"/>
                  </a:lnTo>
                  <a:lnTo>
                    <a:pt x="33771" y="11159"/>
                  </a:lnTo>
                  <a:lnTo>
                    <a:pt x="34562" y="10941"/>
                  </a:lnTo>
                  <a:lnTo>
                    <a:pt x="35314" y="10724"/>
                  </a:lnTo>
                  <a:lnTo>
                    <a:pt x="36046" y="10486"/>
                  </a:lnTo>
                  <a:lnTo>
                    <a:pt x="36739" y="10229"/>
                  </a:lnTo>
                  <a:lnTo>
                    <a:pt x="37391" y="9972"/>
                  </a:lnTo>
                  <a:lnTo>
                    <a:pt x="38005" y="9715"/>
                  </a:lnTo>
                  <a:lnTo>
                    <a:pt x="38578" y="9438"/>
                  </a:lnTo>
                  <a:lnTo>
                    <a:pt x="39113" y="9161"/>
                  </a:lnTo>
                  <a:lnTo>
                    <a:pt x="39607" y="8864"/>
                  </a:lnTo>
                  <a:lnTo>
                    <a:pt x="40062" y="8567"/>
                  </a:lnTo>
                  <a:lnTo>
                    <a:pt x="40478" y="8270"/>
                  </a:lnTo>
                  <a:lnTo>
                    <a:pt x="40834" y="7974"/>
                  </a:lnTo>
                  <a:lnTo>
                    <a:pt x="41170" y="7657"/>
                  </a:lnTo>
                  <a:lnTo>
                    <a:pt x="41427" y="7341"/>
                  </a:lnTo>
                  <a:lnTo>
                    <a:pt x="41665" y="7024"/>
                  </a:lnTo>
                  <a:lnTo>
                    <a:pt x="41823" y="6708"/>
                  </a:lnTo>
                  <a:lnTo>
                    <a:pt x="41902" y="6529"/>
                  </a:lnTo>
                  <a:lnTo>
                    <a:pt x="41961" y="6371"/>
                  </a:lnTo>
                  <a:lnTo>
                    <a:pt x="42001" y="6213"/>
                  </a:lnTo>
                  <a:lnTo>
                    <a:pt x="42021" y="6035"/>
                  </a:lnTo>
                  <a:lnTo>
                    <a:pt x="42041" y="5877"/>
                  </a:lnTo>
                  <a:lnTo>
                    <a:pt x="42041" y="5718"/>
                  </a:lnTo>
                  <a:lnTo>
                    <a:pt x="42021" y="5540"/>
                  </a:lnTo>
                  <a:lnTo>
                    <a:pt x="42001" y="5382"/>
                  </a:lnTo>
                  <a:lnTo>
                    <a:pt x="41961" y="5224"/>
                  </a:lnTo>
                  <a:lnTo>
                    <a:pt x="41902" y="5065"/>
                  </a:lnTo>
                  <a:lnTo>
                    <a:pt x="41843" y="4907"/>
                  </a:lnTo>
                  <a:lnTo>
                    <a:pt x="41764" y="4749"/>
                  </a:lnTo>
                  <a:lnTo>
                    <a:pt x="41566" y="4432"/>
                  </a:lnTo>
                  <a:lnTo>
                    <a:pt x="41328" y="4136"/>
                  </a:lnTo>
                  <a:lnTo>
                    <a:pt x="41032" y="3839"/>
                  </a:lnTo>
                  <a:lnTo>
                    <a:pt x="40676" y="3542"/>
                  </a:lnTo>
                  <a:lnTo>
                    <a:pt x="40300" y="3265"/>
                  </a:lnTo>
                  <a:lnTo>
                    <a:pt x="39864" y="3008"/>
                  </a:lnTo>
                  <a:lnTo>
                    <a:pt x="39390" y="2731"/>
                  </a:lnTo>
                  <a:lnTo>
                    <a:pt x="38875" y="2494"/>
                  </a:lnTo>
                  <a:lnTo>
                    <a:pt x="38321" y="2256"/>
                  </a:lnTo>
                  <a:lnTo>
                    <a:pt x="37728" y="2019"/>
                  </a:lnTo>
                  <a:lnTo>
                    <a:pt x="37095" y="1801"/>
                  </a:lnTo>
                  <a:lnTo>
                    <a:pt x="36422" y="1584"/>
                  </a:lnTo>
                  <a:lnTo>
                    <a:pt x="35710" y="1386"/>
                  </a:lnTo>
                  <a:lnTo>
                    <a:pt x="34978" y="1208"/>
                  </a:lnTo>
                  <a:lnTo>
                    <a:pt x="34206" y="1030"/>
                  </a:lnTo>
                  <a:lnTo>
                    <a:pt x="33415" y="871"/>
                  </a:lnTo>
                  <a:lnTo>
                    <a:pt x="32584" y="713"/>
                  </a:lnTo>
                  <a:lnTo>
                    <a:pt x="31713" y="575"/>
                  </a:lnTo>
                  <a:lnTo>
                    <a:pt x="30843" y="456"/>
                  </a:lnTo>
                  <a:lnTo>
                    <a:pt x="29933" y="337"/>
                  </a:lnTo>
                  <a:lnTo>
                    <a:pt x="28983" y="258"/>
                  </a:lnTo>
                  <a:lnTo>
                    <a:pt x="28034" y="159"/>
                  </a:lnTo>
                  <a:lnTo>
                    <a:pt x="27045" y="100"/>
                  </a:lnTo>
                  <a:lnTo>
                    <a:pt x="26055" y="60"/>
                  </a:lnTo>
                  <a:lnTo>
                    <a:pt x="25027" y="21"/>
                  </a:lnTo>
                  <a:lnTo>
                    <a:pt x="239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9"/>
            <p:cNvSpPr/>
            <p:nvPr/>
          </p:nvSpPr>
          <p:spPr>
            <a:xfrm>
              <a:off x="3566900" y="5037650"/>
              <a:ext cx="1061425" cy="332400"/>
            </a:xfrm>
            <a:custGeom>
              <a:avLst/>
              <a:gdLst/>
              <a:ahLst/>
              <a:cxnLst/>
              <a:rect l="l" t="t" r="r" b="b"/>
              <a:pathLst>
                <a:path w="42457" h="13296" extrusionOk="0">
                  <a:moveTo>
                    <a:pt x="24552" y="318"/>
                  </a:moveTo>
                  <a:lnTo>
                    <a:pt x="25719" y="357"/>
                  </a:lnTo>
                  <a:lnTo>
                    <a:pt x="26867" y="416"/>
                  </a:lnTo>
                  <a:lnTo>
                    <a:pt x="28034" y="496"/>
                  </a:lnTo>
                  <a:lnTo>
                    <a:pt x="29181" y="595"/>
                  </a:lnTo>
                  <a:lnTo>
                    <a:pt x="30329" y="733"/>
                  </a:lnTo>
                  <a:lnTo>
                    <a:pt x="31476" y="871"/>
                  </a:lnTo>
                  <a:lnTo>
                    <a:pt x="32604" y="1050"/>
                  </a:lnTo>
                  <a:lnTo>
                    <a:pt x="33474" y="1208"/>
                  </a:lnTo>
                  <a:lnTo>
                    <a:pt x="34325" y="1366"/>
                  </a:lnTo>
                  <a:lnTo>
                    <a:pt x="35176" y="1564"/>
                  </a:lnTo>
                  <a:lnTo>
                    <a:pt x="36027" y="1782"/>
                  </a:lnTo>
                  <a:lnTo>
                    <a:pt x="36857" y="2039"/>
                  </a:lnTo>
                  <a:lnTo>
                    <a:pt x="37688" y="2316"/>
                  </a:lnTo>
                  <a:lnTo>
                    <a:pt x="38499" y="2632"/>
                  </a:lnTo>
                  <a:lnTo>
                    <a:pt x="39291" y="2988"/>
                  </a:lnTo>
                  <a:lnTo>
                    <a:pt x="39746" y="3226"/>
                  </a:lnTo>
                  <a:lnTo>
                    <a:pt x="40201" y="3503"/>
                  </a:lnTo>
                  <a:lnTo>
                    <a:pt x="40636" y="3819"/>
                  </a:lnTo>
                  <a:lnTo>
                    <a:pt x="40854" y="3978"/>
                  </a:lnTo>
                  <a:lnTo>
                    <a:pt x="41052" y="4156"/>
                  </a:lnTo>
                  <a:lnTo>
                    <a:pt x="41249" y="4353"/>
                  </a:lnTo>
                  <a:lnTo>
                    <a:pt x="41408" y="4551"/>
                  </a:lnTo>
                  <a:lnTo>
                    <a:pt x="41566" y="4749"/>
                  </a:lnTo>
                  <a:lnTo>
                    <a:pt x="41704" y="4967"/>
                  </a:lnTo>
                  <a:lnTo>
                    <a:pt x="41823" y="5204"/>
                  </a:lnTo>
                  <a:lnTo>
                    <a:pt x="41902" y="5442"/>
                  </a:lnTo>
                  <a:lnTo>
                    <a:pt x="41981" y="5699"/>
                  </a:lnTo>
                  <a:lnTo>
                    <a:pt x="42000" y="5957"/>
                  </a:lnTo>
                  <a:lnTo>
                    <a:pt x="41981" y="6253"/>
                  </a:lnTo>
                  <a:lnTo>
                    <a:pt x="41922" y="6569"/>
                  </a:lnTo>
                  <a:lnTo>
                    <a:pt x="41823" y="6846"/>
                  </a:lnTo>
                  <a:lnTo>
                    <a:pt x="41685" y="7123"/>
                  </a:lnTo>
                  <a:lnTo>
                    <a:pt x="41526" y="7400"/>
                  </a:lnTo>
                  <a:lnTo>
                    <a:pt x="41329" y="7638"/>
                  </a:lnTo>
                  <a:lnTo>
                    <a:pt x="41111" y="7875"/>
                  </a:lnTo>
                  <a:lnTo>
                    <a:pt x="40874" y="8112"/>
                  </a:lnTo>
                  <a:lnTo>
                    <a:pt x="40636" y="8310"/>
                  </a:lnTo>
                  <a:lnTo>
                    <a:pt x="40379" y="8508"/>
                  </a:lnTo>
                  <a:lnTo>
                    <a:pt x="40102" y="8706"/>
                  </a:lnTo>
                  <a:lnTo>
                    <a:pt x="39825" y="8884"/>
                  </a:lnTo>
                  <a:lnTo>
                    <a:pt x="39271" y="9200"/>
                  </a:lnTo>
                  <a:lnTo>
                    <a:pt x="38737" y="9477"/>
                  </a:lnTo>
                  <a:lnTo>
                    <a:pt x="38282" y="9715"/>
                  </a:lnTo>
                  <a:lnTo>
                    <a:pt x="37807" y="9932"/>
                  </a:lnTo>
                  <a:lnTo>
                    <a:pt x="37332" y="10130"/>
                  </a:lnTo>
                  <a:lnTo>
                    <a:pt x="36857" y="10308"/>
                  </a:lnTo>
                  <a:lnTo>
                    <a:pt x="35888" y="10664"/>
                  </a:lnTo>
                  <a:lnTo>
                    <a:pt x="34899" y="10961"/>
                  </a:lnTo>
                  <a:lnTo>
                    <a:pt x="33910" y="11238"/>
                  </a:lnTo>
                  <a:lnTo>
                    <a:pt x="32901" y="11495"/>
                  </a:lnTo>
                  <a:lnTo>
                    <a:pt x="31892" y="11713"/>
                  </a:lnTo>
                  <a:lnTo>
                    <a:pt x="30903" y="11911"/>
                  </a:lnTo>
                  <a:lnTo>
                    <a:pt x="29597" y="12148"/>
                  </a:lnTo>
                  <a:lnTo>
                    <a:pt x="28311" y="12366"/>
                  </a:lnTo>
                  <a:lnTo>
                    <a:pt x="26985" y="12544"/>
                  </a:lnTo>
                  <a:lnTo>
                    <a:pt x="25680" y="12702"/>
                  </a:lnTo>
                  <a:lnTo>
                    <a:pt x="24354" y="12821"/>
                  </a:lnTo>
                  <a:lnTo>
                    <a:pt x="23029" y="12920"/>
                  </a:lnTo>
                  <a:lnTo>
                    <a:pt x="21703" y="12979"/>
                  </a:lnTo>
                  <a:lnTo>
                    <a:pt x="20378" y="13019"/>
                  </a:lnTo>
                  <a:lnTo>
                    <a:pt x="19052" y="13039"/>
                  </a:lnTo>
                  <a:lnTo>
                    <a:pt x="17707" y="12999"/>
                  </a:lnTo>
                  <a:lnTo>
                    <a:pt x="16381" y="12959"/>
                  </a:lnTo>
                  <a:lnTo>
                    <a:pt x="15056" y="12880"/>
                  </a:lnTo>
                  <a:lnTo>
                    <a:pt x="13750" y="12781"/>
                  </a:lnTo>
                  <a:lnTo>
                    <a:pt x="12424" y="12643"/>
                  </a:lnTo>
                  <a:lnTo>
                    <a:pt x="11119" y="12465"/>
                  </a:lnTo>
                  <a:lnTo>
                    <a:pt x="9833" y="12267"/>
                  </a:lnTo>
                  <a:lnTo>
                    <a:pt x="8883" y="12109"/>
                  </a:lnTo>
                  <a:lnTo>
                    <a:pt x="7953" y="11931"/>
                  </a:lnTo>
                  <a:lnTo>
                    <a:pt x="7024" y="11713"/>
                  </a:lnTo>
                  <a:lnTo>
                    <a:pt x="6094" y="11456"/>
                  </a:lnTo>
                  <a:lnTo>
                    <a:pt x="5164" y="11159"/>
                  </a:lnTo>
                  <a:lnTo>
                    <a:pt x="4729" y="11001"/>
                  </a:lnTo>
                  <a:lnTo>
                    <a:pt x="4274" y="10843"/>
                  </a:lnTo>
                  <a:lnTo>
                    <a:pt x="3838" y="10645"/>
                  </a:lnTo>
                  <a:lnTo>
                    <a:pt x="3403" y="10447"/>
                  </a:lnTo>
                  <a:lnTo>
                    <a:pt x="2988" y="10229"/>
                  </a:lnTo>
                  <a:lnTo>
                    <a:pt x="2552" y="10012"/>
                  </a:lnTo>
                  <a:lnTo>
                    <a:pt x="2097" y="9715"/>
                  </a:lnTo>
                  <a:lnTo>
                    <a:pt x="1860" y="9557"/>
                  </a:lnTo>
                  <a:lnTo>
                    <a:pt x="1642" y="9379"/>
                  </a:lnTo>
                  <a:lnTo>
                    <a:pt x="1425" y="9181"/>
                  </a:lnTo>
                  <a:lnTo>
                    <a:pt x="1227" y="8983"/>
                  </a:lnTo>
                  <a:lnTo>
                    <a:pt x="1049" y="8785"/>
                  </a:lnTo>
                  <a:lnTo>
                    <a:pt x="871" y="8567"/>
                  </a:lnTo>
                  <a:lnTo>
                    <a:pt x="732" y="8330"/>
                  </a:lnTo>
                  <a:lnTo>
                    <a:pt x="614" y="8093"/>
                  </a:lnTo>
                  <a:lnTo>
                    <a:pt x="534" y="7855"/>
                  </a:lnTo>
                  <a:lnTo>
                    <a:pt x="475" y="7598"/>
                  </a:lnTo>
                  <a:lnTo>
                    <a:pt x="436" y="7321"/>
                  </a:lnTo>
                  <a:lnTo>
                    <a:pt x="455" y="7064"/>
                  </a:lnTo>
                  <a:lnTo>
                    <a:pt x="515" y="6767"/>
                  </a:lnTo>
                  <a:lnTo>
                    <a:pt x="614" y="6490"/>
                  </a:lnTo>
                  <a:lnTo>
                    <a:pt x="752" y="6174"/>
                  </a:lnTo>
                  <a:lnTo>
                    <a:pt x="930" y="5877"/>
                  </a:lnTo>
                  <a:lnTo>
                    <a:pt x="1148" y="5600"/>
                  </a:lnTo>
                  <a:lnTo>
                    <a:pt x="1385" y="5323"/>
                  </a:lnTo>
                  <a:lnTo>
                    <a:pt x="1662" y="5085"/>
                  </a:lnTo>
                  <a:lnTo>
                    <a:pt x="1939" y="4848"/>
                  </a:lnTo>
                  <a:lnTo>
                    <a:pt x="2236" y="4630"/>
                  </a:lnTo>
                  <a:lnTo>
                    <a:pt x="2552" y="4433"/>
                  </a:lnTo>
                  <a:lnTo>
                    <a:pt x="2889" y="4235"/>
                  </a:lnTo>
                  <a:lnTo>
                    <a:pt x="3225" y="4057"/>
                  </a:lnTo>
                  <a:lnTo>
                    <a:pt x="3898" y="3720"/>
                  </a:lnTo>
                  <a:lnTo>
                    <a:pt x="4551" y="3443"/>
                  </a:lnTo>
                  <a:lnTo>
                    <a:pt x="5184" y="3186"/>
                  </a:lnTo>
                  <a:lnTo>
                    <a:pt x="5718" y="2969"/>
                  </a:lnTo>
                  <a:lnTo>
                    <a:pt x="6272" y="2771"/>
                  </a:lnTo>
                  <a:lnTo>
                    <a:pt x="6806" y="2573"/>
                  </a:lnTo>
                  <a:lnTo>
                    <a:pt x="7360" y="2415"/>
                  </a:lnTo>
                  <a:lnTo>
                    <a:pt x="8488" y="2078"/>
                  </a:lnTo>
                  <a:lnTo>
                    <a:pt x="9615" y="1801"/>
                  </a:lnTo>
                  <a:lnTo>
                    <a:pt x="10743" y="1564"/>
                  </a:lnTo>
                  <a:lnTo>
                    <a:pt x="11890" y="1346"/>
                  </a:lnTo>
                  <a:lnTo>
                    <a:pt x="13038" y="1148"/>
                  </a:lnTo>
                  <a:lnTo>
                    <a:pt x="14165" y="970"/>
                  </a:lnTo>
                  <a:lnTo>
                    <a:pt x="15313" y="812"/>
                  </a:lnTo>
                  <a:lnTo>
                    <a:pt x="16460" y="693"/>
                  </a:lnTo>
                  <a:lnTo>
                    <a:pt x="17608" y="575"/>
                  </a:lnTo>
                  <a:lnTo>
                    <a:pt x="18755" y="476"/>
                  </a:lnTo>
                  <a:lnTo>
                    <a:pt x="19923" y="397"/>
                  </a:lnTo>
                  <a:lnTo>
                    <a:pt x="21070" y="357"/>
                  </a:lnTo>
                  <a:lnTo>
                    <a:pt x="22237" y="318"/>
                  </a:lnTo>
                  <a:close/>
                  <a:moveTo>
                    <a:pt x="22435" y="1"/>
                  </a:moveTo>
                  <a:lnTo>
                    <a:pt x="21189" y="41"/>
                  </a:lnTo>
                  <a:lnTo>
                    <a:pt x="19962" y="100"/>
                  </a:lnTo>
                  <a:lnTo>
                    <a:pt x="18716" y="179"/>
                  </a:lnTo>
                  <a:lnTo>
                    <a:pt x="17489" y="298"/>
                  </a:lnTo>
                  <a:lnTo>
                    <a:pt x="16263" y="416"/>
                  </a:lnTo>
                  <a:lnTo>
                    <a:pt x="15036" y="555"/>
                  </a:lnTo>
                  <a:lnTo>
                    <a:pt x="13829" y="733"/>
                  </a:lnTo>
                  <a:lnTo>
                    <a:pt x="12800" y="891"/>
                  </a:lnTo>
                  <a:lnTo>
                    <a:pt x="11791" y="1050"/>
                  </a:lnTo>
                  <a:lnTo>
                    <a:pt x="10782" y="1247"/>
                  </a:lnTo>
                  <a:lnTo>
                    <a:pt x="9773" y="1465"/>
                  </a:lnTo>
                  <a:lnTo>
                    <a:pt x="8764" y="1722"/>
                  </a:lnTo>
                  <a:lnTo>
                    <a:pt x="7775" y="1999"/>
                  </a:lnTo>
                  <a:lnTo>
                    <a:pt x="6786" y="2296"/>
                  </a:lnTo>
                  <a:lnTo>
                    <a:pt x="5817" y="2632"/>
                  </a:lnTo>
                  <a:lnTo>
                    <a:pt x="5164" y="2870"/>
                  </a:lnTo>
                  <a:lnTo>
                    <a:pt x="4511" y="3127"/>
                  </a:lnTo>
                  <a:lnTo>
                    <a:pt x="3858" y="3424"/>
                  </a:lnTo>
                  <a:lnTo>
                    <a:pt x="3225" y="3740"/>
                  </a:lnTo>
                  <a:lnTo>
                    <a:pt x="2612" y="4076"/>
                  </a:lnTo>
                  <a:lnTo>
                    <a:pt x="2315" y="4274"/>
                  </a:lnTo>
                  <a:lnTo>
                    <a:pt x="2018" y="4472"/>
                  </a:lnTo>
                  <a:lnTo>
                    <a:pt x="1741" y="4670"/>
                  </a:lnTo>
                  <a:lnTo>
                    <a:pt x="1464" y="4888"/>
                  </a:lnTo>
                  <a:lnTo>
                    <a:pt x="1187" y="5125"/>
                  </a:lnTo>
                  <a:lnTo>
                    <a:pt x="930" y="5362"/>
                  </a:lnTo>
                  <a:lnTo>
                    <a:pt x="713" y="5600"/>
                  </a:lnTo>
                  <a:lnTo>
                    <a:pt x="534" y="5817"/>
                  </a:lnTo>
                  <a:lnTo>
                    <a:pt x="376" y="6055"/>
                  </a:lnTo>
                  <a:lnTo>
                    <a:pt x="257" y="6272"/>
                  </a:lnTo>
                  <a:lnTo>
                    <a:pt x="159" y="6490"/>
                  </a:lnTo>
                  <a:lnTo>
                    <a:pt x="79" y="6727"/>
                  </a:lnTo>
                  <a:lnTo>
                    <a:pt x="20" y="6945"/>
                  </a:lnTo>
                  <a:lnTo>
                    <a:pt x="0" y="7143"/>
                  </a:lnTo>
                  <a:lnTo>
                    <a:pt x="0" y="7361"/>
                  </a:lnTo>
                  <a:lnTo>
                    <a:pt x="20" y="7578"/>
                  </a:lnTo>
                  <a:lnTo>
                    <a:pt x="60" y="7776"/>
                  </a:lnTo>
                  <a:lnTo>
                    <a:pt x="139" y="7974"/>
                  </a:lnTo>
                  <a:lnTo>
                    <a:pt x="218" y="8172"/>
                  </a:lnTo>
                  <a:lnTo>
                    <a:pt x="317" y="8370"/>
                  </a:lnTo>
                  <a:lnTo>
                    <a:pt x="416" y="8567"/>
                  </a:lnTo>
                  <a:lnTo>
                    <a:pt x="554" y="8745"/>
                  </a:lnTo>
                  <a:lnTo>
                    <a:pt x="693" y="8923"/>
                  </a:lnTo>
                  <a:lnTo>
                    <a:pt x="851" y="9102"/>
                  </a:lnTo>
                  <a:lnTo>
                    <a:pt x="1207" y="9438"/>
                  </a:lnTo>
                  <a:lnTo>
                    <a:pt x="1583" y="9754"/>
                  </a:lnTo>
                  <a:lnTo>
                    <a:pt x="1998" y="10051"/>
                  </a:lnTo>
                  <a:lnTo>
                    <a:pt x="2414" y="10328"/>
                  </a:lnTo>
                  <a:lnTo>
                    <a:pt x="2849" y="10585"/>
                  </a:lnTo>
                  <a:lnTo>
                    <a:pt x="3304" y="10803"/>
                  </a:lnTo>
                  <a:lnTo>
                    <a:pt x="3720" y="11001"/>
                  </a:lnTo>
                  <a:lnTo>
                    <a:pt x="4333" y="11238"/>
                  </a:lnTo>
                  <a:lnTo>
                    <a:pt x="4966" y="11476"/>
                  </a:lnTo>
                  <a:lnTo>
                    <a:pt x="5599" y="11673"/>
                  </a:lnTo>
                  <a:lnTo>
                    <a:pt x="6232" y="11871"/>
                  </a:lnTo>
                  <a:lnTo>
                    <a:pt x="6885" y="12049"/>
                  </a:lnTo>
                  <a:lnTo>
                    <a:pt x="7538" y="12208"/>
                  </a:lnTo>
                  <a:lnTo>
                    <a:pt x="8191" y="12346"/>
                  </a:lnTo>
                  <a:lnTo>
                    <a:pt x="8844" y="12465"/>
                  </a:lnTo>
                  <a:lnTo>
                    <a:pt x="9516" y="12583"/>
                  </a:lnTo>
                  <a:lnTo>
                    <a:pt x="10169" y="12682"/>
                  </a:lnTo>
                  <a:lnTo>
                    <a:pt x="11514" y="12860"/>
                  </a:lnTo>
                  <a:lnTo>
                    <a:pt x="12840" y="12999"/>
                  </a:lnTo>
                  <a:lnTo>
                    <a:pt x="14146" y="13118"/>
                  </a:lnTo>
                  <a:lnTo>
                    <a:pt x="15036" y="13177"/>
                  </a:lnTo>
                  <a:lnTo>
                    <a:pt x="15906" y="13217"/>
                  </a:lnTo>
                  <a:lnTo>
                    <a:pt x="16797" y="13256"/>
                  </a:lnTo>
                  <a:lnTo>
                    <a:pt x="17667" y="13276"/>
                  </a:lnTo>
                  <a:lnTo>
                    <a:pt x="18557" y="13296"/>
                  </a:lnTo>
                  <a:lnTo>
                    <a:pt x="19428" y="13296"/>
                  </a:lnTo>
                  <a:lnTo>
                    <a:pt x="20318" y="13276"/>
                  </a:lnTo>
                  <a:lnTo>
                    <a:pt x="21189" y="13256"/>
                  </a:lnTo>
                  <a:lnTo>
                    <a:pt x="22949" y="13177"/>
                  </a:lnTo>
                  <a:lnTo>
                    <a:pt x="24710" y="13039"/>
                  </a:lnTo>
                  <a:lnTo>
                    <a:pt x="26471" y="12880"/>
                  </a:lnTo>
                  <a:lnTo>
                    <a:pt x="28212" y="12663"/>
                  </a:lnTo>
                  <a:lnTo>
                    <a:pt x="29557" y="12465"/>
                  </a:lnTo>
                  <a:lnTo>
                    <a:pt x="30903" y="12227"/>
                  </a:lnTo>
                  <a:lnTo>
                    <a:pt x="32228" y="11950"/>
                  </a:lnTo>
                  <a:lnTo>
                    <a:pt x="32901" y="11812"/>
                  </a:lnTo>
                  <a:lnTo>
                    <a:pt x="33573" y="11634"/>
                  </a:lnTo>
                  <a:lnTo>
                    <a:pt x="34226" y="11476"/>
                  </a:lnTo>
                  <a:lnTo>
                    <a:pt x="34879" y="11278"/>
                  </a:lnTo>
                  <a:lnTo>
                    <a:pt x="35532" y="11080"/>
                  </a:lnTo>
                  <a:lnTo>
                    <a:pt x="36185" y="10862"/>
                  </a:lnTo>
                  <a:lnTo>
                    <a:pt x="36818" y="10625"/>
                  </a:lnTo>
                  <a:lnTo>
                    <a:pt x="37451" y="10387"/>
                  </a:lnTo>
                  <a:lnTo>
                    <a:pt x="38084" y="10111"/>
                  </a:lnTo>
                  <a:lnTo>
                    <a:pt x="38697" y="9834"/>
                  </a:lnTo>
                  <a:lnTo>
                    <a:pt x="39291" y="9537"/>
                  </a:lnTo>
                  <a:lnTo>
                    <a:pt x="39924" y="9200"/>
                  </a:lnTo>
                  <a:lnTo>
                    <a:pt x="40240" y="9003"/>
                  </a:lnTo>
                  <a:lnTo>
                    <a:pt x="40557" y="8785"/>
                  </a:lnTo>
                  <a:lnTo>
                    <a:pt x="40874" y="8567"/>
                  </a:lnTo>
                  <a:lnTo>
                    <a:pt x="41150" y="8330"/>
                  </a:lnTo>
                  <a:lnTo>
                    <a:pt x="41427" y="8073"/>
                  </a:lnTo>
                  <a:lnTo>
                    <a:pt x="41685" y="7816"/>
                  </a:lnTo>
                  <a:lnTo>
                    <a:pt x="41902" y="7519"/>
                  </a:lnTo>
                  <a:lnTo>
                    <a:pt x="42100" y="7222"/>
                  </a:lnTo>
                  <a:lnTo>
                    <a:pt x="42239" y="6925"/>
                  </a:lnTo>
                  <a:lnTo>
                    <a:pt x="42357" y="6589"/>
                  </a:lnTo>
                  <a:lnTo>
                    <a:pt x="42417" y="6431"/>
                  </a:lnTo>
                  <a:lnTo>
                    <a:pt x="42436" y="6253"/>
                  </a:lnTo>
                  <a:lnTo>
                    <a:pt x="42456" y="6075"/>
                  </a:lnTo>
                  <a:lnTo>
                    <a:pt x="42456" y="5916"/>
                  </a:lnTo>
                  <a:lnTo>
                    <a:pt x="42456" y="5857"/>
                  </a:lnTo>
                  <a:lnTo>
                    <a:pt x="42436" y="5600"/>
                  </a:lnTo>
                  <a:lnTo>
                    <a:pt x="42377" y="5362"/>
                  </a:lnTo>
                  <a:lnTo>
                    <a:pt x="42298" y="5125"/>
                  </a:lnTo>
                  <a:lnTo>
                    <a:pt x="42199" y="4907"/>
                  </a:lnTo>
                  <a:lnTo>
                    <a:pt x="42080" y="4690"/>
                  </a:lnTo>
                  <a:lnTo>
                    <a:pt x="41942" y="4492"/>
                  </a:lnTo>
                  <a:lnTo>
                    <a:pt x="41784" y="4314"/>
                  </a:lnTo>
                  <a:lnTo>
                    <a:pt x="41625" y="4116"/>
                  </a:lnTo>
                  <a:lnTo>
                    <a:pt x="41447" y="3958"/>
                  </a:lnTo>
                  <a:lnTo>
                    <a:pt x="41269" y="3780"/>
                  </a:lnTo>
                  <a:lnTo>
                    <a:pt x="40874" y="3483"/>
                  </a:lnTo>
                  <a:lnTo>
                    <a:pt x="40458" y="3206"/>
                  </a:lnTo>
                  <a:lnTo>
                    <a:pt x="40043" y="2969"/>
                  </a:lnTo>
                  <a:lnTo>
                    <a:pt x="39667" y="2751"/>
                  </a:lnTo>
                  <a:lnTo>
                    <a:pt x="39271" y="2573"/>
                  </a:lnTo>
                  <a:lnTo>
                    <a:pt x="38895" y="2395"/>
                  </a:lnTo>
                  <a:lnTo>
                    <a:pt x="38499" y="2217"/>
                  </a:lnTo>
                  <a:lnTo>
                    <a:pt x="37688" y="1920"/>
                  </a:lnTo>
                  <a:lnTo>
                    <a:pt x="36857" y="1663"/>
                  </a:lnTo>
                  <a:lnTo>
                    <a:pt x="36027" y="1425"/>
                  </a:lnTo>
                  <a:lnTo>
                    <a:pt x="35196" y="1228"/>
                  </a:lnTo>
                  <a:lnTo>
                    <a:pt x="34345" y="1050"/>
                  </a:lnTo>
                  <a:lnTo>
                    <a:pt x="33514" y="871"/>
                  </a:lnTo>
                  <a:lnTo>
                    <a:pt x="32307" y="654"/>
                  </a:lnTo>
                  <a:lnTo>
                    <a:pt x="31081" y="476"/>
                  </a:lnTo>
                  <a:lnTo>
                    <a:pt x="29854" y="337"/>
                  </a:lnTo>
                  <a:lnTo>
                    <a:pt x="28627" y="199"/>
                  </a:lnTo>
                  <a:lnTo>
                    <a:pt x="27401" y="120"/>
                  </a:lnTo>
                  <a:lnTo>
                    <a:pt x="26154" y="41"/>
                  </a:lnTo>
                  <a:lnTo>
                    <a:pt x="249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9"/>
            <p:cNvSpPr/>
            <p:nvPr/>
          </p:nvSpPr>
          <p:spPr>
            <a:xfrm>
              <a:off x="3637125" y="5073775"/>
              <a:ext cx="940250" cy="258200"/>
            </a:xfrm>
            <a:custGeom>
              <a:avLst/>
              <a:gdLst/>
              <a:ahLst/>
              <a:cxnLst/>
              <a:rect l="l" t="t" r="r" b="b"/>
              <a:pathLst>
                <a:path w="37610" h="10328" extrusionOk="0">
                  <a:moveTo>
                    <a:pt x="22772" y="238"/>
                  </a:moveTo>
                  <a:lnTo>
                    <a:pt x="24216" y="277"/>
                  </a:lnTo>
                  <a:lnTo>
                    <a:pt x="25660" y="356"/>
                  </a:lnTo>
                  <a:lnTo>
                    <a:pt x="26669" y="416"/>
                  </a:lnTo>
                  <a:lnTo>
                    <a:pt x="27698" y="515"/>
                  </a:lnTo>
                  <a:lnTo>
                    <a:pt x="28727" y="614"/>
                  </a:lnTo>
                  <a:lnTo>
                    <a:pt x="29755" y="772"/>
                  </a:lnTo>
                  <a:lnTo>
                    <a:pt x="30764" y="930"/>
                  </a:lnTo>
                  <a:lnTo>
                    <a:pt x="31773" y="1148"/>
                  </a:lnTo>
                  <a:lnTo>
                    <a:pt x="32762" y="1385"/>
                  </a:lnTo>
                  <a:lnTo>
                    <a:pt x="33752" y="1682"/>
                  </a:lnTo>
                  <a:lnTo>
                    <a:pt x="34246" y="1840"/>
                  </a:lnTo>
                  <a:lnTo>
                    <a:pt x="34780" y="2038"/>
                  </a:lnTo>
                  <a:lnTo>
                    <a:pt x="35315" y="2275"/>
                  </a:lnTo>
                  <a:lnTo>
                    <a:pt x="35592" y="2414"/>
                  </a:lnTo>
                  <a:lnTo>
                    <a:pt x="35849" y="2552"/>
                  </a:lnTo>
                  <a:lnTo>
                    <a:pt x="36106" y="2730"/>
                  </a:lnTo>
                  <a:lnTo>
                    <a:pt x="36324" y="2908"/>
                  </a:lnTo>
                  <a:lnTo>
                    <a:pt x="36541" y="3086"/>
                  </a:lnTo>
                  <a:lnTo>
                    <a:pt x="36719" y="3304"/>
                  </a:lnTo>
                  <a:lnTo>
                    <a:pt x="36877" y="3522"/>
                  </a:lnTo>
                  <a:lnTo>
                    <a:pt x="37016" y="3759"/>
                  </a:lnTo>
                  <a:lnTo>
                    <a:pt x="37095" y="4016"/>
                  </a:lnTo>
                  <a:lnTo>
                    <a:pt x="37154" y="4293"/>
                  </a:lnTo>
                  <a:lnTo>
                    <a:pt x="37135" y="4452"/>
                  </a:lnTo>
                  <a:lnTo>
                    <a:pt x="37115" y="4610"/>
                  </a:lnTo>
                  <a:lnTo>
                    <a:pt x="37075" y="4768"/>
                  </a:lnTo>
                  <a:lnTo>
                    <a:pt x="37036" y="4926"/>
                  </a:lnTo>
                  <a:lnTo>
                    <a:pt x="36976" y="5065"/>
                  </a:lnTo>
                  <a:lnTo>
                    <a:pt x="36897" y="5203"/>
                  </a:lnTo>
                  <a:lnTo>
                    <a:pt x="36719" y="5480"/>
                  </a:lnTo>
                  <a:lnTo>
                    <a:pt x="36482" y="5738"/>
                  </a:lnTo>
                  <a:lnTo>
                    <a:pt x="36244" y="5975"/>
                  </a:lnTo>
                  <a:lnTo>
                    <a:pt x="35948" y="6193"/>
                  </a:lnTo>
                  <a:lnTo>
                    <a:pt x="35651" y="6390"/>
                  </a:lnTo>
                  <a:lnTo>
                    <a:pt x="35334" y="6588"/>
                  </a:lnTo>
                  <a:lnTo>
                    <a:pt x="34998" y="6766"/>
                  </a:lnTo>
                  <a:lnTo>
                    <a:pt x="34662" y="6925"/>
                  </a:lnTo>
                  <a:lnTo>
                    <a:pt x="34325" y="7063"/>
                  </a:lnTo>
                  <a:lnTo>
                    <a:pt x="33692" y="7320"/>
                  </a:lnTo>
                  <a:lnTo>
                    <a:pt x="33138" y="7538"/>
                  </a:lnTo>
                  <a:lnTo>
                    <a:pt x="32584" y="7736"/>
                  </a:lnTo>
                  <a:lnTo>
                    <a:pt x="32030" y="7934"/>
                  </a:lnTo>
                  <a:lnTo>
                    <a:pt x="31457" y="8112"/>
                  </a:lnTo>
                  <a:lnTo>
                    <a:pt x="30883" y="8290"/>
                  </a:lnTo>
                  <a:lnTo>
                    <a:pt x="29736" y="8586"/>
                  </a:lnTo>
                  <a:lnTo>
                    <a:pt x="28568" y="8844"/>
                  </a:lnTo>
                  <a:lnTo>
                    <a:pt x="27401" y="9061"/>
                  </a:lnTo>
                  <a:lnTo>
                    <a:pt x="26234" y="9259"/>
                  </a:lnTo>
                  <a:lnTo>
                    <a:pt x="25047" y="9437"/>
                  </a:lnTo>
                  <a:lnTo>
                    <a:pt x="23880" y="9595"/>
                  </a:lnTo>
                  <a:lnTo>
                    <a:pt x="22435" y="9754"/>
                  </a:lnTo>
                  <a:lnTo>
                    <a:pt x="20991" y="9892"/>
                  </a:lnTo>
                  <a:lnTo>
                    <a:pt x="19567" y="9991"/>
                  </a:lnTo>
                  <a:lnTo>
                    <a:pt x="18103" y="10050"/>
                  </a:lnTo>
                  <a:lnTo>
                    <a:pt x="16659" y="10090"/>
                  </a:lnTo>
                  <a:lnTo>
                    <a:pt x="15214" y="10090"/>
                  </a:lnTo>
                  <a:lnTo>
                    <a:pt x="13770" y="10050"/>
                  </a:lnTo>
                  <a:lnTo>
                    <a:pt x="12326" y="9991"/>
                  </a:lnTo>
                  <a:lnTo>
                    <a:pt x="11258" y="9932"/>
                  </a:lnTo>
                  <a:lnTo>
                    <a:pt x="10189" y="9853"/>
                  </a:lnTo>
                  <a:lnTo>
                    <a:pt x="9101" y="9734"/>
                  </a:lnTo>
                  <a:lnTo>
                    <a:pt x="8033" y="9595"/>
                  </a:lnTo>
                  <a:lnTo>
                    <a:pt x="6964" y="9417"/>
                  </a:lnTo>
                  <a:lnTo>
                    <a:pt x="5916" y="9200"/>
                  </a:lnTo>
                  <a:lnTo>
                    <a:pt x="4867" y="8942"/>
                  </a:lnTo>
                  <a:lnTo>
                    <a:pt x="4353" y="8804"/>
                  </a:lnTo>
                  <a:lnTo>
                    <a:pt x="3839" y="8646"/>
                  </a:lnTo>
                  <a:lnTo>
                    <a:pt x="3344" y="8487"/>
                  </a:lnTo>
                  <a:lnTo>
                    <a:pt x="2790" y="8290"/>
                  </a:lnTo>
                  <a:lnTo>
                    <a:pt x="2513" y="8171"/>
                  </a:lnTo>
                  <a:lnTo>
                    <a:pt x="2236" y="8032"/>
                  </a:lnTo>
                  <a:lnTo>
                    <a:pt x="1959" y="7894"/>
                  </a:lnTo>
                  <a:lnTo>
                    <a:pt x="1682" y="7736"/>
                  </a:lnTo>
                  <a:lnTo>
                    <a:pt x="1425" y="7558"/>
                  </a:lnTo>
                  <a:lnTo>
                    <a:pt x="1188" y="7380"/>
                  </a:lnTo>
                  <a:lnTo>
                    <a:pt x="990" y="7182"/>
                  </a:lnTo>
                  <a:lnTo>
                    <a:pt x="812" y="6964"/>
                  </a:lnTo>
                  <a:lnTo>
                    <a:pt x="653" y="6727"/>
                  </a:lnTo>
                  <a:lnTo>
                    <a:pt x="535" y="6470"/>
                  </a:lnTo>
                  <a:lnTo>
                    <a:pt x="495" y="6351"/>
                  </a:lnTo>
                  <a:lnTo>
                    <a:pt x="456" y="6212"/>
                  </a:lnTo>
                  <a:lnTo>
                    <a:pt x="456" y="6074"/>
                  </a:lnTo>
                  <a:lnTo>
                    <a:pt x="436" y="5916"/>
                  </a:lnTo>
                  <a:lnTo>
                    <a:pt x="456" y="5757"/>
                  </a:lnTo>
                  <a:lnTo>
                    <a:pt x="475" y="5599"/>
                  </a:lnTo>
                  <a:lnTo>
                    <a:pt x="515" y="5441"/>
                  </a:lnTo>
                  <a:lnTo>
                    <a:pt x="574" y="5302"/>
                  </a:lnTo>
                  <a:lnTo>
                    <a:pt x="634" y="5144"/>
                  </a:lnTo>
                  <a:lnTo>
                    <a:pt x="713" y="5006"/>
                  </a:lnTo>
                  <a:lnTo>
                    <a:pt x="812" y="4867"/>
                  </a:lnTo>
                  <a:lnTo>
                    <a:pt x="930" y="4729"/>
                  </a:lnTo>
                  <a:lnTo>
                    <a:pt x="1168" y="4471"/>
                  </a:lnTo>
                  <a:lnTo>
                    <a:pt x="1465" y="4234"/>
                  </a:lnTo>
                  <a:lnTo>
                    <a:pt x="1761" y="4016"/>
                  </a:lnTo>
                  <a:lnTo>
                    <a:pt x="2098" y="3818"/>
                  </a:lnTo>
                  <a:lnTo>
                    <a:pt x="2454" y="3621"/>
                  </a:lnTo>
                  <a:lnTo>
                    <a:pt x="2810" y="3443"/>
                  </a:lnTo>
                  <a:lnTo>
                    <a:pt x="3522" y="3146"/>
                  </a:lnTo>
                  <a:lnTo>
                    <a:pt x="4175" y="2889"/>
                  </a:lnTo>
                  <a:lnTo>
                    <a:pt x="4709" y="2691"/>
                  </a:lnTo>
                  <a:lnTo>
                    <a:pt x="5283" y="2493"/>
                  </a:lnTo>
                  <a:lnTo>
                    <a:pt x="5857" y="2295"/>
                  </a:lnTo>
                  <a:lnTo>
                    <a:pt x="6430" y="2117"/>
                  </a:lnTo>
                  <a:lnTo>
                    <a:pt x="7004" y="1959"/>
                  </a:lnTo>
                  <a:lnTo>
                    <a:pt x="8171" y="1662"/>
                  </a:lnTo>
                  <a:lnTo>
                    <a:pt x="9358" y="1405"/>
                  </a:lnTo>
                  <a:lnTo>
                    <a:pt x="10545" y="1187"/>
                  </a:lnTo>
                  <a:lnTo>
                    <a:pt x="11752" y="989"/>
                  </a:lnTo>
                  <a:lnTo>
                    <a:pt x="12939" y="831"/>
                  </a:lnTo>
                  <a:lnTo>
                    <a:pt x="14126" y="673"/>
                  </a:lnTo>
                  <a:lnTo>
                    <a:pt x="15570" y="534"/>
                  </a:lnTo>
                  <a:lnTo>
                    <a:pt x="16995" y="416"/>
                  </a:lnTo>
                  <a:lnTo>
                    <a:pt x="18439" y="317"/>
                  </a:lnTo>
                  <a:lnTo>
                    <a:pt x="19883" y="257"/>
                  </a:lnTo>
                  <a:lnTo>
                    <a:pt x="21327" y="238"/>
                  </a:lnTo>
                  <a:close/>
                  <a:moveTo>
                    <a:pt x="21387" y="0"/>
                  </a:moveTo>
                  <a:lnTo>
                    <a:pt x="20140" y="20"/>
                  </a:lnTo>
                  <a:lnTo>
                    <a:pt x="18914" y="60"/>
                  </a:lnTo>
                  <a:lnTo>
                    <a:pt x="17687" y="139"/>
                  </a:lnTo>
                  <a:lnTo>
                    <a:pt x="16461" y="218"/>
                  </a:lnTo>
                  <a:lnTo>
                    <a:pt x="15234" y="337"/>
                  </a:lnTo>
                  <a:lnTo>
                    <a:pt x="14027" y="475"/>
                  </a:lnTo>
                  <a:lnTo>
                    <a:pt x="12801" y="653"/>
                  </a:lnTo>
                  <a:lnTo>
                    <a:pt x="11594" y="831"/>
                  </a:lnTo>
                  <a:lnTo>
                    <a:pt x="10387" y="1049"/>
                  </a:lnTo>
                  <a:lnTo>
                    <a:pt x="9200" y="1286"/>
                  </a:lnTo>
                  <a:lnTo>
                    <a:pt x="8013" y="1563"/>
                  </a:lnTo>
                  <a:lnTo>
                    <a:pt x="7222" y="1741"/>
                  </a:lnTo>
                  <a:lnTo>
                    <a:pt x="6430" y="1939"/>
                  </a:lnTo>
                  <a:lnTo>
                    <a:pt x="5659" y="2176"/>
                  </a:lnTo>
                  <a:lnTo>
                    <a:pt x="4867" y="2414"/>
                  </a:lnTo>
                  <a:lnTo>
                    <a:pt x="4096" y="2691"/>
                  </a:lnTo>
                  <a:lnTo>
                    <a:pt x="3344" y="3007"/>
                  </a:lnTo>
                  <a:lnTo>
                    <a:pt x="2988" y="3185"/>
                  </a:lnTo>
                  <a:lnTo>
                    <a:pt x="2632" y="3363"/>
                  </a:lnTo>
                  <a:lnTo>
                    <a:pt x="2276" y="3561"/>
                  </a:lnTo>
                  <a:lnTo>
                    <a:pt x="1920" y="3759"/>
                  </a:lnTo>
                  <a:lnTo>
                    <a:pt x="1564" y="3977"/>
                  </a:lnTo>
                  <a:lnTo>
                    <a:pt x="1207" y="4234"/>
                  </a:lnTo>
                  <a:lnTo>
                    <a:pt x="851" y="4511"/>
                  </a:lnTo>
                  <a:lnTo>
                    <a:pt x="693" y="4669"/>
                  </a:lnTo>
                  <a:lnTo>
                    <a:pt x="535" y="4827"/>
                  </a:lnTo>
                  <a:lnTo>
                    <a:pt x="396" y="4986"/>
                  </a:lnTo>
                  <a:lnTo>
                    <a:pt x="278" y="5164"/>
                  </a:lnTo>
                  <a:lnTo>
                    <a:pt x="179" y="5362"/>
                  </a:lnTo>
                  <a:lnTo>
                    <a:pt x="100" y="5540"/>
                  </a:lnTo>
                  <a:lnTo>
                    <a:pt x="40" y="5757"/>
                  </a:lnTo>
                  <a:lnTo>
                    <a:pt x="1" y="5955"/>
                  </a:lnTo>
                  <a:lnTo>
                    <a:pt x="1" y="6173"/>
                  </a:lnTo>
                  <a:lnTo>
                    <a:pt x="20" y="6390"/>
                  </a:lnTo>
                  <a:lnTo>
                    <a:pt x="80" y="6648"/>
                  </a:lnTo>
                  <a:lnTo>
                    <a:pt x="179" y="6865"/>
                  </a:lnTo>
                  <a:lnTo>
                    <a:pt x="317" y="7063"/>
                  </a:lnTo>
                  <a:lnTo>
                    <a:pt x="475" y="7261"/>
                  </a:lnTo>
                  <a:lnTo>
                    <a:pt x="653" y="7459"/>
                  </a:lnTo>
                  <a:lnTo>
                    <a:pt x="851" y="7617"/>
                  </a:lnTo>
                  <a:lnTo>
                    <a:pt x="1089" y="7775"/>
                  </a:lnTo>
                  <a:lnTo>
                    <a:pt x="1306" y="7934"/>
                  </a:lnTo>
                  <a:lnTo>
                    <a:pt x="1564" y="8072"/>
                  </a:lnTo>
                  <a:lnTo>
                    <a:pt x="1801" y="8191"/>
                  </a:lnTo>
                  <a:lnTo>
                    <a:pt x="2315" y="8408"/>
                  </a:lnTo>
                  <a:lnTo>
                    <a:pt x="2790" y="8606"/>
                  </a:lnTo>
                  <a:lnTo>
                    <a:pt x="3225" y="8745"/>
                  </a:lnTo>
                  <a:lnTo>
                    <a:pt x="3680" y="8903"/>
                  </a:lnTo>
                  <a:lnTo>
                    <a:pt x="4135" y="9061"/>
                  </a:lnTo>
                  <a:lnTo>
                    <a:pt x="4610" y="9180"/>
                  </a:lnTo>
                  <a:lnTo>
                    <a:pt x="5085" y="9299"/>
                  </a:lnTo>
                  <a:lnTo>
                    <a:pt x="6035" y="9516"/>
                  </a:lnTo>
                  <a:lnTo>
                    <a:pt x="7004" y="9694"/>
                  </a:lnTo>
                  <a:lnTo>
                    <a:pt x="7973" y="9833"/>
                  </a:lnTo>
                  <a:lnTo>
                    <a:pt x="8943" y="9951"/>
                  </a:lnTo>
                  <a:lnTo>
                    <a:pt x="9912" y="10050"/>
                  </a:lnTo>
                  <a:lnTo>
                    <a:pt x="10862" y="10130"/>
                  </a:lnTo>
                  <a:lnTo>
                    <a:pt x="12029" y="10209"/>
                  </a:lnTo>
                  <a:lnTo>
                    <a:pt x="13196" y="10268"/>
                  </a:lnTo>
                  <a:lnTo>
                    <a:pt x="14383" y="10308"/>
                  </a:lnTo>
                  <a:lnTo>
                    <a:pt x="15551" y="10327"/>
                  </a:lnTo>
                  <a:lnTo>
                    <a:pt x="16738" y="10308"/>
                  </a:lnTo>
                  <a:lnTo>
                    <a:pt x="17925" y="10288"/>
                  </a:lnTo>
                  <a:lnTo>
                    <a:pt x="19092" y="10228"/>
                  </a:lnTo>
                  <a:lnTo>
                    <a:pt x="20279" y="10169"/>
                  </a:lnTo>
                  <a:lnTo>
                    <a:pt x="21446" y="10070"/>
                  </a:lnTo>
                  <a:lnTo>
                    <a:pt x="22633" y="9951"/>
                  </a:lnTo>
                  <a:lnTo>
                    <a:pt x="23800" y="9813"/>
                  </a:lnTo>
                  <a:lnTo>
                    <a:pt x="24968" y="9655"/>
                  </a:lnTo>
                  <a:lnTo>
                    <a:pt x="26135" y="9457"/>
                  </a:lnTo>
                  <a:lnTo>
                    <a:pt x="27282" y="9259"/>
                  </a:lnTo>
                  <a:lnTo>
                    <a:pt x="28450" y="9022"/>
                  </a:lnTo>
                  <a:lnTo>
                    <a:pt x="29577" y="8764"/>
                  </a:lnTo>
                  <a:lnTo>
                    <a:pt x="30369" y="8586"/>
                  </a:lnTo>
                  <a:lnTo>
                    <a:pt x="31140" y="8369"/>
                  </a:lnTo>
                  <a:lnTo>
                    <a:pt x="31912" y="8151"/>
                  </a:lnTo>
                  <a:lnTo>
                    <a:pt x="32683" y="7894"/>
                  </a:lnTo>
                  <a:lnTo>
                    <a:pt x="33435" y="7617"/>
                  </a:lnTo>
                  <a:lnTo>
                    <a:pt x="34187" y="7320"/>
                  </a:lnTo>
                  <a:lnTo>
                    <a:pt x="34919" y="6964"/>
                  </a:lnTo>
                  <a:lnTo>
                    <a:pt x="35631" y="6588"/>
                  </a:lnTo>
                  <a:lnTo>
                    <a:pt x="35967" y="6390"/>
                  </a:lnTo>
                  <a:lnTo>
                    <a:pt x="36304" y="6153"/>
                  </a:lnTo>
                  <a:lnTo>
                    <a:pt x="36640" y="5896"/>
                  </a:lnTo>
                  <a:lnTo>
                    <a:pt x="36937" y="5619"/>
                  </a:lnTo>
                  <a:lnTo>
                    <a:pt x="37075" y="5461"/>
                  </a:lnTo>
                  <a:lnTo>
                    <a:pt x="37214" y="5302"/>
                  </a:lnTo>
                  <a:lnTo>
                    <a:pt x="37333" y="5124"/>
                  </a:lnTo>
                  <a:lnTo>
                    <a:pt x="37412" y="4946"/>
                  </a:lnTo>
                  <a:lnTo>
                    <a:pt x="37491" y="4768"/>
                  </a:lnTo>
                  <a:lnTo>
                    <a:pt x="37550" y="4570"/>
                  </a:lnTo>
                  <a:lnTo>
                    <a:pt x="37590" y="4372"/>
                  </a:lnTo>
                  <a:lnTo>
                    <a:pt x="37609" y="4155"/>
                  </a:lnTo>
                  <a:lnTo>
                    <a:pt x="37570" y="3917"/>
                  </a:lnTo>
                  <a:lnTo>
                    <a:pt x="37491" y="3700"/>
                  </a:lnTo>
                  <a:lnTo>
                    <a:pt x="37392" y="3482"/>
                  </a:lnTo>
                  <a:lnTo>
                    <a:pt x="37273" y="3284"/>
                  </a:lnTo>
                  <a:lnTo>
                    <a:pt x="37115" y="3106"/>
                  </a:lnTo>
                  <a:lnTo>
                    <a:pt x="36957" y="2928"/>
                  </a:lnTo>
                  <a:lnTo>
                    <a:pt x="36759" y="2770"/>
                  </a:lnTo>
                  <a:lnTo>
                    <a:pt x="36561" y="2612"/>
                  </a:lnTo>
                  <a:lnTo>
                    <a:pt x="36363" y="2473"/>
                  </a:lnTo>
                  <a:lnTo>
                    <a:pt x="36146" y="2335"/>
                  </a:lnTo>
                  <a:lnTo>
                    <a:pt x="35690" y="2117"/>
                  </a:lnTo>
                  <a:lnTo>
                    <a:pt x="35235" y="1919"/>
                  </a:lnTo>
                  <a:lnTo>
                    <a:pt x="34820" y="1741"/>
                  </a:lnTo>
                  <a:lnTo>
                    <a:pt x="34385" y="1583"/>
                  </a:lnTo>
                  <a:lnTo>
                    <a:pt x="33950" y="1425"/>
                  </a:lnTo>
                  <a:lnTo>
                    <a:pt x="33494" y="1286"/>
                  </a:lnTo>
                  <a:lnTo>
                    <a:pt x="33039" y="1148"/>
                  </a:lnTo>
                  <a:lnTo>
                    <a:pt x="32129" y="930"/>
                  </a:lnTo>
                  <a:lnTo>
                    <a:pt x="31200" y="752"/>
                  </a:lnTo>
                  <a:lnTo>
                    <a:pt x="30270" y="594"/>
                  </a:lnTo>
                  <a:lnTo>
                    <a:pt x="29340" y="475"/>
                  </a:lnTo>
                  <a:lnTo>
                    <a:pt x="28410" y="356"/>
                  </a:lnTo>
                  <a:lnTo>
                    <a:pt x="27480" y="257"/>
                  </a:lnTo>
                  <a:lnTo>
                    <a:pt x="26273" y="158"/>
                  </a:lnTo>
                  <a:lnTo>
                    <a:pt x="25047" y="79"/>
                  </a:lnTo>
                  <a:lnTo>
                    <a:pt x="23840" y="40"/>
                  </a:lnTo>
                  <a:lnTo>
                    <a:pt x="226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9"/>
            <p:cNvSpPr/>
            <p:nvPr/>
          </p:nvSpPr>
          <p:spPr>
            <a:xfrm>
              <a:off x="3948725" y="5172675"/>
              <a:ext cx="271550" cy="89550"/>
            </a:xfrm>
            <a:custGeom>
              <a:avLst/>
              <a:gdLst/>
              <a:ahLst/>
              <a:cxnLst/>
              <a:rect l="l" t="t" r="r" b="b"/>
              <a:pathLst>
                <a:path w="10862" h="3582" extrusionOk="0">
                  <a:moveTo>
                    <a:pt x="8171" y="1"/>
                  </a:moveTo>
                  <a:lnTo>
                    <a:pt x="2533" y="159"/>
                  </a:lnTo>
                  <a:lnTo>
                    <a:pt x="0" y="2514"/>
                  </a:lnTo>
                  <a:lnTo>
                    <a:pt x="159" y="2612"/>
                  </a:lnTo>
                  <a:lnTo>
                    <a:pt x="356" y="2731"/>
                  </a:lnTo>
                  <a:lnTo>
                    <a:pt x="653" y="2870"/>
                  </a:lnTo>
                  <a:lnTo>
                    <a:pt x="1029" y="3008"/>
                  </a:lnTo>
                  <a:lnTo>
                    <a:pt x="1484" y="3166"/>
                  </a:lnTo>
                  <a:lnTo>
                    <a:pt x="2018" y="3305"/>
                  </a:lnTo>
                  <a:lnTo>
                    <a:pt x="2651" y="3443"/>
                  </a:lnTo>
                  <a:lnTo>
                    <a:pt x="2988" y="3483"/>
                  </a:lnTo>
                  <a:lnTo>
                    <a:pt x="3364" y="3522"/>
                  </a:lnTo>
                  <a:lnTo>
                    <a:pt x="3759" y="3562"/>
                  </a:lnTo>
                  <a:lnTo>
                    <a:pt x="4155" y="3582"/>
                  </a:lnTo>
                  <a:lnTo>
                    <a:pt x="5045" y="3582"/>
                  </a:lnTo>
                  <a:lnTo>
                    <a:pt x="5540" y="3542"/>
                  </a:lnTo>
                  <a:lnTo>
                    <a:pt x="6034" y="3503"/>
                  </a:lnTo>
                  <a:lnTo>
                    <a:pt x="6549" y="3443"/>
                  </a:lnTo>
                  <a:lnTo>
                    <a:pt x="7103" y="3364"/>
                  </a:lnTo>
                  <a:lnTo>
                    <a:pt x="7676" y="3246"/>
                  </a:lnTo>
                  <a:lnTo>
                    <a:pt x="8270" y="3127"/>
                  </a:lnTo>
                  <a:lnTo>
                    <a:pt x="8883" y="2969"/>
                  </a:lnTo>
                  <a:lnTo>
                    <a:pt x="9516" y="2790"/>
                  </a:lnTo>
                  <a:lnTo>
                    <a:pt x="10169" y="2573"/>
                  </a:lnTo>
                  <a:lnTo>
                    <a:pt x="10862" y="2335"/>
                  </a:lnTo>
                  <a:lnTo>
                    <a:pt x="81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9"/>
            <p:cNvSpPr/>
            <p:nvPr/>
          </p:nvSpPr>
          <p:spPr>
            <a:xfrm>
              <a:off x="3957125" y="5220175"/>
              <a:ext cx="253250" cy="31675"/>
            </a:xfrm>
            <a:custGeom>
              <a:avLst/>
              <a:gdLst/>
              <a:ahLst/>
              <a:cxnLst/>
              <a:rect l="l" t="t" r="r" b="b"/>
              <a:pathLst>
                <a:path w="10130" h="1267" extrusionOk="0">
                  <a:moveTo>
                    <a:pt x="10071" y="0"/>
                  </a:moveTo>
                  <a:lnTo>
                    <a:pt x="9576" y="218"/>
                  </a:lnTo>
                  <a:lnTo>
                    <a:pt x="9081" y="396"/>
                  </a:lnTo>
                  <a:lnTo>
                    <a:pt x="8607" y="554"/>
                  </a:lnTo>
                  <a:lnTo>
                    <a:pt x="8132" y="693"/>
                  </a:lnTo>
                  <a:lnTo>
                    <a:pt x="7657" y="811"/>
                  </a:lnTo>
                  <a:lnTo>
                    <a:pt x="7202" y="890"/>
                  </a:lnTo>
                  <a:lnTo>
                    <a:pt x="6747" y="970"/>
                  </a:lnTo>
                  <a:lnTo>
                    <a:pt x="6292" y="1029"/>
                  </a:lnTo>
                  <a:lnTo>
                    <a:pt x="5857" y="1069"/>
                  </a:lnTo>
                  <a:lnTo>
                    <a:pt x="5421" y="1088"/>
                  </a:lnTo>
                  <a:lnTo>
                    <a:pt x="5006" y="1108"/>
                  </a:lnTo>
                  <a:lnTo>
                    <a:pt x="4591" y="1108"/>
                  </a:lnTo>
                  <a:lnTo>
                    <a:pt x="3819" y="1069"/>
                  </a:lnTo>
                  <a:lnTo>
                    <a:pt x="3107" y="989"/>
                  </a:lnTo>
                  <a:lnTo>
                    <a:pt x="2454" y="890"/>
                  </a:lnTo>
                  <a:lnTo>
                    <a:pt x="1860" y="772"/>
                  </a:lnTo>
                  <a:lnTo>
                    <a:pt x="1346" y="633"/>
                  </a:lnTo>
                  <a:lnTo>
                    <a:pt x="911" y="515"/>
                  </a:lnTo>
                  <a:lnTo>
                    <a:pt x="555" y="396"/>
                  </a:lnTo>
                  <a:lnTo>
                    <a:pt x="278" y="297"/>
                  </a:lnTo>
                  <a:lnTo>
                    <a:pt x="60" y="198"/>
                  </a:lnTo>
                  <a:lnTo>
                    <a:pt x="1" y="337"/>
                  </a:lnTo>
                  <a:lnTo>
                    <a:pt x="337" y="475"/>
                  </a:lnTo>
                  <a:lnTo>
                    <a:pt x="733" y="614"/>
                  </a:lnTo>
                  <a:lnTo>
                    <a:pt x="1247" y="772"/>
                  </a:lnTo>
                  <a:lnTo>
                    <a:pt x="1900" y="930"/>
                  </a:lnTo>
                  <a:lnTo>
                    <a:pt x="2652" y="1088"/>
                  </a:lnTo>
                  <a:lnTo>
                    <a:pt x="3067" y="1148"/>
                  </a:lnTo>
                  <a:lnTo>
                    <a:pt x="3522" y="1187"/>
                  </a:lnTo>
                  <a:lnTo>
                    <a:pt x="3977" y="1227"/>
                  </a:lnTo>
                  <a:lnTo>
                    <a:pt x="4472" y="1266"/>
                  </a:lnTo>
                  <a:lnTo>
                    <a:pt x="5085" y="1266"/>
                  </a:lnTo>
                  <a:lnTo>
                    <a:pt x="5758" y="1227"/>
                  </a:lnTo>
                  <a:lnTo>
                    <a:pt x="6430" y="1167"/>
                  </a:lnTo>
                  <a:lnTo>
                    <a:pt x="7143" y="1069"/>
                  </a:lnTo>
                  <a:lnTo>
                    <a:pt x="7875" y="910"/>
                  </a:lnTo>
                  <a:lnTo>
                    <a:pt x="8607" y="712"/>
                  </a:lnTo>
                  <a:lnTo>
                    <a:pt x="8982" y="594"/>
                  </a:lnTo>
                  <a:lnTo>
                    <a:pt x="9358" y="455"/>
                  </a:lnTo>
                  <a:lnTo>
                    <a:pt x="9754" y="317"/>
                  </a:lnTo>
                  <a:lnTo>
                    <a:pt x="10130" y="158"/>
                  </a:lnTo>
                  <a:lnTo>
                    <a:pt x="100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9"/>
            <p:cNvSpPr/>
            <p:nvPr/>
          </p:nvSpPr>
          <p:spPr>
            <a:xfrm>
              <a:off x="3970000" y="5206325"/>
              <a:ext cx="224075" cy="29200"/>
            </a:xfrm>
            <a:custGeom>
              <a:avLst/>
              <a:gdLst/>
              <a:ahLst/>
              <a:cxnLst/>
              <a:rect l="l" t="t" r="r" b="b"/>
              <a:pathLst>
                <a:path w="8963" h="1168" extrusionOk="0">
                  <a:moveTo>
                    <a:pt x="8903" y="0"/>
                  </a:moveTo>
                  <a:lnTo>
                    <a:pt x="8507" y="178"/>
                  </a:lnTo>
                  <a:lnTo>
                    <a:pt x="8111" y="337"/>
                  </a:lnTo>
                  <a:lnTo>
                    <a:pt x="7735" y="495"/>
                  </a:lnTo>
                  <a:lnTo>
                    <a:pt x="7340" y="614"/>
                  </a:lnTo>
                  <a:lnTo>
                    <a:pt x="6944" y="712"/>
                  </a:lnTo>
                  <a:lnTo>
                    <a:pt x="6548" y="811"/>
                  </a:lnTo>
                  <a:lnTo>
                    <a:pt x="6173" y="871"/>
                  </a:lnTo>
                  <a:lnTo>
                    <a:pt x="5777" y="930"/>
                  </a:lnTo>
                  <a:lnTo>
                    <a:pt x="5401" y="970"/>
                  </a:lnTo>
                  <a:lnTo>
                    <a:pt x="5025" y="1009"/>
                  </a:lnTo>
                  <a:lnTo>
                    <a:pt x="4293" y="1029"/>
                  </a:lnTo>
                  <a:lnTo>
                    <a:pt x="3601" y="989"/>
                  </a:lnTo>
                  <a:lnTo>
                    <a:pt x="2948" y="930"/>
                  </a:lnTo>
                  <a:lnTo>
                    <a:pt x="2335" y="851"/>
                  </a:lnTo>
                  <a:lnTo>
                    <a:pt x="1781" y="752"/>
                  </a:lnTo>
                  <a:lnTo>
                    <a:pt x="1306" y="633"/>
                  </a:lnTo>
                  <a:lnTo>
                    <a:pt x="871" y="534"/>
                  </a:lnTo>
                  <a:lnTo>
                    <a:pt x="277" y="356"/>
                  </a:lnTo>
                  <a:lnTo>
                    <a:pt x="59" y="277"/>
                  </a:lnTo>
                  <a:lnTo>
                    <a:pt x="0" y="416"/>
                  </a:lnTo>
                  <a:lnTo>
                    <a:pt x="317" y="534"/>
                  </a:lnTo>
                  <a:lnTo>
                    <a:pt x="692" y="633"/>
                  </a:lnTo>
                  <a:lnTo>
                    <a:pt x="1167" y="772"/>
                  </a:lnTo>
                  <a:lnTo>
                    <a:pt x="1761" y="910"/>
                  </a:lnTo>
                  <a:lnTo>
                    <a:pt x="2433" y="1029"/>
                  </a:lnTo>
                  <a:lnTo>
                    <a:pt x="3205" y="1108"/>
                  </a:lnTo>
                  <a:lnTo>
                    <a:pt x="3601" y="1148"/>
                  </a:lnTo>
                  <a:lnTo>
                    <a:pt x="4016" y="1168"/>
                  </a:lnTo>
                  <a:lnTo>
                    <a:pt x="4590" y="1168"/>
                  </a:lnTo>
                  <a:lnTo>
                    <a:pt x="5203" y="1148"/>
                  </a:lnTo>
                  <a:lnTo>
                    <a:pt x="5816" y="1088"/>
                  </a:lnTo>
                  <a:lnTo>
                    <a:pt x="6430" y="989"/>
                  </a:lnTo>
                  <a:lnTo>
                    <a:pt x="7063" y="851"/>
                  </a:lnTo>
                  <a:lnTo>
                    <a:pt x="7379" y="772"/>
                  </a:lnTo>
                  <a:lnTo>
                    <a:pt x="7696" y="673"/>
                  </a:lnTo>
                  <a:lnTo>
                    <a:pt x="8012" y="554"/>
                  </a:lnTo>
                  <a:lnTo>
                    <a:pt x="8329" y="416"/>
                  </a:lnTo>
                  <a:lnTo>
                    <a:pt x="8646" y="277"/>
                  </a:lnTo>
                  <a:lnTo>
                    <a:pt x="8962" y="139"/>
                  </a:lnTo>
                  <a:lnTo>
                    <a:pt x="89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9"/>
            <p:cNvSpPr/>
            <p:nvPr/>
          </p:nvSpPr>
          <p:spPr>
            <a:xfrm>
              <a:off x="4348850" y="4871475"/>
              <a:ext cx="391750" cy="274025"/>
            </a:xfrm>
            <a:custGeom>
              <a:avLst/>
              <a:gdLst/>
              <a:ahLst/>
              <a:cxnLst/>
              <a:rect l="l" t="t" r="r" b="b"/>
              <a:pathLst>
                <a:path w="15670" h="10961" extrusionOk="0">
                  <a:moveTo>
                    <a:pt x="9180" y="1"/>
                  </a:moveTo>
                  <a:lnTo>
                    <a:pt x="8725" y="40"/>
                  </a:lnTo>
                  <a:lnTo>
                    <a:pt x="8072" y="119"/>
                  </a:lnTo>
                  <a:lnTo>
                    <a:pt x="7419" y="238"/>
                  </a:lnTo>
                  <a:lnTo>
                    <a:pt x="6786" y="377"/>
                  </a:lnTo>
                  <a:lnTo>
                    <a:pt x="6173" y="555"/>
                  </a:lnTo>
                  <a:lnTo>
                    <a:pt x="5579" y="772"/>
                  </a:lnTo>
                  <a:lnTo>
                    <a:pt x="4986" y="1010"/>
                  </a:lnTo>
                  <a:lnTo>
                    <a:pt x="4412" y="1287"/>
                  </a:lnTo>
                  <a:lnTo>
                    <a:pt x="3858" y="1603"/>
                  </a:lnTo>
                  <a:lnTo>
                    <a:pt x="3324" y="1939"/>
                  </a:lnTo>
                  <a:lnTo>
                    <a:pt x="2810" y="2296"/>
                  </a:lnTo>
                  <a:lnTo>
                    <a:pt x="2315" y="2691"/>
                  </a:lnTo>
                  <a:lnTo>
                    <a:pt x="1821" y="3107"/>
                  </a:lnTo>
                  <a:lnTo>
                    <a:pt x="1365" y="3542"/>
                  </a:lnTo>
                  <a:lnTo>
                    <a:pt x="910" y="4017"/>
                  </a:lnTo>
                  <a:lnTo>
                    <a:pt x="475" y="4511"/>
                  </a:lnTo>
                  <a:lnTo>
                    <a:pt x="80" y="5026"/>
                  </a:lnTo>
                  <a:lnTo>
                    <a:pt x="20" y="5105"/>
                  </a:lnTo>
                  <a:lnTo>
                    <a:pt x="0" y="5184"/>
                  </a:lnTo>
                  <a:lnTo>
                    <a:pt x="20" y="5243"/>
                  </a:lnTo>
                  <a:lnTo>
                    <a:pt x="60" y="5303"/>
                  </a:lnTo>
                  <a:lnTo>
                    <a:pt x="139" y="5342"/>
                  </a:lnTo>
                  <a:lnTo>
                    <a:pt x="218" y="5362"/>
                  </a:lnTo>
                  <a:lnTo>
                    <a:pt x="337" y="5382"/>
                  </a:lnTo>
                  <a:lnTo>
                    <a:pt x="455" y="5402"/>
                  </a:lnTo>
                  <a:lnTo>
                    <a:pt x="713" y="5382"/>
                  </a:lnTo>
                  <a:lnTo>
                    <a:pt x="970" y="5322"/>
                  </a:lnTo>
                  <a:lnTo>
                    <a:pt x="1089" y="5283"/>
                  </a:lnTo>
                  <a:lnTo>
                    <a:pt x="1187" y="5224"/>
                  </a:lnTo>
                  <a:lnTo>
                    <a:pt x="1267" y="5184"/>
                  </a:lnTo>
                  <a:lnTo>
                    <a:pt x="1346" y="5105"/>
                  </a:lnTo>
                  <a:lnTo>
                    <a:pt x="1642" y="4729"/>
                  </a:lnTo>
                  <a:lnTo>
                    <a:pt x="1939" y="4373"/>
                  </a:lnTo>
                  <a:lnTo>
                    <a:pt x="2256" y="4017"/>
                  </a:lnTo>
                  <a:lnTo>
                    <a:pt x="2592" y="3680"/>
                  </a:lnTo>
                  <a:lnTo>
                    <a:pt x="2928" y="3364"/>
                  </a:lnTo>
                  <a:lnTo>
                    <a:pt x="3265" y="3067"/>
                  </a:lnTo>
                  <a:lnTo>
                    <a:pt x="3621" y="2790"/>
                  </a:lnTo>
                  <a:lnTo>
                    <a:pt x="3977" y="2533"/>
                  </a:lnTo>
                  <a:lnTo>
                    <a:pt x="4353" y="2276"/>
                  </a:lnTo>
                  <a:lnTo>
                    <a:pt x="4749" y="2058"/>
                  </a:lnTo>
                  <a:lnTo>
                    <a:pt x="5144" y="1841"/>
                  </a:lnTo>
                  <a:lnTo>
                    <a:pt x="5560" y="1643"/>
                  </a:lnTo>
                  <a:lnTo>
                    <a:pt x="5975" y="1465"/>
                  </a:lnTo>
                  <a:lnTo>
                    <a:pt x="6410" y="1306"/>
                  </a:lnTo>
                  <a:lnTo>
                    <a:pt x="6865" y="1168"/>
                  </a:lnTo>
                  <a:lnTo>
                    <a:pt x="7340" y="1029"/>
                  </a:lnTo>
                  <a:lnTo>
                    <a:pt x="7775" y="950"/>
                  </a:lnTo>
                  <a:lnTo>
                    <a:pt x="8211" y="871"/>
                  </a:lnTo>
                  <a:lnTo>
                    <a:pt x="8666" y="812"/>
                  </a:lnTo>
                  <a:lnTo>
                    <a:pt x="9121" y="772"/>
                  </a:lnTo>
                  <a:lnTo>
                    <a:pt x="10051" y="772"/>
                  </a:lnTo>
                  <a:lnTo>
                    <a:pt x="10525" y="812"/>
                  </a:lnTo>
                  <a:lnTo>
                    <a:pt x="10980" y="891"/>
                  </a:lnTo>
                  <a:lnTo>
                    <a:pt x="11435" y="990"/>
                  </a:lnTo>
                  <a:lnTo>
                    <a:pt x="11871" y="1128"/>
                  </a:lnTo>
                  <a:lnTo>
                    <a:pt x="12286" y="1287"/>
                  </a:lnTo>
                  <a:lnTo>
                    <a:pt x="12682" y="1504"/>
                  </a:lnTo>
                  <a:lnTo>
                    <a:pt x="12880" y="1603"/>
                  </a:lnTo>
                  <a:lnTo>
                    <a:pt x="13058" y="1742"/>
                  </a:lnTo>
                  <a:lnTo>
                    <a:pt x="13236" y="1880"/>
                  </a:lnTo>
                  <a:lnTo>
                    <a:pt x="13414" y="2019"/>
                  </a:lnTo>
                  <a:lnTo>
                    <a:pt x="13572" y="2177"/>
                  </a:lnTo>
                  <a:lnTo>
                    <a:pt x="13730" y="2355"/>
                  </a:lnTo>
                  <a:lnTo>
                    <a:pt x="13869" y="2533"/>
                  </a:lnTo>
                  <a:lnTo>
                    <a:pt x="14007" y="2711"/>
                  </a:lnTo>
                  <a:lnTo>
                    <a:pt x="14106" y="2889"/>
                  </a:lnTo>
                  <a:lnTo>
                    <a:pt x="14185" y="3087"/>
                  </a:lnTo>
                  <a:lnTo>
                    <a:pt x="14245" y="3265"/>
                  </a:lnTo>
                  <a:lnTo>
                    <a:pt x="14284" y="3463"/>
                  </a:lnTo>
                  <a:lnTo>
                    <a:pt x="14284" y="3641"/>
                  </a:lnTo>
                  <a:lnTo>
                    <a:pt x="14284" y="3839"/>
                  </a:lnTo>
                  <a:lnTo>
                    <a:pt x="14264" y="4037"/>
                  </a:lnTo>
                  <a:lnTo>
                    <a:pt x="14205" y="4215"/>
                  </a:lnTo>
                  <a:lnTo>
                    <a:pt x="14146" y="4412"/>
                  </a:lnTo>
                  <a:lnTo>
                    <a:pt x="14086" y="4590"/>
                  </a:lnTo>
                  <a:lnTo>
                    <a:pt x="13988" y="4769"/>
                  </a:lnTo>
                  <a:lnTo>
                    <a:pt x="13889" y="4947"/>
                  </a:lnTo>
                  <a:lnTo>
                    <a:pt x="13790" y="5105"/>
                  </a:lnTo>
                  <a:lnTo>
                    <a:pt x="13671" y="5263"/>
                  </a:lnTo>
                  <a:lnTo>
                    <a:pt x="13414" y="5560"/>
                  </a:lnTo>
                  <a:lnTo>
                    <a:pt x="13196" y="5758"/>
                  </a:lnTo>
                  <a:lnTo>
                    <a:pt x="12979" y="5936"/>
                  </a:lnTo>
                  <a:lnTo>
                    <a:pt x="12721" y="6094"/>
                  </a:lnTo>
                  <a:lnTo>
                    <a:pt x="12484" y="6252"/>
                  </a:lnTo>
                  <a:lnTo>
                    <a:pt x="12207" y="6371"/>
                  </a:lnTo>
                  <a:lnTo>
                    <a:pt x="11930" y="6490"/>
                  </a:lnTo>
                  <a:lnTo>
                    <a:pt x="11653" y="6589"/>
                  </a:lnTo>
                  <a:lnTo>
                    <a:pt x="11376" y="6688"/>
                  </a:lnTo>
                  <a:lnTo>
                    <a:pt x="11079" y="6747"/>
                  </a:lnTo>
                  <a:lnTo>
                    <a:pt x="10783" y="6806"/>
                  </a:lnTo>
                  <a:lnTo>
                    <a:pt x="10189" y="6905"/>
                  </a:lnTo>
                  <a:lnTo>
                    <a:pt x="9596" y="6945"/>
                  </a:lnTo>
                  <a:lnTo>
                    <a:pt x="9022" y="6945"/>
                  </a:lnTo>
                  <a:lnTo>
                    <a:pt x="8646" y="6925"/>
                  </a:lnTo>
                  <a:lnTo>
                    <a:pt x="8270" y="6885"/>
                  </a:lnTo>
                  <a:lnTo>
                    <a:pt x="7874" y="6806"/>
                  </a:lnTo>
                  <a:lnTo>
                    <a:pt x="7498" y="6727"/>
                  </a:lnTo>
                  <a:lnTo>
                    <a:pt x="6687" y="6529"/>
                  </a:lnTo>
                  <a:lnTo>
                    <a:pt x="5876" y="6312"/>
                  </a:lnTo>
                  <a:lnTo>
                    <a:pt x="5481" y="6213"/>
                  </a:lnTo>
                  <a:lnTo>
                    <a:pt x="5065" y="6134"/>
                  </a:lnTo>
                  <a:lnTo>
                    <a:pt x="4669" y="6074"/>
                  </a:lnTo>
                  <a:lnTo>
                    <a:pt x="4274" y="6054"/>
                  </a:lnTo>
                  <a:lnTo>
                    <a:pt x="3878" y="6054"/>
                  </a:lnTo>
                  <a:lnTo>
                    <a:pt x="3502" y="6074"/>
                  </a:lnTo>
                  <a:lnTo>
                    <a:pt x="3126" y="6153"/>
                  </a:lnTo>
                  <a:lnTo>
                    <a:pt x="2948" y="6213"/>
                  </a:lnTo>
                  <a:lnTo>
                    <a:pt x="2750" y="6272"/>
                  </a:lnTo>
                  <a:lnTo>
                    <a:pt x="2513" y="6391"/>
                  </a:lnTo>
                  <a:lnTo>
                    <a:pt x="2295" y="6510"/>
                  </a:lnTo>
                  <a:lnTo>
                    <a:pt x="2058" y="6668"/>
                  </a:lnTo>
                  <a:lnTo>
                    <a:pt x="1860" y="6846"/>
                  </a:lnTo>
                  <a:lnTo>
                    <a:pt x="1662" y="7044"/>
                  </a:lnTo>
                  <a:lnTo>
                    <a:pt x="1464" y="7261"/>
                  </a:lnTo>
                  <a:lnTo>
                    <a:pt x="1306" y="7479"/>
                  </a:lnTo>
                  <a:lnTo>
                    <a:pt x="1168" y="7716"/>
                  </a:lnTo>
                  <a:lnTo>
                    <a:pt x="1049" y="7974"/>
                  </a:lnTo>
                  <a:lnTo>
                    <a:pt x="950" y="8231"/>
                  </a:lnTo>
                  <a:lnTo>
                    <a:pt x="891" y="8488"/>
                  </a:lnTo>
                  <a:lnTo>
                    <a:pt x="851" y="8745"/>
                  </a:lnTo>
                  <a:lnTo>
                    <a:pt x="851" y="9022"/>
                  </a:lnTo>
                  <a:lnTo>
                    <a:pt x="891" y="9299"/>
                  </a:lnTo>
                  <a:lnTo>
                    <a:pt x="970" y="9556"/>
                  </a:lnTo>
                  <a:lnTo>
                    <a:pt x="1089" y="9813"/>
                  </a:lnTo>
                  <a:lnTo>
                    <a:pt x="1267" y="10071"/>
                  </a:lnTo>
                  <a:lnTo>
                    <a:pt x="1445" y="10288"/>
                  </a:lnTo>
                  <a:lnTo>
                    <a:pt x="1662" y="10486"/>
                  </a:lnTo>
                  <a:lnTo>
                    <a:pt x="1880" y="10644"/>
                  </a:lnTo>
                  <a:lnTo>
                    <a:pt x="2117" y="10763"/>
                  </a:lnTo>
                  <a:lnTo>
                    <a:pt x="2374" y="10842"/>
                  </a:lnTo>
                  <a:lnTo>
                    <a:pt x="2651" y="10921"/>
                  </a:lnTo>
                  <a:lnTo>
                    <a:pt x="2909" y="10941"/>
                  </a:lnTo>
                  <a:lnTo>
                    <a:pt x="3205" y="10961"/>
                  </a:lnTo>
                  <a:lnTo>
                    <a:pt x="3482" y="10961"/>
                  </a:lnTo>
                  <a:lnTo>
                    <a:pt x="3759" y="10921"/>
                  </a:lnTo>
                  <a:lnTo>
                    <a:pt x="4056" y="10862"/>
                  </a:lnTo>
                  <a:lnTo>
                    <a:pt x="4333" y="10803"/>
                  </a:lnTo>
                  <a:lnTo>
                    <a:pt x="4590" y="10704"/>
                  </a:lnTo>
                  <a:lnTo>
                    <a:pt x="4867" y="10605"/>
                  </a:lnTo>
                  <a:lnTo>
                    <a:pt x="5105" y="10486"/>
                  </a:lnTo>
                  <a:lnTo>
                    <a:pt x="5322" y="10367"/>
                  </a:lnTo>
                  <a:lnTo>
                    <a:pt x="5520" y="10209"/>
                  </a:lnTo>
                  <a:lnTo>
                    <a:pt x="5698" y="10031"/>
                  </a:lnTo>
                  <a:lnTo>
                    <a:pt x="5817" y="9853"/>
                  </a:lnTo>
                  <a:lnTo>
                    <a:pt x="5936" y="9635"/>
                  </a:lnTo>
                  <a:lnTo>
                    <a:pt x="6015" y="9438"/>
                  </a:lnTo>
                  <a:lnTo>
                    <a:pt x="6054" y="9220"/>
                  </a:lnTo>
                  <a:lnTo>
                    <a:pt x="6074" y="9002"/>
                  </a:lnTo>
                  <a:lnTo>
                    <a:pt x="6054" y="8804"/>
                  </a:lnTo>
                  <a:lnTo>
                    <a:pt x="6015" y="8587"/>
                  </a:lnTo>
                  <a:lnTo>
                    <a:pt x="5936" y="8409"/>
                  </a:lnTo>
                  <a:lnTo>
                    <a:pt x="5817" y="8211"/>
                  </a:lnTo>
                  <a:lnTo>
                    <a:pt x="5678" y="8053"/>
                  </a:lnTo>
                  <a:lnTo>
                    <a:pt x="5500" y="7914"/>
                  </a:lnTo>
                  <a:lnTo>
                    <a:pt x="5283" y="7795"/>
                  </a:lnTo>
                  <a:lnTo>
                    <a:pt x="5045" y="7697"/>
                  </a:lnTo>
                  <a:lnTo>
                    <a:pt x="4847" y="7657"/>
                  </a:lnTo>
                  <a:lnTo>
                    <a:pt x="4630" y="7637"/>
                  </a:lnTo>
                  <a:lnTo>
                    <a:pt x="4412" y="7657"/>
                  </a:lnTo>
                  <a:lnTo>
                    <a:pt x="4155" y="7677"/>
                  </a:lnTo>
                  <a:lnTo>
                    <a:pt x="3918" y="7736"/>
                  </a:lnTo>
                  <a:lnTo>
                    <a:pt x="3660" y="7795"/>
                  </a:lnTo>
                  <a:lnTo>
                    <a:pt x="3423" y="7894"/>
                  </a:lnTo>
                  <a:lnTo>
                    <a:pt x="3205" y="8013"/>
                  </a:lnTo>
                  <a:lnTo>
                    <a:pt x="2988" y="8132"/>
                  </a:lnTo>
                  <a:lnTo>
                    <a:pt x="2810" y="8270"/>
                  </a:lnTo>
                  <a:lnTo>
                    <a:pt x="2651" y="8448"/>
                  </a:lnTo>
                  <a:lnTo>
                    <a:pt x="2553" y="8626"/>
                  </a:lnTo>
                  <a:lnTo>
                    <a:pt x="2513" y="8706"/>
                  </a:lnTo>
                  <a:lnTo>
                    <a:pt x="2473" y="8804"/>
                  </a:lnTo>
                  <a:lnTo>
                    <a:pt x="2454" y="8903"/>
                  </a:lnTo>
                  <a:lnTo>
                    <a:pt x="2454" y="9022"/>
                  </a:lnTo>
                  <a:lnTo>
                    <a:pt x="2473" y="9121"/>
                  </a:lnTo>
                  <a:lnTo>
                    <a:pt x="2493" y="9240"/>
                  </a:lnTo>
                  <a:lnTo>
                    <a:pt x="2533" y="9339"/>
                  </a:lnTo>
                  <a:lnTo>
                    <a:pt x="2592" y="9457"/>
                  </a:lnTo>
                  <a:lnTo>
                    <a:pt x="2651" y="9536"/>
                  </a:lnTo>
                  <a:lnTo>
                    <a:pt x="2731" y="9576"/>
                  </a:lnTo>
                  <a:lnTo>
                    <a:pt x="2829" y="9616"/>
                  </a:lnTo>
                  <a:lnTo>
                    <a:pt x="2948" y="9635"/>
                  </a:lnTo>
                  <a:lnTo>
                    <a:pt x="3067" y="9635"/>
                  </a:lnTo>
                  <a:lnTo>
                    <a:pt x="3186" y="9616"/>
                  </a:lnTo>
                  <a:lnTo>
                    <a:pt x="3304" y="9596"/>
                  </a:lnTo>
                  <a:lnTo>
                    <a:pt x="3443" y="9556"/>
                  </a:lnTo>
                  <a:lnTo>
                    <a:pt x="3561" y="9517"/>
                  </a:lnTo>
                  <a:lnTo>
                    <a:pt x="3660" y="9457"/>
                  </a:lnTo>
                  <a:lnTo>
                    <a:pt x="3759" y="9378"/>
                  </a:lnTo>
                  <a:lnTo>
                    <a:pt x="3838" y="9319"/>
                  </a:lnTo>
                  <a:lnTo>
                    <a:pt x="3878" y="9220"/>
                  </a:lnTo>
                  <a:lnTo>
                    <a:pt x="3918" y="9141"/>
                  </a:lnTo>
                  <a:lnTo>
                    <a:pt x="3918" y="9042"/>
                  </a:lnTo>
                  <a:lnTo>
                    <a:pt x="3878" y="8963"/>
                  </a:lnTo>
                  <a:lnTo>
                    <a:pt x="3838" y="8864"/>
                  </a:lnTo>
                  <a:lnTo>
                    <a:pt x="3819" y="8785"/>
                  </a:lnTo>
                  <a:lnTo>
                    <a:pt x="3819" y="8706"/>
                  </a:lnTo>
                  <a:lnTo>
                    <a:pt x="3838" y="8646"/>
                  </a:lnTo>
                  <a:lnTo>
                    <a:pt x="3898" y="8607"/>
                  </a:lnTo>
                  <a:lnTo>
                    <a:pt x="3957" y="8587"/>
                  </a:lnTo>
                  <a:lnTo>
                    <a:pt x="4017" y="8567"/>
                  </a:lnTo>
                  <a:lnTo>
                    <a:pt x="4096" y="8547"/>
                  </a:lnTo>
                  <a:lnTo>
                    <a:pt x="4274" y="8567"/>
                  </a:lnTo>
                  <a:lnTo>
                    <a:pt x="4452" y="8626"/>
                  </a:lnTo>
                  <a:lnTo>
                    <a:pt x="4511" y="8666"/>
                  </a:lnTo>
                  <a:lnTo>
                    <a:pt x="4590" y="8725"/>
                  </a:lnTo>
                  <a:lnTo>
                    <a:pt x="4650" y="8804"/>
                  </a:lnTo>
                  <a:lnTo>
                    <a:pt x="4689" y="8884"/>
                  </a:lnTo>
                  <a:lnTo>
                    <a:pt x="4729" y="9002"/>
                  </a:lnTo>
                  <a:lnTo>
                    <a:pt x="4749" y="9121"/>
                  </a:lnTo>
                  <a:lnTo>
                    <a:pt x="4749" y="9220"/>
                  </a:lnTo>
                  <a:lnTo>
                    <a:pt x="4749" y="9339"/>
                  </a:lnTo>
                  <a:lnTo>
                    <a:pt x="4709" y="9438"/>
                  </a:lnTo>
                  <a:lnTo>
                    <a:pt x="4669" y="9556"/>
                  </a:lnTo>
                  <a:lnTo>
                    <a:pt x="4630" y="9635"/>
                  </a:lnTo>
                  <a:lnTo>
                    <a:pt x="4551" y="9734"/>
                  </a:lnTo>
                  <a:lnTo>
                    <a:pt x="4412" y="9893"/>
                  </a:lnTo>
                  <a:lnTo>
                    <a:pt x="4214" y="10011"/>
                  </a:lnTo>
                  <a:lnTo>
                    <a:pt x="4017" y="10110"/>
                  </a:lnTo>
                  <a:lnTo>
                    <a:pt x="3799" y="10170"/>
                  </a:lnTo>
                  <a:lnTo>
                    <a:pt x="3581" y="10189"/>
                  </a:lnTo>
                  <a:lnTo>
                    <a:pt x="3403" y="10170"/>
                  </a:lnTo>
                  <a:lnTo>
                    <a:pt x="3225" y="10130"/>
                  </a:lnTo>
                  <a:lnTo>
                    <a:pt x="3067" y="10071"/>
                  </a:lnTo>
                  <a:lnTo>
                    <a:pt x="2909" y="9991"/>
                  </a:lnTo>
                  <a:lnTo>
                    <a:pt x="2790" y="9873"/>
                  </a:lnTo>
                  <a:lnTo>
                    <a:pt x="2671" y="9754"/>
                  </a:lnTo>
                  <a:lnTo>
                    <a:pt x="2572" y="9616"/>
                  </a:lnTo>
                  <a:lnTo>
                    <a:pt x="2493" y="9477"/>
                  </a:lnTo>
                  <a:lnTo>
                    <a:pt x="2414" y="9319"/>
                  </a:lnTo>
                  <a:lnTo>
                    <a:pt x="2355" y="9141"/>
                  </a:lnTo>
                  <a:lnTo>
                    <a:pt x="2315" y="8963"/>
                  </a:lnTo>
                  <a:lnTo>
                    <a:pt x="2295" y="8804"/>
                  </a:lnTo>
                  <a:lnTo>
                    <a:pt x="2276" y="8626"/>
                  </a:lnTo>
                  <a:lnTo>
                    <a:pt x="2295" y="8448"/>
                  </a:lnTo>
                  <a:lnTo>
                    <a:pt x="2295" y="8270"/>
                  </a:lnTo>
                  <a:lnTo>
                    <a:pt x="2355" y="8013"/>
                  </a:lnTo>
                  <a:lnTo>
                    <a:pt x="2434" y="7776"/>
                  </a:lnTo>
                  <a:lnTo>
                    <a:pt x="2533" y="7598"/>
                  </a:lnTo>
                  <a:lnTo>
                    <a:pt x="2651" y="7420"/>
                  </a:lnTo>
                  <a:lnTo>
                    <a:pt x="2810" y="7281"/>
                  </a:lnTo>
                  <a:lnTo>
                    <a:pt x="2968" y="7182"/>
                  </a:lnTo>
                  <a:lnTo>
                    <a:pt x="3126" y="7103"/>
                  </a:lnTo>
                  <a:lnTo>
                    <a:pt x="3324" y="7044"/>
                  </a:lnTo>
                  <a:lnTo>
                    <a:pt x="3502" y="7004"/>
                  </a:lnTo>
                  <a:lnTo>
                    <a:pt x="3720" y="6984"/>
                  </a:lnTo>
                  <a:lnTo>
                    <a:pt x="3918" y="6965"/>
                  </a:lnTo>
                  <a:lnTo>
                    <a:pt x="4135" y="6984"/>
                  </a:lnTo>
                  <a:lnTo>
                    <a:pt x="4353" y="7004"/>
                  </a:lnTo>
                  <a:lnTo>
                    <a:pt x="4570" y="7044"/>
                  </a:lnTo>
                  <a:lnTo>
                    <a:pt x="5006" y="7143"/>
                  </a:lnTo>
                  <a:lnTo>
                    <a:pt x="5678" y="7321"/>
                  </a:lnTo>
                  <a:lnTo>
                    <a:pt x="6351" y="7479"/>
                  </a:lnTo>
                  <a:lnTo>
                    <a:pt x="7024" y="7598"/>
                  </a:lnTo>
                  <a:lnTo>
                    <a:pt x="7716" y="7697"/>
                  </a:lnTo>
                  <a:lnTo>
                    <a:pt x="8250" y="7736"/>
                  </a:lnTo>
                  <a:lnTo>
                    <a:pt x="8824" y="7756"/>
                  </a:lnTo>
                  <a:lnTo>
                    <a:pt x="9437" y="7736"/>
                  </a:lnTo>
                  <a:lnTo>
                    <a:pt x="10051" y="7677"/>
                  </a:lnTo>
                  <a:lnTo>
                    <a:pt x="10684" y="7598"/>
                  </a:lnTo>
                  <a:lnTo>
                    <a:pt x="11336" y="7459"/>
                  </a:lnTo>
                  <a:lnTo>
                    <a:pt x="11950" y="7301"/>
                  </a:lnTo>
                  <a:lnTo>
                    <a:pt x="12266" y="7202"/>
                  </a:lnTo>
                  <a:lnTo>
                    <a:pt x="12563" y="7083"/>
                  </a:lnTo>
                  <a:lnTo>
                    <a:pt x="12860" y="6965"/>
                  </a:lnTo>
                  <a:lnTo>
                    <a:pt x="13157" y="6826"/>
                  </a:lnTo>
                  <a:lnTo>
                    <a:pt x="13434" y="6688"/>
                  </a:lnTo>
                  <a:lnTo>
                    <a:pt x="13691" y="6529"/>
                  </a:lnTo>
                  <a:lnTo>
                    <a:pt x="13948" y="6371"/>
                  </a:lnTo>
                  <a:lnTo>
                    <a:pt x="14205" y="6193"/>
                  </a:lnTo>
                  <a:lnTo>
                    <a:pt x="14423" y="5995"/>
                  </a:lnTo>
                  <a:lnTo>
                    <a:pt x="14640" y="5797"/>
                  </a:lnTo>
                  <a:lnTo>
                    <a:pt x="14838" y="5580"/>
                  </a:lnTo>
                  <a:lnTo>
                    <a:pt x="15016" y="5342"/>
                  </a:lnTo>
                  <a:lnTo>
                    <a:pt x="15175" y="5105"/>
                  </a:lnTo>
                  <a:lnTo>
                    <a:pt x="15313" y="4848"/>
                  </a:lnTo>
                  <a:lnTo>
                    <a:pt x="15432" y="4571"/>
                  </a:lnTo>
                  <a:lnTo>
                    <a:pt x="15531" y="4294"/>
                  </a:lnTo>
                  <a:lnTo>
                    <a:pt x="15610" y="3997"/>
                  </a:lnTo>
                  <a:lnTo>
                    <a:pt x="15649" y="3680"/>
                  </a:lnTo>
                  <a:lnTo>
                    <a:pt x="15669" y="3384"/>
                  </a:lnTo>
                  <a:lnTo>
                    <a:pt x="15649" y="3107"/>
                  </a:lnTo>
                  <a:lnTo>
                    <a:pt x="15610" y="2830"/>
                  </a:lnTo>
                  <a:lnTo>
                    <a:pt x="15550" y="2573"/>
                  </a:lnTo>
                  <a:lnTo>
                    <a:pt x="15452" y="2335"/>
                  </a:lnTo>
                  <a:lnTo>
                    <a:pt x="15333" y="2098"/>
                  </a:lnTo>
                  <a:lnTo>
                    <a:pt x="15194" y="1900"/>
                  </a:lnTo>
                  <a:lnTo>
                    <a:pt x="15036" y="1702"/>
                  </a:lnTo>
                  <a:lnTo>
                    <a:pt x="14838" y="1504"/>
                  </a:lnTo>
                  <a:lnTo>
                    <a:pt x="14640" y="1326"/>
                  </a:lnTo>
                  <a:lnTo>
                    <a:pt x="14423" y="1168"/>
                  </a:lnTo>
                  <a:lnTo>
                    <a:pt x="14205" y="1029"/>
                  </a:lnTo>
                  <a:lnTo>
                    <a:pt x="13948" y="891"/>
                  </a:lnTo>
                  <a:lnTo>
                    <a:pt x="13691" y="772"/>
                  </a:lnTo>
                  <a:lnTo>
                    <a:pt x="13434" y="654"/>
                  </a:lnTo>
                  <a:lnTo>
                    <a:pt x="13157" y="535"/>
                  </a:lnTo>
                  <a:lnTo>
                    <a:pt x="12583" y="377"/>
                  </a:lnTo>
                  <a:lnTo>
                    <a:pt x="11989" y="238"/>
                  </a:lnTo>
                  <a:lnTo>
                    <a:pt x="11396" y="119"/>
                  </a:lnTo>
                  <a:lnTo>
                    <a:pt x="10802" y="60"/>
                  </a:lnTo>
                  <a:lnTo>
                    <a:pt x="10229" y="20"/>
                  </a:lnTo>
                  <a:lnTo>
                    <a:pt x="9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9"/>
            <p:cNvSpPr/>
            <p:nvPr/>
          </p:nvSpPr>
          <p:spPr>
            <a:xfrm>
              <a:off x="3693025" y="4761675"/>
              <a:ext cx="782475" cy="449125"/>
            </a:xfrm>
            <a:custGeom>
              <a:avLst/>
              <a:gdLst/>
              <a:ahLst/>
              <a:cxnLst/>
              <a:rect l="l" t="t" r="r" b="b"/>
              <a:pathLst>
                <a:path w="31299" h="17965" extrusionOk="0">
                  <a:moveTo>
                    <a:pt x="14462" y="1"/>
                  </a:moveTo>
                  <a:lnTo>
                    <a:pt x="13829" y="20"/>
                  </a:lnTo>
                  <a:lnTo>
                    <a:pt x="13196" y="60"/>
                  </a:lnTo>
                  <a:lnTo>
                    <a:pt x="12583" y="100"/>
                  </a:lnTo>
                  <a:lnTo>
                    <a:pt x="11989" y="159"/>
                  </a:lnTo>
                  <a:lnTo>
                    <a:pt x="11396" y="218"/>
                  </a:lnTo>
                  <a:lnTo>
                    <a:pt x="10822" y="297"/>
                  </a:lnTo>
                  <a:lnTo>
                    <a:pt x="9714" y="495"/>
                  </a:lnTo>
                  <a:lnTo>
                    <a:pt x="8665" y="713"/>
                  </a:lnTo>
                  <a:lnTo>
                    <a:pt x="7656" y="970"/>
                  </a:lnTo>
                  <a:lnTo>
                    <a:pt x="6707" y="1247"/>
                  </a:lnTo>
                  <a:lnTo>
                    <a:pt x="5817" y="1544"/>
                  </a:lnTo>
                  <a:lnTo>
                    <a:pt x="4986" y="1841"/>
                  </a:lnTo>
                  <a:lnTo>
                    <a:pt x="4214" y="2157"/>
                  </a:lnTo>
                  <a:lnTo>
                    <a:pt x="3502" y="2474"/>
                  </a:lnTo>
                  <a:lnTo>
                    <a:pt x="2849" y="2790"/>
                  </a:lnTo>
                  <a:lnTo>
                    <a:pt x="2255" y="3087"/>
                  </a:lnTo>
                  <a:lnTo>
                    <a:pt x="1741" y="3384"/>
                  </a:lnTo>
                  <a:lnTo>
                    <a:pt x="1286" y="3641"/>
                  </a:lnTo>
                  <a:lnTo>
                    <a:pt x="574" y="4096"/>
                  </a:lnTo>
                  <a:lnTo>
                    <a:pt x="139" y="4393"/>
                  </a:lnTo>
                  <a:lnTo>
                    <a:pt x="0" y="4511"/>
                  </a:lnTo>
                  <a:lnTo>
                    <a:pt x="1603" y="5204"/>
                  </a:lnTo>
                  <a:lnTo>
                    <a:pt x="1603" y="5362"/>
                  </a:lnTo>
                  <a:lnTo>
                    <a:pt x="1583" y="5797"/>
                  </a:lnTo>
                  <a:lnTo>
                    <a:pt x="1603" y="6450"/>
                  </a:lnTo>
                  <a:lnTo>
                    <a:pt x="1642" y="6866"/>
                  </a:lnTo>
                  <a:lnTo>
                    <a:pt x="1682" y="7321"/>
                  </a:lnTo>
                  <a:lnTo>
                    <a:pt x="1761" y="7815"/>
                  </a:lnTo>
                  <a:lnTo>
                    <a:pt x="1840" y="8330"/>
                  </a:lnTo>
                  <a:lnTo>
                    <a:pt x="1959" y="8884"/>
                  </a:lnTo>
                  <a:lnTo>
                    <a:pt x="2117" y="9457"/>
                  </a:lnTo>
                  <a:lnTo>
                    <a:pt x="2295" y="10051"/>
                  </a:lnTo>
                  <a:lnTo>
                    <a:pt x="2513" y="10664"/>
                  </a:lnTo>
                  <a:lnTo>
                    <a:pt x="2770" y="11277"/>
                  </a:lnTo>
                  <a:lnTo>
                    <a:pt x="3067" y="11891"/>
                  </a:lnTo>
                  <a:lnTo>
                    <a:pt x="3423" y="12504"/>
                  </a:lnTo>
                  <a:lnTo>
                    <a:pt x="3601" y="12821"/>
                  </a:lnTo>
                  <a:lnTo>
                    <a:pt x="3818" y="13117"/>
                  </a:lnTo>
                  <a:lnTo>
                    <a:pt x="4036" y="13414"/>
                  </a:lnTo>
                  <a:lnTo>
                    <a:pt x="4254" y="13711"/>
                  </a:lnTo>
                  <a:lnTo>
                    <a:pt x="4511" y="14008"/>
                  </a:lnTo>
                  <a:lnTo>
                    <a:pt x="4768" y="14285"/>
                  </a:lnTo>
                  <a:lnTo>
                    <a:pt x="5045" y="14562"/>
                  </a:lnTo>
                  <a:lnTo>
                    <a:pt x="5322" y="14838"/>
                  </a:lnTo>
                  <a:lnTo>
                    <a:pt x="5639" y="15115"/>
                  </a:lnTo>
                  <a:lnTo>
                    <a:pt x="5955" y="15373"/>
                  </a:lnTo>
                  <a:lnTo>
                    <a:pt x="6291" y="15610"/>
                  </a:lnTo>
                  <a:lnTo>
                    <a:pt x="6647" y="15847"/>
                  </a:lnTo>
                  <a:lnTo>
                    <a:pt x="7004" y="16085"/>
                  </a:lnTo>
                  <a:lnTo>
                    <a:pt x="7399" y="16302"/>
                  </a:lnTo>
                  <a:lnTo>
                    <a:pt x="7815" y="16520"/>
                  </a:lnTo>
                  <a:lnTo>
                    <a:pt x="8230" y="16718"/>
                  </a:lnTo>
                  <a:lnTo>
                    <a:pt x="8685" y="16896"/>
                  </a:lnTo>
                  <a:lnTo>
                    <a:pt x="9140" y="17074"/>
                  </a:lnTo>
                  <a:lnTo>
                    <a:pt x="9635" y="17232"/>
                  </a:lnTo>
                  <a:lnTo>
                    <a:pt x="10129" y="17391"/>
                  </a:lnTo>
                  <a:lnTo>
                    <a:pt x="10644" y="17509"/>
                  </a:lnTo>
                  <a:lnTo>
                    <a:pt x="11198" y="17628"/>
                  </a:lnTo>
                  <a:lnTo>
                    <a:pt x="11771" y="17727"/>
                  </a:lnTo>
                  <a:lnTo>
                    <a:pt x="12345" y="17806"/>
                  </a:lnTo>
                  <a:lnTo>
                    <a:pt x="12959" y="17885"/>
                  </a:lnTo>
                  <a:lnTo>
                    <a:pt x="13592" y="17925"/>
                  </a:lnTo>
                  <a:lnTo>
                    <a:pt x="14244" y="17945"/>
                  </a:lnTo>
                  <a:lnTo>
                    <a:pt x="14917" y="17964"/>
                  </a:lnTo>
                  <a:lnTo>
                    <a:pt x="15629" y="17945"/>
                  </a:lnTo>
                  <a:lnTo>
                    <a:pt x="16361" y="17925"/>
                  </a:lnTo>
                  <a:lnTo>
                    <a:pt x="16895" y="17885"/>
                  </a:lnTo>
                  <a:lnTo>
                    <a:pt x="17449" y="17826"/>
                  </a:lnTo>
                  <a:lnTo>
                    <a:pt x="17964" y="17747"/>
                  </a:lnTo>
                  <a:lnTo>
                    <a:pt x="18458" y="17668"/>
                  </a:lnTo>
                  <a:lnTo>
                    <a:pt x="18953" y="17569"/>
                  </a:lnTo>
                  <a:lnTo>
                    <a:pt x="19428" y="17470"/>
                  </a:lnTo>
                  <a:lnTo>
                    <a:pt x="19883" y="17331"/>
                  </a:lnTo>
                  <a:lnTo>
                    <a:pt x="20338" y="17213"/>
                  </a:lnTo>
                  <a:lnTo>
                    <a:pt x="20773" y="17054"/>
                  </a:lnTo>
                  <a:lnTo>
                    <a:pt x="21189" y="16896"/>
                  </a:lnTo>
                  <a:lnTo>
                    <a:pt x="21604" y="16738"/>
                  </a:lnTo>
                  <a:lnTo>
                    <a:pt x="21980" y="16560"/>
                  </a:lnTo>
                  <a:lnTo>
                    <a:pt x="22376" y="16362"/>
                  </a:lnTo>
                  <a:lnTo>
                    <a:pt x="22732" y="16164"/>
                  </a:lnTo>
                  <a:lnTo>
                    <a:pt x="23088" y="15966"/>
                  </a:lnTo>
                  <a:lnTo>
                    <a:pt x="23424" y="15749"/>
                  </a:lnTo>
                  <a:lnTo>
                    <a:pt x="23760" y="15531"/>
                  </a:lnTo>
                  <a:lnTo>
                    <a:pt x="24077" y="15294"/>
                  </a:lnTo>
                  <a:lnTo>
                    <a:pt x="24374" y="15056"/>
                  </a:lnTo>
                  <a:lnTo>
                    <a:pt x="24670" y="14819"/>
                  </a:lnTo>
                  <a:lnTo>
                    <a:pt x="25224" y="14324"/>
                  </a:lnTo>
                  <a:lnTo>
                    <a:pt x="25739" y="13790"/>
                  </a:lnTo>
                  <a:lnTo>
                    <a:pt x="26214" y="13256"/>
                  </a:lnTo>
                  <a:lnTo>
                    <a:pt x="26629" y="12722"/>
                  </a:lnTo>
                  <a:lnTo>
                    <a:pt x="27025" y="12168"/>
                  </a:lnTo>
                  <a:lnTo>
                    <a:pt x="27381" y="11614"/>
                  </a:lnTo>
                  <a:lnTo>
                    <a:pt x="27697" y="11080"/>
                  </a:lnTo>
                  <a:lnTo>
                    <a:pt x="27974" y="10526"/>
                  </a:lnTo>
                  <a:lnTo>
                    <a:pt x="28232" y="9991"/>
                  </a:lnTo>
                  <a:lnTo>
                    <a:pt x="28449" y="9477"/>
                  </a:lnTo>
                  <a:lnTo>
                    <a:pt x="28647" y="8982"/>
                  </a:lnTo>
                  <a:lnTo>
                    <a:pt x="28825" y="8508"/>
                  </a:lnTo>
                  <a:lnTo>
                    <a:pt x="28964" y="8053"/>
                  </a:lnTo>
                  <a:lnTo>
                    <a:pt x="29082" y="7617"/>
                  </a:lnTo>
                  <a:lnTo>
                    <a:pt x="29280" y="6885"/>
                  </a:lnTo>
                  <a:lnTo>
                    <a:pt x="29379" y="6331"/>
                  </a:lnTo>
                  <a:lnTo>
                    <a:pt x="29438" y="5956"/>
                  </a:lnTo>
                  <a:lnTo>
                    <a:pt x="29458" y="5837"/>
                  </a:lnTo>
                  <a:lnTo>
                    <a:pt x="31298" y="4353"/>
                  </a:lnTo>
                  <a:lnTo>
                    <a:pt x="30428" y="3898"/>
                  </a:lnTo>
                  <a:lnTo>
                    <a:pt x="29557" y="3483"/>
                  </a:lnTo>
                  <a:lnTo>
                    <a:pt x="28706" y="3087"/>
                  </a:lnTo>
                  <a:lnTo>
                    <a:pt x="27875" y="2711"/>
                  </a:lnTo>
                  <a:lnTo>
                    <a:pt x="27045" y="2375"/>
                  </a:lnTo>
                  <a:lnTo>
                    <a:pt x="26214" y="2058"/>
                  </a:lnTo>
                  <a:lnTo>
                    <a:pt x="25402" y="1781"/>
                  </a:lnTo>
                  <a:lnTo>
                    <a:pt x="24591" y="1504"/>
                  </a:lnTo>
                  <a:lnTo>
                    <a:pt x="23800" y="1267"/>
                  </a:lnTo>
                  <a:lnTo>
                    <a:pt x="23028" y="1049"/>
                  </a:lnTo>
                  <a:lnTo>
                    <a:pt x="22257" y="871"/>
                  </a:lnTo>
                  <a:lnTo>
                    <a:pt x="21485" y="693"/>
                  </a:lnTo>
                  <a:lnTo>
                    <a:pt x="20734" y="535"/>
                  </a:lnTo>
                  <a:lnTo>
                    <a:pt x="20002" y="396"/>
                  </a:lnTo>
                  <a:lnTo>
                    <a:pt x="19270" y="297"/>
                  </a:lnTo>
                  <a:lnTo>
                    <a:pt x="18538" y="198"/>
                  </a:lnTo>
                  <a:lnTo>
                    <a:pt x="17825" y="119"/>
                  </a:lnTo>
                  <a:lnTo>
                    <a:pt x="17133" y="60"/>
                  </a:lnTo>
                  <a:lnTo>
                    <a:pt x="16460" y="20"/>
                  </a:lnTo>
                  <a:lnTo>
                    <a:pt x="157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9"/>
            <p:cNvSpPr/>
            <p:nvPr/>
          </p:nvSpPr>
          <p:spPr>
            <a:xfrm>
              <a:off x="3954650" y="5055475"/>
              <a:ext cx="249300" cy="108325"/>
            </a:xfrm>
            <a:custGeom>
              <a:avLst/>
              <a:gdLst/>
              <a:ahLst/>
              <a:cxnLst/>
              <a:rect l="l" t="t" r="r" b="b"/>
              <a:pathLst>
                <a:path w="9972" h="4333" extrusionOk="0">
                  <a:moveTo>
                    <a:pt x="4769" y="0"/>
                  </a:moveTo>
                  <a:lnTo>
                    <a:pt x="4393" y="79"/>
                  </a:lnTo>
                  <a:lnTo>
                    <a:pt x="4017" y="178"/>
                  </a:lnTo>
                  <a:lnTo>
                    <a:pt x="3700" y="317"/>
                  </a:lnTo>
                  <a:lnTo>
                    <a:pt x="3384" y="495"/>
                  </a:lnTo>
                  <a:lnTo>
                    <a:pt x="3107" y="673"/>
                  </a:lnTo>
                  <a:lnTo>
                    <a:pt x="2850" y="890"/>
                  </a:lnTo>
                  <a:lnTo>
                    <a:pt x="2612" y="1108"/>
                  </a:lnTo>
                  <a:lnTo>
                    <a:pt x="2375" y="1346"/>
                  </a:lnTo>
                  <a:lnTo>
                    <a:pt x="1999" y="1781"/>
                  </a:lnTo>
                  <a:lnTo>
                    <a:pt x="1643" y="2216"/>
                  </a:lnTo>
                  <a:lnTo>
                    <a:pt x="1346" y="2552"/>
                  </a:lnTo>
                  <a:lnTo>
                    <a:pt x="1208" y="2691"/>
                  </a:lnTo>
                  <a:lnTo>
                    <a:pt x="1089" y="2770"/>
                  </a:lnTo>
                  <a:lnTo>
                    <a:pt x="950" y="2849"/>
                  </a:lnTo>
                  <a:lnTo>
                    <a:pt x="832" y="2869"/>
                  </a:lnTo>
                  <a:lnTo>
                    <a:pt x="733" y="2889"/>
                  </a:lnTo>
                  <a:lnTo>
                    <a:pt x="634" y="2869"/>
                  </a:lnTo>
                  <a:lnTo>
                    <a:pt x="555" y="2829"/>
                  </a:lnTo>
                  <a:lnTo>
                    <a:pt x="476" y="2790"/>
                  </a:lnTo>
                  <a:lnTo>
                    <a:pt x="416" y="2730"/>
                  </a:lnTo>
                  <a:lnTo>
                    <a:pt x="357" y="2651"/>
                  </a:lnTo>
                  <a:lnTo>
                    <a:pt x="258" y="2513"/>
                  </a:lnTo>
                  <a:lnTo>
                    <a:pt x="199" y="2374"/>
                  </a:lnTo>
                  <a:lnTo>
                    <a:pt x="159" y="2236"/>
                  </a:lnTo>
                  <a:lnTo>
                    <a:pt x="119" y="2315"/>
                  </a:lnTo>
                  <a:lnTo>
                    <a:pt x="80" y="2552"/>
                  </a:lnTo>
                  <a:lnTo>
                    <a:pt x="21" y="2869"/>
                  </a:lnTo>
                  <a:lnTo>
                    <a:pt x="1" y="3067"/>
                  </a:lnTo>
                  <a:lnTo>
                    <a:pt x="1" y="3245"/>
                  </a:lnTo>
                  <a:lnTo>
                    <a:pt x="21" y="3443"/>
                  </a:lnTo>
                  <a:lnTo>
                    <a:pt x="60" y="3640"/>
                  </a:lnTo>
                  <a:lnTo>
                    <a:pt x="139" y="3818"/>
                  </a:lnTo>
                  <a:lnTo>
                    <a:pt x="238" y="3977"/>
                  </a:lnTo>
                  <a:lnTo>
                    <a:pt x="357" y="4115"/>
                  </a:lnTo>
                  <a:lnTo>
                    <a:pt x="436" y="4175"/>
                  </a:lnTo>
                  <a:lnTo>
                    <a:pt x="535" y="4234"/>
                  </a:lnTo>
                  <a:lnTo>
                    <a:pt x="634" y="4274"/>
                  </a:lnTo>
                  <a:lnTo>
                    <a:pt x="753" y="4313"/>
                  </a:lnTo>
                  <a:lnTo>
                    <a:pt x="871" y="4333"/>
                  </a:lnTo>
                  <a:lnTo>
                    <a:pt x="1287" y="4333"/>
                  </a:lnTo>
                  <a:lnTo>
                    <a:pt x="1445" y="4293"/>
                  </a:lnTo>
                  <a:lnTo>
                    <a:pt x="1603" y="4254"/>
                  </a:lnTo>
                  <a:lnTo>
                    <a:pt x="1920" y="4115"/>
                  </a:lnTo>
                  <a:lnTo>
                    <a:pt x="2217" y="3957"/>
                  </a:lnTo>
                  <a:lnTo>
                    <a:pt x="2533" y="3739"/>
                  </a:lnTo>
                  <a:lnTo>
                    <a:pt x="2850" y="3502"/>
                  </a:lnTo>
                  <a:lnTo>
                    <a:pt x="3146" y="3265"/>
                  </a:lnTo>
                  <a:lnTo>
                    <a:pt x="3423" y="3007"/>
                  </a:lnTo>
                  <a:lnTo>
                    <a:pt x="3938" y="2473"/>
                  </a:lnTo>
                  <a:lnTo>
                    <a:pt x="4353" y="2038"/>
                  </a:lnTo>
                  <a:lnTo>
                    <a:pt x="4709" y="1583"/>
                  </a:lnTo>
                  <a:lnTo>
                    <a:pt x="4788" y="1721"/>
                  </a:lnTo>
                  <a:lnTo>
                    <a:pt x="4986" y="2038"/>
                  </a:lnTo>
                  <a:lnTo>
                    <a:pt x="5145" y="2256"/>
                  </a:lnTo>
                  <a:lnTo>
                    <a:pt x="5323" y="2493"/>
                  </a:lnTo>
                  <a:lnTo>
                    <a:pt x="5520" y="2750"/>
                  </a:lnTo>
                  <a:lnTo>
                    <a:pt x="5758" y="3007"/>
                  </a:lnTo>
                  <a:lnTo>
                    <a:pt x="6015" y="3245"/>
                  </a:lnTo>
                  <a:lnTo>
                    <a:pt x="6312" y="3482"/>
                  </a:lnTo>
                  <a:lnTo>
                    <a:pt x="6628" y="3700"/>
                  </a:lnTo>
                  <a:lnTo>
                    <a:pt x="6965" y="3878"/>
                  </a:lnTo>
                  <a:lnTo>
                    <a:pt x="7123" y="3937"/>
                  </a:lnTo>
                  <a:lnTo>
                    <a:pt x="7321" y="3997"/>
                  </a:lnTo>
                  <a:lnTo>
                    <a:pt x="7499" y="4036"/>
                  </a:lnTo>
                  <a:lnTo>
                    <a:pt x="7697" y="4076"/>
                  </a:lnTo>
                  <a:lnTo>
                    <a:pt x="7894" y="4095"/>
                  </a:lnTo>
                  <a:lnTo>
                    <a:pt x="8092" y="4095"/>
                  </a:lnTo>
                  <a:lnTo>
                    <a:pt x="8290" y="4076"/>
                  </a:lnTo>
                  <a:lnTo>
                    <a:pt x="8508" y="4036"/>
                  </a:lnTo>
                  <a:lnTo>
                    <a:pt x="8785" y="3957"/>
                  </a:lnTo>
                  <a:lnTo>
                    <a:pt x="9002" y="3858"/>
                  </a:lnTo>
                  <a:lnTo>
                    <a:pt x="9220" y="3759"/>
                  </a:lnTo>
                  <a:lnTo>
                    <a:pt x="9398" y="3640"/>
                  </a:lnTo>
                  <a:lnTo>
                    <a:pt x="9537" y="3502"/>
                  </a:lnTo>
                  <a:lnTo>
                    <a:pt x="9655" y="3363"/>
                  </a:lnTo>
                  <a:lnTo>
                    <a:pt x="9754" y="3205"/>
                  </a:lnTo>
                  <a:lnTo>
                    <a:pt x="9833" y="3047"/>
                  </a:lnTo>
                  <a:lnTo>
                    <a:pt x="9893" y="2869"/>
                  </a:lnTo>
                  <a:lnTo>
                    <a:pt x="9932" y="2711"/>
                  </a:lnTo>
                  <a:lnTo>
                    <a:pt x="9952" y="2533"/>
                  </a:lnTo>
                  <a:lnTo>
                    <a:pt x="9972" y="2354"/>
                  </a:lnTo>
                  <a:lnTo>
                    <a:pt x="9952" y="2038"/>
                  </a:lnTo>
                  <a:lnTo>
                    <a:pt x="9912" y="1721"/>
                  </a:lnTo>
                  <a:lnTo>
                    <a:pt x="9873" y="1899"/>
                  </a:lnTo>
                  <a:lnTo>
                    <a:pt x="9833" y="2058"/>
                  </a:lnTo>
                  <a:lnTo>
                    <a:pt x="9774" y="2196"/>
                  </a:lnTo>
                  <a:lnTo>
                    <a:pt x="9695" y="2354"/>
                  </a:lnTo>
                  <a:lnTo>
                    <a:pt x="9596" y="2473"/>
                  </a:lnTo>
                  <a:lnTo>
                    <a:pt x="9477" y="2572"/>
                  </a:lnTo>
                  <a:lnTo>
                    <a:pt x="9339" y="2631"/>
                  </a:lnTo>
                  <a:lnTo>
                    <a:pt x="9161" y="2671"/>
                  </a:lnTo>
                  <a:lnTo>
                    <a:pt x="9062" y="2651"/>
                  </a:lnTo>
                  <a:lnTo>
                    <a:pt x="8983" y="2631"/>
                  </a:lnTo>
                  <a:lnTo>
                    <a:pt x="8805" y="2552"/>
                  </a:lnTo>
                  <a:lnTo>
                    <a:pt x="8607" y="2414"/>
                  </a:lnTo>
                  <a:lnTo>
                    <a:pt x="8389" y="2216"/>
                  </a:lnTo>
                  <a:lnTo>
                    <a:pt x="7934" y="1761"/>
                  </a:lnTo>
                  <a:lnTo>
                    <a:pt x="7439" y="1247"/>
                  </a:lnTo>
                  <a:lnTo>
                    <a:pt x="7162" y="989"/>
                  </a:lnTo>
                  <a:lnTo>
                    <a:pt x="6866" y="752"/>
                  </a:lnTo>
                  <a:lnTo>
                    <a:pt x="6569" y="515"/>
                  </a:lnTo>
                  <a:lnTo>
                    <a:pt x="6252" y="317"/>
                  </a:lnTo>
                  <a:lnTo>
                    <a:pt x="6074" y="238"/>
                  </a:lnTo>
                  <a:lnTo>
                    <a:pt x="5896" y="158"/>
                  </a:lnTo>
                  <a:lnTo>
                    <a:pt x="5718" y="99"/>
                  </a:lnTo>
                  <a:lnTo>
                    <a:pt x="5540" y="40"/>
                  </a:lnTo>
                  <a:lnTo>
                    <a:pt x="5362" y="20"/>
                  </a:lnTo>
                  <a:lnTo>
                    <a:pt x="5164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9"/>
            <p:cNvSpPr/>
            <p:nvPr/>
          </p:nvSpPr>
          <p:spPr>
            <a:xfrm>
              <a:off x="3964550" y="5013925"/>
              <a:ext cx="59375" cy="63325"/>
            </a:xfrm>
            <a:custGeom>
              <a:avLst/>
              <a:gdLst/>
              <a:ahLst/>
              <a:cxnLst/>
              <a:rect l="l" t="t" r="r" b="b"/>
              <a:pathLst>
                <a:path w="2375" h="2533" extrusionOk="0">
                  <a:moveTo>
                    <a:pt x="2216" y="0"/>
                  </a:moveTo>
                  <a:lnTo>
                    <a:pt x="2137" y="20"/>
                  </a:lnTo>
                  <a:lnTo>
                    <a:pt x="2078" y="40"/>
                  </a:lnTo>
                  <a:lnTo>
                    <a:pt x="2038" y="99"/>
                  </a:lnTo>
                  <a:lnTo>
                    <a:pt x="2018" y="139"/>
                  </a:lnTo>
                  <a:lnTo>
                    <a:pt x="1999" y="356"/>
                  </a:lnTo>
                  <a:lnTo>
                    <a:pt x="1939" y="673"/>
                  </a:lnTo>
                  <a:lnTo>
                    <a:pt x="1860" y="1049"/>
                  </a:lnTo>
                  <a:lnTo>
                    <a:pt x="1761" y="1445"/>
                  </a:lnTo>
                  <a:lnTo>
                    <a:pt x="1682" y="1623"/>
                  </a:lnTo>
                  <a:lnTo>
                    <a:pt x="1623" y="1801"/>
                  </a:lnTo>
                  <a:lnTo>
                    <a:pt x="1544" y="1959"/>
                  </a:lnTo>
                  <a:lnTo>
                    <a:pt x="1445" y="2078"/>
                  </a:lnTo>
                  <a:lnTo>
                    <a:pt x="1346" y="2177"/>
                  </a:lnTo>
                  <a:lnTo>
                    <a:pt x="1247" y="2236"/>
                  </a:lnTo>
                  <a:lnTo>
                    <a:pt x="1148" y="2276"/>
                  </a:lnTo>
                  <a:lnTo>
                    <a:pt x="1089" y="2256"/>
                  </a:lnTo>
                  <a:lnTo>
                    <a:pt x="1029" y="2236"/>
                  </a:lnTo>
                  <a:lnTo>
                    <a:pt x="950" y="2216"/>
                  </a:lnTo>
                  <a:lnTo>
                    <a:pt x="891" y="2157"/>
                  </a:lnTo>
                  <a:lnTo>
                    <a:pt x="792" y="2038"/>
                  </a:lnTo>
                  <a:lnTo>
                    <a:pt x="713" y="1880"/>
                  </a:lnTo>
                  <a:lnTo>
                    <a:pt x="634" y="1702"/>
                  </a:lnTo>
                  <a:lnTo>
                    <a:pt x="574" y="1524"/>
                  </a:lnTo>
                  <a:lnTo>
                    <a:pt x="535" y="1326"/>
                  </a:lnTo>
                  <a:lnTo>
                    <a:pt x="475" y="1029"/>
                  </a:lnTo>
                  <a:lnTo>
                    <a:pt x="396" y="614"/>
                  </a:lnTo>
                  <a:lnTo>
                    <a:pt x="337" y="178"/>
                  </a:lnTo>
                  <a:lnTo>
                    <a:pt x="317" y="139"/>
                  </a:lnTo>
                  <a:lnTo>
                    <a:pt x="277" y="99"/>
                  </a:lnTo>
                  <a:lnTo>
                    <a:pt x="159" y="99"/>
                  </a:lnTo>
                  <a:lnTo>
                    <a:pt x="99" y="119"/>
                  </a:lnTo>
                  <a:lnTo>
                    <a:pt x="40" y="159"/>
                  </a:lnTo>
                  <a:lnTo>
                    <a:pt x="20" y="218"/>
                  </a:lnTo>
                  <a:lnTo>
                    <a:pt x="0" y="277"/>
                  </a:lnTo>
                  <a:lnTo>
                    <a:pt x="60" y="871"/>
                  </a:lnTo>
                  <a:lnTo>
                    <a:pt x="119" y="1227"/>
                  </a:lnTo>
                  <a:lnTo>
                    <a:pt x="218" y="1603"/>
                  </a:lnTo>
                  <a:lnTo>
                    <a:pt x="277" y="1781"/>
                  </a:lnTo>
                  <a:lnTo>
                    <a:pt x="337" y="1939"/>
                  </a:lnTo>
                  <a:lnTo>
                    <a:pt x="416" y="2097"/>
                  </a:lnTo>
                  <a:lnTo>
                    <a:pt x="515" y="2236"/>
                  </a:lnTo>
                  <a:lnTo>
                    <a:pt x="614" y="2335"/>
                  </a:lnTo>
                  <a:lnTo>
                    <a:pt x="732" y="2434"/>
                  </a:lnTo>
                  <a:lnTo>
                    <a:pt x="871" y="2493"/>
                  </a:lnTo>
                  <a:lnTo>
                    <a:pt x="1009" y="2533"/>
                  </a:lnTo>
                  <a:lnTo>
                    <a:pt x="1187" y="2513"/>
                  </a:lnTo>
                  <a:lnTo>
                    <a:pt x="1366" y="2473"/>
                  </a:lnTo>
                  <a:lnTo>
                    <a:pt x="1504" y="2394"/>
                  </a:lnTo>
                  <a:lnTo>
                    <a:pt x="1642" y="2295"/>
                  </a:lnTo>
                  <a:lnTo>
                    <a:pt x="1761" y="2157"/>
                  </a:lnTo>
                  <a:lnTo>
                    <a:pt x="1860" y="1999"/>
                  </a:lnTo>
                  <a:lnTo>
                    <a:pt x="1959" y="1820"/>
                  </a:lnTo>
                  <a:lnTo>
                    <a:pt x="2038" y="1623"/>
                  </a:lnTo>
                  <a:lnTo>
                    <a:pt x="2117" y="1425"/>
                  </a:lnTo>
                  <a:lnTo>
                    <a:pt x="2177" y="1227"/>
                  </a:lnTo>
                  <a:lnTo>
                    <a:pt x="2276" y="812"/>
                  </a:lnTo>
                  <a:lnTo>
                    <a:pt x="2335" y="436"/>
                  </a:lnTo>
                  <a:lnTo>
                    <a:pt x="2374" y="139"/>
                  </a:lnTo>
                  <a:lnTo>
                    <a:pt x="2355" y="80"/>
                  </a:lnTo>
                  <a:lnTo>
                    <a:pt x="2315" y="40"/>
                  </a:lnTo>
                  <a:lnTo>
                    <a:pt x="2276" y="20"/>
                  </a:lnTo>
                  <a:lnTo>
                    <a:pt x="2216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9"/>
            <p:cNvSpPr/>
            <p:nvPr/>
          </p:nvSpPr>
          <p:spPr>
            <a:xfrm>
              <a:off x="4108475" y="5009475"/>
              <a:ext cx="58875" cy="59375"/>
            </a:xfrm>
            <a:custGeom>
              <a:avLst/>
              <a:gdLst/>
              <a:ahLst/>
              <a:cxnLst/>
              <a:rect l="l" t="t" r="r" b="b"/>
              <a:pathLst>
                <a:path w="2355" h="2375" extrusionOk="0">
                  <a:moveTo>
                    <a:pt x="2315" y="0"/>
                  </a:moveTo>
                  <a:lnTo>
                    <a:pt x="2196" y="20"/>
                  </a:lnTo>
                  <a:lnTo>
                    <a:pt x="2078" y="60"/>
                  </a:lnTo>
                  <a:lnTo>
                    <a:pt x="2038" y="79"/>
                  </a:lnTo>
                  <a:lnTo>
                    <a:pt x="2018" y="119"/>
                  </a:lnTo>
                  <a:lnTo>
                    <a:pt x="2018" y="653"/>
                  </a:lnTo>
                  <a:lnTo>
                    <a:pt x="2018" y="950"/>
                  </a:lnTo>
                  <a:lnTo>
                    <a:pt x="1979" y="1247"/>
                  </a:lnTo>
                  <a:lnTo>
                    <a:pt x="1920" y="1543"/>
                  </a:lnTo>
                  <a:lnTo>
                    <a:pt x="1840" y="1820"/>
                  </a:lnTo>
                  <a:lnTo>
                    <a:pt x="1781" y="1939"/>
                  </a:lnTo>
                  <a:lnTo>
                    <a:pt x="1722" y="2058"/>
                  </a:lnTo>
                  <a:lnTo>
                    <a:pt x="1643" y="2157"/>
                  </a:lnTo>
                  <a:lnTo>
                    <a:pt x="1544" y="2256"/>
                  </a:lnTo>
                  <a:lnTo>
                    <a:pt x="1524" y="2256"/>
                  </a:lnTo>
                  <a:lnTo>
                    <a:pt x="1484" y="2275"/>
                  </a:lnTo>
                  <a:lnTo>
                    <a:pt x="1405" y="2236"/>
                  </a:lnTo>
                  <a:lnTo>
                    <a:pt x="1326" y="2177"/>
                  </a:lnTo>
                  <a:lnTo>
                    <a:pt x="1227" y="2097"/>
                  </a:lnTo>
                  <a:lnTo>
                    <a:pt x="1069" y="1939"/>
                  </a:lnTo>
                  <a:lnTo>
                    <a:pt x="970" y="1820"/>
                  </a:lnTo>
                  <a:lnTo>
                    <a:pt x="871" y="1642"/>
                  </a:lnTo>
                  <a:lnTo>
                    <a:pt x="772" y="1464"/>
                  </a:lnTo>
                  <a:lnTo>
                    <a:pt x="614" y="1069"/>
                  </a:lnTo>
                  <a:lnTo>
                    <a:pt x="456" y="614"/>
                  </a:lnTo>
                  <a:lnTo>
                    <a:pt x="337" y="139"/>
                  </a:lnTo>
                  <a:lnTo>
                    <a:pt x="317" y="119"/>
                  </a:lnTo>
                  <a:lnTo>
                    <a:pt x="159" y="119"/>
                  </a:lnTo>
                  <a:lnTo>
                    <a:pt x="40" y="178"/>
                  </a:lnTo>
                  <a:lnTo>
                    <a:pt x="20" y="198"/>
                  </a:lnTo>
                  <a:lnTo>
                    <a:pt x="1" y="218"/>
                  </a:lnTo>
                  <a:lnTo>
                    <a:pt x="80" y="534"/>
                  </a:lnTo>
                  <a:lnTo>
                    <a:pt x="159" y="910"/>
                  </a:lnTo>
                  <a:lnTo>
                    <a:pt x="297" y="1286"/>
                  </a:lnTo>
                  <a:lnTo>
                    <a:pt x="376" y="1464"/>
                  </a:lnTo>
                  <a:lnTo>
                    <a:pt x="456" y="1642"/>
                  </a:lnTo>
                  <a:lnTo>
                    <a:pt x="554" y="1820"/>
                  </a:lnTo>
                  <a:lnTo>
                    <a:pt x="673" y="1979"/>
                  </a:lnTo>
                  <a:lnTo>
                    <a:pt x="792" y="2117"/>
                  </a:lnTo>
                  <a:lnTo>
                    <a:pt x="911" y="2216"/>
                  </a:lnTo>
                  <a:lnTo>
                    <a:pt x="1069" y="2315"/>
                  </a:lnTo>
                  <a:lnTo>
                    <a:pt x="1227" y="2355"/>
                  </a:lnTo>
                  <a:lnTo>
                    <a:pt x="1385" y="2374"/>
                  </a:lnTo>
                  <a:lnTo>
                    <a:pt x="1583" y="2374"/>
                  </a:lnTo>
                  <a:lnTo>
                    <a:pt x="1722" y="2315"/>
                  </a:lnTo>
                  <a:lnTo>
                    <a:pt x="1840" y="2256"/>
                  </a:lnTo>
                  <a:lnTo>
                    <a:pt x="1959" y="2137"/>
                  </a:lnTo>
                  <a:lnTo>
                    <a:pt x="2058" y="2018"/>
                  </a:lnTo>
                  <a:lnTo>
                    <a:pt x="2137" y="1880"/>
                  </a:lnTo>
                  <a:lnTo>
                    <a:pt x="2196" y="1722"/>
                  </a:lnTo>
                  <a:lnTo>
                    <a:pt x="2236" y="1563"/>
                  </a:lnTo>
                  <a:lnTo>
                    <a:pt x="2276" y="1385"/>
                  </a:lnTo>
                  <a:lnTo>
                    <a:pt x="2335" y="1009"/>
                  </a:lnTo>
                  <a:lnTo>
                    <a:pt x="2355" y="633"/>
                  </a:lnTo>
                  <a:lnTo>
                    <a:pt x="2355" y="40"/>
                  </a:lnTo>
                  <a:lnTo>
                    <a:pt x="2355" y="20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9"/>
            <p:cNvSpPr/>
            <p:nvPr/>
          </p:nvSpPr>
          <p:spPr>
            <a:xfrm>
              <a:off x="3948725" y="5039150"/>
              <a:ext cx="66800" cy="66300"/>
            </a:xfrm>
            <a:custGeom>
              <a:avLst/>
              <a:gdLst/>
              <a:ahLst/>
              <a:cxnLst/>
              <a:rect l="l" t="t" r="r" b="b"/>
              <a:pathLst>
                <a:path w="2672" h="2652" extrusionOk="0">
                  <a:moveTo>
                    <a:pt x="1365" y="297"/>
                  </a:moveTo>
                  <a:lnTo>
                    <a:pt x="1445" y="317"/>
                  </a:lnTo>
                  <a:lnTo>
                    <a:pt x="1642" y="356"/>
                  </a:lnTo>
                  <a:lnTo>
                    <a:pt x="1820" y="436"/>
                  </a:lnTo>
                  <a:lnTo>
                    <a:pt x="1999" y="535"/>
                  </a:lnTo>
                  <a:lnTo>
                    <a:pt x="2117" y="673"/>
                  </a:lnTo>
                  <a:lnTo>
                    <a:pt x="2236" y="851"/>
                  </a:lnTo>
                  <a:lnTo>
                    <a:pt x="2315" y="1029"/>
                  </a:lnTo>
                  <a:lnTo>
                    <a:pt x="2355" y="1227"/>
                  </a:lnTo>
                  <a:lnTo>
                    <a:pt x="2355" y="1425"/>
                  </a:lnTo>
                  <a:lnTo>
                    <a:pt x="2315" y="1623"/>
                  </a:lnTo>
                  <a:lnTo>
                    <a:pt x="2236" y="1820"/>
                  </a:lnTo>
                  <a:lnTo>
                    <a:pt x="2117" y="1979"/>
                  </a:lnTo>
                  <a:lnTo>
                    <a:pt x="1979" y="2117"/>
                  </a:lnTo>
                  <a:lnTo>
                    <a:pt x="1820" y="2216"/>
                  </a:lnTo>
                  <a:lnTo>
                    <a:pt x="1642" y="2295"/>
                  </a:lnTo>
                  <a:lnTo>
                    <a:pt x="1445" y="2335"/>
                  </a:lnTo>
                  <a:lnTo>
                    <a:pt x="1227" y="2335"/>
                  </a:lnTo>
                  <a:lnTo>
                    <a:pt x="1029" y="2295"/>
                  </a:lnTo>
                  <a:lnTo>
                    <a:pt x="851" y="2216"/>
                  </a:lnTo>
                  <a:lnTo>
                    <a:pt x="693" y="2097"/>
                  </a:lnTo>
                  <a:lnTo>
                    <a:pt x="554" y="1959"/>
                  </a:lnTo>
                  <a:lnTo>
                    <a:pt x="436" y="1801"/>
                  </a:lnTo>
                  <a:lnTo>
                    <a:pt x="356" y="1603"/>
                  </a:lnTo>
                  <a:lnTo>
                    <a:pt x="317" y="1425"/>
                  </a:lnTo>
                  <a:lnTo>
                    <a:pt x="317" y="1207"/>
                  </a:lnTo>
                  <a:lnTo>
                    <a:pt x="356" y="1029"/>
                  </a:lnTo>
                  <a:lnTo>
                    <a:pt x="436" y="851"/>
                  </a:lnTo>
                  <a:lnTo>
                    <a:pt x="535" y="693"/>
                  </a:lnTo>
                  <a:lnTo>
                    <a:pt x="673" y="554"/>
                  </a:lnTo>
                  <a:lnTo>
                    <a:pt x="811" y="455"/>
                  </a:lnTo>
                  <a:lnTo>
                    <a:pt x="990" y="356"/>
                  </a:lnTo>
                  <a:lnTo>
                    <a:pt x="1168" y="317"/>
                  </a:lnTo>
                  <a:lnTo>
                    <a:pt x="1365" y="297"/>
                  </a:lnTo>
                  <a:close/>
                  <a:moveTo>
                    <a:pt x="1207" y="0"/>
                  </a:moveTo>
                  <a:lnTo>
                    <a:pt x="1069" y="20"/>
                  </a:lnTo>
                  <a:lnTo>
                    <a:pt x="950" y="60"/>
                  </a:lnTo>
                  <a:lnTo>
                    <a:pt x="831" y="99"/>
                  </a:lnTo>
                  <a:lnTo>
                    <a:pt x="713" y="159"/>
                  </a:lnTo>
                  <a:lnTo>
                    <a:pt x="594" y="218"/>
                  </a:lnTo>
                  <a:lnTo>
                    <a:pt x="495" y="297"/>
                  </a:lnTo>
                  <a:lnTo>
                    <a:pt x="396" y="376"/>
                  </a:lnTo>
                  <a:lnTo>
                    <a:pt x="317" y="475"/>
                  </a:lnTo>
                  <a:lnTo>
                    <a:pt x="238" y="574"/>
                  </a:lnTo>
                  <a:lnTo>
                    <a:pt x="178" y="673"/>
                  </a:lnTo>
                  <a:lnTo>
                    <a:pt x="119" y="792"/>
                  </a:lnTo>
                  <a:lnTo>
                    <a:pt x="60" y="930"/>
                  </a:lnTo>
                  <a:lnTo>
                    <a:pt x="40" y="1049"/>
                  </a:lnTo>
                  <a:lnTo>
                    <a:pt x="20" y="1187"/>
                  </a:lnTo>
                  <a:lnTo>
                    <a:pt x="0" y="1306"/>
                  </a:lnTo>
                  <a:lnTo>
                    <a:pt x="20" y="1445"/>
                  </a:lnTo>
                  <a:lnTo>
                    <a:pt x="20" y="1583"/>
                  </a:lnTo>
                  <a:lnTo>
                    <a:pt x="60" y="1702"/>
                  </a:lnTo>
                  <a:lnTo>
                    <a:pt x="99" y="1820"/>
                  </a:lnTo>
                  <a:lnTo>
                    <a:pt x="159" y="1939"/>
                  </a:lnTo>
                  <a:lnTo>
                    <a:pt x="218" y="2058"/>
                  </a:lnTo>
                  <a:lnTo>
                    <a:pt x="297" y="2157"/>
                  </a:lnTo>
                  <a:lnTo>
                    <a:pt x="396" y="2256"/>
                  </a:lnTo>
                  <a:lnTo>
                    <a:pt x="495" y="2355"/>
                  </a:lnTo>
                  <a:lnTo>
                    <a:pt x="594" y="2434"/>
                  </a:lnTo>
                  <a:lnTo>
                    <a:pt x="693" y="2493"/>
                  </a:lnTo>
                  <a:lnTo>
                    <a:pt x="811" y="2552"/>
                  </a:lnTo>
                  <a:lnTo>
                    <a:pt x="930" y="2592"/>
                  </a:lnTo>
                  <a:lnTo>
                    <a:pt x="1069" y="2632"/>
                  </a:lnTo>
                  <a:lnTo>
                    <a:pt x="1187" y="2651"/>
                  </a:lnTo>
                  <a:lnTo>
                    <a:pt x="1425" y="2651"/>
                  </a:lnTo>
                  <a:lnTo>
                    <a:pt x="1543" y="2632"/>
                  </a:lnTo>
                  <a:lnTo>
                    <a:pt x="1801" y="2572"/>
                  </a:lnTo>
                  <a:lnTo>
                    <a:pt x="2018" y="2473"/>
                  </a:lnTo>
                  <a:lnTo>
                    <a:pt x="2216" y="2315"/>
                  </a:lnTo>
                  <a:lnTo>
                    <a:pt x="2374" y="2137"/>
                  </a:lnTo>
                  <a:lnTo>
                    <a:pt x="2513" y="1939"/>
                  </a:lnTo>
                  <a:lnTo>
                    <a:pt x="2612" y="1702"/>
                  </a:lnTo>
                  <a:lnTo>
                    <a:pt x="2632" y="1583"/>
                  </a:lnTo>
                  <a:lnTo>
                    <a:pt x="2651" y="1464"/>
                  </a:lnTo>
                  <a:lnTo>
                    <a:pt x="2671" y="1326"/>
                  </a:lnTo>
                  <a:lnTo>
                    <a:pt x="2651" y="1187"/>
                  </a:lnTo>
                  <a:lnTo>
                    <a:pt x="2632" y="1069"/>
                  </a:lnTo>
                  <a:lnTo>
                    <a:pt x="2612" y="930"/>
                  </a:lnTo>
                  <a:lnTo>
                    <a:pt x="2572" y="811"/>
                  </a:lnTo>
                  <a:lnTo>
                    <a:pt x="2513" y="693"/>
                  </a:lnTo>
                  <a:lnTo>
                    <a:pt x="2454" y="594"/>
                  </a:lnTo>
                  <a:lnTo>
                    <a:pt x="2374" y="495"/>
                  </a:lnTo>
                  <a:lnTo>
                    <a:pt x="2275" y="396"/>
                  </a:lnTo>
                  <a:lnTo>
                    <a:pt x="2196" y="297"/>
                  </a:lnTo>
                  <a:lnTo>
                    <a:pt x="2097" y="218"/>
                  </a:lnTo>
                  <a:lnTo>
                    <a:pt x="1979" y="159"/>
                  </a:lnTo>
                  <a:lnTo>
                    <a:pt x="1860" y="99"/>
                  </a:lnTo>
                  <a:lnTo>
                    <a:pt x="1741" y="60"/>
                  </a:lnTo>
                  <a:lnTo>
                    <a:pt x="1603" y="20"/>
                  </a:lnTo>
                  <a:lnTo>
                    <a:pt x="14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9"/>
            <p:cNvSpPr/>
            <p:nvPr/>
          </p:nvSpPr>
          <p:spPr>
            <a:xfrm>
              <a:off x="3732575" y="4895225"/>
              <a:ext cx="695925" cy="90025"/>
            </a:xfrm>
            <a:custGeom>
              <a:avLst/>
              <a:gdLst/>
              <a:ahLst/>
              <a:cxnLst/>
              <a:rect l="l" t="t" r="r" b="b"/>
              <a:pathLst>
                <a:path w="27837" h="3601" extrusionOk="0">
                  <a:moveTo>
                    <a:pt x="258" y="0"/>
                  </a:moveTo>
                  <a:lnTo>
                    <a:pt x="1" y="396"/>
                  </a:lnTo>
                  <a:lnTo>
                    <a:pt x="238" y="534"/>
                  </a:lnTo>
                  <a:lnTo>
                    <a:pt x="871" y="891"/>
                  </a:lnTo>
                  <a:lnTo>
                    <a:pt x="1326" y="1128"/>
                  </a:lnTo>
                  <a:lnTo>
                    <a:pt x="1880" y="1385"/>
                  </a:lnTo>
                  <a:lnTo>
                    <a:pt x="2513" y="1642"/>
                  </a:lnTo>
                  <a:lnTo>
                    <a:pt x="3226" y="1939"/>
                  </a:lnTo>
                  <a:lnTo>
                    <a:pt x="4017" y="2216"/>
                  </a:lnTo>
                  <a:lnTo>
                    <a:pt x="4868" y="2513"/>
                  </a:lnTo>
                  <a:lnTo>
                    <a:pt x="5797" y="2770"/>
                  </a:lnTo>
                  <a:lnTo>
                    <a:pt x="6787" y="3007"/>
                  </a:lnTo>
                  <a:lnTo>
                    <a:pt x="7835" y="3225"/>
                  </a:lnTo>
                  <a:lnTo>
                    <a:pt x="8369" y="3324"/>
                  </a:lnTo>
                  <a:lnTo>
                    <a:pt x="8923" y="3403"/>
                  </a:lnTo>
                  <a:lnTo>
                    <a:pt x="9497" y="3462"/>
                  </a:lnTo>
                  <a:lnTo>
                    <a:pt x="10071" y="3522"/>
                  </a:lnTo>
                  <a:lnTo>
                    <a:pt x="10664" y="3561"/>
                  </a:lnTo>
                  <a:lnTo>
                    <a:pt x="11278" y="3581"/>
                  </a:lnTo>
                  <a:lnTo>
                    <a:pt x="11832" y="3601"/>
                  </a:lnTo>
                  <a:lnTo>
                    <a:pt x="12405" y="3601"/>
                  </a:lnTo>
                  <a:lnTo>
                    <a:pt x="12979" y="3581"/>
                  </a:lnTo>
                  <a:lnTo>
                    <a:pt x="13553" y="3542"/>
                  </a:lnTo>
                  <a:lnTo>
                    <a:pt x="14957" y="3423"/>
                  </a:lnTo>
                  <a:lnTo>
                    <a:pt x="16342" y="3265"/>
                  </a:lnTo>
                  <a:lnTo>
                    <a:pt x="17688" y="3067"/>
                  </a:lnTo>
                  <a:lnTo>
                    <a:pt x="18973" y="2869"/>
                  </a:lnTo>
                  <a:lnTo>
                    <a:pt x="20220" y="2651"/>
                  </a:lnTo>
                  <a:lnTo>
                    <a:pt x="21387" y="2414"/>
                  </a:lnTo>
                  <a:lnTo>
                    <a:pt x="22495" y="2176"/>
                  </a:lnTo>
                  <a:lnTo>
                    <a:pt x="23504" y="1939"/>
                  </a:lnTo>
                  <a:lnTo>
                    <a:pt x="24454" y="1721"/>
                  </a:lnTo>
                  <a:lnTo>
                    <a:pt x="25284" y="1504"/>
                  </a:lnTo>
                  <a:lnTo>
                    <a:pt x="26650" y="1128"/>
                  </a:lnTo>
                  <a:lnTo>
                    <a:pt x="27520" y="851"/>
                  </a:lnTo>
                  <a:lnTo>
                    <a:pt x="27837" y="752"/>
                  </a:lnTo>
                  <a:lnTo>
                    <a:pt x="27678" y="317"/>
                  </a:lnTo>
                  <a:lnTo>
                    <a:pt x="27362" y="416"/>
                  </a:lnTo>
                  <a:lnTo>
                    <a:pt x="26511" y="673"/>
                  </a:lnTo>
                  <a:lnTo>
                    <a:pt x="25166" y="1049"/>
                  </a:lnTo>
                  <a:lnTo>
                    <a:pt x="24315" y="1266"/>
                  </a:lnTo>
                  <a:lnTo>
                    <a:pt x="23405" y="1484"/>
                  </a:lnTo>
                  <a:lnTo>
                    <a:pt x="22376" y="1721"/>
                  </a:lnTo>
                  <a:lnTo>
                    <a:pt x="21288" y="1959"/>
                  </a:lnTo>
                  <a:lnTo>
                    <a:pt x="20121" y="2196"/>
                  </a:lnTo>
                  <a:lnTo>
                    <a:pt x="18894" y="2414"/>
                  </a:lnTo>
                  <a:lnTo>
                    <a:pt x="17608" y="2612"/>
                  </a:lnTo>
                  <a:lnTo>
                    <a:pt x="16283" y="2790"/>
                  </a:lnTo>
                  <a:lnTo>
                    <a:pt x="14918" y="2948"/>
                  </a:lnTo>
                  <a:lnTo>
                    <a:pt x="13533" y="3067"/>
                  </a:lnTo>
                  <a:lnTo>
                    <a:pt x="12821" y="3106"/>
                  </a:lnTo>
                  <a:lnTo>
                    <a:pt x="12148" y="3126"/>
                  </a:lnTo>
                  <a:lnTo>
                    <a:pt x="11475" y="3126"/>
                  </a:lnTo>
                  <a:lnTo>
                    <a:pt x="10823" y="3106"/>
                  </a:lnTo>
                  <a:lnTo>
                    <a:pt x="10170" y="3067"/>
                  </a:lnTo>
                  <a:lnTo>
                    <a:pt x="9537" y="3007"/>
                  </a:lnTo>
                  <a:lnTo>
                    <a:pt x="8923" y="2928"/>
                  </a:lnTo>
                  <a:lnTo>
                    <a:pt x="8310" y="2829"/>
                  </a:lnTo>
                  <a:lnTo>
                    <a:pt x="7717" y="2730"/>
                  </a:lnTo>
                  <a:lnTo>
                    <a:pt x="7143" y="2612"/>
                  </a:lnTo>
                  <a:lnTo>
                    <a:pt x="6589" y="2493"/>
                  </a:lnTo>
                  <a:lnTo>
                    <a:pt x="6055" y="2355"/>
                  </a:lnTo>
                  <a:lnTo>
                    <a:pt x="5046" y="2078"/>
                  </a:lnTo>
                  <a:lnTo>
                    <a:pt x="4116" y="1761"/>
                  </a:lnTo>
                  <a:lnTo>
                    <a:pt x="3265" y="1444"/>
                  </a:lnTo>
                  <a:lnTo>
                    <a:pt x="2513" y="1148"/>
                  </a:lnTo>
                  <a:lnTo>
                    <a:pt x="1861" y="851"/>
                  </a:lnTo>
                  <a:lnTo>
                    <a:pt x="1307" y="574"/>
                  </a:lnTo>
                  <a:lnTo>
                    <a:pt x="852" y="356"/>
                  </a:lnTo>
                  <a:lnTo>
                    <a:pt x="535" y="178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9"/>
            <p:cNvSpPr/>
            <p:nvPr/>
          </p:nvSpPr>
          <p:spPr>
            <a:xfrm>
              <a:off x="3725650" y="4798275"/>
              <a:ext cx="727075" cy="153350"/>
            </a:xfrm>
            <a:custGeom>
              <a:avLst/>
              <a:gdLst/>
              <a:ahLst/>
              <a:cxnLst/>
              <a:rect l="l" t="t" r="r" b="b"/>
              <a:pathLst>
                <a:path w="29083" h="6134" extrusionOk="0">
                  <a:moveTo>
                    <a:pt x="13394" y="1"/>
                  </a:moveTo>
                  <a:lnTo>
                    <a:pt x="12227" y="40"/>
                  </a:lnTo>
                  <a:lnTo>
                    <a:pt x="11100" y="100"/>
                  </a:lnTo>
                  <a:lnTo>
                    <a:pt x="10011" y="198"/>
                  </a:lnTo>
                  <a:lnTo>
                    <a:pt x="8983" y="337"/>
                  </a:lnTo>
                  <a:lnTo>
                    <a:pt x="8013" y="495"/>
                  </a:lnTo>
                  <a:lnTo>
                    <a:pt x="7083" y="673"/>
                  </a:lnTo>
                  <a:lnTo>
                    <a:pt x="6193" y="851"/>
                  </a:lnTo>
                  <a:lnTo>
                    <a:pt x="5382" y="1069"/>
                  </a:lnTo>
                  <a:lnTo>
                    <a:pt x="4610" y="1267"/>
                  </a:lnTo>
                  <a:lnTo>
                    <a:pt x="3898" y="1504"/>
                  </a:lnTo>
                  <a:lnTo>
                    <a:pt x="3226" y="1722"/>
                  </a:lnTo>
                  <a:lnTo>
                    <a:pt x="2632" y="1939"/>
                  </a:lnTo>
                  <a:lnTo>
                    <a:pt x="2098" y="2137"/>
                  </a:lnTo>
                  <a:lnTo>
                    <a:pt x="1603" y="2355"/>
                  </a:lnTo>
                  <a:lnTo>
                    <a:pt x="1188" y="2533"/>
                  </a:lnTo>
                  <a:lnTo>
                    <a:pt x="535" y="2850"/>
                  </a:lnTo>
                  <a:lnTo>
                    <a:pt x="139" y="3067"/>
                  </a:lnTo>
                  <a:lnTo>
                    <a:pt x="1" y="3126"/>
                  </a:lnTo>
                  <a:lnTo>
                    <a:pt x="515" y="3443"/>
                  </a:lnTo>
                  <a:lnTo>
                    <a:pt x="1049" y="3740"/>
                  </a:lnTo>
                  <a:lnTo>
                    <a:pt x="1584" y="3997"/>
                  </a:lnTo>
                  <a:lnTo>
                    <a:pt x="2138" y="4254"/>
                  </a:lnTo>
                  <a:lnTo>
                    <a:pt x="2691" y="4492"/>
                  </a:lnTo>
                  <a:lnTo>
                    <a:pt x="3245" y="4709"/>
                  </a:lnTo>
                  <a:lnTo>
                    <a:pt x="3819" y="4907"/>
                  </a:lnTo>
                  <a:lnTo>
                    <a:pt x="4393" y="5085"/>
                  </a:lnTo>
                  <a:lnTo>
                    <a:pt x="4967" y="5243"/>
                  </a:lnTo>
                  <a:lnTo>
                    <a:pt x="5560" y="5402"/>
                  </a:lnTo>
                  <a:lnTo>
                    <a:pt x="6154" y="5520"/>
                  </a:lnTo>
                  <a:lnTo>
                    <a:pt x="6747" y="5659"/>
                  </a:lnTo>
                  <a:lnTo>
                    <a:pt x="7341" y="5758"/>
                  </a:lnTo>
                  <a:lnTo>
                    <a:pt x="7954" y="5857"/>
                  </a:lnTo>
                  <a:lnTo>
                    <a:pt x="8547" y="5916"/>
                  </a:lnTo>
                  <a:lnTo>
                    <a:pt x="9161" y="5995"/>
                  </a:lnTo>
                  <a:lnTo>
                    <a:pt x="9774" y="6035"/>
                  </a:lnTo>
                  <a:lnTo>
                    <a:pt x="10368" y="6094"/>
                  </a:lnTo>
                  <a:lnTo>
                    <a:pt x="11594" y="6134"/>
                  </a:lnTo>
                  <a:lnTo>
                    <a:pt x="12801" y="6134"/>
                  </a:lnTo>
                  <a:lnTo>
                    <a:pt x="14008" y="6114"/>
                  </a:lnTo>
                  <a:lnTo>
                    <a:pt x="15195" y="6035"/>
                  </a:lnTo>
                  <a:lnTo>
                    <a:pt x="16382" y="5936"/>
                  </a:lnTo>
                  <a:lnTo>
                    <a:pt x="17529" y="5817"/>
                  </a:lnTo>
                  <a:lnTo>
                    <a:pt x="18637" y="5659"/>
                  </a:lnTo>
                  <a:lnTo>
                    <a:pt x="19745" y="5501"/>
                  </a:lnTo>
                  <a:lnTo>
                    <a:pt x="20794" y="5322"/>
                  </a:lnTo>
                  <a:lnTo>
                    <a:pt x="21803" y="5125"/>
                  </a:lnTo>
                  <a:lnTo>
                    <a:pt x="22772" y="4907"/>
                  </a:lnTo>
                  <a:lnTo>
                    <a:pt x="23682" y="4689"/>
                  </a:lnTo>
                  <a:lnTo>
                    <a:pt x="24553" y="4492"/>
                  </a:lnTo>
                  <a:lnTo>
                    <a:pt x="26076" y="4076"/>
                  </a:lnTo>
                  <a:lnTo>
                    <a:pt x="27342" y="3700"/>
                  </a:lnTo>
                  <a:lnTo>
                    <a:pt x="28292" y="3403"/>
                  </a:lnTo>
                  <a:lnTo>
                    <a:pt x="29083" y="3126"/>
                  </a:lnTo>
                  <a:lnTo>
                    <a:pt x="28272" y="2790"/>
                  </a:lnTo>
                  <a:lnTo>
                    <a:pt x="27481" y="2493"/>
                  </a:lnTo>
                  <a:lnTo>
                    <a:pt x="26669" y="2216"/>
                  </a:lnTo>
                  <a:lnTo>
                    <a:pt x="25898" y="1959"/>
                  </a:lnTo>
                  <a:lnTo>
                    <a:pt x="25106" y="1722"/>
                  </a:lnTo>
                  <a:lnTo>
                    <a:pt x="24335" y="1484"/>
                  </a:lnTo>
                  <a:lnTo>
                    <a:pt x="23583" y="1287"/>
                  </a:lnTo>
                  <a:lnTo>
                    <a:pt x="22831" y="1109"/>
                  </a:lnTo>
                  <a:lnTo>
                    <a:pt x="22099" y="930"/>
                  </a:lnTo>
                  <a:lnTo>
                    <a:pt x="21367" y="772"/>
                  </a:lnTo>
                  <a:lnTo>
                    <a:pt x="20635" y="634"/>
                  </a:lnTo>
                  <a:lnTo>
                    <a:pt x="19923" y="515"/>
                  </a:lnTo>
                  <a:lnTo>
                    <a:pt x="19231" y="396"/>
                  </a:lnTo>
                  <a:lnTo>
                    <a:pt x="18538" y="297"/>
                  </a:lnTo>
                  <a:lnTo>
                    <a:pt x="17866" y="218"/>
                  </a:lnTo>
                  <a:lnTo>
                    <a:pt x="17193" y="159"/>
                  </a:lnTo>
                  <a:lnTo>
                    <a:pt x="15887" y="60"/>
                  </a:lnTo>
                  <a:lnTo>
                    <a:pt x="146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9"/>
            <p:cNvSpPr/>
            <p:nvPr/>
          </p:nvSpPr>
          <p:spPr>
            <a:xfrm>
              <a:off x="3810725" y="4876925"/>
              <a:ext cx="31200" cy="35125"/>
            </a:xfrm>
            <a:custGeom>
              <a:avLst/>
              <a:gdLst/>
              <a:ahLst/>
              <a:cxnLst/>
              <a:rect l="l" t="t" r="r" b="b"/>
              <a:pathLst>
                <a:path w="1248" h="1405" extrusionOk="0">
                  <a:moveTo>
                    <a:pt x="119" y="0"/>
                  </a:moveTo>
                  <a:lnTo>
                    <a:pt x="40" y="20"/>
                  </a:lnTo>
                  <a:lnTo>
                    <a:pt x="1" y="79"/>
                  </a:lnTo>
                  <a:lnTo>
                    <a:pt x="1" y="99"/>
                  </a:lnTo>
                  <a:lnTo>
                    <a:pt x="20" y="119"/>
                  </a:lnTo>
                  <a:lnTo>
                    <a:pt x="40" y="139"/>
                  </a:lnTo>
                  <a:lnTo>
                    <a:pt x="218" y="139"/>
                  </a:lnTo>
                  <a:lnTo>
                    <a:pt x="377" y="159"/>
                  </a:lnTo>
                  <a:lnTo>
                    <a:pt x="535" y="178"/>
                  </a:lnTo>
                  <a:lnTo>
                    <a:pt x="693" y="238"/>
                  </a:lnTo>
                  <a:lnTo>
                    <a:pt x="832" y="297"/>
                  </a:lnTo>
                  <a:lnTo>
                    <a:pt x="950" y="396"/>
                  </a:lnTo>
                  <a:lnTo>
                    <a:pt x="990" y="455"/>
                  </a:lnTo>
                  <a:lnTo>
                    <a:pt x="1010" y="515"/>
                  </a:lnTo>
                  <a:lnTo>
                    <a:pt x="1029" y="594"/>
                  </a:lnTo>
                  <a:lnTo>
                    <a:pt x="1010" y="653"/>
                  </a:lnTo>
                  <a:lnTo>
                    <a:pt x="990" y="772"/>
                  </a:lnTo>
                  <a:lnTo>
                    <a:pt x="911" y="871"/>
                  </a:lnTo>
                  <a:lnTo>
                    <a:pt x="812" y="970"/>
                  </a:lnTo>
                  <a:lnTo>
                    <a:pt x="693" y="1049"/>
                  </a:lnTo>
                  <a:lnTo>
                    <a:pt x="456" y="1207"/>
                  </a:lnTo>
                  <a:lnTo>
                    <a:pt x="238" y="1326"/>
                  </a:lnTo>
                  <a:lnTo>
                    <a:pt x="218" y="1346"/>
                  </a:lnTo>
                  <a:lnTo>
                    <a:pt x="218" y="1365"/>
                  </a:lnTo>
                  <a:lnTo>
                    <a:pt x="258" y="1405"/>
                  </a:lnTo>
                  <a:lnTo>
                    <a:pt x="357" y="1405"/>
                  </a:lnTo>
                  <a:lnTo>
                    <a:pt x="416" y="1385"/>
                  </a:lnTo>
                  <a:lnTo>
                    <a:pt x="673" y="1207"/>
                  </a:lnTo>
                  <a:lnTo>
                    <a:pt x="950" y="1029"/>
                  </a:lnTo>
                  <a:lnTo>
                    <a:pt x="1069" y="930"/>
                  </a:lnTo>
                  <a:lnTo>
                    <a:pt x="1168" y="811"/>
                  </a:lnTo>
                  <a:lnTo>
                    <a:pt x="1227" y="693"/>
                  </a:lnTo>
                  <a:lnTo>
                    <a:pt x="1247" y="614"/>
                  </a:lnTo>
                  <a:lnTo>
                    <a:pt x="1247" y="534"/>
                  </a:lnTo>
                  <a:lnTo>
                    <a:pt x="1247" y="455"/>
                  </a:lnTo>
                  <a:lnTo>
                    <a:pt x="1207" y="376"/>
                  </a:lnTo>
                  <a:lnTo>
                    <a:pt x="1168" y="317"/>
                  </a:lnTo>
                  <a:lnTo>
                    <a:pt x="1109" y="257"/>
                  </a:lnTo>
                  <a:lnTo>
                    <a:pt x="970" y="159"/>
                  </a:lnTo>
                  <a:lnTo>
                    <a:pt x="812" y="99"/>
                  </a:lnTo>
                  <a:lnTo>
                    <a:pt x="614" y="40"/>
                  </a:lnTo>
                  <a:lnTo>
                    <a:pt x="436" y="2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9"/>
            <p:cNvSpPr/>
            <p:nvPr/>
          </p:nvSpPr>
          <p:spPr>
            <a:xfrm>
              <a:off x="3838925" y="4864550"/>
              <a:ext cx="36125" cy="49000"/>
            </a:xfrm>
            <a:custGeom>
              <a:avLst/>
              <a:gdLst/>
              <a:ahLst/>
              <a:cxnLst/>
              <a:rect l="l" t="t" r="r" b="b"/>
              <a:pathLst>
                <a:path w="1445" h="1960" extrusionOk="0">
                  <a:moveTo>
                    <a:pt x="79" y="1"/>
                  </a:moveTo>
                  <a:lnTo>
                    <a:pt x="40" y="20"/>
                  </a:lnTo>
                  <a:lnTo>
                    <a:pt x="20" y="60"/>
                  </a:lnTo>
                  <a:lnTo>
                    <a:pt x="0" y="80"/>
                  </a:lnTo>
                  <a:lnTo>
                    <a:pt x="0" y="119"/>
                  </a:lnTo>
                  <a:lnTo>
                    <a:pt x="20" y="139"/>
                  </a:lnTo>
                  <a:lnTo>
                    <a:pt x="60" y="159"/>
                  </a:lnTo>
                  <a:lnTo>
                    <a:pt x="277" y="159"/>
                  </a:lnTo>
                  <a:lnTo>
                    <a:pt x="436" y="199"/>
                  </a:lnTo>
                  <a:lnTo>
                    <a:pt x="594" y="258"/>
                  </a:lnTo>
                  <a:lnTo>
                    <a:pt x="732" y="317"/>
                  </a:lnTo>
                  <a:lnTo>
                    <a:pt x="851" y="416"/>
                  </a:lnTo>
                  <a:lnTo>
                    <a:pt x="950" y="515"/>
                  </a:lnTo>
                  <a:lnTo>
                    <a:pt x="1049" y="634"/>
                  </a:lnTo>
                  <a:lnTo>
                    <a:pt x="1108" y="752"/>
                  </a:lnTo>
                  <a:lnTo>
                    <a:pt x="1168" y="891"/>
                  </a:lnTo>
                  <a:lnTo>
                    <a:pt x="1187" y="1029"/>
                  </a:lnTo>
                  <a:lnTo>
                    <a:pt x="1207" y="1168"/>
                  </a:lnTo>
                  <a:lnTo>
                    <a:pt x="1187" y="1306"/>
                  </a:lnTo>
                  <a:lnTo>
                    <a:pt x="1148" y="1465"/>
                  </a:lnTo>
                  <a:lnTo>
                    <a:pt x="1069" y="1603"/>
                  </a:lnTo>
                  <a:lnTo>
                    <a:pt x="970" y="1742"/>
                  </a:lnTo>
                  <a:lnTo>
                    <a:pt x="851" y="1860"/>
                  </a:lnTo>
                  <a:lnTo>
                    <a:pt x="831" y="1900"/>
                  </a:lnTo>
                  <a:lnTo>
                    <a:pt x="831" y="1920"/>
                  </a:lnTo>
                  <a:lnTo>
                    <a:pt x="851" y="1939"/>
                  </a:lnTo>
                  <a:lnTo>
                    <a:pt x="871" y="1959"/>
                  </a:lnTo>
                  <a:lnTo>
                    <a:pt x="1009" y="1959"/>
                  </a:lnTo>
                  <a:lnTo>
                    <a:pt x="1029" y="1939"/>
                  </a:lnTo>
                  <a:lnTo>
                    <a:pt x="1187" y="1781"/>
                  </a:lnTo>
                  <a:lnTo>
                    <a:pt x="1306" y="1623"/>
                  </a:lnTo>
                  <a:lnTo>
                    <a:pt x="1385" y="1465"/>
                  </a:lnTo>
                  <a:lnTo>
                    <a:pt x="1425" y="1287"/>
                  </a:lnTo>
                  <a:lnTo>
                    <a:pt x="1445" y="1128"/>
                  </a:lnTo>
                  <a:lnTo>
                    <a:pt x="1425" y="970"/>
                  </a:lnTo>
                  <a:lnTo>
                    <a:pt x="1385" y="812"/>
                  </a:lnTo>
                  <a:lnTo>
                    <a:pt x="1326" y="654"/>
                  </a:lnTo>
                  <a:lnTo>
                    <a:pt x="1227" y="515"/>
                  </a:lnTo>
                  <a:lnTo>
                    <a:pt x="1128" y="396"/>
                  </a:lnTo>
                  <a:lnTo>
                    <a:pt x="990" y="278"/>
                  </a:lnTo>
                  <a:lnTo>
                    <a:pt x="851" y="179"/>
                  </a:lnTo>
                  <a:lnTo>
                    <a:pt x="693" y="100"/>
                  </a:lnTo>
                  <a:lnTo>
                    <a:pt x="515" y="40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9"/>
            <p:cNvSpPr/>
            <p:nvPr/>
          </p:nvSpPr>
          <p:spPr>
            <a:xfrm>
              <a:off x="3917550" y="4819550"/>
              <a:ext cx="433300" cy="98950"/>
            </a:xfrm>
            <a:custGeom>
              <a:avLst/>
              <a:gdLst/>
              <a:ahLst/>
              <a:cxnLst/>
              <a:rect l="l" t="t" r="r" b="b"/>
              <a:pathLst>
                <a:path w="17332" h="3958" extrusionOk="0">
                  <a:moveTo>
                    <a:pt x="7697" y="0"/>
                  </a:moveTo>
                  <a:lnTo>
                    <a:pt x="6371" y="40"/>
                  </a:lnTo>
                  <a:lnTo>
                    <a:pt x="5066" y="99"/>
                  </a:lnTo>
                  <a:lnTo>
                    <a:pt x="3819" y="198"/>
                  </a:lnTo>
                  <a:lnTo>
                    <a:pt x="3186" y="258"/>
                  </a:lnTo>
                  <a:lnTo>
                    <a:pt x="2573" y="337"/>
                  </a:lnTo>
                  <a:lnTo>
                    <a:pt x="1940" y="436"/>
                  </a:lnTo>
                  <a:lnTo>
                    <a:pt x="1307" y="535"/>
                  </a:lnTo>
                  <a:lnTo>
                    <a:pt x="693" y="653"/>
                  </a:lnTo>
                  <a:lnTo>
                    <a:pt x="80" y="792"/>
                  </a:lnTo>
                  <a:lnTo>
                    <a:pt x="41" y="792"/>
                  </a:lnTo>
                  <a:lnTo>
                    <a:pt x="1" y="831"/>
                  </a:lnTo>
                  <a:lnTo>
                    <a:pt x="1" y="851"/>
                  </a:lnTo>
                  <a:lnTo>
                    <a:pt x="1" y="871"/>
                  </a:lnTo>
                  <a:lnTo>
                    <a:pt x="1" y="910"/>
                  </a:lnTo>
                  <a:lnTo>
                    <a:pt x="41" y="930"/>
                  </a:lnTo>
                  <a:lnTo>
                    <a:pt x="120" y="930"/>
                  </a:lnTo>
                  <a:lnTo>
                    <a:pt x="852" y="772"/>
                  </a:lnTo>
                  <a:lnTo>
                    <a:pt x="1584" y="614"/>
                  </a:lnTo>
                  <a:lnTo>
                    <a:pt x="2335" y="495"/>
                  </a:lnTo>
                  <a:lnTo>
                    <a:pt x="3087" y="396"/>
                  </a:lnTo>
                  <a:lnTo>
                    <a:pt x="3839" y="317"/>
                  </a:lnTo>
                  <a:lnTo>
                    <a:pt x="4591" y="238"/>
                  </a:lnTo>
                  <a:lnTo>
                    <a:pt x="5343" y="198"/>
                  </a:lnTo>
                  <a:lnTo>
                    <a:pt x="6114" y="159"/>
                  </a:lnTo>
                  <a:lnTo>
                    <a:pt x="6866" y="139"/>
                  </a:lnTo>
                  <a:lnTo>
                    <a:pt x="8389" y="139"/>
                  </a:lnTo>
                  <a:lnTo>
                    <a:pt x="9141" y="178"/>
                  </a:lnTo>
                  <a:lnTo>
                    <a:pt x="9893" y="218"/>
                  </a:lnTo>
                  <a:lnTo>
                    <a:pt x="10645" y="258"/>
                  </a:lnTo>
                  <a:lnTo>
                    <a:pt x="11396" y="337"/>
                  </a:lnTo>
                  <a:lnTo>
                    <a:pt x="12148" y="416"/>
                  </a:lnTo>
                  <a:lnTo>
                    <a:pt x="12623" y="475"/>
                  </a:lnTo>
                  <a:lnTo>
                    <a:pt x="13454" y="594"/>
                  </a:lnTo>
                  <a:lnTo>
                    <a:pt x="13949" y="673"/>
                  </a:lnTo>
                  <a:lnTo>
                    <a:pt x="14463" y="792"/>
                  </a:lnTo>
                  <a:lnTo>
                    <a:pt x="14977" y="910"/>
                  </a:lnTo>
                  <a:lnTo>
                    <a:pt x="15472" y="1049"/>
                  </a:lnTo>
                  <a:lnTo>
                    <a:pt x="15927" y="1187"/>
                  </a:lnTo>
                  <a:lnTo>
                    <a:pt x="16342" y="1365"/>
                  </a:lnTo>
                  <a:lnTo>
                    <a:pt x="16520" y="1464"/>
                  </a:lnTo>
                  <a:lnTo>
                    <a:pt x="16679" y="1543"/>
                  </a:lnTo>
                  <a:lnTo>
                    <a:pt x="16817" y="1642"/>
                  </a:lnTo>
                  <a:lnTo>
                    <a:pt x="16916" y="1761"/>
                  </a:lnTo>
                  <a:lnTo>
                    <a:pt x="16995" y="1860"/>
                  </a:lnTo>
                  <a:lnTo>
                    <a:pt x="17035" y="1979"/>
                  </a:lnTo>
                  <a:lnTo>
                    <a:pt x="17055" y="2097"/>
                  </a:lnTo>
                  <a:lnTo>
                    <a:pt x="17035" y="2216"/>
                  </a:lnTo>
                  <a:lnTo>
                    <a:pt x="16975" y="2335"/>
                  </a:lnTo>
                  <a:lnTo>
                    <a:pt x="16877" y="2473"/>
                  </a:lnTo>
                  <a:lnTo>
                    <a:pt x="16718" y="2612"/>
                  </a:lnTo>
                  <a:lnTo>
                    <a:pt x="16520" y="2750"/>
                  </a:lnTo>
                  <a:lnTo>
                    <a:pt x="16224" y="2928"/>
                  </a:lnTo>
                  <a:lnTo>
                    <a:pt x="15907" y="3106"/>
                  </a:lnTo>
                  <a:lnTo>
                    <a:pt x="15571" y="3245"/>
                  </a:lnTo>
                  <a:lnTo>
                    <a:pt x="15234" y="3383"/>
                  </a:lnTo>
                  <a:lnTo>
                    <a:pt x="14898" y="3502"/>
                  </a:lnTo>
                  <a:lnTo>
                    <a:pt x="14542" y="3601"/>
                  </a:lnTo>
                  <a:lnTo>
                    <a:pt x="13869" y="3799"/>
                  </a:lnTo>
                  <a:lnTo>
                    <a:pt x="13830" y="3819"/>
                  </a:lnTo>
                  <a:lnTo>
                    <a:pt x="13790" y="3838"/>
                  </a:lnTo>
                  <a:lnTo>
                    <a:pt x="13770" y="3878"/>
                  </a:lnTo>
                  <a:lnTo>
                    <a:pt x="13770" y="3898"/>
                  </a:lnTo>
                  <a:lnTo>
                    <a:pt x="13790" y="3918"/>
                  </a:lnTo>
                  <a:lnTo>
                    <a:pt x="13810" y="3937"/>
                  </a:lnTo>
                  <a:lnTo>
                    <a:pt x="13850" y="3957"/>
                  </a:lnTo>
                  <a:lnTo>
                    <a:pt x="13909" y="3937"/>
                  </a:lnTo>
                  <a:lnTo>
                    <a:pt x="14641" y="3720"/>
                  </a:lnTo>
                  <a:lnTo>
                    <a:pt x="15017" y="3601"/>
                  </a:lnTo>
                  <a:lnTo>
                    <a:pt x="15393" y="3463"/>
                  </a:lnTo>
                  <a:lnTo>
                    <a:pt x="15749" y="3324"/>
                  </a:lnTo>
                  <a:lnTo>
                    <a:pt x="16105" y="3146"/>
                  </a:lnTo>
                  <a:lnTo>
                    <a:pt x="16461" y="2968"/>
                  </a:lnTo>
                  <a:lnTo>
                    <a:pt x="16797" y="2770"/>
                  </a:lnTo>
                  <a:lnTo>
                    <a:pt x="17015" y="2592"/>
                  </a:lnTo>
                  <a:lnTo>
                    <a:pt x="17193" y="2434"/>
                  </a:lnTo>
                  <a:lnTo>
                    <a:pt x="17252" y="2335"/>
                  </a:lnTo>
                  <a:lnTo>
                    <a:pt x="17292" y="2256"/>
                  </a:lnTo>
                  <a:lnTo>
                    <a:pt x="17312" y="2177"/>
                  </a:lnTo>
                  <a:lnTo>
                    <a:pt x="17332" y="2097"/>
                  </a:lnTo>
                  <a:lnTo>
                    <a:pt x="17332" y="2038"/>
                  </a:lnTo>
                  <a:lnTo>
                    <a:pt x="17332" y="1959"/>
                  </a:lnTo>
                  <a:lnTo>
                    <a:pt x="17272" y="1820"/>
                  </a:lnTo>
                  <a:lnTo>
                    <a:pt x="17173" y="1682"/>
                  </a:lnTo>
                  <a:lnTo>
                    <a:pt x="17055" y="1543"/>
                  </a:lnTo>
                  <a:lnTo>
                    <a:pt x="16896" y="1425"/>
                  </a:lnTo>
                  <a:lnTo>
                    <a:pt x="16738" y="1326"/>
                  </a:lnTo>
                  <a:lnTo>
                    <a:pt x="16540" y="1227"/>
                  </a:lnTo>
                  <a:lnTo>
                    <a:pt x="16342" y="1128"/>
                  </a:lnTo>
                  <a:lnTo>
                    <a:pt x="15927" y="970"/>
                  </a:lnTo>
                  <a:lnTo>
                    <a:pt x="15551" y="851"/>
                  </a:lnTo>
                  <a:lnTo>
                    <a:pt x="14938" y="693"/>
                  </a:lnTo>
                  <a:lnTo>
                    <a:pt x="14285" y="535"/>
                  </a:lnTo>
                  <a:lnTo>
                    <a:pt x="13652" y="416"/>
                  </a:lnTo>
                  <a:lnTo>
                    <a:pt x="12999" y="297"/>
                  </a:lnTo>
                  <a:lnTo>
                    <a:pt x="12346" y="218"/>
                  </a:lnTo>
                  <a:lnTo>
                    <a:pt x="11673" y="139"/>
                  </a:lnTo>
                  <a:lnTo>
                    <a:pt x="11021" y="79"/>
                  </a:lnTo>
                  <a:lnTo>
                    <a:pt x="10348" y="40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9"/>
            <p:cNvSpPr/>
            <p:nvPr/>
          </p:nvSpPr>
          <p:spPr>
            <a:xfrm>
              <a:off x="3966025" y="4844275"/>
              <a:ext cx="282950" cy="63325"/>
            </a:xfrm>
            <a:custGeom>
              <a:avLst/>
              <a:gdLst/>
              <a:ahLst/>
              <a:cxnLst/>
              <a:rect l="l" t="t" r="r" b="b"/>
              <a:pathLst>
                <a:path w="11318" h="2533" extrusionOk="0">
                  <a:moveTo>
                    <a:pt x="3799" y="1"/>
                  </a:moveTo>
                  <a:lnTo>
                    <a:pt x="2889" y="20"/>
                  </a:lnTo>
                  <a:lnTo>
                    <a:pt x="1979" y="60"/>
                  </a:lnTo>
                  <a:lnTo>
                    <a:pt x="159" y="139"/>
                  </a:lnTo>
                  <a:lnTo>
                    <a:pt x="21" y="198"/>
                  </a:lnTo>
                  <a:lnTo>
                    <a:pt x="1" y="218"/>
                  </a:lnTo>
                  <a:lnTo>
                    <a:pt x="60" y="218"/>
                  </a:lnTo>
                  <a:lnTo>
                    <a:pt x="1663" y="139"/>
                  </a:lnTo>
                  <a:lnTo>
                    <a:pt x="3285" y="99"/>
                  </a:lnTo>
                  <a:lnTo>
                    <a:pt x="4927" y="99"/>
                  </a:lnTo>
                  <a:lnTo>
                    <a:pt x="6529" y="139"/>
                  </a:lnTo>
                  <a:lnTo>
                    <a:pt x="7162" y="179"/>
                  </a:lnTo>
                  <a:lnTo>
                    <a:pt x="8013" y="258"/>
                  </a:lnTo>
                  <a:lnTo>
                    <a:pt x="8508" y="317"/>
                  </a:lnTo>
                  <a:lnTo>
                    <a:pt x="8983" y="396"/>
                  </a:lnTo>
                  <a:lnTo>
                    <a:pt x="9457" y="475"/>
                  </a:lnTo>
                  <a:lnTo>
                    <a:pt x="9912" y="594"/>
                  </a:lnTo>
                  <a:lnTo>
                    <a:pt x="10308" y="733"/>
                  </a:lnTo>
                  <a:lnTo>
                    <a:pt x="10486" y="812"/>
                  </a:lnTo>
                  <a:lnTo>
                    <a:pt x="10644" y="891"/>
                  </a:lnTo>
                  <a:lnTo>
                    <a:pt x="10783" y="990"/>
                  </a:lnTo>
                  <a:lnTo>
                    <a:pt x="10902" y="1089"/>
                  </a:lnTo>
                  <a:lnTo>
                    <a:pt x="11001" y="1188"/>
                  </a:lnTo>
                  <a:lnTo>
                    <a:pt x="11060" y="1306"/>
                  </a:lnTo>
                  <a:lnTo>
                    <a:pt x="11099" y="1425"/>
                  </a:lnTo>
                  <a:lnTo>
                    <a:pt x="11099" y="1563"/>
                  </a:lnTo>
                  <a:lnTo>
                    <a:pt x="11060" y="1682"/>
                  </a:lnTo>
                  <a:lnTo>
                    <a:pt x="10981" y="1840"/>
                  </a:lnTo>
                  <a:lnTo>
                    <a:pt x="10882" y="1999"/>
                  </a:lnTo>
                  <a:lnTo>
                    <a:pt x="10724" y="2157"/>
                  </a:lnTo>
                  <a:lnTo>
                    <a:pt x="10526" y="2335"/>
                  </a:lnTo>
                  <a:lnTo>
                    <a:pt x="10288" y="2513"/>
                  </a:lnTo>
                  <a:lnTo>
                    <a:pt x="10288" y="2533"/>
                  </a:lnTo>
                  <a:lnTo>
                    <a:pt x="10447" y="2533"/>
                  </a:lnTo>
                  <a:lnTo>
                    <a:pt x="10486" y="2513"/>
                  </a:lnTo>
                  <a:lnTo>
                    <a:pt x="10724" y="2335"/>
                  </a:lnTo>
                  <a:lnTo>
                    <a:pt x="10902" y="2157"/>
                  </a:lnTo>
                  <a:lnTo>
                    <a:pt x="11060" y="2018"/>
                  </a:lnTo>
                  <a:lnTo>
                    <a:pt x="11179" y="1860"/>
                  </a:lnTo>
                  <a:lnTo>
                    <a:pt x="11258" y="1722"/>
                  </a:lnTo>
                  <a:lnTo>
                    <a:pt x="11297" y="1583"/>
                  </a:lnTo>
                  <a:lnTo>
                    <a:pt x="11317" y="1465"/>
                  </a:lnTo>
                  <a:lnTo>
                    <a:pt x="11317" y="1346"/>
                  </a:lnTo>
                  <a:lnTo>
                    <a:pt x="11278" y="1227"/>
                  </a:lnTo>
                  <a:lnTo>
                    <a:pt x="11218" y="1128"/>
                  </a:lnTo>
                  <a:lnTo>
                    <a:pt x="11139" y="1029"/>
                  </a:lnTo>
                  <a:lnTo>
                    <a:pt x="11040" y="950"/>
                  </a:lnTo>
                  <a:lnTo>
                    <a:pt x="10921" y="851"/>
                  </a:lnTo>
                  <a:lnTo>
                    <a:pt x="10783" y="772"/>
                  </a:lnTo>
                  <a:lnTo>
                    <a:pt x="10466" y="634"/>
                  </a:lnTo>
                  <a:lnTo>
                    <a:pt x="10090" y="515"/>
                  </a:lnTo>
                  <a:lnTo>
                    <a:pt x="9695" y="416"/>
                  </a:lnTo>
                  <a:lnTo>
                    <a:pt x="9279" y="317"/>
                  </a:lnTo>
                  <a:lnTo>
                    <a:pt x="8864" y="258"/>
                  </a:lnTo>
                  <a:lnTo>
                    <a:pt x="8073" y="159"/>
                  </a:lnTo>
                  <a:lnTo>
                    <a:pt x="7459" y="99"/>
                  </a:lnTo>
                  <a:lnTo>
                    <a:pt x="6549" y="60"/>
                  </a:lnTo>
                  <a:lnTo>
                    <a:pt x="5639" y="20"/>
                  </a:lnTo>
                  <a:lnTo>
                    <a:pt x="47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9"/>
            <p:cNvSpPr/>
            <p:nvPr/>
          </p:nvSpPr>
          <p:spPr>
            <a:xfrm>
              <a:off x="3547100" y="4664250"/>
              <a:ext cx="257225" cy="233475"/>
            </a:xfrm>
            <a:custGeom>
              <a:avLst/>
              <a:gdLst/>
              <a:ahLst/>
              <a:cxnLst/>
              <a:rect l="l" t="t" r="r" b="b"/>
              <a:pathLst>
                <a:path w="10289" h="9339" extrusionOk="0">
                  <a:moveTo>
                    <a:pt x="3067" y="0"/>
                  </a:moveTo>
                  <a:lnTo>
                    <a:pt x="2870" y="40"/>
                  </a:lnTo>
                  <a:lnTo>
                    <a:pt x="2672" y="99"/>
                  </a:lnTo>
                  <a:lnTo>
                    <a:pt x="2494" y="178"/>
                  </a:lnTo>
                  <a:lnTo>
                    <a:pt x="2316" y="277"/>
                  </a:lnTo>
                  <a:lnTo>
                    <a:pt x="2157" y="396"/>
                  </a:lnTo>
                  <a:lnTo>
                    <a:pt x="2019" y="534"/>
                  </a:lnTo>
                  <a:lnTo>
                    <a:pt x="1880" y="693"/>
                  </a:lnTo>
                  <a:lnTo>
                    <a:pt x="1762" y="851"/>
                  </a:lnTo>
                  <a:lnTo>
                    <a:pt x="1643" y="1029"/>
                  </a:lnTo>
                  <a:lnTo>
                    <a:pt x="1544" y="1207"/>
                  </a:lnTo>
                  <a:lnTo>
                    <a:pt x="1366" y="1167"/>
                  </a:lnTo>
                  <a:lnTo>
                    <a:pt x="1188" y="1128"/>
                  </a:lnTo>
                  <a:lnTo>
                    <a:pt x="951" y="1108"/>
                  </a:lnTo>
                  <a:lnTo>
                    <a:pt x="733" y="1128"/>
                  </a:lnTo>
                  <a:lnTo>
                    <a:pt x="535" y="1187"/>
                  </a:lnTo>
                  <a:lnTo>
                    <a:pt x="357" y="1286"/>
                  </a:lnTo>
                  <a:lnTo>
                    <a:pt x="278" y="1365"/>
                  </a:lnTo>
                  <a:lnTo>
                    <a:pt x="199" y="1425"/>
                  </a:lnTo>
                  <a:lnTo>
                    <a:pt x="139" y="1504"/>
                  </a:lnTo>
                  <a:lnTo>
                    <a:pt x="100" y="1603"/>
                  </a:lnTo>
                  <a:lnTo>
                    <a:pt x="41" y="1702"/>
                  </a:lnTo>
                  <a:lnTo>
                    <a:pt x="21" y="1801"/>
                  </a:lnTo>
                  <a:lnTo>
                    <a:pt x="1" y="1919"/>
                  </a:lnTo>
                  <a:lnTo>
                    <a:pt x="1" y="2038"/>
                  </a:lnTo>
                  <a:lnTo>
                    <a:pt x="21" y="2295"/>
                  </a:lnTo>
                  <a:lnTo>
                    <a:pt x="100" y="2572"/>
                  </a:lnTo>
                  <a:lnTo>
                    <a:pt x="219" y="2869"/>
                  </a:lnTo>
                  <a:lnTo>
                    <a:pt x="357" y="3166"/>
                  </a:lnTo>
                  <a:lnTo>
                    <a:pt x="258" y="3482"/>
                  </a:lnTo>
                  <a:lnTo>
                    <a:pt x="199" y="3799"/>
                  </a:lnTo>
                  <a:lnTo>
                    <a:pt x="159" y="4115"/>
                  </a:lnTo>
                  <a:lnTo>
                    <a:pt x="139" y="4452"/>
                  </a:lnTo>
                  <a:lnTo>
                    <a:pt x="139" y="4748"/>
                  </a:lnTo>
                  <a:lnTo>
                    <a:pt x="159" y="5045"/>
                  </a:lnTo>
                  <a:lnTo>
                    <a:pt x="219" y="5302"/>
                  </a:lnTo>
                  <a:lnTo>
                    <a:pt x="298" y="5520"/>
                  </a:lnTo>
                  <a:lnTo>
                    <a:pt x="357" y="5678"/>
                  </a:lnTo>
                  <a:lnTo>
                    <a:pt x="436" y="5797"/>
                  </a:lnTo>
                  <a:lnTo>
                    <a:pt x="535" y="5896"/>
                  </a:lnTo>
                  <a:lnTo>
                    <a:pt x="654" y="5995"/>
                  </a:lnTo>
                  <a:lnTo>
                    <a:pt x="773" y="6054"/>
                  </a:lnTo>
                  <a:lnTo>
                    <a:pt x="911" y="6094"/>
                  </a:lnTo>
                  <a:lnTo>
                    <a:pt x="1049" y="6133"/>
                  </a:lnTo>
                  <a:lnTo>
                    <a:pt x="1188" y="6153"/>
                  </a:lnTo>
                  <a:lnTo>
                    <a:pt x="1326" y="6153"/>
                  </a:lnTo>
                  <a:lnTo>
                    <a:pt x="1485" y="6133"/>
                  </a:lnTo>
                  <a:lnTo>
                    <a:pt x="1643" y="6094"/>
                  </a:lnTo>
                  <a:lnTo>
                    <a:pt x="1801" y="6054"/>
                  </a:lnTo>
                  <a:lnTo>
                    <a:pt x="2098" y="5935"/>
                  </a:lnTo>
                  <a:lnTo>
                    <a:pt x="2395" y="5777"/>
                  </a:lnTo>
                  <a:lnTo>
                    <a:pt x="2434" y="5896"/>
                  </a:lnTo>
                  <a:lnTo>
                    <a:pt x="2494" y="5995"/>
                  </a:lnTo>
                  <a:lnTo>
                    <a:pt x="2573" y="6074"/>
                  </a:lnTo>
                  <a:lnTo>
                    <a:pt x="2652" y="6133"/>
                  </a:lnTo>
                  <a:lnTo>
                    <a:pt x="2751" y="6173"/>
                  </a:lnTo>
                  <a:lnTo>
                    <a:pt x="2889" y="6193"/>
                  </a:lnTo>
                  <a:lnTo>
                    <a:pt x="3028" y="6193"/>
                  </a:lnTo>
                  <a:lnTo>
                    <a:pt x="3186" y="6153"/>
                  </a:lnTo>
                  <a:lnTo>
                    <a:pt x="3384" y="6074"/>
                  </a:lnTo>
                  <a:lnTo>
                    <a:pt x="3661" y="5896"/>
                  </a:lnTo>
                  <a:lnTo>
                    <a:pt x="3799" y="5797"/>
                  </a:lnTo>
                  <a:lnTo>
                    <a:pt x="3918" y="5698"/>
                  </a:lnTo>
                  <a:lnTo>
                    <a:pt x="4017" y="5579"/>
                  </a:lnTo>
                  <a:lnTo>
                    <a:pt x="4096" y="5480"/>
                  </a:lnTo>
                  <a:lnTo>
                    <a:pt x="4709" y="5777"/>
                  </a:lnTo>
                  <a:lnTo>
                    <a:pt x="5283" y="6094"/>
                  </a:lnTo>
                  <a:lnTo>
                    <a:pt x="5837" y="6430"/>
                  </a:lnTo>
                  <a:lnTo>
                    <a:pt x="6371" y="6747"/>
                  </a:lnTo>
                  <a:lnTo>
                    <a:pt x="6866" y="7083"/>
                  </a:lnTo>
                  <a:lnTo>
                    <a:pt x="7341" y="7399"/>
                  </a:lnTo>
                  <a:lnTo>
                    <a:pt x="8172" y="8013"/>
                  </a:lnTo>
                  <a:lnTo>
                    <a:pt x="8824" y="8527"/>
                  </a:lnTo>
                  <a:lnTo>
                    <a:pt x="9339" y="8962"/>
                  </a:lnTo>
                  <a:lnTo>
                    <a:pt x="9754" y="9338"/>
                  </a:lnTo>
                  <a:lnTo>
                    <a:pt x="10288" y="9160"/>
                  </a:lnTo>
                  <a:lnTo>
                    <a:pt x="9952" y="8586"/>
                  </a:lnTo>
                  <a:lnTo>
                    <a:pt x="9596" y="8052"/>
                  </a:lnTo>
                  <a:lnTo>
                    <a:pt x="9260" y="7558"/>
                  </a:lnTo>
                  <a:lnTo>
                    <a:pt x="8904" y="7083"/>
                  </a:lnTo>
                  <a:lnTo>
                    <a:pt x="8548" y="6648"/>
                  </a:lnTo>
                  <a:lnTo>
                    <a:pt x="8191" y="6232"/>
                  </a:lnTo>
                  <a:lnTo>
                    <a:pt x="7835" y="5856"/>
                  </a:lnTo>
                  <a:lnTo>
                    <a:pt x="7479" y="5520"/>
                  </a:lnTo>
                  <a:lnTo>
                    <a:pt x="7143" y="5203"/>
                  </a:lnTo>
                  <a:lnTo>
                    <a:pt x="6807" y="4907"/>
                  </a:lnTo>
                  <a:lnTo>
                    <a:pt x="6470" y="4649"/>
                  </a:lnTo>
                  <a:lnTo>
                    <a:pt x="6154" y="4412"/>
                  </a:lnTo>
                  <a:lnTo>
                    <a:pt x="5857" y="4194"/>
                  </a:lnTo>
                  <a:lnTo>
                    <a:pt x="5560" y="3997"/>
                  </a:lnTo>
                  <a:lnTo>
                    <a:pt x="5026" y="3680"/>
                  </a:lnTo>
                  <a:lnTo>
                    <a:pt x="5066" y="3383"/>
                  </a:lnTo>
                  <a:lnTo>
                    <a:pt x="5085" y="3245"/>
                  </a:lnTo>
                  <a:lnTo>
                    <a:pt x="5066" y="3106"/>
                  </a:lnTo>
                  <a:lnTo>
                    <a:pt x="5046" y="2948"/>
                  </a:lnTo>
                  <a:lnTo>
                    <a:pt x="5006" y="2810"/>
                  </a:lnTo>
                  <a:lnTo>
                    <a:pt x="4947" y="2671"/>
                  </a:lnTo>
                  <a:lnTo>
                    <a:pt x="4888" y="2552"/>
                  </a:lnTo>
                  <a:lnTo>
                    <a:pt x="4808" y="2453"/>
                  </a:lnTo>
                  <a:lnTo>
                    <a:pt x="4690" y="2374"/>
                  </a:lnTo>
                  <a:lnTo>
                    <a:pt x="4571" y="2315"/>
                  </a:lnTo>
                  <a:lnTo>
                    <a:pt x="4413" y="2275"/>
                  </a:lnTo>
                  <a:lnTo>
                    <a:pt x="4472" y="1860"/>
                  </a:lnTo>
                  <a:lnTo>
                    <a:pt x="4512" y="1524"/>
                  </a:lnTo>
                  <a:lnTo>
                    <a:pt x="4512" y="1326"/>
                  </a:lnTo>
                  <a:lnTo>
                    <a:pt x="4492" y="1148"/>
                  </a:lnTo>
                  <a:lnTo>
                    <a:pt x="4452" y="970"/>
                  </a:lnTo>
                  <a:lnTo>
                    <a:pt x="4393" y="792"/>
                  </a:lnTo>
                  <a:lnTo>
                    <a:pt x="4314" y="633"/>
                  </a:lnTo>
                  <a:lnTo>
                    <a:pt x="4235" y="495"/>
                  </a:lnTo>
                  <a:lnTo>
                    <a:pt x="4136" y="376"/>
                  </a:lnTo>
                  <a:lnTo>
                    <a:pt x="4017" y="257"/>
                  </a:lnTo>
                  <a:lnTo>
                    <a:pt x="3898" y="178"/>
                  </a:lnTo>
                  <a:lnTo>
                    <a:pt x="3760" y="99"/>
                  </a:lnTo>
                  <a:lnTo>
                    <a:pt x="3602" y="40"/>
                  </a:lnTo>
                  <a:lnTo>
                    <a:pt x="3443" y="20"/>
                  </a:lnTo>
                  <a:lnTo>
                    <a:pt x="3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9"/>
            <p:cNvSpPr/>
            <p:nvPr/>
          </p:nvSpPr>
          <p:spPr>
            <a:xfrm>
              <a:off x="3602500" y="4763150"/>
              <a:ext cx="46525" cy="55425"/>
            </a:xfrm>
            <a:custGeom>
              <a:avLst/>
              <a:gdLst/>
              <a:ahLst/>
              <a:cxnLst/>
              <a:rect l="l" t="t" r="r" b="b"/>
              <a:pathLst>
                <a:path w="1861" h="2217" extrusionOk="0">
                  <a:moveTo>
                    <a:pt x="990" y="1"/>
                  </a:moveTo>
                  <a:lnTo>
                    <a:pt x="911" y="21"/>
                  </a:lnTo>
                  <a:lnTo>
                    <a:pt x="753" y="60"/>
                  </a:lnTo>
                  <a:lnTo>
                    <a:pt x="614" y="139"/>
                  </a:lnTo>
                  <a:lnTo>
                    <a:pt x="476" y="238"/>
                  </a:lnTo>
                  <a:lnTo>
                    <a:pt x="357" y="337"/>
                  </a:lnTo>
                  <a:lnTo>
                    <a:pt x="199" y="535"/>
                  </a:lnTo>
                  <a:lnTo>
                    <a:pt x="100" y="773"/>
                  </a:lnTo>
                  <a:lnTo>
                    <a:pt x="21" y="1010"/>
                  </a:lnTo>
                  <a:lnTo>
                    <a:pt x="1" y="1247"/>
                  </a:lnTo>
                  <a:lnTo>
                    <a:pt x="1" y="1386"/>
                  </a:lnTo>
                  <a:lnTo>
                    <a:pt x="21" y="1505"/>
                  </a:lnTo>
                  <a:lnTo>
                    <a:pt x="60" y="1623"/>
                  </a:lnTo>
                  <a:lnTo>
                    <a:pt x="100" y="1722"/>
                  </a:lnTo>
                  <a:lnTo>
                    <a:pt x="159" y="1841"/>
                  </a:lnTo>
                  <a:lnTo>
                    <a:pt x="238" y="1940"/>
                  </a:lnTo>
                  <a:lnTo>
                    <a:pt x="317" y="2039"/>
                  </a:lnTo>
                  <a:lnTo>
                    <a:pt x="416" y="2118"/>
                  </a:lnTo>
                  <a:lnTo>
                    <a:pt x="515" y="2177"/>
                  </a:lnTo>
                  <a:lnTo>
                    <a:pt x="614" y="2197"/>
                  </a:lnTo>
                  <a:lnTo>
                    <a:pt x="713" y="2217"/>
                  </a:lnTo>
                  <a:lnTo>
                    <a:pt x="832" y="2217"/>
                  </a:lnTo>
                  <a:lnTo>
                    <a:pt x="931" y="2197"/>
                  </a:lnTo>
                  <a:lnTo>
                    <a:pt x="1029" y="2177"/>
                  </a:lnTo>
                  <a:lnTo>
                    <a:pt x="1247" y="2078"/>
                  </a:lnTo>
                  <a:lnTo>
                    <a:pt x="1445" y="1960"/>
                  </a:lnTo>
                  <a:lnTo>
                    <a:pt x="1623" y="1801"/>
                  </a:lnTo>
                  <a:lnTo>
                    <a:pt x="1761" y="1623"/>
                  </a:lnTo>
                  <a:lnTo>
                    <a:pt x="1860" y="1465"/>
                  </a:lnTo>
                  <a:lnTo>
                    <a:pt x="1841" y="1445"/>
                  </a:lnTo>
                  <a:lnTo>
                    <a:pt x="1761" y="1445"/>
                  </a:lnTo>
                  <a:lnTo>
                    <a:pt x="1742" y="1465"/>
                  </a:lnTo>
                  <a:lnTo>
                    <a:pt x="1643" y="1643"/>
                  </a:lnTo>
                  <a:lnTo>
                    <a:pt x="1504" y="1821"/>
                  </a:lnTo>
                  <a:lnTo>
                    <a:pt x="1326" y="1960"/>
                  </a:lnTo>
                  <a:lnTo>
                    <a:pt x="1128" y="2059"/>
                  </a:lnTo>
                  <a:lnTo>
                    <a:pt x="1029" y="2098"/>
                  </a:lnTo>
                  <a:lnTo>
                    <a:pt x="931" y="2118"/>
                  </a:lnTo>
                  <a:lnTo>
                    <a:pt x="832" y="2138"/>
                  </a:lnTo>
                  <a:lnTo>
                    <a:pt x="733" y="2118"/>
                  </a:lnTo>
                  <a:lnTo>
                    <a:pt x="634" y="2098"/>
                  </a:lnTo>
                  <a:lnTo>
                    <a:pt x="535" y="2059"/>
                  </a:lnTo>
                  <a:lnTo>
                    <a:pt x="436" y="1999"/>
                  </a:lnTo>
                  <a:lnTo>
                    <a:pt x="357" y="1920"/>
                  </a:lnTo>
                  <a:lnTo>
                    <a:pt x="278" y="1821"/>
                  </a:lnTo>
                  <a:lnTo>
                    <a:pt x="218" y="1702"/>
                  </a:lnTo>
                  <a:lnTo>
                    <a:pt x="159" y="1564"/>
                  </a:lnTo>
                  <a:lnTo>
                    <a:pt x="119" y="1425"/>
                  </a:lnTo>
                  <a:lnTo>
                    <a:pt x="100" y="1287"/>
                  </a:lnTo>
                  <a:lnTo>
                    <a:pt x="100" y="1148"/>
                  </a:lnTo>
                  <a:lnTo>
                    <a:pt x="119" y="1010"/>
                  </a:lnTo>
                  <a:lnTo>
                    <a:pt x="139" y="871"/>
                  </a:lnTo>
                  <a:lnTo>
                    <a:pt x="238" y="654"/>
                  </a:lnTo>
                  <a:lnTo>
                    <a:pt x="357" y="456"/>
                  </a:lnTo>
                  <a:lnTo>
                    <a:pt x="515" y="258"/>
                  </a:lnTo>
                  <a:lnTo>
                    <a:pt x="693" y="120"/>
                  </a:lnTo>
                  <a:lnTo>
                    <a:pt x="812" y="60"/>
                  </a:lnTo>
                  <a:lnTo>
                    <a:pt x="891" y="41"/>
                  </a:lnTo>
                  <a:lnTo>
                    <a:pt x="970" y="80"/>
                  </a:lnTo>
                  <a:lnTo>
                    <a:pt x="1049" y="120"/>
                  </a:lnTo>
                  <a:lnTo>
                    <a:pt x="1089" y="199"/>
                  </a:lnTo>
                  <a:lnTo>
                    <a:pt x="1128" y="298"/>
                  </a:lnTo>
                  <a:lnTo>
                    <a:pt x="1188" y="456"/>
                  </a:lnTo>
                  <a:lnTo>
                    <a:pt x="1188" y="575"/>
                  </a:lnTo>
                  <a:lnTo>
                    <a:pt x="1148" y="693"/>
                  </a:lnTo>
                  <a:lnTo>
                    <a:pt x="1089" y="792"/>
                  </a:lnTo>
                  <a:lnTo>
                    <a:pt x="1029" y="871"/>
                  </a:lnTo>
                  <a:lnTo>
                    <a:pt x="950" y="911"/>
                  </a:lnTo>
                  <a:lnTo>
                    <a:pt x="891" y="911"/>
                  </a:lnTo>
                  <a:lnTo>
                    <a:pt x="851" y="891"/>
                  </a:lnTo>
                  <a:lnTo>
                    <a:pt x="812" y="871"/>
                  </a:lnTo>
                  <a:lnTo>
                    <a:pt x="772" y="832"/>
                  </a:lnTo>
                  <a:lnTo>
                    <a:pt x="733" y="792"/>
                  </a:lnTo>
                  <a:lnTo>
                    <a:pt x="713" y="713"/>
                  </a:lnTo>
                  <a:lnTo>
                    <a:pt x="693" y="693"/>
                  </a:lnTo>
                  <a:lnTo>
                    <a:pt x="654" y="713"/>
                  </a:lnTo>
                  <a:lnTo>
                    <a:pt x="614" y="713"/>
                  </a:lnTo>
                  <a:lnTo>
                    <a:pt x="594" y="733"/>
                  </a:lnTo>
                  <a:lnTo>
                    <a:pt x="634" y="832"/>
                  </a:lnTo>
                  <a:lnTo>
                    <a:pt x="693" y="911"/>
                  </a:lnTo>
                  <a:lnTo>
                    <a:pt x="733" y="951"/>
                  </a:lnTo>
                  <a:lnTo>
                    <a:pt x="792" y="990"/>
                  </a:lnTo>
                  <a:lnTo>
                    <a:pt x="851" y="1010"/>
                  </a:lnTo>
                  <a:lnTo>
                    <a:pt x="911" y="1010"/>
                  </a:lnTo>
                  <a:lnTo>
                    <a:pt x="970" y="990"/>
                  </a:lnTo>
                  <a:lnTo>
                    <a:pt x="1029" y="951"/>
                  </a:lnTo>
                  <a:lnTo>
                    <a:pt x="1128" y="871"/>
                  </a:lnTo>
                  <a:lnTo>
                    <a:pt x="1227" y="733"/>
                  </a:lnTo>
                  <a:lnTo>
                    <a:pt x="1287" y="594"/>
                  </a:lnTo>
                  <a:lnTo>
                    <a:pt x="1306" y="436"/>
                  </a:lnTo>
                  <a:lnTo>
                    <a:pt x="1287" y="318"/>
                  </a:lnTo>
                  <a:lnTo>
                    <a:pt x="1267" y="219"/>
                  </a:lnTo>
                  <a:lnTo>
                    <a:pt x="1227" y="139"/>
                  </a:lnTo>
                  <a:lnTo>
                    <a:pt x="1188" y="80"/>
                  </a:lnTo>
                  <a:lnTo>
                    <a:pt x="1128" y="41"/>
                  </a:lnTo>
                  <a:lnTo>
                    <a:pt x="1069" y="21"/>
                  </a:lnTo>
                  <a:lnTo>
                    <a:pt x="990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9"/>
            <p:cNvSpPr/>
            <p:nvPr/>
          </p:nvSpPr>
          <p:spPr>
            <a:xfrm>
              <a:off x="3640600" y="4719150"/>
              <a:ext cx="35125" cy="41075"/>
            </a:xfrm>
            <a:custGeom>
              <a:avLst/>
              <a:gdLst/>
              <a:ahLst/>
              <a:cxnLst/>
              <a:rect l="l" t="t" r="r" b="b"/>
              <a:pathLst>
                <a:path w="1405" h="1643" extrusionOk="0">
                  <a:moveTo>
                    <a:pt x="673" y="0"/>
                  </a:moveTo>
                  <a:lnTo>
                    <a:pt x="594" y="20"/>
                  </a:lnTo>
                  <a:lnTo>
                    <a:pt x="534" y="40"/>
                  </a:lnTo>
                  <a:lnTo>
                    <a:pt x="455" y="79"/>
                  </a:lnTo>
                  <a:lnTo>
                    <a:pt x="336" y="178"/>
                  </a:lnTo>
                  <a:lnTo>
                    <a:pt x="218" y="317"/>
                  </a:lnTo>
                  <a:lnTo>
                    <a:pt x="119" y="475"/>
                  </a:lnTo>
                  <a:lnTo>
                    <a:pt x="59" y="633"/>
                  </a:lnTo>
                  <a:lnTo>
                    <a:pt x="20" y="792"/>
                  </a:lnTo>
                  <a:lnTo>
                    <a:pt x="0" y="930"/>
                  </a:lnTo>
                  <a:lnTo>
                    <a:pt x="0" y="1088"/>
                  </a:lnTo>
                  <a:lnTo>
                    <a:pt x="20" y="1247"/>
                  </a:lnTo>
                  <a:lnTo>
                    <a:pt x="59" y="1385"/>
                  </a:lnTo>
                  <a:lnTo>
                    <a:pt x="139" y="1504"/>
                  </a:lnTo>
                  <a:lnTo>
                    <a:pt x="178" y="1543"/>
                  </a:lnTo>
                  <a:lnTo>
                    <a:pt x="237" y="1563"/>
                  </a:lnTo>
                  <a:lnTo>
                    <a:pt x="297" y="1583"/>
                  </a:lnTo>
                  <a:lnTo>
                    <a:pt x="376" y="1563"/>
                  </a:lnTo>
                  <a:lnTo>
                    <a:pt x="455" y="1543"/>
                  </a:lnTo>
                  <a:lnTo>
                    <a:pt x="534" y="1504"/>
                  </a:lnTo>
                  <a:lnTo>
                    <a:pt x="613" y="1444"/>
                  </a:lnTo>
                  <a:lnTo>
                    <a:pt x="693" y="1365"/>
                  </a:lnTo>
                  <a:lnTo>
                    <a:pt x="752" y="1286"/>
                  </a:lnTo>
                  <a:lnTo>
                    <a:pt x="772" y="1207"/>
                  </a:lnTo>
                  <a:lnTo>
                    <a:pt x="811" y="1128"/>
                  </a:lnTo>
                  <a:lnTo>
                    <a:pt x="811" y="1029"/>
                  </a:lnTo>
                  <a:lnTo>
                    <a:pt x="811" y="930"/>
                  </a:lnTo>
                  <a:lnTo>
                    <a:pt x="772" y="831"/>
                  </a:lnTo>
                  <a:lnTo>
                    <a:pt x="752" y="772"/>
                  </a:lnTo>
                  <a:lnTo>
                    <a:pt x="712" y="732"/>
                  </a:lnTo>
                  <a:lnTo>
                    <a:pt x="673" y="712"/>
                  </a:lnTo>
                  <a:lnTo>
                    <a:pt x="633" y="693"/>
                  </a:lnTo>
                  <a:lnTo>
                    <a:pt x="574" y="693"/>
                  </a:lnTo>
                  <a:lnTo>
                    <a:pt x="534" y="712"/>
                  </a:lnTo>
                  <a:lnTo>
                    <a:pt x="435" y="792"/>
                  </a:lnTo>
                  <a:lnTo>
                    <a:pt x="475" y="811"/>
                  </a:lnTo>
                  <a:lnTo>
                    <a:pt x="534" y="792"/>
                  </a:lnTo>
                  <a:lnTo>
                    <a:pt x="574" y="752"/>
                  </a:lnTo>
                  <a:lnTo>
                    <a:pt x="594" y="752"/>
                  </a:lnTo>
                  <a:lnTo>
                    <a:pt x="613" y="772"/>
                  </a:lnTo>
                  <a:lnTo>
                    <a:pt x="633" y="792"/>
                  </a:lnTo>
                  <a:lnTo>
                    <a:pt x="673" y="871"/>
                  </a:lnTo>
                  <a:lnTo>
                    <a:pt x="693" y="930"/>
                  </a:lnTo>
                  <a:lnTo>
                    <a:pt x="693" y="1088"/>
                  </a:lnTo>
                  <a:lnTo>
                    <a:pt x="673" y="1227"/>
                  </a:lnTo>
                  <a:lnTo>
                    <a:pt x="633" y="1306"/>
                  </a:lnTo>
                  <a:lnTo>
                    <a:pt x="594" y="1385"/>
                  </a:lnTo>
                  <a:lnTo>
                    <a:pt x="514" y="1444"/>
                  </a:lnTo>
                  <a:lnTo>
                    <a:pt x="435" y="1484"/>
                  </a:lnTo>
                  <a:lnTo>
                    <a:pt x="356" y="1504"/>
                  </a:lnTo>
                  <a:lnTo>
                    <a:pt x="297" y="1504"/>
                  </a:lnTo>
                  <a:lnTo>
                    <a:pt x="218" y="1464"/>
                  </a:lnTo>
                  <a:lnTo>
                    <a:pt x="158" y="1365"/>
                  </a:lnTo>
                  <a:lnTo>
                    <a:pt x="119" y="1266"/>
                  </a:lnTo>
                  <a:lnTo>
                    <a:pt x="99" y="1167"/>
                  </a:lnTo>
                  <a:lnTo>
                    <a:pt x="99" y="1049"/>
                  </a:lnTo>
                  <a:lnTo>
                    <a:pt x="99" y="930"/>
                  </a:lnTo>
                  <a:lnTo>
                    <a:pt x="139" y="693"/>
                  </a:lnTo>
                  <a:lnTo>
                    <a:pt x="218" y="475"/>
                  </a:lnTo>
                  <a:lnTo>
                    <a:pt x="317" y="297"/>
                  </a:lnTo>
                  <a:lnTo>
                    <a:pt x="376" y="218"/>
                  </a:lnTo>
                  <a:lnTo>
                    <a:pt x="455" y="158"/>
                  </a:lnTo>
                  <a:lnTo>
                    <a:pt x="534" y="99"/>
                  </a:lnTo>
                  <a:lnTo>
                    <a:pt x="613" y="79"/>
                  </a:lnTo>
                  <a:lnTo>
                    <a:pt x="712" y="79"/>
                  </a:lnTo>
                  <a:lnTo>
                    <a:pt x="811" y="119"/>
                  </a:lnTo>
                  <a:lnTo>
                    <a:pt x="910" y="198"/>
                  </a:lnTo>
                  <a:lnTo>
                    <a:pt x="1009" y="277"/>
                  </a:lnTo>
                  <a:lnTo>
                    <a:pt x="1068" y="396"/>
                  </a:lnTo>
                  <a:lnTo>
                    <a:pt x="1128" y="495"/>
                  </a:lnTo>
                  <a:lnTo>
                    <a:pt x="1187" y="633"/>
                  </a:lnTo>
                  <a:lnTo>
                    <a:pt x="1227" y="772"/>
                  </a:lnTo>
                  <a:lnTo>
                    <a:pt x="1266" y="910"/>
                  </a:lnTo>
                  <a:lnTo>
                    <a:pt x="1286" y="1069"/>
                  </a:lnTo>
                  <a:lnTo>
                    <a:pt x="1286" y="1207"/>
                  </a:lnTo>
                  <a:lnTo>
                    <a:pt x="1286" y="1365"/>
                  </a:lnTo>
                  <a:lnTo>
                    <a:pt x="1246" y="1504"/>
                  </a:lnTo>
                  <a:lnTo>
                    <a:pt x="1207" y="1642"/>
                  </a:lnTo>
                  <a:lnTo>
                    <a:pt x="1286" y="1642"/>
                  </a:lnTo>
                  <a:lnTo>
                    <a:pt x="1306" y="1622"/>
                  </a:lnTo>
                  <a:lnTo>
                    <a:pt x="1385" y="1425"/>
                  </a:lnTo>
                  <a:lnTo>
                    <a:pt x="1405" y="1227"/>
                  </a:lnTo>
                  <a:lnTo>
                    <a:pt x="1405" y="1009"/>
                  </a:lnTo>
                  <a:lnTo>
                    <a:pt x="1365" y="792"/>
                  </a:lnTo>
                  <a:lnTo>
                    <a:pt x="1306" y="574"/>
                  </a:lnTo>
                  <a:lnTo>
                    <a:pt x="1207" y="376"/>
                  </a:lnTo>
                  <a:lnTo>
                    <a:pt x="1068" y="198"/>
                  </a:lnTo>
                  <a:lnTo>
                    <a:pt x="1009" y="139"/>
                  </a:lnTo>
                  <a:lnTo>
                    <a:pt x="930" y="79"/>
                  </a:lnTo>
                  <a:lnTo>
                    <a:pt x="831" y="40"/>
                  </a:lnTo>
                  <a:lnTo>
                    <a:pt x="752" y="20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9"/>
            <p:cNvSpPr/>
            <p:nvPr/>
          </p:nvSpPr>
          <p:spPr>
            <a:xfrm>
              <a:off x="3562450" y="4747325"/>
              <a:ext cx="42550" cy="50000"/>
            </a:xfrm>
            <a:custGeom>
              <a:avLst/>
              <a:gdLst/>
              <a:ahLst/>
              <a:cxnLst/>
              <a:rect l="l" t="t" r="r" b="b"/>
              <a:pathLst>
                <a:path w="1702" h="2000" extrusionOk="0">
                  <a:moveTo>
                    <a:pt x="811" y="1"/>
                  </a:moveTo>
                  <a:lnTo>
                    <a:pt x="653" y="21"/>
                  </a:lnTo>
                  <a:lnTo>
                    <a:pt x="515" y="60"/>
                  </a:lnTo>
                  <a:lnTo>
                    <a:pt x="396" y="120"/>
                  </a:lnTo>
                  <a:lnTo>
                    <a:pt x="317" y="179"/>
                  </a:lnTo>
                  <a:lnTo>
                    <a:pt x="238" y="258"/>
                  </a:lnTo>
                  <a:lnTo>
                    <a:pt x="159" y="337"/>
                  </a:lnTo>
                  <a:lnTo>
                    <a:pt x="119" y="416"/>
                  </a:lnTo>
                  <a:lnTo>
                    <a:pt x="40" y="594"/>
                  </a:lnTo>
                  <a:lnTo>
                    <a:pt x="0" y="772"/>
                  </a:lnTo>
                  <a:lnTo>
                    <a:pt x="0" y="970"/>
                  </a:lnTo>
                  <a:lnTo>
                    <a:pt x="40" y="1168"/>
                  </a:lnTo>
                  <a:lnTo>
                    <a:pt x="99" y="1366"/>
                  </a:lnTo>
                  <a:lnTo>
                    <a:pt x="198" y="1544"/>
                  </a:lnTo>
                  <a:lnTo>
                    <a:pt x="257" y="1643"/>
                  </a:lnTo>
                  <a:lnTo>
                    <a:pt x="337" y="1742"/>
                  </a:lnTo>
                  <a:lnTo>
                    <a:pt x="416" y="1801"/>
                  </a:lnTo>
                  <a:lnTo>
                    <a:pt x="495" y="1861"/>
                  </a:lnTo>
                  <a:lnTo>
                    <a:pt x="574" y="1920"/>
                  </a:lnTo>
                  <a:lnTo>
                    <a:pt x="673" y="1960"/>
                  </a:lnTo>
                  <a:lnTo>
                    <a:pt x="851" y="1999"/>
                  </a:lnTo>
                  <a:lnTo>
                    <a:pt x="1049" y="1999"/>
                  </a:lnTo>
                  <a:lnTo>
                    <a:pt x="1247" y="1979"/>
                  </a:lnTo>
                  <a:lnTo>
                    <a:pt x="1464" y="1940"/>
                  </a:lnTo>
                  <a:lnTo>
                    <a:pt x="1662" y="1880"/>
                  </a:lnTo>
                  <a:lnTo>
                    <a:pt x="1702" y="1841"/>
                  </a:lnTo>
                  <a:lnTo>
                    <a:pt x="1682" y="1821"/>
                  </a:lnTo>
                  <a:lnTo>
                    <a:pt x="1623" y="1821"/>
                  </a:lnTo>
                  <a:lnTo>
                    <a:pt x="1444" y="1880"/>
                  </a:lnTo>
                  <a:lnTo>
                    <a:pt x="1286" y="1920"/>
                  </a:lnTo>
                  <a:lnTo>
                    <a:pt x="1128" y="1940"/>
                  </a:lnTo>
                  <a:lnTo>
                    <a:pt x="989" y="1940"/>
                  </a:lnTo>
                  <a:lnTo>
                    <a:pt x="831" y="1920"/>
                  </a:lnTo>
                  <a:lnTo>
                    <a:pt x="693" y="1861"/>
                  </a:lnTo>
                  <a:lnTo>
                    <a:pt x="554" y="1781"/>
                  </a:lnTo>
                  <a:lnTo>
                    <a:pt x="416" y="1663"/>
                  </a:lnTo>
                  <a:lnTo>
                    <a:pt x="337" y="1564"/>
                  </a:lnTo>
                  <a:lnTo>
                    <a:pt x="277" y="1465"/>
                  </a:lnTo>
                  <a:lnTo>
                    <a:pt x="218" y="1366"/>
                  </a:lnTo>
                  <a:lnTo>
                    <a:pt x="178" y="1247"/>
                  </a:lnTo>
                  <a:lnTo>
                    <a:pt x="119" y="1010"/>
                  </a:lnTo>
                  <a:lnTo>
                    <a:pt x="119" y="772"/>
                  </a:lnTo>
                  <a:lnTo>
                    <a:pt x="119" y="634"/>
                  </a:lnTo>
                  <a:lnTo>
                    <a:pt x="178" y="495"/>
                  </a:lnTo>
                  <a:lnTo>
                    <a:pt x="238" y="377"/>
                  </a:lnTo>
                  <a:lnTo>
                    <a:pt x="337" y="278"/>
                  </a:lnTo>
                  <a:lnTo>
                    <a:pt x="435" y="199"/>
                  </a:lnTo>
                  <a:lnTo>
                    <a:pt x="554" y="139"/>
                  </a:lnTo>
                  <a:lnTo>
                    <a:pt x="693" y="100"/>
                  </a:lnTo>
                  <a:lnTo>
                    <a:pt x="831" y="80"/>
                  </a:lnTo>
                  <a:lnTo>
                    <a:pt x="950" y="80"/>
                  </a:lnTo>
                  <a:lnTo>
                    <a:pt x="1049" y="100"/>
                  </a:lnTo>
                  <a:lnTo>
                    <a:pt x="1128" y="139"/>
                  </a:lnTo>
                  <a:lnTo>
                    <a:pt x="1187" y="179"/>
                  </a:lnTo>
                  <a:lnTo>
                    <a:pt x="1227" y="238"/>
                  </a:lnTo>
                  <a:lnTo>
                    <a:pt x="1247" y="317"/>
                  </a:lnTo>
                  <a:lnTo>
                    <a:pt x="1266" y="397"/>
                  </a:lnTo>
                  <a:lnTo>
                    <a:pt x="1266" y="476"/>
                  </a:lnTo>
                  <a:lnTo>
                    <a:pt x="1266" y="555"/>
                  </a:lnTo>
                  <a:lnTo>
                    <a:pt x="1247" y="654"/>
                  </a:lnTo>
                  <a:lnTo>
                    <a:pt x="1207" y="713"/>
                  </a:lnTo>
                  <a:lnTo>
                    <a:pt x="1167" y="792"/>
                  </a:lnTo>
                  <a:lnTo>
                    <a:pt x="1108" y="832"/>
                  </a:lnTo>
                  <a:lnTo>
                    <a:pt x="1049" y="871"/>
                  </a:lnTo>
                  <a:lnTo>
                    <a:pt x="970" y="911"/>
                  </a:lnTo>
                  <a:lnTo>
                    <a:pt x="851" y="911"/>
                  </a:lnTo>
                  <a:lnTo>
                    <a:pt x="811" y="931"/>
                  </a:lnTo>
                  <a:lnTo>
                    <a:pt x="811" y="970"/>
                  </a:lnTo>
                  <a:lnTo>
                    <a:pt x="970" y="970"/>
                  </a:lnTo>
                  <a:lnTo>
                    <a:pt x="1088" y="931"/>
                  </a:lnTo>
                  <a:lnTo>
                    <a:pt x="1187" y="871"/>
                  </a:lnTo>
                  <a:lnTo>
                    <a:pt x="1266" y="772"/>
                  </a:lnTo>
                  <a:lnTo>
                    <a:pt x="1326" y="674"/>
                  </a:lnTo>
                  <a:lnTo>
                    <a:pt x="1365" y="555"/>
                  </a:lnTo>
                  <a:lnTo>
                    <a:pt x="1385" y="436"/>
                  </a:lnTo>
                  <a:lnTo>
                    <a:pt x="1385" y="317"/>
                  </a:lnTo>
                  <a:lnTo>
                    <a:pt x="1365" y="238"/>
                  </a:lnTo>
                  <a:lnTo>
                    <a:pt x="1346" y="179"/>
                  </a:lnTo>
                  <a:lnTo>
                    <a:pt x="1306" y="120"/>
                  </a:lnTo>
                  <a:lnTo>
                    <a:pt x="1247" y="80"/>
                  </a:lnTo>
                  <a:lnTo>
                    <a:pt x="1128" y="21"/>
                  </a:lnTo>
                  <a:lnTo>
                    <a:pt x="970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9"/>
            <p:cNvSpPr/>
            <p:nvPr/>
          </p:nvSpPr>
          <p:spPr>
            <a:xfrm>
              <a:off x="3606950" y="4689950"/>
              <a:ext cx="42075" cy="37125"/>
            </a:xfrm>
            <a:custGeom>
              <a:avLst/>
              <a:gdLst/>
              <a:ahLst/>
              <a:cxnLst/>
              <a:rect l="l" t="t" r="r" b="b"/>
              <a:pathLst>
                <a:path w="1683" h="1485" extrusionOk="0">
                  <a:moveTo>
                    <a:pt x="634" y="1"/>
                  </a:moveTo>
                  <a:lnTo>
                    <a:pt x="535" y="21"/>
                  </a:lnTo>
                  <a:lnTo>
                    <a:pt x="456" y="60"/>
                  </a:lnTo>
                  <a:lnTo>
                    <a:pt x="396" y="100"/>
                  </a:lnTo>
                  <a:lnTo>
                    <a:pt x="278" y="199"/>
                  </a:lnTo>
                  <a:lnTo>
                    <a:pt x="179" y="318"/>
                  </a:lnTo>
                  <a:lnTo>
                    <a:pt x="100" y="476"/>
                  </a:lnTo>
                  <a:lnTo>
                    <a:pt x="40" y="634"/>
                  </a:lnTo>
                  <a:lnTo>
                    <a:pt x="21" y="812"/>
                  </a:lnTo>
                  <a:lnTo>
                    <a:pt x="1" y="970"/>
                  </a:lnTo>
                  <a:lnTo>
                    <a:pt x="1" y="1050"/>
                  </a:lnTo>
                  <a:lnTo>
                    <a:pt x="21" y="1109"/>
                  </a:lnTo>
                  <a:lnTo>
                    <a:pt x="100" y="1247"/>
                  </a:lnTo>
                  <a:lnTo>
                    <a:pt x="199" y="1366"/>
                  </a:lnTo>
                  <a:lnTo>
                    <a:pt x="317" y="1445"/>
                  </a:lnTo>
                  <a:lnTo>
                    <a:pt x="456" y="1485"/>
                  </a:lnTo>
                  <a:lnTo>
                    <a:pt x="594" y="1485"/>
                  </a:lnTo>
                  <a:lnTo>
                    <a:pt x="673" y="1465"/>
                  </a:lnTo>
                  <a:lnTo>
                    <a:pt x="733" y="1425"/>
                  </a:lnTo>
                  <a:lnTo>
                    <a:pt x="792" y="1386"/>
                  </a:lnTo>
                  <a:lnTo>
                    <a:pt x="851" y="1326"/>
                  </a:lnTo>
                  <a:lnTo>
                    <a:pt x="891" y="1247"/>
                  </a:lnTo>
                  <a:lnTo>
                    <a:pt x="911" y="1168"/>
                  </a:lnTo>
                  <a:lnTo>
                    <a:pt x="931" y="1089"/>
                  </a:lnTo>
                  <a:lnTo>
                    <a:pt x="931" y="1010"/>
                  </a:lnTo>
                  <a:lnTo>
                    <a:pt x="911" y="931"/>
                  </a:lnTo>
                  <a:lnTo>
                    <a:pt x="851" y="871"/>
                  </a:lnTo>
                  <a:lnTo>
                    <a:pt x="792" y="832"/>
                  </a:lnTo>
                  <a:lnTo>
                    <a:pt x="713" y="812"/>
                  </a:lnTo>
                  <a:lnTo>
                    <a:pt x="614" y="812"/>
                  </a:lnTo>
                  <a:lnTo>
                    <a:pt x="555" y="852"/>
                  </a:lnTo>
                  <a:lnTo>
                    <a:pt x="515" y="871"/>
                  </a:lnTo>
                  <a:lnTo>
                    <a:pt x="515" y="891"/>
                  </a:lnTo>
                  <a:lnTo>
                    <a:pt x="495" y="931"/>
                  </a:lnTo>
                  <a:lnTo>
                    <a:pt x="515" y="990"/>
                  </a:lnTo>
                  <a:lnTo>
                    <a:pt x="575" y="990"/>
                  </a:lnTo>
                  <a:lnTo>
                    <a:pt x="614" y="970"/>
                  </a:lnTo>
                  <a:lnTo>
                    <a:pt x="634" y="951"/>
                  </a:lnTo>
                  <a:lnTo>
                    <a:pt x="693" y="911"/>
                  </a:lnTo>
                  <a:lnTo>
                    <a:pt x="733" y="891"/>
                  </a:lnTo>
                  <a:lnTo>
                    <a:pt x="772" y="931"/>
                  </a:lnTo>
                  <a:lnTo>
                    <a:pt x="812" y="1010"/>
                  </a:lnTo>
                  <a:lnTo>
                    <a:pt x="832" y="1069"/>
                  </a:lnTo>
                  <a:lnTo>
                    <a:pt x="812" y="1148"/>
                  </a:lnTo>
                  <a:lnTo>
                    <a:pt x="772" y="1287"/>
                  </a:lnTo>
                  <a:lnTo>
                    <a:pt x="753" y="1346"/>
                  </a:lnTo>
                  <a:lnTo>
                    <a:pt x="693" y="1406"/>
                  </a:lnTo>
                  <a:lnTo>
                    <a:pt x="654" y="1445"/>
                  </a:lnTo>
                  <a:lnTo>
                    <a:pt x="614" y="1465"/>
                  </a:lnTo>
                  <a:lnTo>
                    <a:pt x="515" y="1465"/>
                  </a:lnTo>
                  <a:lnTo>
                    <a:pt x="416" y="1425"/>
                  </a:lnTo>
                  <a:lnTo>
                    <a:pt x="317" y="1346"/>
                  </a:lnTo>
                  <a:lnTo>
                    <a:pt x="238" y="1267"/>
                  </a:lnTo>
                  <a:lnTo>
                    <a:pt x="179" y="1168"/>
                  </a:lnTo>
                  <a:lnTo>
                    <a:pt x="139" y="1089"/>
                  </a:lnTo>
                  <a:lnTo>
                    <a:pt x="119" y="990"/>
                  </a:lnTo>
                  <a:lnTo>
                    <a:pt x="100" y="891"/>
                  </a:lnTo>
                  <a:lnTo>
                    <a:pt x="119" y="773"/>
                  </a:lnTo>
                  <a:lnTo>
                    <a:pt x="139" y="654"/>
                  </a:lnTo>
                  <a:lnTo>
                    <a:pt x="218" y="436"/>
                  </a:lnTo>
                  <a:lnTo>
                    <a:pt x="317" y="258"/>
                  </a:lnTo>
                  <a:lnTo>
                    <a:pt x="377" y="179"/>
                  </a:lnTo>
                  <a:lnTo>
                    <a:pt x="436" y="120"/>
                  </a:lnTo>
                  <a:lnTo>
                    <a:pt x="495" y="80"/>
                  </a:lnTo>
                  <a:lnTo>
                    <a:pt x="555" y="60"/>
                  </a:lnTo>
                  <a:lnTo>
                    <a:pt x="614" y="41"/>
                  </a:lnTo>
                  <a:lnTo>
                    <a:pt x="693" y="41"/>
                  </a:lnTo>
                  <a:lnTo>
                    <a:pt x="812" y="80"/>
                  </a:lnTo>
                  <a:lnTo>
                    <a:pt x="950" y="139"/>
                  </a:lnTo>
                  <a:lnTo>
                    <a:pt x="1069" y="238"/>
                  </a:lnTo>
                  <a:lnTo>
                    <a:pt x="1168" y="337"/>
                  </a:lnTo>
                  <a:lnTo>
                    <a:pt x="1247" y="456"/>
                  </a:lnTo>
                  <a:lnTo>
                    <a:pt x="1386" y="654"/>
                  </a:lnTo>
                  <a:lnTo>
                    <a:pt x="1485" y="891"/>
                  </a:lnTo>
                  <a:lnTo>
                    <a:pt x="1544" y="1148"/>
                  </a:lnTo>
                  <a:lnTo>
                    <a:pt x="1564" y="1267"/>
                  </a:lnTo>
                  <a:lnTo>
                    <a:pt x="1583" y="1386"/>
                  </a:lnTo>
                  <a:lnTo>
                    <a:pt x="1663" y="1386"/>
                  </a:lnTo>
                  <a:lnTo>
                    <a:pt x="1682" y="1366"/>
                  </a:lnTo>
                  <a:lnTo>
                    <a:pt x="1663" y="1148"/>
                  </a:lnTo>
                  <a:lnTo>
                    <a:pt x="1623" y="931"/>
                  </a:lnTo>
                  <a:lnTo>
                    <a:pt x="1544" y="713"/>
                  </a:lnTo>
                  <a:lnTo>
                    <a:pt x="1425" y="496"/>
                  </a:lnTo>
                  <a:lnTo>
                    <a:pt x="1287" y="298"/>
                  </a:lnTo>
                  <a:lnTo>
                    <a:pt x="1208" y="219"/>
                  </a:lnTo>
                  <a:lnTo>
                    <a:pt x="1128" y="159"/>
                  </a:lnTo>
                  <a:lnTo>
                    <a:pt x="1030" y="100"/>
                  </a:lnTo>
                  <a:lnTo>
                    <a:pt x="931" y="41"/>
                  </a:lnTo>
                  <a:lnTo>
                    <a:pt x="832" y="21"/>
                  </a:lnTo>
                  <a:lnTo>
                    <a:pt x="713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9"/>
            <p:cNvSpPr/>
            <p:nvPr/>
          </p:nvSpPr>
          <p:spPr>
            <a:xfrm>
              <a:off x="3544650" y="4692425"/>
              <a:ext cx="46500" cy="47025"/>
            </a:xfrm>
            <a:custGeom>
              <a:avLst/>
              <a:gdLst/>
              <a:ahLst/>
              <a:cxnLst/>
              <a:rect l="l" t="t" r="r" b="b"/>
              <a:pathLst>
                <a:path w="1860" h="1881" extrusionOk="0">
                  <a:moveTo>
                    <a:pt x="1326" y="1"/>
                  </a:moveTo>
                  <a:lnTo>
                    <a:pt x="1246" y="21"/>
                  </a:lnTo>
                  <a:lnTo>
                    <a:pt x="1068" y="100"/>
                  </a:lnTo>
                  <a:lnTo>
                    <a:pt x="910" y="199"/>
                  </a:lnTo>
                  <a:lnTo>
                    <a:pt x="772" y="337"/>
                  </a:lnTo>
                  <a:lnTo>
                    <a:pt x="732" y="416"/>
                  </a:lnTo>
                  <a:lnTo>
                    <a:pt x="692" y="495"/>
                  </a:lnTo>
                  <a:lnTo>
                    <a:pt x="673" y="575"/>
                  </a:lnTo>
                  <a:lnTo>
                    <a:pt x="653" y="654"/>
                  </a:lnTo>
                  <a:lnTo>
                    <a:pt x="669" y="717"/>
                  </a:lnTo>
                  <a:lnTo>
                    <a:pt x="653" y="713"/>
                  </a:lnTo>
                  <a:lnTo>
                    <a:pt x="495" y="713"/>
                  </a:lnTo>
                  <a:lnTo>
                    <a:pt x="336" y="733"/>
                  </a:lnTo>
                  <a:lnTo>
                    <a:pt x="257" y="772"/>
                  </a:lnTo>
                  <a:lnTo>
                    <a:pt x="198" y="812"/>
                  </a:lnTo>
                  <a:lnTo>
                    <a:pt x="139" y="871"/>
                  </a:lnTo>
                  <a:lnTo>
                    <a:pt x="99" y="931"/>
                  </a:lnTo>
                  <a:lnTo>
                    <a:pt x="59" y="1010"/>
                  </a:lnTo>
                  <a:lnTo>
                    <a:pt x="20" y="1089"/>
                  </a:lnTo>
                  <a:lnTo>
                    <a:pt x="20" y="1188"/>
                  </a:lnTo>
                  <a:lnTo>
                    <a:pt x="0" y="1287"/>
                  </a:lnTo>
                  <a:lnTo>
                    <a:pt x="20" y="1386"/>
                  </a:lnTo>
                  <a:lnTo>
                    <a:pt x="40" y="1485"/>
                  </a:lnTo>
                  <a:lnTo>
                    <a:pt x="79" y="1584"/>
                  </a:lnTo>
                  <a:lnTo>
                    <a:pt x="139" y="1663"/>
                  </a:lnTo>
                  <a:lnTo>
                    <a:pt x="198" y="1722"/>
                  </a:lnTo>
                  <a:lnTo>
                    <a:pt x="257" y="1781"/>
                  </a:lnTo>
                  <a:lnTo>
                    <a:pt x="336" y="1821"/>
                  </a:lnTo>
                  <a:lnTo>
                    <a:pt x="435" y="1861"/>
                  </a:lnTo>
                  <a:lnTo>
                    <a:pt x="514" y="1880"/>
                  </a:lnTo>
                  <a:lnTo>
                    <a:pt x="712" y="1880"/>
                  </a:lnTo>
                  <a:lnTo>
                    <a:pt x="791" y="1861"/>
                  </a:lnTo>
                  <a:lnTo>
                    <a:pt x="890" y="1841"/>
                  </a:lnTo>
                  <a:lnTo>
                    <a:pt x="969" y="1801"/>
                  </a:lnTo>
                  <a:lnTo>
                    <a:pt x="1068" y="1742"/>
                  </a:lnTo>
                  <a:lnTo>
                    <a:pt x="1128" y="1683"/>
                  </a:lnTo>
                  <a:lnTo>
                    <a:pt x="1207" y="1603"/>
                  </a:lnTo>
                  <a:lnTo>
                    <a:pt x="1266" y="1504"/>
                  </a:lnTo>
                  <a:lnTo>
                    <a:pt x="1306" y="1425"/>
                  </a:lnTo>
                  <a:lnTo>
                    <a:pt x="1306" y="1346"/>
                  </a:lnTo>
                  <a:lnTo>
                    <a:pt x="1306" y="1267"/>
                  </a:lnTo>
                  <a:lnTo>
                    <a:pt x="1266" y="1208"/>
                  </a:lnTo>
                  <a:lnTo>
                    <a:pt x="1227" y="1148"/>
                  </a:lnTo>
                  <a:lnTo>
                    <a:pt x="1187" y="1089"/>
                  </a:lnTo>
                  <a:lnTo>
                    <a:pt x="1128" y="1049"/>
                  </a:lnTo>
                  <a:lnTo>
                    <a:pt x="1049" y="1030"/>
                  </a:lnTo>
                  <a:lnTo>
                    <a:pt x="910" y="1030"/>
                  </a:lnTo>
                  <a:lnTo>
                    <a:pt x="831" y="1049"/>
                  </a:lnTo>
                  <a:lnTo>
                    <a:pt x="752" y="1109"/>
                  </a:lnTo>
                  <a:lnTo>
                    <a:pt x="673" y="1168"/>
                  </a:lnTo>
                  <a:lnTo>
                    <a:pt x="613" y="1247"/>
                  </a:lnTo>
                  <a:lnTo>
                    <a:pt x="594" y="1287"/>
                  </a:lnTo>
                  <a:lnTo>
                    <a:pt x="594" y="1326"/>
                  </a:lnTo>
                  <a:lnTo>
                    <a:pt x="633" y="1386"/>
                  </a:lnTo>
                  <a:lnTo>
                    <a:pt x="692" y="1425"/>
                  </a:lnTo>
                  <a:lnTo>
                    <a:pt x="772" y="1445"/>
                  </a:lnTo>
                  <a:lnTo>
                    <a:pt x="950" y="1445"/>
                  </a:lnTo>
                  <a:lnTo>
                    <a:pt x="989" y="1386"/>
                  </a:lnTo>
                  <a:lnTo>
                    <a:pt x="1009" y="1366"/>
                  </a:lnTo>
                  <a:lnTo>
                    <a:pt x="1009" y="1326"/>
                  </a:lnTo>
                  <a:lnTo>
                    <a:pt x="910" y="1326"/>
                  </a:lnTo>
                  <a:lnTo>
                    <a:pt x="890" y="1346"/>
                  </a:lnTo>
                  <a:lnTo>
                    <a:pt x="890" y="1386"/>
                  </a:lnTo>
                  <a:lnTo>
                    <a:pt x="871" y="1406"/>
                  </a:lnTo>
                  <a:lnTo>
                    <a:pt x="811" y="1386"/>
                  </a:lnTo>
                  <a:lnTo>
                    <a:pt x="752" y="1346"/>
                  </a:lnTo>
                  <a:lnTo>
                    <a:pt x="712" y="1307"/>
                  </a:lnTo>
                  <a:lnTo>
                    <a:pt x="712" y="1267"/>
                  </a:lnTo>
                  <a:lnTo>
                    <a:pt x="712" y="1227"/>
                  </a:lnTo>
                  <a:lnTo>
                    <a:pt x="712" y="1208"/>
                  </a:lnTo>
                  <a:lnTo>
                    <a:pt x="752" y="1188"/>
                  </a:lnTo>
                  <a:lnTo>
                    <a:pt x="811" y="1148"/>
                  </a:lnTo>
                  <a:lnTo>
                    <a:pt x="890" y="1148"/>
                  </a:lnTo>
                  <a:lnTo>
                    <a:pt x="1068" y="1168"/>
                  </a:lnTo>
                  <a:lnTo>
                    <a:pt x="1147" y="1188"/>
                  </a:lnTo>
                  <a:lnTo>
                    <a:pt x="1187" y="1208"/>
                  </a:lnTo>
                  <a:lnTo>
                    <a:pt x="1207" y="1287"/>
                  </a:lnTo>
                  <a:lnTo>
                    <a:pt x="1207" y="1346"/>
                  </a:lnTo>
                  <a:lnTo>
                    <a:pt x="1207" y="1406"/>
                  </a:lnTo>
                  <a:lnTo>
                    <a:pt x="1187" y="1465"/>
                  </a:lnTo>
                  <a:lnTo>
                    <a:pt x="1108" y="1584"/>
                  </a:lnTo>
                  <a:lnTo>
                    <a:pt x="1029" y="1683"/>
                  </a:lnTo>
                  <a:lnTo>
                    <a:pt x="950" y="1781"/>
                  </a:lnTo>
                  <a:lnTo>
                    <a:pt x="851" y="1841"/>
                  </a:lnTo>
                  <a:lnTo>
                    <a:pt x="772" y="1861"/>
                  </a:lnTo>
                  <a:lnTo>
                    <a:pt x="673" y="1861"/>
                  </a:lnTo>
                  <a:lnTo>
                    <a:pt x="574" y="1841"/>
                  </a:lnTo>
                  <a:lnTo>
                    <a:pt x="495" y="1801"/>
                  </a:lnTo>
                  <a:lnTo>
                    <a:pt x="336" y="1702"/>
                  </a:lnTo>
                  <a:lnTo>
                    <a:pt x="277" y="1643"/>
                  </a:lnTo>
                  <a:lnTo>
                    <a:pt x="237" y="1584"/>
                  </a:lnTo>
                  <a:lnTo>
                    <a:pt x="158" y="1465"/>
                  </a:lnTo>
                  <a:lnTo>
                    <a:pt x="139" y="1307"/>
                  </a:lnTo>
                  <a:lnTo>
                    <a:pt x="119" y="1168"/>
                  </a:lnTo>
                  <a:lnTo>
                    <a:pt x="139" y="1030"/>
                  </a:lnTo>
                  <a:lnTo>
                    <a:pt x="198" y="931"/>
                  </a:lnTo>
                  <a:lnTo>
                    <a:pt x="277" y="852"/>
                  </a:lnTo>
                  <a:lnTo>
                    <a:pt x="396" y="812"/>
                  </a:lnTo>
                  <a:lnTo>
                    <a:pt x="514" y="792"/>
                  </a:lnTo>
                  <a:lnTo>
                    <a:pt x="633" y="812"/>
                  </a:lnTo>
                  <a:lnTo>
                    <a:pt x="752" y="852"/>
                  </a:lnTo>
                  <a:lnTo>
                    <a:pt x="772" y="871"/>
                  </a:lnTo>
                  <a:lnTo>
                    <a:pt x="851" y="931"/>
                  </a:lnTo>
                  <a:lnTo>
                    <a:pt x="930" y="931"/>
                  </a:lnTo>
                  <a:lnTo>
                    <a:pt x="950" y="911"/>
                  </a:lnTo>
                  <a:lnTo>
                    <a:pt x="950" y="891"/>
                  </a:lnTo>
                  <a:lnTo>
                    <a:pt x="890" y="832"/>
                  </a:lnTo>
                  <a:lnTo>
                    <a:pt x="845" y="798"/>
                  </a:lnTo>
                  <a:lnTo>
                    <a:pt x="811" y="753"/>
                  </a:lnTo>
                  <a:lnTo>
                    <a:pt x="791" y="654"/>
                  </a:lnTo>
                  <a:lnTo>
                    <a:pt x="791" y="555"/>
                  </a:lnTo>
                  <a:lnTo>
                    <a:pt x="811" y="456"/>
                  </a:lnTo>
                  <a:lnTo>
                    <a:pt x="871" y="377"/>
                  </a:lnTo>
                  <a:lnTo>
                    <a:pt x="930" y="278"/>
                  </a:lnTo>
                  <a:lnTo>
                    <a:pt x="1009" y="219"/>
                  </a:lnTo>
                  <a:lnTo>
                    <a:pt x="1108" y="139"/>
                  </a:lnTo>
                  <a:lnTo>
                    <a:pt x="1207" y="100"/>
                  </a:lnTo>
                  <a:lnTo>
                    <a:pt x="1306" y="80"/>
                  </a:lnTo>
                  <a:lnTo>
                    <a:pt x="1405" y="80"/>
                  </a:lnTo>
                  <a:lnTo>
                    <a:pt x="1504" y="120"/>
                  </a:lnTo>
                  <a:lnTo>
                    <a:pt x="1583" y="179"/>
                  </a:lnTo>
                  <a:lnTo>
                    <a:pt x="1662" y="278"/>
                  </a:lnTo>
                  <a:lnTo>
                    <a:pt x="1721" y="436"/>
                  </a:lnTo>
                  <a:lnTo>
                    <a:pt x="1741" y="515"/>
                  </a:lnTo>
                  <a:lnTo>
                    <a:pt x="1741" y="594"/>
                  </a:lnTo>
                  <a:lnTo>
                    <a:pt x="1721" y="753"/>
                  </a:lnTo>
                  <a:lnTo>
                    <a:pt x="1682" y="832"/>
                  </a:lnTo>
                  <a:lnTo>
                    <a:pt x="1622" y="871"/>
                  </a:lnTo>
                  <a:lnTo>
                    <a:pt x="1563" y="891"/>
                  </a:lnTo>
                  <a:lnTo>
                    <a:pt x="1484" y="911"/>
                  </a:lnTo>
                  <a:lnTo>
                    <a:pt x="1424" y="891"/>
                  </a:lnTo>
                  <a:lnTo>
                    <a:pt x="1345" y="852"/>
                  </a:lnTo>
                  <a:lnTo>
                    <a:pt x="1306" y="812"/>
                  </a:lnTo>
                  <a:lnTo>
                    <a:pt x="1246" y="753"/>
                  </a:lnTo>
                  <a:lnTo>
                    <a:pt x="1227" y="693"/>
                  </a:lnTo>
                  <a:lnTo>
                    <a:pt x="1227" y="634"/>
                  </a:lnTo>
                  <a:lnTo>
                    <a:pt x="1246" y="495"/>
                  </a:lnTo>
                  <a:lnTo>
                    <a:pt x="1365" y="416"/>
                  </a:lnTo>
                  <a:lnTo>
                    <a:pt x="1464" y="377"/>
                  </a:lnTo>
                  <a:lnTo>
                    <a:pt x="1504" y="377"/>
                  </a:lnTo>
                  <a:lnTo>
                    <a:pt x="1543" y="397"/>
                  </a:lnTo>
                  <a:lnTo>
                    <a:pt x="1583" y="476"/>
                  </a:lnTo>
                  <a:lnTo>
                    <a:pt x="1583" y="515"/>
                  </a:lnTo>
                  <a:lnTo>
                    <a:pt x="1583" y="555"/>
                  </a:lnTo>
                  <a:lnTo>
                    <a:pt x="1563" y="575"/>
                  </a:lnTo>
                  <a:lnTo>
                    <a:pt x="1523" y="614"/>
                  </a:lnTo>
                  <a:lnTo>
                    <a:pt x="1464" y="634"/>
                  </a:lnTo>
                  <a:lnTo>
                    <a:pt x="1464" y="654"/>
                  </a:lnTo>
                  <a:lnTo>
                    <a:pt x="1484" y="654"/>
                  </a:lnTo>
                  <a:lnTo>
                    <a:pt x="1603" y="634"/>
                  </a:lnTo>
                  <a:lnTo>
                    <a:pt x="1662" y="594"/>
                  </a:lnTo>
                  <a:lnTo>
                    <a:pt x="1682" y="515"/>
                  </a:lnTo>
                  <a:lnTo>
                    <a:pt x="1682" y="456"/>
                  </a:lnTo>
                  <a:lnTo>
                    <a:pt x="1642" y="397"/>
                  </a:lnTo>
                  <a:lnTo>
                    <a:pt x="1563" y="337"/>
                  </a:lnTo>
                  <a:lnTo>
                    <a:pt x="1484" y="317"/>
                  </a:lnTo>
                  <a:lnTo>
                    <a:pt x="1365" y="337"/>
                  </a:lnTo>
                  <a:lnTo>
                    <a:pt x="1306" y="357"/>
                  </a:lnTo>
                  <a:lnTo>
                    <a:pt x="1246" y="397"/>
                  </a:lnTo>
                  <a:lnTo>
                    <a:pt x="1187" y="456"/>
                  </a:lnTo>
                  <a:lnTo>
                    <a:pt x="1167" y="515"/>
                  </a:lnTo>
                  <a:lnTo>
                    <a:pt x="1128" y="614"/>
                  </a:lnTo>
                  <a:lnTo>
                    <a:pt x="1128" y="733"/>
                  </a:lnTo>
                  <a:lnTo>
                    <a:pt x="1187" y="852"/>
                  </a:lnTo>
                  <a:lnTo>
                    <a:pt x="1227" y="891"/>
                  </a:lnTo>
                  <a:lnTo>
                    <a:pt x="1266" y="931"/>
                  </a:lnTo>
                  <a:lnTo>
                    <a:pt x="1326" y="951"/>
                  </a:lnTo>
                  <a:lnTo>
                    <a:pt x="1385" y="970"/>
                  </a:lnTo>
                  <a:lnTo>
                    <a:pt x="1523" y="970"/>
                  </a:lnTo>
                  <a:lnTo>
                    <a:pt x="1622" y="931"/>
                  </a:lnTo>
                  <a:lnTo>
                    <a:pt x="1701" y="891"/>
                  </a:lnTo>
                  <a:lnTo>
                    <a:pt x="1761" y="832"/>
                  </a:lnTo>
                  <a:lnTo>
                    <a:pt x="1800" y="772"/>
                  </a:lnTo>
                  <a:lnTo>
                    <a:pt x="1820" y="693"/>
                  </a:lnTo>
                  <a:lnTo>
                    <a:pt x="1840" y="614"/>
                  </a:lnTo>
                  <a:lnTo>
                    <a:pt x="1860" y="535"/>
                  </a:lnTo>
                  <a:lnTo>
                    <a:pt x="1840" y="456"/>
                  </a:lnTo>
                  <a:lnTo>
                    <a:pt x="1800" y="298"/>
                  </a:lnTo>
                  <a:lnTo>
                    <a:pt x="1761" y="219"/>
                  </a:lnTo>
                  <a:lnTo>
                    <a:pt x="1701" y="159"/>
                  </a:lnTo>
                  <a:lnTo>
                    <a:pt x="1642" y="100"/>
                  </a:lnTo>
                  <a:lnTo>
                    <a:pt x="1583" y="60"/>
                  </a:lnTo>
                  <a:lnTo>
                    <a:pt x="1504" y="21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9"/>
            <p:cNvSpPr/>
            <p:nvPr/>
          </p:nvSpPr>
          <p:spPr>
            <a:xfrm>
              <a:off x="3947725" y="4420400"/>
              <a:ext cx="151875" cy="366025"/>
            </a:xfrm>
            <a:custGeom>
              <a:avLst/>
              <a:gdLst/>
              <a:ahLst/>
              <a:cxnLst/>
              <a:rect l="l" t="t" r="r" b="b"/>
              <a:pathLst>
                <a:path w="6075" h="14641" extrusionOk="0">
                  <a:moveTo>
                    <a:pt x="1663" y="1"/>
                  </a:moveTo>
                  <a:lnTo>
                    <a:pt x="1524" y="21"/>
                  </a:lnTo>
                  <a:lnTo>
                    <a:pt x="1386" y="40"/>
                  </a:lnTo>
                  <a:lnTo>
                    <a:pt x="1267" y="100"/>
                  </a:lnTo>
                  <a:lnTo>
                    <a:pt x="1208" y="179"/>
                  </a:lnTo>
                  <a:lnTo>
                    <a:pt x="990" y="555"/>
                  </a:lnTo>
                  <a:lnTo>
                    <a:pt x="772" y="950"/>
                  </a:lnTo>
                  <a:lnTo>
                    <a:pt x="594" y="1326"/>
                  </a:lnTo>
                  <a:lnTo>
                    <a:pt x="436" y="1722"/>
                  </a:lnTo>
                  <a:lnTo>
                    <a:pt x="298" y="2118"/>
                  </a:lnTo>
                  <a:lnTo>
                    <a:pt x="199" y="2513"/>
                  </a:lnTo>
                  <a:lnTo>
                    <a:pt x="100" y="2909"/>
                  </a:lnTo>
                  <a:lnTo>
                    <a:pt x="40" y="3305"/>
                  </a:lnTo>
                  <a:lnTo>
                    <a:pt x="1" y="3700"/>
                  </a:lnTo>
                  <a:lnTo>
                    <a:pt x="1" y="4096"/>
                  </a:lnTo>
                  <a:lnTo>
                    <a:pt x="21" y="4512"/>
                  </a:lnTo>
                  <a:lnTo>
                    <a:pt x="60" y="4907"/>
                  </a:lnTo>
                  <a:lnTo>
                    <a:pt x="139" y="5323"/>
                  </a:lnTo>
                  <a:lnTo>
                    <a:pt x="258" y="5738"/>
                  </a:lnTo>
                  <a:lnTo>
                    <a:pt x="396" y="6134"/>
                  </a:lnTo>
                  <a:lnTo>
                    <a:pt x="575" y="6549"/>
                  </a:lnTo>
                  <a:lnTo>
                    <a:pt x="673" y="6747"/>
                  </a:lnTo>
                  <a:lnTo>
                    <a:pt x="812" y="6945"/>
                  </a:lnTo>
                  <a:lnTo>
                    <a:pt x="990" y="7163"/>
                  </a:lnTo>
                  <a:lnTo>
                    <a:pt x="1188" y="7380"/>
                  </a:lnTo>
                  <a:lnTo>
                    <a:pt x="1663" y="7835"/>
                  </a:lnTo>
                  <a:lnTo>
                    <a:pt x="2197" y="8290"/>
                  </a:lnTo>
                  <a:lnTo>
                    <a:pt x="3364" y="9279"/>
                  </a:lnTo>
                  <a:lnTo>
                    <a:pt x="3938" y="9774"/>
                  </a:lnTo>
                  <a:lnTo>
                    <a:pt x="4195" y="10031"/>
                  </a:lnTo>
                  <a:lnTo>
                    <a:pt x="4452" y="10308"/>
                  </a:lnTo>
                  <a:lnTo>
                    <a:pt x="4690" y="10565"/>
                  </a:lnTo>
                  <a:lnTo>
                    <a:pt x="4887" y="10823"/>
                  </a:lnTo>
                  <a:lnTo>
                    <a:pt x="5065" y="11080"/>
                  </a:lnTo>
                  <a:lnTo>
                    <a:pt x="5224" y="11337"/>
                  </a:lnTo>
                  <a:lnTo>
                    <a:pt x="5342" y="11594"/>
                  </a:lnTo>
                  <a:lnTo>
                    <a:pt x="5422" y="11851"/>
                  </a:lnTo>
                  <a:lnTo>
                    <a:pt x="5461" y="12108"/>
                  </a:lnTo>
                  <a:lnTo>
                    <a:pt x="5461" y="12366"/>
                  </a:lnTo>
                  <a:lnTo>
                    <a:pt x="5441" y="12504"/>
                  </a:lnTo>
                  <a:lnTo>
                    <a:pt x="5402" y="12623"/>
                  </a:lnTo>
                  <a:lnTo>
                    <a:pt x="5362" y="12742"/>
                  </a:lnTo>
                  <a:lnTo>
                    <a:pt x="5303" y="12880"/>
                  </a:lnTo>
                  <a:lnTo>
                    <a:pt x="5224" y="12999"/>
                  </a:lnTo>
                  <a:lnTo>
                    <a:pt x="5145" y="13117"/>
                  </a:lnTo>
                  <a:lnTo>
                    <a:pt x="5046" y="13236"/>
                  </a:lnTo>
                  <a:lnTo>
                    <a:pt x="4927" y="13375"/>
                  </a:lnTo>
                  <a:lnTo>
                    <a:pt x="4630" y="13612"/>
                  </a:lnTo>
                  <a:lnTo>
                    <a:pt x="4294" y="13849"/>
                  </a:lnTo>
                  <a:lnTo>
                    <a:pt x="3878" y="14087"/>
                  </a:lnTo>
                  <a:lnTo>
                    <a:pt x="3384" y="14304"/>
                  </a:lnTo>
                  <a:lnTo>
                    <a:pt x="3245" y="14384"/>
                  </a:lnTo>
                  <a:lnTo>
                    <a:pt x="3206" y="14423"/>
                  </a:lnTo>
                  <a:lnTo>
                    <a:pt x="3166" y="14463"/>
                  </a:lnTo>
                  <a:lnTo>
                    <a:pt x="3166" y="14483"/>
                  </a:lnTo>
                  <a:lnTo>
                    <a:pt x="3166" y="14522"/>
                  </a:lnTo>
                  <a:lnTo>
                    <a:pt x="3226" y="14581"/>
                  </a:lnTo>
                  <a:lnTo>
                    <a:pt x="3305" y="14621"/>
                  </a:lnTo>
                  <a:lnTo>
                    <a:pt x="3423" y="14641"/>
                  </a:lnTo>
                  <a:lnTo>
                    <a:pt x="3542" y="14641"/>
                  </a:lnTo>
                  <a:lnTo>
                    <a:pt x="3681" y="14601"/>
                  </a:lnTo>
                  <a:lnTo>
                    <a:pt x="3977" y="14463"/>
                  </a:lnTo>
                  <a:lnTo>
                    <a:pt x="4274" y="14285"/>
                  </a:lnTo>
                  <a:lnTo>
                    <a:pt x="4551" y="14107"/>
                  </a:lnTo>
                  <a:lnTo>
                    <a:pt x="4828" y="13889"/>
                  </a:lnTo>
                  <a:lnTo>
                    <a:pt x="5105" y="13671"/>
                  </a:lnTo>
                  <a:lnTo>
                    <a:pt x="5342" y="13434"/>
                  </a:lnTo>
                  <a:lnTo>
                    <a:pt x="5540" y="13157"/>
                  </a:lnTo>
                  <a:lnTo>
                    <a:pt x="5738" y="12880"/>
                  </a:lnTo>
                  <a:lnTo>
                    <a:pt x="5877" y="12603"/>
                  </a:lnTo>
                  <a:lnTo>
                    <a:pt x="5995" y="12306"/>
                  </a:lnTo>
                  <a:lnTo>
                    <a:pt x="6015" y="12148"/>
                  </a:lnTo>
                  <a:lnTo>
                    <a:pt x="6055" y="11990"/>
                  </a:lnTo>
                  <a:lnTo>
                    <a:pt x="6055" y="11832"/>
                  </a:lnTo>
                  <a:lnTo>
                    <a:pt x="6074" y="11673"/>
                  </a:lnTo>
                  <a:lnTo>
                    <a:pt x="6055" y="11495"/>
                  </a:lnTo>
                  <a:lnTo>
                    <a:pt x="6015" y="11337"/>
                  </a:lnTo>
                  <a:lnTo>
                    <a:pt x="5975" y="11179"/>
                  </a:lnTo>
                  <a:lnTo>
                    <a:pt x="5936" y="11001"/>
                  </a:lnTo>
                  <a:lnTo>
                    <a:pt x="5857" y="10842"/>
                  </a:lnTo>
                  <a:lnTo>
                    <a:pt x="5758" y="10664"/>
                  </a:lnTo>
                  <a:lnTo>
                    <a:pt x="5659" y="10506"/>
                  </a:lnTo>
                  <a:lnTo>
                    <a:pt x="5540" y="10328"/>
                  </a:lnTo>
                  <a:lnTo>
                    <a:pt x="5323" y="10091"/>
                  </a:lnTo>
                  <a:lnTo>
                    <a:pt x="5105" y="9833"/>
                  </a:lnTo>
                  <a:lnTo>
                    <a:pt x="4650" y="9398"/>
                  </a:lnTo>
                  <a:lnTo>
                    <a:pt x="4175" y="8963"/>
                  </a:lnTo>
                  <a:lnTo>
                    <a:pt x="3681" y="8567"/>
                  </a:lnTo>
                  <a:lnTo>
                    <a:pt x="2672" y="7756"/>
                  </a:lnTo>
                  <a:lnTo>
                    <a:pt x="2177" y="7341"/>
                  </a:lnTo>
                  <a:lnTo>
                    <a:pt x="1722" y="6886"/>
                  </a:lnTo>
                  <a:lnTo>
                    <a:pt x="1564" y="6727"/>
                  </a:lnTo>
                  <a:lnTo>
                    <a:pt x="1405" y="6549"/>
                  </a:lnTo>
                  <a:lnTo>
                    <a:pt x="1287" y="6351"/>
                  </a:lnTo>
                  <a:lnTo>
                    <a:pt x="1168" y="6154"/>
                  </a:lnTo>
                  <a:lnTo>
                    <a:pt x="1049" y="5956"/>
                  </a:lnTo>
                  <a:lnTo>
                    <a:pt x="970" y="5758"/>
                  </a:lnTo>
                  <a:lnTo>
                    <a:pt x="891" y="5560"/>
                  </a:lnTo>
                  <a:lnTo>
                    <a:pt x="832" y="5342"/>
                  </a:lnTo>
                  <a:lnTo>
                    <a:pt x="772" y="5125"/>
                  </a:lnTo>
                  <a:lnTo>
                    <a:pt x="733" y="4907"/>
                  </a:lnTo>
                  <a:lnTo>
                    <a:pt x="693" y="4472"/>
                  </a:lnTo>
                  <a:lnTo>
                    <a:pt x="673" y="4017"/>
                  </a:lnTo>
                  <a:lnTo>
                    <a:pt x="713" y="3562"/>
                  </a:lnTo>
                  <a:lnTo>
                    <a:pt x="772" y="3107"/>
                  </a:lnTo>
                  <a:lnTo>
                    <a:pt x="871" y="2652"/>
                  </a:lnTo>
                  <a:lnTo>
                    <a:pt x="990" y="2197"/>
                  </a:lnTo>
                  <a:lnTo>
                    <a:pt x="1148" y="1762"/>
                  </a:lnTo>
                  <a:lnTo>
                    <a:pt x="1307" y="1346"/>
                  </a:lnTo>
                  <a:lnTo>
                    <a:pt x="1485" y="931"/>
                  </a:lnTo>
                  <a:lnTo>
                    <a:pt x="1682" y="555"/>
                  </a:lnTo>
                  <a:lnTo>
                    <a:pt x="1900" y="179"/>
                  </a:lnTo>
                  <a:lnTo>
                    <a:pt x="1920" y="139"/>
                  </a:lnTo>
                  <a:lnTo>
                    <a:pt x="1920" y="80"/>
                  </a:lnTo>
                  <a:lnTo>
                    <a:pt x="1900" y="60"/>
                  </a:lnTo>
                  <a:lnTo>
                    <a:pt x="1880" y="21"/>
                  </a:lnTo>
                  <a:lnTo>
                    <a:pt x="1781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9"/>
            <p:cNvSpPr/>
            <p:nvPr/>
          </p:nvSpPr>
          <p:spPr>
            <a:xfrm>
              <a:off x="4036275" y="4410025"/>
              <a:ext cx="133050" cy="370475"/>
            </a:xfrm>
            <a:custGeom>
              <a:avLst/>
              <a:gdLst/>
              <a:ahLst/>
              <a:cxnLst/>
              <a:rect l="l" t="t" r="r" b="b"/>
              <a:pathLst>
                <a:path w="5322" h="14819" extrusionOk="0">
                  <a:moveTo>
                    <a:pt x="1761" y="0"/>
                  </a:moveTo>
                  <a:lnTo>
                    <a:pt x="1622" y="60"/>
                  </a:lnTo>
                  <a:lnTo>
                    <a:pt x="1306" y="258"/>
                  </a:lnTo>
                  <a:lnTo>
                    <a:pt x="1029" y="475"/>
                  </a:lnTo>
                  <a:lnTo>
                    <a:pt x="791" y="713"/>
                  </a:lnTo>
                  <a:lnTo>
                    <a:pt x="574" y="970"/>
                  </a:lnTo>
                  <a:lnTo>
                    <a:pt x="416" y="1247"/>
                  </a:lnTo>
                  <a:lnTo>
                    <a:pt x="277" y="1543"/>
                  </a:lnTo>
                  <a:lnTo>
                    <a:pt x="158" y="1840"/>
                  </a:lnTo>
                  <a:lnTo>
                    <a:pt x="79" y="2157"/>
                  </a:lnTo>
                  <a:lnTo>
                    <a:pt x="40" y="2473"/>
                  </a:lnTo>
                  <a:lnTo>
                    <a:pt x="0" y="2810"/>
                  </a:lnTo>
                  <a:lnTo>
                    <a:pt x="0" y="3146"/>
                  </a:lnTo>
                  <a:lnTo>
                    <a:pt x="20" y="3502"/>
                  </a:lnTo>
                  <a:lnTo>
                    <a:pt x="40" y="3838"/>
                  </a:lnTo>
                  <a:lnTo>
                    <a:pt x="99" y="4195"/>
                  </a:lnTo>
                  <a:lnTo>
                    <a:pt x="178" y="4551"/>
                  </a:lnTo>
                  <a:lnTo>
                    <a:pt x="257" y="4887"/>
                  </a:lnTo>
                  <a:lnTo>
                    <a:pt x="376" y="5283"/>
                  </a:lnTo>
                  <a:lnTo>
                    <a:pt x="514" y="5659"/>
                  </a:lnTo>
                  <a:lnTo>
                    <a:pt x="693" y="6015"/>
                  </a:lnTo>
                  <a:lnTo>
                    <a:pt x="910" y="6351"/>
                  </a:lnTo>
                  <a:lnTo>
                    <a:pt x="1148" y="6648"/>
                  </a:lnTo>
                  <a:lnTo>
                    <a:pt x="1425" y="6944"/>
                  </a:lnTo>
                  <a:lnTo>
                    <a:pt x="1721" y="7202"/>
                  </a:lnTo>
                  <a:lnTo>
                    <a:pt x="2038" y="7459"/>
                  </a:lnTo>
                  <a:lnTo>
                    <a:pt x="2849" y="8033"/>
                  </a:lnTo>
                  <a:lnTo>
                    <a:pt x="3225" y="8329"/>
                  </a:lnTo>
                  <a:lnTo>
                    <a:pt x="3561" y="8626"/>
                  </a:lnTo>
                  <a:lnTo>
                    <a:pt x="3719" y="8784"/>
                  </a:lnTo>
                  <a:lnTo>
                    <a:pt x="3878" y="8943"/>
                  </a:lnTo>
                  <a:lnTo>
                    <a:pt x="4016" y="9121"/>
                  </a:lnTo>
                  <a:lnTo>
                    <a:pt x="4155" y="9319"/>
                  </a:lnTo>
                  <a:lnTo>
                    <a:pt x="4273" y="9516"/>
                  </a:lnTo>
                  <a:lnTo>
                    <a:pt x="4392" y="9734"/>
                  </a:lnTo>
                  <a:lnTo>
                    <a:pt x="4511" y="9971"/>
                  </a:lnTo>
                  <a:lnTo>
                    <a:pt x="4590" y="10229"/>
                  </a:lnTo>
                  <a:lnTo>
                    <a:pt x="4649" y="10387"/>
                  </a:lnTo>
                  <a:lnTo>
                    <a:pt x="4669" y="10545"/>
                  </a:lnTo>
                  <a:lnTo>
                    <a:pt x="4689" y="10842"/>
                  </a:lnTo>
                  <a:lnTo>
                    <a:pt x="4689" y="11139"/>
                  </a:lnTo>
                  <a:lnTo>
                    <a:pt x="4629" y="11435"/>
                  </a:lnTo>
                  <a:lnTo>
                    <a:pt x="4550" y="11732"/>
                  </a:lnTo>
                  <a:lnTo>
                    <a:pt x="4432" y="12029"/>
                  </a:lnTo>
                  <a:lnTo>
                    <a:pt x="4293" y="12306"/>
                  </a:lnTo>
                  <a:lnTo>
                    <a:pt x="4115" y="12603"/>
                  </a:lnTo>
                  <a:lnTo>
                    <a:pt x="3937" y="12860"/>
                  </a:lnTo>
                  <a:lnTo>
                    <a:pt x="3739" y="13137"/>
                  </a:lnTo>
                  <a:lnTo>
                    <a:pt x="3324" y="13631"/>
                  </a:lnTo>
                  <a:lnTo>
                    <a:pt x="2908" y="14106"/>
                  </a:lnTo>
                  <a:lnTo>
                    <a:pt x="2513" y="14522"/>
                  </a:lnTo>
                  <a:lnTo>
                    <a:pt x="2473" y="14581"/>
                  </a:lnTo>
                  <a:lnTo>
                    <a:pt x="2433" y="14621"/>
                  </a:lnTo>
                  <a:lnTo>
                    <a:pt x="2433" y="14680"/>
                  </a:lnTo>
                  <a:lnTo>
                    <a:pt x="2433" y="14719"/>
                  </a:lnTo>
                  <a:lnTo>
                    <a:pt x="2473" y="14759"/>
                  </a:lnTo>
                  <a:lnTo>
                    <a:pt x="2513" y="14779"/>
                  </a:lnTo>
                  <a:lnTo>
                    <a:pt x="2612" y="14818"/>
                  </a:lnTo>
                  <a:lnTo>
                    <a:pt x="2889" y="14818"/>
                  </a:lnTo>
                  <a:lnTo>
                    <a:pt x="3027" y="14779"/>
                  </a:lnTo>
                  <a:lnTo>
                    <a:pt x="3126" y="14700"/>
                  </a:lnTo>
                  <a:lnTo>
                    <a:pt x="3462" y="14344"/>
                  </a:lnTo>
                  <a:lnTo>
                    <a:pt x="3779" y="13987"/>
                  </a:lnTo>
                  <a:lnTo>
                    <a:pt x="4076" y="13612"/>
                  </a:lnTo>
                  <a:lnTo>
                    <a:pt x="4372" y="13216"/>
                  </a:lnTo>
                  <a:lnTo>
                    <a:pt x="4610" y="12840"/>
                  </a:lnTo>
                  <a:lnTo>
                    <a:pt x="4847" y="12425"/>
                  </a:lnTo>
                  <a:lnTo>
                    <a:pt x="5025" y="12029"/>
                  </a:lnTo>
                  <a:lnTo>
                    <a:pt x="5164" y="11613"/>
                  </a:lnTo>
                  <a:lnTo>
                    <a:pt x="5223" y="11416"/>
                  </a:lnTo>
                  <a:lnTo>
                    <a:pt x="5282" y="11218"/>
                  </a:lnTo>
                  <a:lnTo>
                    <a:pt x="5302" y="11000"/>
                  </a:lnTo>
                  <a:lnTo>
                    <a:pt x="5322" y="10783"/>
                  </a:lnTo>
                  <a:lnTo>
                    <a:pt x="5322" y="10585"/>
                  </a:lnTo>
                  <a:lnTo>
                    <a:pt x="5322" y="10367"/>
                  </a:lnTo>
                  <a:lnTo>
                    <a:pt x="5282" y="10169"/>
                  </a:lnTo>
                  <a:lnTo>
                    <a:pt x="5243" y="9952"/>
                  </a:lnTo>
                  <a:lnTo>
                    <a:pt x="5203" y="9734"/>
                  </a:lnTo>
                  <a:lnTo>
                    <a:pt x="5124" y="9536"/>
                  </a:lnTo>
                  <a:lnTo>
                    <a:pt x="5025" y="9319"/>
                  </a:lnTo>
                  <a:lnTo>
                    <a:pt x="4926" y="9101"/>
                  </a:lnTo>
                  <a:lnTo>
                    <a:pt x="4788" y="8903"/>
                  </a:lnTo>
                  <a:lnTo>
                    <a:pt x="4649" y="8685"/>
                  </a:lnTo>
                  <a:lnTo>
                    <a:pt x="4491" y="8488"/>
                  </a:lnTo>
                  <a:lnTo>
                    <a:pt x="4293" y="8270"/>
                  </a:lnTo>
                  <a:lnTo>
                    <a:pt x="4095" y="8052"/>
                  </a:lnTo>
                  <a:lnTo>
                    <a:pt x="3878" y="7874"/>
                  </a:lnTo>
                  <a:lnTo>
                    <a:pt x="3442" y="7518"/>
                  </a:lnTo>
                  <a:lnTo>
                    <a:pt x="2572" y="6885"/>
                  </a:lnTo>
                  <a:lnTo>
                    <a:pt x="2176" y="6549"/>
                  </a:lnTo>
                  <a:lnTo>
                    <a:pt x="1978" y="6371"/>
                  </a:lnTo>
                  <a:lnTo>
                    <a:pt x="1800" y="6173"/>
                  </a:lnTo>
                  <a:lnTo>
                    <a:pt x="1622" y="5975"/>
                  </a:lnTo>
                  <a:lnTo>
                    <a:pt x="1464" y="5738"/>
                  </a:lnTo>
                  <a:lnTo>
                    <a:pt x="1306" y="5480"/>
                  </a:lnTo>
                  <a:lnTo>
                    <a:pt x="1167" y="5203"/>
                  </a:lnTo>
                  <a:lnTo>
                    <a:pt x="1049" y="4927"/>
                  </a:lnTo>
                  <a:lnTo>
                    <a:pt x="950" y="4610"/>
                  </a:lnTo>
                  <a:lnTo>
                    <a:pt x="871" y="4293"/>
                  </a:lnTo>
                  <a:lnTo>
                    <a:pt x="791" y="3977"/>
                  </a:lnTo>
                  <a:lnTo>
                    <a:pt x="752" y="3641"/>
                  </a:lnTo>
                  <a:lnTo>
                    <a:pt x="712" y="3304"/>
                  </a:lnTo>
                  <a:lnTo>
                    <a:pt x="693" y="2948"/>
                  </a:lnTo>
                  <a:lnTo>
                    <a:pt x="712" y="2612"/>
                  </a:lnTo>
                  <a:lnTo>
                    <a:pt x="752" y="2275"/>
                  </a:lnTo>
                  <a:lnTo>
                    <a:pt x="831" y="1959"/>
                  </a:lnTo>
                  <a:lnTo>
                    <a:pt x="930" y="1662"/>
                  </a:lnTo>
                  <a:lnTo>
                    <a:pt x="1049" y="1365"/>
                  </a:lnTo>
                  <a:lnTo>
                    <a:pt x="1227" y="1088"/>
                  </a:lnTo>
                  <a:lnTo>
                    <a:pt x="1425" y="851"/>
                  </a:lnTo>
                  <a:lnTo>
                    <a:pt x="1543" y="732"/>
                  </a:lnTo>
                  <a:lnTo>
                    <a:pt x="1662" y="633"/>
                  </a:lnTo>
                  <a:lnTo>
                    <a:pt x="1800" y="535"/>
                  </a:lnTo>
                  <a:lnTo>
                    <a:pt x="1939" y="455"/>
                  </a:lnTo>
                  <a:lnTo>
                    <a:pt x="2018" y="396"/>
                  </a:lnTo>
                  <a:lnTo>
                    <a:pt x="2077" y="356"/>
                  </a:lnTo>
                  <a:lnTo>
                    <a:pt x="2117" y="297"/>
                  </a:lnTo>
                  <a:lnTo>
                    <a:pt x="2137" y="258"/>
                  </a:lnTo>
                  <a:lnTo>
                    <a:pt x="2137" y="198"/>
                  </a:lnTo>
                  <a:lnTo>
                    <a:pt x="2137" y="159"/>
                  </a:lnTo>
                  <a:lnTo>
                    <a:pt x="2097" y="79"/>
                  </a:lnTo>
                  <a:lnTo>
                    <a:pt x="1998" y="20"/>
                  </a:lnTo>
                  <a:lnTo>
                    <a:pt x="189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5DEB0351-96F6-9E32-D385-776BDF9C3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352" y="693274"/>
            <a:ext cx="7015699" cy="253975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E0378A0-57AD-9309-5356-D8B98F4E6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31" y="1989240"/>
            <a:ext cx="5435879" cy="304815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D4EDDDD-1AF5-5FFE-F636-F39DA86B1A8E}"/>
              </a:ext>
            </a:extLst>
          </p:cNvPr>
          <p:cNvSpPr/>
          <p:nvPr/>
        </p:nvSpPr>
        <p:spPr>
          <a:xfrm>
            <a:off x="418214" y="3010043"/>
            <a:ext cx="2828259" cy="10799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89902C2-F7C8-B67A-D52A-7C39CB5D6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4525" y="3300800"/>
            <a:ext cx="3623853" cy="1681169"/>
          </a:xfrm>
          <a:prstGeom prst="rect">
            <a:avLst/>
          </a:prstGeom>
        </p:spPr>
      </p:pic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EC16272E-45C2-F07E-0E2C-1C3DA8041E67}"/>
              </a:ext>
            </a:extLst>
          </p:cNvPr>
          <p:cNvCxnSpPr>
            <a:cxnSpLocks/>
          </p:cNvCxnSpPr>
          <p:nvPr/>
        </p:nvCxnSpPr>
        <p:spPr>
          <a:xfrm>
            <a:off x="3246473" y="3275307"/>
            <a:ext cx="3719978" cy="12751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9FE98D-AD6C-5238-376E-3D2CBDB6F9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76B77-C7E9-4009-AEE1-02471F71AEAD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978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39"/>
          <p:cNvSpPr/>
          <p:nvPr/>
        </p:nvSpPr>
        <p:spPr>
          <a:xfrm>
            <a:off x="289333" y="249265"/>
            <a:ext cx="4504917" cy="48775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dist="95250" dir="30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39"/>
          <p:cNvSpPr txBox="1">
            <a:spLocks noGrp="1"/>
          </p:cNvSpPr>
          <p:nvPr>
            <p:ph type="title"/>
          </p:nvPr>
        </p:nvSpPr>
        <p:spPr>
          <a:xfrm>
            <a:off x="7499" y="279818"/>
            <a:ext cx="4958201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dirty="0">
                <a:solidFill>
                  <a:schemeClr val="dk2"/>
                </a:solidFill>
              </a:rPr>
              <a:t>後台管理功能  管理者更改密碼 </a:t>
            </a:r>
            <a:endParaRPr lang="en-US" sz="2000" b="1" dirty="0">
              <a:solidFill>
                <a:schemeClr val="dk2"/>
              </a:solidFill>
            </a:endParaRPr>
          </a:p>
        </p:txBody>
      </p:sp>
      <p:grpSp>
        <p:nvGrpSpPr>
          <p:cNvPr id="1271" name="Google Shape;1271;p39"/>
          <p:cNvGrpSpPr/>
          <p:nvPr/>
        </p:nvGrpSpPr>
        <p:grpSpPr>
          <a:xfrm>
            <a:off x="7671432" y="-235185"/>
            <a:ext cx="1502711" cy="1206271"/>
            <a:chOff x="3544650" y="4410025"/>
            <a:chExt cx="1195950" cy="960025"/>
          </a:xfrm>
        </p:grpSpPr>
        <p:sp>
          <p:nvSpPr>
            <p:cNvPr id="1272" name="Google Shape;1272;p39"/>
            <p:cNvSpPr/>
            <p:nvPr/>
          </p:nvSpPr>
          <p:spPr>
            <a:xfrm>
              <a:off x="3571850" y="5042600"/>
              <a:ext cx="1051025" cy="323500"/>
            </a:xfrm>
            <a:custGeom>
              <a:avLst/>
              <a:gdLst/>
              <a:ahLst/>
              <a:cxnLst/>
              <a:rect l="l" t="t" r="r" b="b"/>
              <a:pathLst>
                <a:path w="42041" h="12940" extrusionOk="0">
                  <a:moveTo>
                    <a:pt x="21881" y="1"/>
                  </a:moveTo>
                  <a:lnTo>
                    <a:pt x="20793" y="40"/>
                  </a:lnTo>
                  <a:lnTo>
                    <a:pt x="19705" y="80"/>
                  </a:lnTo>
                  <a:lnTo>
                    <a:pt x="18636" y="139"/>
                  </a:lnTo>
                  <a:lnTo>
                    <a:pt x="17588" y="218"/>
                  </a:lnTo>
                  <a:lnTo>
                    <a:pt x="16559" y="317"/>
                  </a:lnTo>
                  <a:lnTo>
                    <a:pt x="15550" y="436"/>
                  </a:lnTo>
                  <a:lnTo>
                    <a:pt x="14561" y="555"/>
                  </a:lnTo>
                  <a:lnTo>
                    <a:pt x="13572" y="693"/>
                  </a:lnTo>
                  <a:lnTo>
                    <a:pt x="12622" y="832"/>
                  </a:lnTo>
                  <a:lnTo>
                    <a:pt x="11692" y="990"/>
                  </a:lnTo>
                  <a:lnTo>
                    <a:pt x="10802" y="1168"/>
                  </a:lnTo>
                  <a:lnTo>
                    <a:pt x="9932" y="1366"/>
                  </a:lnTo>
                  <a:lnTo>
                    <a:pt x="9081" y="1544"/>
                  </a:lnTo>
                  <a:lnTo>
                    <a:pt x="8270" y="1762"/>
                  </a:lnTo>
                  <a:lnTo>
                    <a:pt x="7478" y="1979"/>
                  </a:lnTo>
                  <a:lnTo>
                    <a:pt x="6727" y="2217"/>
                  </a:lnTo>
                  <a:lnTo>
                    <a:pt x="5995" y="2454"/>
                  </a:lnTo>
                  <a:lnTo>
                    <a:pt x="5302" y="2691"/>
                  </a:lnTo>
                  <a:lnTo>
                    <a:pt x="4649" y="2949"/>
                  </a:lnTo>
                  <a:lnTo>
                    <a:pt x="4036" y="3226"/>
                  </a:lnTo>
                  <a:lnTo>
                    <a:pt x="3462" y="3483"/>
                  </a:lnTo>
                  <a:lnTo>
                    <a:pt x="2928" y="3780"/>
                  </a:lnTo>
                  <a:lnTo>
                    <a:pt x="2434" y="4057"/>
                  </a:lnTo>
                  <a:lnTo>
                    <a:pt x="1979" y="4353"/>
                  </a:lnTo>
                  <a:lnTo>
                    <a:pt x="1563" y="4650"/>
                  </a:lnTo>
                  <a:lnTo>
                    <a:pt x="1207" y="4967"/>
                  </a:lnTo>
                  <a:lnTo>
                    <a:pt x="871" y="5263"/>
                  </a:lnTo>
                  <a:lnTo>
                    <a:pt x="613" y="5580"/>
                  </a:lnTo>
                  <a:lnTo>
                    <a:pt x="376" y="5896"/>
                  </a:lnTo>
                  <a:lnTo>
                    <a:pt x="218" y="6233"/>
                  </a:lnTo>
                  <a:lnTo>
                    <a:pt x="139" y="6391"/>
                  </a:lnTo>
                  <a:lnTo>
                    <a:pt x="79" y="6549"/>
                  </a:lnTo>
                  <a:lnTo>
                    <a:pt x="40" y="6708"/>
                  </a:lnTo>
                  <a:lnTo>
                    <a:pt x="20" y="6886"/>
                  </a:lnTo>
                  <a:lnTo>
                    <a:pt x="0" y="7044"/>
                  </a:lnTo>
                  <a:lnTo>
                    <a:pt x="0" y="7222"/>
                  </a:lnTo>
                  <a:lnTo>
                    <a:pt x="20" y="7380"/>
                  </a:lnTo>
                  <a:lnTo>
                    <a:pt x="40" y="7538"/>
                  </a:lnTo>
                  <a:lnTo>
                    <a:pt x="79" y="7697"/>
                  </a:lnTo>
                  <a:lnTo>
                    <a:pt x="139" y="7875"/>
                  </a:lnTo>
                  <a:lnTo>
                    <a:pt x="198" y="8033"/>
                  </a:lnTo>
                  <a:lnTo>
                    <a:pt x="277" y="8191"/>
                  </a:lnTo>
                  <a:lnTo>
                    <a:pt x="475" y="8488"/>
                  </a:lnTo>
                  <a:lnTo>
                    <a:pt x="712" y="8805"/>
                  </a:lnTo>
                  <a:lnTo>
                    <a:pt x="1009" y="9082"/>
                  </a:lnTo>
                  <a:lnTo>
                    <a:pt x="1365" y="9378"/>
                  </a:lnTo>
                  <a:lnTo>
                    <a:pt x="1741" y="9655"/>
                  </a:lnTo>
                  <a:lnTo>
                    <a:pt x="2176" y="9932"/>
                  </a:lnTo>
                  <a:lnTo>
                    <a:pt x="2651" y="10189"/>
                  </a:lnTo>
                  <a:lnTo>
                    <a:pt x="3166" y="10447"/>
                  </a:lnTo>
                  <a:lnTo>
                    <a:pt x="3719" y="10684"/>
                  </a:lnTo>
                  <a:lnTo>
                    <a:pt x="4313" y="10902"/>
                  </a:lnTo>
                  <a:lnTo>
                    <a:pt x="4946" y="11139"/>
                  </a:lnTo>
                  <a:lnTo>
                    <a:pt x="5619" y="11337"/>
                  </a:lnTo>
                  <a:lnTo>
                    <a:pt x="6331" y="11535"/>
                  </a:lnTo>
                  <a:lnTo>
                    <a:pt x="7063" y="11733"/>
                  </a:lnTo>
                  <a:lnTo>
                    <a:pt x="7834" y="11891"/>
                  </a:lnTo>
                  <a:lnTo>
                    <a:pt x="8626" y="12069"/>
                  </a:lnTo>
                  <a:lnTo>
                    <a:pt x="9457" y="12207"/>
                  </a:lnTo>
                  <a:lnTo>
                    <a:pt x="10327" y="12346"/>
                  </a:lnTo>
                  <a:lnTo>
                    <a:pt x="11198" y="12465"/>
                  </a:lnTo>
                  <a:lnTo>
                    <a:pt x="12108" y="12583"/>
                  </a:lnTo>
                  <a:lnTo>
                    <a:pt x="13057" y="12682"/>
                  </a:lnTo>
                  <a:lnTo>
                    <a:pt x="14007" y="12761"/>
                  </a:lnTo>
                  <a:lnTo>
                    <a:pt x="14996" y="12821"/>
                  </a:lnTo>
                  <a:lnTo>
                    <a:pt x="15985" y="12880"/>
                  </a:lnTo>
                  <a:lnTo>
                    <a:pt x="17014" y="12920"/>
                  </a:lnTo>
                  <a:lnTo>
                    <a:pt x="18043" y="12939"/>
                  </a:lnTo>
                  <a:lnTo>
                    <a:pt x="19091" y="12939"/>
                  </a:lnTo>
                  <a:lnTo>
                    <a:pt x="20160" y="12920"/>
                  </a:lnTo>
                  <a:lnTo>
                    <a:pt x="21248" y="12900"/>
                  </a:lnTo>
                  <a:lnTo>
                    <a:pt x="22336" y="12841"/>
                  </a:lnTo>
                  <a:lnTo>
                    <a:pt x="23404" y="12781"/>
                  </a:lnTo>
                  <a:lnTo>
                    <a:pt x="24453" y="12702"/>
                  </a:lnTo>
                  <a:lnTo>
                    <a:pt x="25482" y="12603"/>
                  </a:lnTo>
                  <a:lnTo>
                    <a:pt x="26491" y="12504"/>
                  </a:lnTo>
                  <a:lnTo>
                    <a:pt x="27480" y="12385"/>
                  </a:lnTo>
                  <a:lnTo>
                    <a:pt x="28469" y="12247"/>
                  </a:lnTo>
                  <a:lnTo>
                    <a:pt x="29419" y="12089"/>
                  </a:lnTo>
                  <a:lnTo>
                    <a:pt x="30348" y="11930"/>
                  </a:lnTo>
                  <a:lnTo>
                    <a:pt x="31239" y="11752"/>
                  </a:lnTo>
                  <a:lnTo>
                    <a:pt x="32109" y="11574"/>
                  </a:lnTo>
                  <a:lnTo>
                    <a:pt x="32960" y="11377"/>
                  </a:lnTo>
                  <a:lnTo>
                    <a:pt x="33771" y="11159"/>
                  </a:lnTo>
                  <a:lnTo>
                    <a:pt x="34562" y="10941"/>
                  </a:lnTo>
                  <a:lnTo>
                    <a:pt x="35314" y="10724"/>
                  </a:lnTo>
                  <a:lnTo>
                    <a:pt x="36046" y="10486"/>
                  </a:lnTo>
                  <a:lnTo>
                    <a:pt x="36739" y="10229"/>
                  </a:lnTo>
                  <a:lnTo>
                    <a:pt x="37391" y="9972"/>
                  </a:lnTo>
                  <a:lnTo>
                    <a:pt x="38005" y="9715"/>
                  </a:lnTo>
                  <a:lnTo>
                    <a:pt x="38578" y="9438"/>
                  </a:lnTo>
                  <a:lnTo>
                    <a:pt x="39113" y="9161"/>
                  </a:lnTo>
                  <a:lnTo>
                    <a:pt x="39607" y="8864"/>
                  </a:lnTo>
                  <a:lnTo>
                    <a:pt x="40062" y="8567"/>
                  </a:lnTo>
                  <a:lnTo>
                    <a:pt x="40478" y="8270"/>
                  </a:lnTo>
                  <a:lnTo>
                    <a:pt x="40834" y="7974"/>
                  </a:lnTo>
                  <a:lnTo>
                    <a:pt x="41170" y="7657"/>
                  </a:lnTo>
                  <a:lnTo>
                    <a:pt x="41427" y="7341"/>
                  </a:lnTo>
                  <a:lnTo>
                    <a:pt x="41665" y="7024"/>
                  </a:lnTo>
                  <a:lnTo>
                    <a:pt x="41823" y="6708"/>
                  </a:lnTo>
                  <a:lnTo>
                    <a:pt x="41902" y="6529"/>
                  </a:lnTo>
                  <a:lnTo>
                    <a:pt x="41961" y="6371"/>
                  </a:lnTo>
                  <a:lnTo>
                    <a:pt x="42001" y="6213"/>
                  </a:lnTo>
                  <a:lnTo>
                    <a:pt x="42021" y="6035"/>
                  </a:lnTo>
                  <a:lnTo>
                    <a:pt x="42041" y="5877"/>
                  </a:lnTo>
                  <a:lnTo>
                    <a:pt x="42041" y="5718"/>
                  </a:lnTo>
                  <a:lnTo>
                    <a:pt x="42021" y="5540"/>
                  </a:lnTo>
                  <a:lnTo>
                    <a:pt x="42001" y="5382"/>
                  </a:lnTo>
                  <a:lnTo>
                    <a:pt x="41961" y="5224"/>
                  </a:lnTo>
                  <a:lnTo>
                    <a:pt x="41902" y="5065"/>
                  </a:lnTo>
                  <a:lnTo>
                    <a:pt x="41843" y="4907"/>
                  </a:lnTo>
                  <a:lnTo>
                    <a:pt x="41764" y="4749"/>
                  </a:lnTo>
                  <a:lnTo>
                    <a:pt x="41566" y="4432"/>
                  </a:lnTo>
                  <a:lnTo>
                    <a:pt x="41328" y="4136"/>
                  </a:lnTo>
                  <a:lnTo>
                    <a:pt x="41032" y="3839"/>
                  </a:lnTo>
                  <a:lnTo>
                    <a:pt x="40676" y="3542"/>
                  </a:lnTo>
                  <a:lnTo>
                    <a:pt x="40300" y="3265"/>
                  </a:lnTo>
                  <a:lnTo>
                    <a:pt x="39864" y="3008"/>
                  </a:lnTo>
                  <a:lnTo>
                    <a:pt x="39390" y="2731"/>
                  </a:lnTo>
                  <a:lnTo>
                    <a:pt x="38875" y="2494"/>
                  </a:lnTo>
                  <a:lnTo>
                    <a:pt x="38321" y="2256"/>
                  </a:lnTo>
                  <a:lnTo>
                    <a:pt x="37728" y="2019"/>
                  </a:lnTo>
                  <a:lnTo>
                    <a:pt x="37095" y="1801"/>
                  </a:lnTo>
                  <a:lnTo>
                    <a:pt x="36422" y="1584"/>
                  </a:lnTo>
                  <a:lnTo>
                    <a:pt x="35710" y="1386"/>
                  </a:lnTo>
                  <a:lnTo>
                    <a:pt x="34978" y="1208"/>
                  </a:lnTo>
                  <a:lnTo>
                    <a:pt x="34206" y="1030"/>
                  </a:lnTo>
                  <a:lnTo>
                    <a:pt x="33415" y="871"/>
                  </a:lnTo>
                  <a:lnTo>
                    <a:pt x="32584" y="713"/>
                  </a:lnTo>
                  <a:lnTo>
                    <a:pt x="31713" y="575"/>
                  </a:lnTo>
                  <a:lnTo>
                    <a:pt x="30843" y="456"/>
                  </a:lnTo>
                  <a:lnTo>
                    <a:pt x="29933" y="337"/>
                  </a:lnTo>
                  <a:lnTo>
                    <a:pt x="28983" y="258"/>
                  </a:lnTo>
                  <a:lnTo>
                    <a:pt x="28034" y="159"/>
                  </a:lnTo>
                  <a:lnTo>
                    <a:pt x="27045" y="100"/>
                  </a:lnTo>
                  <a:lnTo>
                    <a:pt x="26055" y="60"/>
                  </a:lnTo>
                  <a:lnTo>
                    <a:pt x="25027" y="21"/>
                  </a:lnTo>
                  <a:lnTo>
                    <a:pt x="239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9"/>
            <p:cNvSpPr/>
            <p:nvPr/>
          </p:nvSpPr>
          <p:spPr>
            <a:xfrm>
              <a:off x="3566900" y="5037650"/>
              <a:ext cx="1061425" cy="332400"/>
            </a:xfrm>
            <a:custGeom>
              <a:avLst/>
              <a:gdLst/>
              <a:ahLst/>
              <a:cxnLst/>
              <a:rect l="l" t="t" r="r" b="b"/>
              <a:pathLst>
                <a:path w="42457" h="13296" extrusionOk="0">
                  <a:moveTo>
                    <a:pt x="24552" y="318"/>
                  </a:moveTo>
                  <a:lnTo>
                    <a:pt x="25719" y="357"/>
                  </a:lnTo>
                  <a:lnTo>
                    <a:pt x="26867" y="416"/>
                  </a:lnTo>
                  <a:lnTo>
                    <a:pt x="28034" y="496"/>
                  </a:lnTo>
                  <a:lnTo>
                    <a:pt x="29181" y="595"/>
                  </a:lnTo>
                  <a:lnTo>
                    <a:pt x="30329" y="733"/>
                  </a:lnTo>
                  <a:lnTo>
                    <a:pt x="31476" y="871"/>
                  </a:lnTo>
                  <a:lnTo>
                    <a:pt x="32604" y="1050"/>
                  </a:lnTo>
                  <a:lnTo>
                    <a:pt x="33474" y="1208"/>
                  </a:lnTo>
                  <a:lnTo>
                    <a:pt x="34325" y="1366"/>
                  </a:lnTo>
                  <a:lnTo>
                    <a:pt x="35176" y="1564"/>
                  </a:lnTo>
                  <a:lnTo>
                    <a:pt x="36027" y="1782"/>
                  </a:lnTo>
                  <a:lnTo>
                    <a:pt x="36857" y="2039"/>
                  </a:lnTo>
                  <a:lnTo>
                    <a:pt x="37688" y="2316"/>
                  </a:lnTo>
                  <a:lnTo>
                    <a:pt x="38499" y="2632"/>
                  </a:lnTo>
                  <a:lnTo>
                    <a:pt x="39291" y="2988"/>
                  </a:lnTo>
                  <a:lnTo>
                    <a:pt x="39746" y="3226"/>
                  </a:lnTo>
                  <a:lnTo>
                    <a:pt x="40201" y="3503"/>
                  </a:lnTo>
                  <a:lnTo>
                    <a:pt x="40636" y="3819"/>
                  </a:lnTo>
                  <a:lnTo>
                    <a:pt x="40854" y="3978"/>
                  </a:lnTo>
                  <a:lnTo>
                    <a:pt x="41052" y="4156"/>
                  </a:lnTo>
                  <a:lnTo>
                    <a:pt x="41249" y="4353"/>
                  </a:lnTo>
                  <a:lnTo>
                    <a:pt x="41408" y="4551"/>
                  </a:lnTo>
                  <a:lnTo>
                    <a:pt x="41566" y="4749"/>
                  </a:lnTo>
                  <a:lnTo>
                    <a:pt x="41704" y="4967"/>
                  </a:lnTo>
                  <a:lnTo>
                    <a:pt x="41823" y="5204"/>
                  </a:lnTo>
                  <a:lnTo>
                    <a:pt x="41902" y="5442"/>
                  </a:lnTo>
                  <a:lnTo>
                    <a:pt x="41981" y="5699"/>
                  </a:lnTo>
                  <a:lnTo>
                    <a:pt x="42000" y="5957"/>
                  </a:lnTo>
                  <a:lnTo>
                    <a:pt x="41981" y="6253"/>
                  </a:lnTo>
                  <a:lnTo>
                    <a:pt x="41922" y="6569"/>
                  </a:lnTo>
                  <a:lnTo>
                    <a:pt x="41823" y="6846"/>
                  </a:lnTo>
                  <a:lnTo>
                    <a:pt x="41685" y="7123"/>
                  </a:lnTo>
                  <a:lnTo>
                    <a:pt x="41526" y="7400"/>
                  </a:lnTo>
                  <a:lnTo>
                    <a:pt x="41329" y="7638"/>
                  </a:lnTo>
                  <a:lnTo>
                    <a:pt x="41111" y="7875"/>
                  </a:lnTo>
                  <a:lnTo>
                    <a:pt x="40874" y="8112"/>
                  </a:lnTo>
                  <a:lnTo>
                    <a:pt x="40636" y="8310"/>
                  </a:lnTo>
                  <a:lnTo>
                    <a:pt x="40379" y="8508"/>
                  </a:lnTo>
                  <a:lnTo>
                    <a:pt x="40102" y="8706"/>
                  </a:lnTo>
                  <a:lnTo>
                    <a:pt x="39825" y="8884"/>
                  </a:lnTo>
                  <a:lnTo>
                    <a:pt x="39271" y="9200"/>
                  </a:lnTo>
                  <a:lnTo>
                    <a:pt x="38737" y="9477"/>
                  </a:lnTo>
                  <a:lnTo>
                    <a:pt x="38282" y="9715"/>
                  </a:lnTo>
                  <a:lnTo>
                    <a:pt x="37807" y="9932"/>
                  </a:lnTo>
                  <a:lnTo>
                    <a:pt x="37332" y="10130"/>
                  </a:lnTo>
                  <a:lnTo>
                    <a:pt x="36857" y="10308"/>
                  </a:lnTo>
                  <a:lnTo>
                    <a:pt x="35888" y="10664"/>
                  </a:lnTo>
                  <a:lnTo>
                    <a:pt x="34899" y="10961"/>
                  </a:lnTo>
                  <a:lnTo>
                    <a:pt x="33910" y="11238"/>
                  </a:lnTo>
                  <a:lnTo>
                    <a:pt x="32901" y="11495"/>
                  </a:lnTo>
                  <a:lnTo>
                    <a:pt x="31892" y="11713"/>
                  </a:lnTo>
                  <a:lnTo>
                    <a:pt x="30903" y="11911"/>
                  </a:lnTo>
                  <a:lnTo>
                    <a:pt x="29597" y="12148"/>
                  </a:lnTo>
                  <a:lnTo>
                    <a:pt x="28311" y="12366"/>
                  </a:lnTo>
                  <a:lnTo>
                    <a:pt x="26985" y="12544"/>
                  </a:lnTo>
                  <a:lnTo>
                    <a:pt x="25680" y="12702"/>
                  </a:lnTo>
                  <a:lnTo>
                    <a:pt x="24354" y="12821"/>
                  </a:lnTo>
                  <a:lnTo>
                    <a:pt x="23029" y="12920"/>
                  </a:lnTo>
                  <a:lnTo>
                    <a:pt x="21703" y="12979"/>
                  </a:lnTo>
                  <a:lnTo>
                    <a:pt x="20378" y="13019"/>
                  </a:lnTo>
                  <a:lnTo>
                    <a:pt x="19052" y="13039"/>
                  </a:lnTo>
                  <a:lnTo>
                    <a:pt x="17707" y="12999"/>
                  </a:lnTo>
                  <a:lnTo>
                    <a:pt x="16381" y="12959"/>
                  </a:lnTo>
                  <a:lnTo>
                    <a:pt x="15056" y="12880"/>
                  </a:lnTo>
                  <a:lnTo>
                    <a:pt x="13750" y="12781"/>
                  </a:lnTo>
                  <a:lnTo>
                    <a:pt x="12424" y="12643"/>
                  </a:lnTo>
                  <a:lnTo>
                    <a:pt x="11119" y="12465"/>
                  </a:lnTo>
                  <a:lnTo>
                    <a:pt x="9833" y="12267"/>
                  </a:lnTo>
                  <a:lnTo>
                    <a:pt x="8883" y="12109"/>
                  </a:lnTo>
                  <a:lnTo>
                    <a:pt x="7953" y="11931"/>
                  </a:lnTo>
                  <a:lnTo>
                    <a:pt x="7024" y="11713"/>
                  </a:lnTo>
                  <a:lnTo>
                    <a:pt x="6094" y="11456"/>
                  </a:lnTo>
                  <a:lnTo>
                    <a:pt x="5164" y="11159"/>
                  </a:lnTo>
                  <a:lnTo>
                    <a:pt x="4729" y="11001"/>
                  </a:lnTo>
                  <a:lnTo>
                    <a:pt x="4274" y="10843"/>
                  </a:lnTo>
                  <a:lnTo>
                    <a:pt x="3838" y="10645"/>
                  </a:lnTo>
                  <a:lnTo>
                    <a:pt x="3403" y="10447"/>
                  </a:lnTo>
                  <a:lnTo>
                    <a:pt x="2988" y="10229"/>
                  </a:lnTo>
                  <a:lnTo>
                    <a:pt x="2552" y="10012"/>
                  </a:lnTo>
                  <a:lnTo>
                    <a:pt x="2097" y="9715"/>
                  </a:lnTo>
                  <a:lnTo>
                    <a:pt x="1860" y="9557"/>
                  </a:lnTo>
                  <a:lnTo>
                    <a:pt x="1642" y="9379"/>
                  </a:lnTo>
                  <a:lnTo>
                    <a:pt x="1425" y="9181"/>
                  </a:lnTo>
                  <a:lnTo>
                    <a:pt x="1227" y="8983"/>
                  </a:lnTo>
                  <a:lnTo>
                    <a:pt x="1049" y="8785"/>
                  </a:lnTo>
                  <a:lnTo>
                    <a:pt x="871" y="8567"/>
                  </a:lnTo>
                  <a:lnTo>
                    <a:pt x="732" y="8330"/>
                  </a:lnTo>
                  <a:lnTo>
                    <a:pt x="614" y="8093"/>
                  </a:lnTo>
                  <a:lnTo>
                    <a:pt x="534" y="7855"/>
                  </a:lnTo>
                  <a:lnTo>
                    <a:pt x="475" y="7598"/>
                  </a:lnTo>
                  <a:lnTo>
                    <a:pt x="436" y="7321"/>
                  </a:lnTo>
                  <a:lnTo>
                    <a:pt x="455" y="7064"/>
                  </a:lnTo>
                  <a:lnTo>
                    <a:pt x="515" y="6767"/>
                  </a:lnTo>
                  <a:lnTo>
                    <a:pt x="614" y="6490"/>
                  </a:lnTo>
                  <a:lnTo>
                    <a:pt x="752" y="6174"/>
                  </a:lnTo>
                  <a:lnTo>
                    <a:pt x="930" y="5877"/>
                  </a:lnTo>
                  <a:lnTo>
                    <a:pt x="1148" y="5600"/>
                  </a:lnTo>
                  <a:lnTo>
                    <a:pt x="1385" y="5323"/>
                  </a:lnTo>
                  <a:lnTo>
                    <a:pt x="1662" y="5085"/>
                  </a:lnTo>
                  <a:lnTo>
                    <a:pt x="1939" y="4848"/>
                  </a:lnTo>
                  <a:lnTo>
                    <a:pt x="2236" y="4630"/>
                  </a:lnTo>
                  <a:lnTo>
                    <a:pt x="2552" y="4433"/>
                  </a:lnTo>
                  <a:lnTo>
                    <a:pt x="2889" y="4235"/>
                  </a:lnTo>
                  <a:lnTo>
                    <a:pt x="3225" y="4057"/>
                  </a:lnTo>
                  <a:lnTo>
                    <a:pt x="3898" y="3720"/>
                  </a:lnTo>
                  <a:lnTo>
                    <a:pt x="4551" y="3443"/>
                  </a:lnTo>
                  <a:lnTo>
                    <a:pt x="5184" y="3186"/>
                  </a:lnTo>
                  <a:lnTo>
                    <a:pt x="5718" y="2969"/>
                  </a:lnTo>
                  <a:lnTo>
                    <a:pt x="6272" y="2771"/>
                  </a:lnTo>
                  <a:lnTo>
                    <a:pt x="6806" y="2573"/>
                  </a:lnTo>
                  <a:lnTo>
                    <a:pt x="7360" y="2415"/>
                  </a:lnTo>
                  <a:lnTo>
                    <a:pt x="8488" y="2078"/>
                  </a:lnTo>
                  <a:lnTo>
                    <a:pt x="9615" y="1801"/>
                  </a:lnTo>
                  <a:lnTo>
                    <a:pt x="10743" y="1564"/>
                  </a:lnTo>
                  <a:lnTo>
                    <a:pt x="11890" y="1346"/>
                  </a:lnTo>
                  <a:lnTo>
                    <a:pt x="13038" y="1148"/>
                  </a:lnTo>
                  <a:lnTo>
                    <a:pt x="14165" y="970"/>
                  </a:lnTo>
                  <a:lnTo>
                    <a:pt x="15313" y="812"/>
                  </a:lnTo>
                  <a:lnTo>
                    <a:pt x="16460" y="693"/>
                  </a:lnTo>
                  <a:lnTo>
                    <a:pt x="17608" y="575"/>
                  </a:lnTo>
                  <a:lnTo>
                    <a:pt x="18755" y="476"/>
                  </a:lnTo>
                  <a:lnTo>
                    <a:pt x="19923" y="397"/>
                  </a:lnTo>
                  <a:lnTo>
                    <a:pt x="21070" y="357"/>
                  </a:lnTo>
                  <a:lnTo>
                    <a:pt x="22237" y="318"/>
                  </a:lnTo>
                  <a:close/>
                  <a:moveTo>
                    <a:pt x="22435" y="1"/>
                  </a:moveTo>
                  <a:lnTo>
                    <a:pt x="21189" y="41"/>
                  </a:lnTo>
                  <a:lnTo>
                    <a:pt x="19962" y="100"/>
                  </a:lnTo>
                  <a:lnTo>
                    <a:pt x="18716" y="179"/>
                  </a:lnTo>
                  <a:lnTo>
                    <a:pt x="17489" y="298"/>
                  </a:lnTo>
                  <a:lnTo>
                    <a:pt x="16263" y="416"/>
                  </a:lnTo>
                  <a:lnTo>
                    <a:pt x="15036" y="555"/>
                  </a:lnTo>
                  <a:lnTo>
                    <a:pt x="13829" y="733"/>
                  </a:lnTo>
                  <a:lnTo>
                    <a:pt x="12800" y="891"/>
                  </a:lnTo>
                  <a:lnTo>
                    <a:pt x="11791" y="1050"/>
                  </a:lnTo>
                  <a:lnTo>
                    <a:pt x="10782" y="1247"/>
                  </a:lnTo>
                  <a:lnTo>
                    <a:pt x="9773" y="1465"/>
                  </a:lnTo>
                  <a:lnTo>
                    <a:pt x="8764" y="1722"/>
                  </a:lnTo>
                  <a:lnTo>
                    <a:pt x="7775" y="1999"/>
                  </a:lnTo>
                  <a:lnTo>
                    <a:pt x="6786" y="2296"/>
                  </a:lnTo>
                  <a:lnTo>
                    <a:pt x="5817" y="2632"/>
                  </a:lnTo>
                  <a:lnTo>
                    <a:pt x="5164" y="2870"/>
                  </a:lnTo>
                  <a:lnTo>
                    <a:pt x="4511" y="3127"/>
                  </a:lnTo>
                  <a:lnTo>
                    <a:pt x="3858" y="3424"/>
                  </a:lnTo>
                  <a:lnTo>
                    <a:pt x="3225" y="3740"/>
                  </a:lnTo>
                  <a:lnTo>
                    <a:pt x="2612" y="4076"/>
                  </a:lnTo>
                  <a:lnTo>
                    <a:pt x="2315" y="4274"/>
                  </a:lnTo>
                  <a:lnTo>
                    <a:pt x="2018" y="4472"/>
                  </a:lnTo>
                  <a:lnTo>
                    <a:pt x="1741" y="4670"/>
                  </a:lnTo>
                  <a:lnTo>
                    <a:pt x="1464" y="4888"/>
                  </a:lnTo>
                  <a:lnTo>
                    <a:pt x="1187" y="5125"/>
                  </a:lnTo>
                  <a:lnTo>
                    <a:pt x="930" y="5362"/>
                  </a:lnTo>
                  <a:lnTo>
                    <a:pt x="713" y="5600"/>
                  </a:lnTo>
                  <a:lnTo>
                    <a:pt x="534" y="5817"/>
                  </a:lnTo>
                  <a:lnTo>
                    <a:pt x="376" y="6055"/>
                  </a:lnTo>
                  <a:lnTo>
                    <a:pt x="257" y="6272"/>
                  </a:lnTo>
                  <a:lnTo>
                    <a:pt x="159" y="6490"/>
                  </a:lnTo>
                  <a:lnTo>
                    <a:pt x="79" y="6727"/>
                  </a:lnTo>
                  <a:lnTo>
                    <a:pt x="20" y="6945"/>
                  </a:lnTo>
                  <a:lnTo>
                    <a:pt x="0" y="7143"/>
                  </a:lnTo>
                  <a:lnTo>
                    <a:pt x="0" y="7361"/>
                  </a:lnTo>
                  <a:lnTo>
                    <a:pt x="20" y="7578"/>
                  </a:lnTo>
                  <a:lnTo>
                    <a:pt x="60" y="7776"/>
                  </a:lnTo>
                  <a:lnTo>
                    <a:pt x="139" y="7974"/>
                  </a:lnTo>
                  <a:lnTo>
                    <a:pt x="218" y="8172"/>
                  </a:lnTo>
                  <a:lnTo>
                    <a:pt x="317" y="8370"/>
                  </a:lnTo>
                  <a:lnTo>
                    <a:pt x="416" y="8567"/>
                  </a:lnTo>
                  <a:lnTo>
                    <a:pt x="554" y="8745"/>
                  </a:lnTo>
                  <a:lnTo>
                    <a:pt x="693" y="8923"/>
                  </a:lnTo>
                  <a:lnTo>
                    <a:pt x="851" y="9102"/>
                  </a:lnTo>
                  <a:lnTo>
                    <a:pt x="1207" y="9438"/>
                  </a:lnTo>
                  <a:lnTo>
                    <a:pt x="1583" y="9754"/>
                  </a:lnTo>
                  <a:lnTo>
                    <a:pt x="1998" y="10051"/>
                  </a:lnTo>
                  <a:lnTo>
                    <a:pt x="2414" y="10328"/>
                  </a:lnTo>
                  <a:lnTo>
                    <a:pt x="2849" y="10585"/>
                  </a:lnTo>
                  <a:lnTo>
                    <a:pt x="3304" y="10803"/>
                  </a:lnTo>
                  <a:lnTo>
                    <a:pt x="3720" y="11001"/>
                  </a:lnTo>
                  <a:lnTo>
                    <a:pt x="4333" y="11238"/>
                  </a:lnTo>
                  <a:lnTo>
                    <a:pt x="4966" y="11476"/>
                  </a:lnTo>
                  <a:lnTo>
                    <a:pt x="5599" y="11673"/>
                  </a:lnTo>
                  <a:lnTo>
                    <a:pt x="6232" y="11871"/>
                  </a:lnTo>
                  <a:lnTo>
                    <a:pt x="6885" y="12049"/>
                  </a:lnTo>
                  <a:lnTo>
                    <a:pt x="7538" y="12208"/>
                  </a:lnTo>
                  <a:lnTo>
                    <a:pt x="8191" y="12346"/>
                  </a:lnTo>
                  <a:lnTo>
                    <a:pt x="8844" y="12465"/>
                  </a:lnTo>
                  <a:lnTo>
                    <a:pt x="9516" y="12583"/>
                  </a:lnTo>
                  <a:lnTo>
                    <a:pt x="10169" y="12682"/>
                  </a:lnTo>
                  <a:lnTo>
                    <a:pt x="11514" y="12860"/>
                  </a:lnTo>
                  <a:lnTo>
                    <a:pt x="12840" y="12999"/>
                  </a:lnTo>
                  <a:lnTo>
                    <a:pt x="14146" y="13118"/>
                  </a:lnTo>
                  <a:lnTo>
                    <a:pt x="15036" y="13177"/>
                  </a:lnTo>
                  <a:lnTo>
                    <a:pt x="15906" y="13217"/>
                  </a:lnTo>
                  <a:lnTo>
                    <a:pt x="16797" y="13256"/>
                  </a:lnTo>
                  <a:lnTo>
                    <a:pt x="17667" y="13276"/>
                  </a:lnTo>
                  <a:lnTo>
                    <a:pt x="18557" y="13296"/>
                  </a:lnTo>
                  <a:lnTo>
                    <a:pt x="19428" y="13296"/>
                  </a:lnTo>
                  <a:lnTo>
                    <a:pt x="20318" y="13276"/>
                  </a:lnTo>
                  <a:lnTo>
                    <a:pt x="21189" y="13256"/>
                  </a:lnTo>
                  <a:lnTo>
                    <a:pt x="22949" y="13177"/>
                  </a:lnTo>
                  <a:lnTo>
                    <a:pt x="24710" y="13039"/>
                  </a:lnTo>
                  <a:lnTo>
                    <a:pt x="26471" y="12880"/>
                  </a:lnTo>
                  <a:lnTo>
                    <a:pt x="28212" y="12663"/>
                  </a:lnTo>
                  <a:lnTo>
                    <a:pt x="29557" y="12465"/>
                  </a:lnTo>
                  <a:lnTo>
                    <a:pt x="30903" y="12227"/>
                  </a:lnTo>
                  <a:lnTo>
                    <a:pt x="32228" y="11950"/>
                  </a:lnTo>
                  <a:lnTo>
                    <a:pt x="32901" y="11812"/>
                  </a:lnTo>
                  <a:lnTo>
                    <a:pt x="33573" y="11634"/>
                  </a:lnTo>
                  <a:lnTo>
                    <a:pt x="34226" y="11476"/>
                  </a:lnTo>
                  <a:lnTo>
                    <a:pt x="34879" y="11278"/>
                  </a:lnTo>
                  <a:lnTo>
                    <a:pt x="35532" y="11080"/>
                  </a:lnTo>
                  <a:lnTo>
                    <a:pt x="36185" y="10862"/>
                  </a:lnTo>
                  <a:lnTo>
                    <a:pt x="36818" y="10625"/>
                  </a:lnTo>
                  <a:lnTo>
                    <a:pt x="37451" y="10387"/>
                  </a:lnTo>
                  <a:lnTo>
                    <a:pt x="38084" y="10111"/>
                  </a:lnTo>
                  <a:lnTo>
                    <a:pt x="38697" y="9834"/>
                  </a:lnTo>
                  <a:lnTo>
                    <a:pt x="39291" y="9537"/>
                  </a:lnTo>
                  <a:lnTo>
                    <a:pt x="39924" y="9200"/>
                  </a:lnTo>
                  <a:lnTo>
                    <a:pt x="40240" y="9003"/>
                  </a:lnTo>
                  <a:lnTo>
                    <a:pt x="40557" y="8785"/>
                  </a:lnTo>
                  <a:lnTo>
                    <a:pt x="40874" y="8567"/>
                  </a:lnTo>
                  <a:lnTo>
                    <a:pt x="41150" y="8330"/>
                  </a:lnTo>
                  <a:lnTo>
                    <a:pt x="41427" y="8073"/>
                  </a:lnTo>
                  <a:lnTo>
                    <a:pt x="41685" y="7816"/>
                  </a:lnTo>
                  <a:lnTo>
                    <a:pt x="41902" y="7519"/>
                  </a:lnTo>
                  <a:lnTo>
                    <a:pt x="42100" y="7222"/>
                  </a:lnTo>
                  <a:lnTo>
                    <a:pt x="42239" y="6925"/>
                  </a:lnTo>
                  <a:lnTo>
                    <a:pt x="42357" y="6589"/>
                  </a:lnTo>
                  <a:lnTo>
                    <a:pt x="42417" y="6431"/>
                  </a:lnTo>
                  <a:lnTo>
                    <a:pt x="42436" y="6253"/>
                  </a:lnTo>
                  <a:lnTo>
                    <a:pt x="42456" y="6075"/>
                  </a:lnTo>
                  <a:lnTo>
                    <a:pt x="42456" y="5916"/>
                  </a:lnTo>
                  <a:lnTo>
                    <a:pt x="42456" y="5857"/>
                  </a:lnTo>
                  <a:lnTo>
                    <a:pt x="42436" y="5600"/>
                  </a:lnTo>
                  <a:lnTo>
                    <a:pt x="42377" y="5362"/>
                  </a:lnTo>
                  <a:lnTo>
                    <a:pt x="42298" y="5125"/>
                  </a:lnTo>
                  <a:lnTo>
                    <a:pt x="42199" y="4907"/>
                  </a:lnTo>
                  <a:lnTo>
                    <a:pt x="42080" y="4690"/>
                  </a:lnTo>
                  <a:lnTo>
                    <a:pt x="41942" y="4492"/>
                  </a:lnTo>
                  <a:lnTo>
                    <a:pt x="41784" y="4314"/>
                  </a:lnTo>
                  <a:lnTo>
                    <a:pt x="41625" y="4116"/>
                  </a:lnTo>
                  <a:lnTo>
                    <a:pt x="41447" y="3958"/>
                  </a:lnTo>
                  <a:lnTo>
                    <a:pt x="41269" y="3780"/>
                  </a:lnTo>
                  <a:lnTo>
                    <a:pt x="40874" y="3483"/>
                  </a:lnTo>
                  <a:lnTo>
                    <a:pt x="40458" y="3206"/>
                  </a:lnTo>
                  <a:lnTo>
                    <a:pt x="40043" y="2969"/>
                  </a:lnTo>
                  <a:lnTo>
                    <a:pt x="39667" y="2751"/>
                  </a:lnTo>
                  <a:lnTo>
                    <a:pt x="39271" y="2573"/>
                  </a:lnTo>
                  <a:lnTo>
                    <a:pt x="38895" y="2395"/>
                  </a:lnTo>
                  <a:lnTo>
                    <a:pt x="38499" y="2217"/>
                  </a:lnTo>
                  <a:lnTo>
                    <a:pt x="37688" y="1920"/>
                  </a:lnTo>
                  <a:lnTo>
                    <a:pt x="36857" y="1663"/>
                  </a:lnTo>
                  <a:lnTo>
                    <a:pt x="36027" y="1425"/>
                  </a:lnTo>
                  <a:lnTo>
                    <a:pt x="35196" y="1228"/>
                  </a:lnTo>
                  <a:lnTo>
                    <a:pt x="34345" y="1050"/>
                  </a:lnTo>
                  <a:lnTo>
                    <a:pt x="33514" y="871"/>
                  </a:lnTo>
                  <a:lnTo>
                    <a:pt x="32307" y="654"/>
                  </a:lnTo>
                  <a:lnTo>
                    <a:pt x="31081" y="476"/>
                  </a:lnTo>
                  <a:lnTo>
                    <a:pt x="29854" y="337"/>
                  </a:lnTo>
                  <a:lnTo>
                    <a:pt x="28627" y="199"/>
                  </a:lnTo>
                  <a:lnTo>
                    <a:pt x="27401" y="120"/>
                  </a:lnTo>
                  <a:lnTo>
                    <a:pt x="26154" y="41"/>
                  </a:lnTo>
                  <a:lnTo>
                    <a:pt x="249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9"/>
            <p:cNvSpPr/>
            <p:nvPr/>
          </p:nvSpPr>
          <p:spPr>
            <a:xfrm>
              <a:off x="3637125" y="5073775"/>
              <a:ext cx="940250" cy="258200"/>
            </a:xfrm>
            <a:custGeom>
              <a:avLst/>
              <a:gdLst/>
              <a:ahLst/>
              <a:cxnLst/>
              <a:rect l="l" t="t" r="r" b="b"/>
              <a:pathLst>
                <a:path w="37610" h="10328" extrusionOk="0">
                  <a:moveTo>
                    <a:pt x="22772" y="238"/>
                  </a:moveTo>
                  <a:lnTo>
                    <a:pt x="24216" y="277"/>
                  </a:lnTo>
                  <a:lnTo>
                    <a:pt x="25660" y="356"/>
                  </a:lnTo>
                  <a:lnTo>
                    <a:pt x="26669" y="416"/>
                  </a:lnTo>
                  <a:lnTo>
                    <a:pt x="27698" y="515"/>
                  </a:lnTo>
                  <a:lnTo>
                    <a:pt x="28727" y="614"/>
                  </a:lnTo>
                  <a:lnTo>
                    <a:pt x="29755" y="772"/>
                  </a:lnTo>
                  <a:lnTo>
                    <a:pt x="30764" y="930"/>
                  </a:lnTo>
                  <a:lnTo>
                    <a:pt x="31773" y="1148"/>
                  </a:lnTo>
                  <a:lnTo>
                    <a:pt x="32762" y="1385"/>
                  </a:lnTo>
                  <a:lnTo>
                    <a:pt x="33752" y="1682"/>
                  </a:lnTo>
                  <a:lnTo>
                    <a:pt x="34246" y="1840"/>
                  </a:lnTo>
                  <a:lnTo>
                    <a:pt x="34780" y="2038"/>
                  </a:lnTo>
                  <a:lnTo>
                    <a:pt x="35315" y="2275"/>
                  </a:lnTo>
                  <a:lnTo>
                    <a:pt x="35592" y="2414"/>
                  </a:lnTo>
                  <a:lnTo>
                    <a:pt x="35849" y="2552"/>
                  </a:lnTo>
                  <a:lnTo>
                    <a:pt x="36106" y="2730"/>
                  </a:lnTo>
                  <a:lnTo>
                    <a:pt x="36324" y="2908"/>
                  </a:lnTo>
                  <a:lnTo>
                    <a:pt x="36541" y="3086"/>
                  </a:lnTo>
                  <a:lnTo>
                    <a:pt x="36719" y="3304"/>
                  </a:lnTo>
                  <a:lnTo>
                    <a:pt x="36877" y="3522"/>
                  </a:lnTo>
                  <a:lnTo>
                    <a:pt x="37016" y="3759"/>
                  </a:lnTo>
                  <a:lnTo>
                    <a:pt x="37095" y="4016"/>
                  </a:lnTo>
                  <a:lnTo>
                    <a:pt x="37154" y="4293"/>
                  </a:lnTo>
                  <a:lnTo>
                    <a:pt x="37135" y="4452"/>
                  </a:lnTo>
                  <a:lnTo>
                    <a:pt x="37115" y="4610"/>
                  </a:lnTo>
                  <a:lnTo>
                    <a:pt x="37075" y="4768"/>
                  </a:lnTo>
                  <a:lnTo>
                    <a:pt x="37036" y="4926"/>
                  </a:lnTo>
                  <a:lnTo>
                    <a:pt x="36976" y="5065"/>
                  </a:lnTo>
                  <a:lnTo>
                    <a:pt x="36897" y="5203"/>
                  </a:lnTo>
                  <a:lnTo>
                    <a:pt x="36719" y="5480"/>
                  </a:lnTo>
                  <a:lnTo>
                    <a:pt x="36482" y="5738"/>
                  </a:lnTo>
                  <a:lnTo>
                    <a:pt x="36244" y="5975"/>
                  </a:lnTo>
                  <a:lnTo>
                    <a:pt x="35948" y="6193"/>
                  </a:lnTo>
                  <a:lnTo>
                    <a:pt x="35651" y="6390"/>
                  </a:lnTo>
                  <a:lnTo>
                    <a:pt x="35334" y="6588"/>
                  </a:lnTo>
                  <a:lnTo>
                    <a:pt x="34998" y="6766"/>
                  </a:lnTo>
                  <a:lnTo>
                    <a:pt x="34662" y="6925"/>
                  </a:lnTo>
                  <a:lnTo>
                    <a:pt x="34325" y="7063"/>
                  </a:lnTo>
                  <a:lnTo>
                    <a:pt x="33692" y="7320"/>
                  </a:lnTo>
                  <a:lnTo>
                    <a:pt x="33138" y="7538"/>
                  </a:lnTo>
                  <a:lnTo>
                    <a:pt x="32584" y="7736"/>
                  </a:lnTo>
                  <a:lnTo>
                    <a:pt x="32030" y="7934"/>
                  </a:lnTo>
                  <a:lnTo>
                    <a:pt x="31457" y="8112"/>
                  </a:lnTo>
                  <a:lnTo>
                    <a:pt x="30883" y="8290"/>
                  </a:lnTo>
                  <a:lnTo>
                    <a:pt x="29736" y="8586"/>
                  </a:lnTo>
                  <a:lnTo>
                    <a:pt x="28568" y="8844"/>
                  </a:lnTo>
                  <a:lnTo>
                    <a:pt x="27401" y="9061"/>
                  </a:lnTo>
                  <a:lnTo>
                    <a:pt x="26234" y="9259"/>
                  </a:lnTo>
                  <a:lnTo>
                    <a:pt x="25047" y="9437"/>
                  </a:lnTo>
                  <a:lnTo>
                    <a:pt x="23880" y="9595"/>
                  </a:lnTo>
                  <a:lnTo>
                    <a:pt x="22435" y="9754"/>
                  </a:lnTo>
                  <a:lnTo>
                    <a:pt x="20991" y="9892"/>
                  </a:lnTo>
                  <a:lnTo>
                    <a:pt x="19567" y="9991"/>
                  </a:lnTo>
                  <a:lnTo>
                    <a:pt x="18103" y="10050"/>
                  </a:lnTo>
                  <a:lnTo>
                    <a:pt x="16659" y="10090"/>
                  </a:lnTo>
                  <a:lnTo>
                    <a:pt x="15214" y="10090"/>
                  </a:lnTo>
                  <a:lnTo>
                    <a:pt x="13770" y="10050"/>
                  </a:lnTo>
                  <a:lnTo>
                    <a:pt x="12326" y="9991"/>
                  </a:lnTo>
                  <a:lnTo>
                    <a:pt x="11258" y="9932"/>
                  </a:lnTo>
                  <a:lnTo>
                    <a:pt x="10189" y="9853"/>
                  </a:lnTo>
                  <a:lnTo>
                    <a:pt x="9101" y="9734"/>
                  </a:lnTo>
                  <a:lnTo>
                    <a:pt x="8033" y="9595"/>
                  </a:lnTo>
                  <a:lnTo>
                    <a:pt x="6964" y="9417"/>
                  </a:lnTo>
                  <a:lnTo>
                    <a:pt x="5916" y="9200"/>
                  </a:lnTo>
                  <a:lnTo>
                    <a:pt x="4867" y="8942"/>
                  </a:lnTo>
                  <a:lnTo>
                    <a:pt x="4353" y="8804"/>
                  </a:lnTo>
                  <a:lnTo>
                    <a:pt x="3839" y="8646"/>
                  </a:lnTo>
                  <a:lnTo>
                    <a:pt x="3344" y="8487"/>
                  </a:lnTo>
                  <a:lnTo>
                    <a:pt x="2790" y="8290"/>
                  </a:lnTo>
                  <a:lnTo>
                    <a:pt x="2513" y="8171"/>
                  </a:lnTo>
                  <a:lnTo>
                    <a:pt x="2236" y="8032"/>
                  </a:lnTo>
                  <a:lnTo>
                    <a:pt x="1959" y="7894"/>
                  </a:lnTo>
                  <a:lnTo>
                    <a:pt x="1682" y="7736"/>
                  </a:lnTo>
                  <a:lnTo>
                    <a:pt x="1425" y="7558"/>
                  </a:lnTo>
                  <a:lnTo>
                    <a:pt x="1188" y="7380"/>
                  </a:lnTo>
                  <a:lnTo>
                    <a:pt x="990" y="7182"/>
                  </a:lnTo>
                  <a:lnTo>
                    <a:pt x="812" y="6964"/>
                  </a:lnTo>
                  <a:lnTo>
                    <a:pt x="653" y="6727"/>
                  </a:lnTo>
                  <a:lnTo>
                    <a:pt x="535" y="6470"/>
                  </a:lnTo>
                  <a:lnTo>
                    <a:pt x="495" y="6351"/>
                  </a:lnTo>
                  <a:lnTo>
                    <a:pt x="456" y="6212"/>
                  </a:lnTo>
                  <a:lnTo>
                    <a:pt x="456" y="6074"/>
                  </a:lnTo>
                  <a:lnTo>
                    <a:pt x="436" y="5916"/>
                  </a:lnTo>
                  <a:lnTo>
                    <a:pt x="456" y="5757"/>
                  </a:lnTo>
                  <a:lnTo>
                    <a:pt x="475" y="5599"/>
                  </a:lnTo>
                  <a:lnTo>
                    <a:pt x="515" y="5441"/>
                  </a:lnTo>
                  <a:lnTo>
                    <a:pt x="574" y="5302"/>
                  </a:lnTo>
                  <a:lnTo>
                    <a:pt x="634" y="5144"/>
                  </a:lnTo>
                  <a:lnTo>
                    <a:pt x="713" y="5006"/>
                  </a:lnTo>
                  <a:lnTo>
                    <a:pt x="812" y="4867"/>
                  </a:lnTo>
                  <a:lnTo>
                    <a:pt x="930" y="4729"/>
                  </a:lnTo>
                  <a:lnTo>
                    <a:pt x="1168" y="4471"/>
                  </a:lnTo>
                  <a:lnTo>
                    <a:pt x="1465" y="4234"/>
                  </a:lnTo>
                  <a:lnTo>
                    <a:pt x="1761" y="4016"/>
                  </a:lnTo>
                  <a:lnTo>
                    <a:pt x="2098" y="3818"/>
                  </a:lnTo>
                  <a:lnTo>
                    <a:pt x="2454" y="3621"/>
                  </a:lnTo>
                  <a:lnTo>
                    <a:pt x="2810" y="3443"/>
                  </a:lnTo>
                  <a:lnTo>
                    <a:pt x="3522" y="3146"/>
                  </a:lnTo>
                  <a:lnTo>
                    <a:pt x="4175" y="2889"/>
                  </a:lnTo>
                  <a:lnTo>
                    <a:pt x="4709" y="2691"/>
                  </a:lnTo>
                  <a:lnTo>
                    <a:pt x="5283" y="2493"/>
                  </a:lnTo>
                  <a:lnTo>
                    <a:pt x="5857" y="2295"/>
                  </a:lnTo>
                  <a:lnTo>
                    <a:pt x="6430" y="2117"/>
                  </a:lnTo>
                  <a:lnTo>
                    <a:pt x="7004" y="1959"/>
                  </a:lnTo>
                  <a:lnTo>
                    <a:pt x="8171" y="1662"/>
                  </a:lnTo>
                  <a:lnTo>
                    <a:pt x="9358" y="1405"/>
                  </a:lnTo>
                  <a:lnTo>
                    <a:pt x="10545" y="1187"/>
                  </a:lnTo>
                  <a:lnTo>
                    <a:pt x="11752" y="989"/>
                  </a:lnTo>
                  <a:lnTo>
                    <a:pt x="12939" y="831"/>
                  </a:lnTo>
                  <a:lnTo>
                    <a:pt x="14126" y="673"/>
                  </a:lnTo>
                  <a:lnTo>
                    <a:pt x="15570" y="534"/>
                  </a:lnTo>
                  <a:lnTo>
                    <a:pt x="16995" y="416"/>
                  </a:lnTo>
                  <a:lnTo>
                    <a:pt x="18439" y="317"/>
                  </a:lnTo>
                  <a:lnTo>
                    <a:pt x="19883" y="257"/>
                  </a:lnTo>
                  <a:lnTo>
                    <a:pt x="21327" y="238"/>
                  </a:lnTo>
                  <a:close/>
                  <a:moveTo>
                    <a:pt x="21387" y="0"/>
                  </a:moveTo>
                  <a:lnTo>
                    <a:pt x="20140" y="20"/>
                  </a:lnTo>
                  <a:lnTo>
                    <a:pt x="18914" y="60"/>
                  </a:lnTo>
                  <a:lnTo>
                    <a:pt x="17687" y="139"/>
                  </a:lnTo>
                  <a:lnTo>
                    <a:pt x="16461" y="218"/>
                  </a:lnTo>
                  <a:lnTo>
                    <a:pt x="15234" y="337"/>
                  </a:lnTo>
                  <a:lnTo>
                    <a:pt x="14027" y="475"/>
                  </a:lnTo>
                  <a:lnTo>
                    <a:pt x="12801" y="653"/>
                  </a:lnTo>
                  <a:lnTo>
                    <a:pt x="11594" y="831"/>
                  </a:lnTo>
                  <a:lnTo>
                    <a:pt x="10387" y="1049"/>
                  </a:lnTo>
                  <a:lnTo>
                    <a:pt x="9200" y="1286"/>
                  </a:lnTo>
                  <a:lnTo>
                    <a:pt x="8013" y="1563"/>
                  </a:lnTo>
                  <a:lnTo>
                    <a:pt x="7222" y="1741"/>
                  </a:lnTo>
                  <a:lnTo>
                    <a:pt x="6430" y="1939"/>
                  </a:lnTo>
                  <a:lnTo>
                    <a:pt x="5659" y="2176"/>
                  </a:lnTo>
                  <a:lnTo>
                    <a:pt x="4867" y="2414"/>
                  </a:lnTo>
                  <a:lnTo>
                    <a:pt x="4096" y="2691"/>
                  </a:lnTo>
                  <a:lnTo>
                    <a:pt x="3344" y="3007"/>
                  </a:lnTo>
                  <a:lnTo>
                    <a:pt x="2988" y="3185"/>
                  </a:lnTo>
                  <a:lnTo>
                    <a:pt x="2632" y="3363"/>
                  </a:lnTo>
                  <a:lnTo>
                    <a:pt x="2276" y="3561"/>
                  </a:lnTo>
                  <a:lnTo>
                    <a:pt x="1920" y="3759"/>
                  </a:lnTo>
                  <a:lnTo>
                    <a:pt x="1564" y="3977"/>
                  </a:lnTo>
                  <a:lnTo>
                    <a:pt x="1207" y="4234"/>
                  </a:lnTo>
                  <a:lnTo>
                    <a:pt x="851" y="4511"/>
                  </a:lnTo>
                  <a:lnTo>
                    <a:pt x="693" y="4669"/>
                  </a:lnTo>
                  <a:lnTo>
                    <a:pt x="535" y="4827"/>
                  </a:lnTo>
                  <a:lnTo>
                    <a:pt x="396" y="4986"/>
                  </a:lnTo>
                  <a:lnTo>
                    <a:pt x="278" y="5164"/>
                  </a:lnTo>
                  <a:lnTo>
                    <a:pt x="179" y="5362"/>
                  </a:lnTo>
                  <a:lnTo>
                    <a:pt x="100" y="5540"/>
                  </a:lnTo>
                  <a:lnTo>
                    <a:pt x="40" y="5757"/>
                  </a:lnTo>
                  <a:lnTo>
                    <a:pt x="1" y="5955"/>
                  </a:lnTo>
                  <a:lnTo>
                    <a:pt x="1" y="6173"/>
                  </a:lnTo>
                  <a:lnTo>
                    <a:pt x="20" y="6390"/>
                  </a:lnTo>
                  <a:lnTo>
                    <a:pt x="80" y="6648"/>
                  </a:lnTo>
                  <a:lnTo>
                    <a:pt x="179" y="6865"/>
                  </a:lnTo>
                  <a:lnTo>
                    <a:pt x="317" y="7063"/>
                  </a:lnTo>
                  <a:lnTo>
                    <a:pt x="475" y="7261"/>
                  </a:lnTo>
                  <a:lnTo>
                    <a:pt x="653" y="7459"/>
                  </a:lnTo>
                  <a:lnTo>
                    <a:pt x="851" y="7617"/>
                  </a:lnTo>
                  <a:lnTo>
                    <a:pt x="1089" y="7775"/>
                  </a:lnTo>
                  <a:lnTo>
                    <a:pt x="1306" y="7934"/>
                  </a:lnTo>
                  <a:lnTo>
                    <a:pt x="1564" y="8072"/>
                  </a:lnTo>
                  <a:lnTo>
                    <a:pt x="1801" y="8191"/>
                  </a:lnTo>
                  <a:lnTo>
                    <a:pt x="2315" y="8408"/>
                  </a:lnTo>
                  <a:lnTo>
                    <a:pt x="2790" y="8606"/>
                  </a:lnTo>
                  <a:lnTo>
                    <a:pt x="3225" y="8745"/>
                  </a:lnTo>
                  <a:lnTo>
                    <a:pt x="3680" y="8903"/>
                  </a:lnTo>
                  <a:lnTo>
                    <a:pt x="4135" y="9061"/>
                  </a:lnTo>
                  <a:lnTo>
                    <a:pt x="4610" y="9180"/>
                  </a:lnTo>
                  <a:lnTo>
                    <a:pt x="5085" y="9299"/>
                  </a:lnTo>
                  <a:lnTo>
                    <a:pt x="6035" y="9516"/>
                  </a:lnTo>
                  <a:lnTo>
                    <a:pt x="7004" y="9694"/>
                  </a:lnTo>
                  <a:lnTo>
                    <a:pt x="7973" y="9833"/>
                  </a:lnTo>
                  <a:lnTo>
                    <a:pt x="8943" y="9951"/>
                  </a:lnTo>
                  <a:lnTo>
                    <a:pt x="9912" y="10050"/>
                  </a:lnTo>
                  <a:lnTo>
                    <a:pt x="10862" y="10130"/>
                  </a:lnTo>
                  <a:lnTo>
                    <a:pt x="12029" y="10209"/>
                  </a:lnTo>
                  <a:lnTo>
                    <a:pt x="13196" y="10268"/>
                  </a:lnTo>
                  <a:lnTo>
                    <a:pt x="14383" y="10308"/>
                  </a:lnTo>
                  <a:lnTo>
                    <a:pt x="15551" y="10327"/>
                  </a:lnTo>
                  <a:lnTo>
                    <a:pt x="16738" y="10308"/>
                  </a:lnTo>
                  <a:lnTo>
                    <a:pt x="17925" y="10288"/>
                  </a:lnTo>
                  <a:lnTo>
                    <a:pt x="19092" y="10228"/>
                  </a:lnTo>
                  <a:lnTo>
                    <a:pt x="20279" y="10169"/>
                  </a:lnTo>
                  <a:lnTo>
                    <a:pt x="21446" y="10070"/>
                  </a:lnTo>
                  <a:lnTo>
                    <a:pt x="22633" y="9951"/>
                  </a:lnTo>
                  <a:lnTo>
                    <a:pt x="23800" y="9813"/>
                  </a:lnTo>
                  <a:lnTo>
                    <a:pt x="24968" y="9655"/>
                  </a:lnTo>
                  <a:lnTo>
                    <a:pt x="26135" y="9457"/>
                  </a:lnTo>
                  <a:lnTo>
                    <a:pt x="27282" y="9259"/>
                  </a:lnTo>
                  <a:lnTo>
                    <a:pt x="28450" y="9022"/>
                  </a:lnTo>
                  <a:lnTo>
                    <a:pt x="29577" y="8764"/>
                  </a:lnTo>
                  <a:lnTo>
                    <a:pt x="30369" y="8586"/>
                  </a:lnTo>
                  <a:lnTo>
                    <a:pt x="31140" y="8369"/>
                  </a:lnTo>
                  <a:lnTo>
                    <a:pt x="31912" y="8151"/>
                  </a:lnTo>
                  <a:lnTo>
                    <a:pt x="32683" y="7894"/>
                  </a:lnTo>
                  <a:lnTo>
                    <a:pt x="33435" y="7617"/>
                  </a:lnTo>
                  <a:lnTo>
                    <a:pt x="34187" y="7320"/>
                  </a:lnTo>
                  <a:lnTo>
                    <a:pt x="34919" y="6964"/>
                  </a:lnTo>
                  <a:lnTo>
                    <a:pt x="35631" y="6588"/>
                  </a:lnTo>
                  <a:lnTo>
                    <a:pt x="35967" y="6390"/>
                  </a:lnTo>
                  <a:lnTo>
                    <a:pt x="36304" y="6153"/>
                  </a:lnTo>
                  <a:lnTo>
                    <a:pt x="36640" y="5896"/>
                  </a:lnTo>
                  <a:lnTo>
                    <a:pt x="36937" y="5619"/>
                  </a:lnTo>
                  <a:lnTo>
                    <a:pt x="37075" y="5461"/>
                  </a:lnTo>
                  <a:lnTo>
                    <a:pt x="37214" y="5302"/>
                  </a:lnTo>
                  <a:lnTo>
                    <a:pt x="37333" y="5124"/>
                  </a:lnTo>
                  <a:lnTo>
                    <a:pt x="37412" y="4946"/>
                  </a:lnTo>
                  <a:lnTo>
                    <a:pt x="37491" y="4768"/>
                  </a:lnTo>
                  <a:lnTo>
                    <a:pt x="37550" y="4570"/>
                  </a:lnTo>
                  <a:lnTo>
                    <a:pt x="37590" y="4372"/>
                  </a:lnTo>
                  <a:lnTo>
                    <a:pt x="37609" y="4155"/>
                  </a:lnTo>
                  <a:lnTo>
                    <a:pt x="37570" y="3917"/>
                  </a:lnTo>
                  <a:lnTo>
                    <a:pt x="37491" y="3700"/>
                  </a:lnTo>
                  <a:lnTo>
                    <a:pt x="37392" y="3482"/>
                  </a:lnTo>
                  <a:lnTo>
                    <a:pt x="37273" y="3284"/>
                  </a:lnTo>
                  <a:lnTo>
                    <a:pt x="37115" y="3106"/>
                  </a:lnTo>
                  <a:lnTo>
                    <a:pt x="36957" y="2928"/>
                  </a:lnTo>
                  <a:lnTo>
                    <a:pt x="36759" y="2770"/>
                  </a:lnTo>
                  <a:lnTo>
                    <a:pt x="36561" y="2612"/>
                  </a:lnTo>
                  <a:lnTo>
                    <a:pt x="36363" y="2473"/>
                  </a:lnTo>
                  <a:lnTo>
                    <a:pt x="36146" y="2335"/>
                  </a:lnTo>
                  <a:lnTo>
                    <a:pt x="35690" y="2117"/>
                  </a:lnTo>
                  <a:lnTo>
                    <a:pt x="35235" y="1919"/>
                  </a:lnTo>
                  <a:lnTo>
                    <a:pt x="34820" y="1741"/>
                  </a:lnTo>
                  <a:lnTo>
                    <a:pt x="34385" y="1583"/>
                  </a:lnTo>
                  <a:lnTo>
                    <a:pt x="33950" y="1425"/>
                  </a:lnTo>
                  <a:lnTo>
                    <a:pt x="33494" y="1286"/>
                  </a:lnTo>
                  <a:lnTo>
                    <a:pt x="33039" y="1148"/>
                  </a:lnTo>
                  <a:lnTo>
                    <a:pt x="32129" y="930"/>
                  </a:lnTo>
                  <a:lnTo>
                    <a:pt x="31200" y="752"/>
                  </a:lnTo>
                  <a:lnTo>
                    <a:pt x="30270" y="594"/>
                  </a:lnTo>
                  <a:lnTo>
                    <a:pt x="29340" y="475"/>
                  </a:lnTo>
                  <a:lnTo>
                    <a:pt x="28410" y="356"/>
                  </a:lnTo>
                  <a:lnTo>
                    <a:pt x="27480" y="257"/>
                  </a:lnTo>
                  <a:lnTo>
                    <a:pt x="26273" y="158"/>
                  </a:lnTo>
                  <a:lnTo>
                    <a:pt x="25047" y="79"/>
                  </a:lnTo>
                  <a:lnTo>
                    <a:pt x="23840" y="40"/>
                  </a:lnTo>
                  <a:lnTo>
                    <a:pt x="226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9"/>
            <p:cNvSpPr/>
            <p:nvPr/>
          </p:nvSpPr>
          <p:spPr>
            <a:xfrm>
              <a:off x="3948725" y="5172675"/>
              <a:ext cx="271550" cy="89550"/>
            </a:xfrm>
            <a:custGeom>
              <a:avLst/>
              <a:gdLst/>
              <a:ahLst/>
              <a:cxnLst/>
              <a:rect l="l" t="t" r="r" b="b"/>
              <a:pathLst>
                <a:path w="10862" h="3582" extrusionOk="0">
                  <a:moveTo>
                    <a:pt x="8171" y="1"/>
                  </a:moveTo>
                  <a:lnTo>
                    <a:pt x="2533" y="159"/>
                  </a:lnTo>
                  <a:lnTo>
                    <a:pt x="0" y="2514"/>
                  </a:lnTo>
                  <a:lnTo>
                    <a:pt x="159" y="2612"/>
                  </a:lnTo>
                  <a:lnTo>
                    <a:pt x="356" y="2731"/>
                  </a:lnTo>
                  <a:lnTo>
                    <a:pt x="653" y="2870"/>
                  </a:lnTo>
                  <a:lnTo>
                    <a:pt x="1029" y="3008"/>
                  </a:lnTo>
                  <a:lnTo>
                    <a:pt x="1484" y="3166"/>
                  </a:lnTo>
                  <a:lnTo>
                    <a:pt x="2018" y="3305"/>
                  </a:lnTo>
                  <a:lnTo>
                    <a:pt x="2651" y="3443"/>
                  </a:lnTo>
                  <a:lnTo>
                    <a:pt x="2988" y="3483"/>
                  </a:lnTo>
                  <a:lnTo>
                    <a:pt x="3364" y="3522"/>
                  </a:lnTo>
                  <a:lnTo>
                    <a:pt x="3759" y="3562"/>
                  </a:lnTo>
                  <a:lnTo>
                    <a:pt x="4155" y="3582"/>
                  </a:lnTo>
                  <a:lnTo>
                    <a:pt x="5045" y="3582"/>
                  </a:lnTo>
                  <a:lnTo>
                    <a:pt x="5540" y="3542"/>
                  </a:lnTo>
                  <a:lnTo>
                    <a:pt x="6034" y="3503"/>
                  </a:lnTo>
                  <a:lnTo>
                    <a:pt x="6549" y="3443"/>
                  </a:lnTo>
                  <a:lnTo>
                    <a:pt x="7103" y="3364"/>
                  </a:lnTo>
                  <a:lnTo>
                    <a:pt x="7676" y="3246"/>
                  </a:lnTo>
                  <a:lnTo>
                    <a:pt x="8270" y="3127"/>
                  </a:lnTo>
                  <a:lnTo>
                    <a:pt x="8883" y="2969"/>
                  </a:lnTo>
                  <a:lnTo>
                    <a:pt x="9516" y="2790"/>
                  </a:lnTo>
                  <a:lnTo>
                    <a:pt x="10169" y="2573"/>
                  </a:lnTo>
                  <a:lnTo>
                    <a:pt x="10862" y="2335"/>
                  </a:lnTo>
                  <a:lnTo>
                    <a:pt x="81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9"/>
            <p:cNvSpPr/>
            <p:nvPr/>
          </p:nvSpPr>
          <p:spPr>
            <a:xfrm>
              <a:off x="3957125" y="5220175"/>
              <a:ext cx="253250" cy="31675"/>
            </a:xfrm>
            <a:custGeom>
              <a:avLst/>
              <a:gdLst/>
              <a:ahLst/>
              <a:cxnLst/>
              <a:rect l="l" t="t" r="r" b="b"/>
              <a:pathLst>
                <a:path w="10130" h="1267" extrusionOk="0">
                  <a:moveTo>
                    <a:pt x="10071" y="0"/>
                  </a:moveTo>
                  <a:lnTo>
                    <a:pt x="9576" y="218"/>
                  </a:lnTo>
                  <a:lnTo>
                    <a:pt x="9081" y="396"/>
                  </a:lnTo>
                  <a:lnTo>
                    <a:pt x="8607" y="554"/>
                  </a:lnTo>
                  <a:lnTo>
                    <a:pt x="8132" y="693"/>
                  </a:lnTo>
                  <a:lnTo>
                    <a:pt x="7657" y="811"/>
                  </a:lnTo>
                  <a:lnTo>
                    <a:pt x="7202" y="890"/>
                  </a:lnTo>
                  <a:lnTo>
                    <a:pt x="6747" y="970"/>
                  </a:lnTo>
                  <a:lnTo>
                    <a:pt x="6292" y="1029"/>
                  </a:lnTo>
                  <a:lnTo>
                    <a:pt x="5857" y="1069"/>
                  </a:lnTo>
                  <a:lnTo>
                    <a:pt x="5421" y="1088"/>
                  </a:lnTo>
                  <a:lnTo>
                    <a:pt x="5006" y="1108"/>
                  </a:lnTo>
                  <a:lnTo>
                    <a:pt x="4591" y="1108"/>
                  </a:lnTo>
                  <a:lnTo>
                    <a:pt x="3819" y="1069"/>
                  </a:lnTo>
                  <a:lnTo>
                    <a:pt x="3107" y="989"/>
                  </a:lnTo>
                  <a:lnTo>
                    <a:pt x="2454" y="890"/>
                  </a:lnTo>
                  <a:lnTo>
                    <a:pt x="1860" y="772"/>
                  </a:lnTo>
                  <a:lnTo>
                    <a:pt x="1346" y="633"/>
                  </a:lnTo>
                  <a:lnTo>
                    <a:pt x="911" y="515"/>
                  </a:lnTo>
                  <a:lnTo>
                    <a:pt x="555" y="396"/>
                  </a:lnTo>
                  <a:lnTo>
                    <a:pt x="278" y="297"/>
                  </a:lnTo>
                  <a:lnTo>
                    <a:pt x="60" y="198"/>
                  </a:lnTo>
                  <a:lnTo>
                    <a:pt x="1" y="337"/>
                  </a:lnTo>
                  <a:lnTo>
                    <a:pt x="337" y="475"/>
                  </a:lnTo>
                  <a:lnTo>
                    <a:pt x="733" y="614"/>
                  </a:lnTo>
                  <a:lnTo>
                    <a:pt x="1247" y="772"/>
                  </a:lnTo>
                  <a:lnTo>
                    <a:pt x="1900" y="930"/>
                  </a:lnTo>
                  <a:lnTo>
                    <a:pt x="2652" y="1088"/>
                  </a:lnTo>
                  <a:lnTo>
                    <a:pt x="3067" y="1148"/>
                  </a:lnTo>
                  <a:lnTo>
                    <a:pt x="3522" y="1187"/>
                  </a:lnTo>
                  <a:lnTo>
                    <a:pt x="3977" y="1227"/>
                  </a:lnTo>
                  <a:lnTo>
                    <a:pt x="4472" y="1266"/>
                  </a:lnTo>
                  <a:lnTo>
                    <a:pt x="5085" y="1266"/>
                  </a:lnTo>
                  <a:lnTo>
                    <a:pt x="5758" y="1227"/>
                  </a:lnTo>
                  <a:lnTo>
                    <a:pt x="6430" y="1167"/>
                  </a:lnTo>
                  <a:lnTo>
                    <a:pt x="7143" y="1069"/>
                  </a:lnTo>
                  <a:lnTo>
                    <a:pt x="7875" y="910"/>
                  </a:lnTo>
                  <a:lnTo>
                    <a:pt x="8607" y="712"/>
                  </a:lnTo>
                  <a:lnTo>
                    <a:pt x="8982" y="594"/>
                  </a:lnTo>
                  <a:lnTo>
                    <a:pt x="9358" y="455"/>
                  </a:lnTo>
                  <a:lnTo>
                    <a:pt x="9754" y="317"/>
                  </a:lnTo>
                  <a:lnTo>
                    <a:pt x="10130" y="158"/>
                  </a:lnTo>
                  <a:lnTo>
                    <a:pt x="100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9"/>
            <p:cNvSpPr/>
            <p:nvPr/>
          </p:nvSpPr>
          <p:spPr>
            <a:xfrm>
              <a:off x="3970000" y="5206325"/>
              <a:ext cx="224075" cy="29200"/>
            </a:xfrm>
            <a:custGeom>
              <a:avLst/>
              <a:gdLst/>
              <a:ahLst/>
              <a:cxnLst/>
              <a:rect l="l" t="t" r="r" b="b"/>
              <a:pathLst>
                <a:path w="8963" h="1168" extrusionOk="0">
                  <a:moveTo>
                    <a:pt x="8903" y="0"/>
                  </a:moveTo>
                  <a:lnTo>
                    <a:pt x="8507" y="178"/>
                  </a:lnTo>
                  <a:lnTo>
                    <a:pt x="8111" y="337"/>
                  </a:lnTo>
                  <a:lnTo>
                    <a:pt x="7735" y="495"/>
                  </a:lnTo>
                  <a:lnTo>
                    <a:pt x="7340" y="614"/>
                  </a:lnTo>
                  <a:lnTo>
                    <a:pt x="6944" y="712"/>
                  </a:lnTo>
                  <a:lnTo>
                    <a:pt x="6548" y="811"/>
                  </a:lnTo>
                  <a:lnTo>
                    <a:pt x="6173" y="871"/>
                  </a:lnTo>
                  <a:lnTo>
                    <a:pt x="5777" y="930"/>
                  </a:lnTo>
                  <a:lnTo>
                    <a:pt x="5401" y="970"/>
                  </a:lnTo>
                  <a:lnTo>
                    <a:pt x="5025" y="1009"/>
                  </a:lnTo>
                  <a:lnTo>
                    <a:pt x="4293" y="1029"/>
                  </a:lnTo>
                  <a:lnTo>
                    <a:pt x="3601" y="989"/>
                  </a:lnTo>
                  <a:lnTo>
                    <a:pt x="2948" y="930"/>
                  </a:lnTo>
                  <a:lnTo>
                    <a:pt x="2335" y="851"/>
                  </a:lnTo>
                  <a:lnTo>
                    <a:pt x="1781" y="752"/>
                  </a:lnTo>
                  <a:lnTo>
                    <a:pt x="1306" y="633"/>
                  </a:lnTo>
                  <a:lnTo>
                    <a:pt x="871" y="534"/>
                  </a:lnTo>
                  <a:lnTo>
                    <a:pt x="277" y="356"/>
                  </a:lnTo>
                  <a:lnTo>
                    <a:pt x="59" y="277"/>
                  </a:lnTo>
                  <a:lnTo>
                    <a:pt x="0" y="416"/>
                  </a:lnTo>
                  <a:lnTo>
                    <a:pt x="317" y="534"/>
                  </a:lnTo>
                  <a:lnTo>
                    <a:pt x="692" y="633"/>
                  </a:lnTo>
                  <a:lnTo>
                    <a:pt x="1167" y="772"/>
                  </a:lnTo>
                  <a:lnTo>
                    <a:pt x="1761" y="910"/>
                  </a:lnTo>
                  <a:lnTo>
                    <a:pt x="2433" y="1029"/>
                  </a:lnTo>
                  <a:lnTo>
                    <a:pt x="3205" y="1108"/>
                  </a:lnTo>
                  <a:lnTo>
                    <a:pt x="3601" y="1148"/>
                  </a:lnTo>
                  <a:lnTo>
                    <a:pt x="4016" y="1168"/>
                  </a:lnTo>
                  <a:lnTo>
                    <a:pt x="4590" y="1168"/>
                  </a:lnTo>
                  <a:lnTo>
                    <a:pt x="5203" y="1148"/>
                  </a:lnTo>
                  <a:lnTo>
                    <a:pt x="5816" y="1088"/>
                  </a:lnTo>
                  <a:lnTo>
                    <a:pt x="6430" y="989"/>
                  </a:lnTo>
                  <a:lnTo>
                    <a:pt x="7063" y="851"/>
                  </a:lnTo>
                  <a:lnTo>
                    <a:pt x="7379" y="772"/>
                  </a:lnTo>
                  <a:lnTo>
                    <a:pt x="7696" y="673"/>
                  </a:lnTo>
                  <a:lnTo>
                    <a:pt x="8012" y="554"/>
                  </a:lnTo>
                  <a:lnTo>
                    <a:pt x="8329" y="416"/>
                  </a:lnTo>
                  <a:lnTo>
                    <a:pt x="8646" y="277"/>
                  </a:lnTo>
                  <a:lnTo>
                    <a:pt x="8962" y="139"/>
                  </a:lnTo>
                  <a:lnTo>
                    <a:pt x="89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9"/>
            <p:cNvSpPr/>
            <p:nvPr/>
          </p:nvSpPr>
          <p:spPr>
            <a:xfrm>
              <a:off x="4348850" y="4871475"/>
              <a:ext cx="391750" cy="274025"/>
            </a:xfrm>
            <a:custGeom>
              <a:avLst/>
              <a:gdLst/>
              <a:ahLst/>
              <a:cxnLst/>
              <a:rect l="l" t="t" r="r" b="b"/>
              <a:pathLst>
                <a:path w="15670" h="10961" extrusionOk="0">
                  <a:moveTo>
                    <a:pt x="9180" y="1"/>
                  </a:moveTo>
                  <a:lnTo>
                    <a:pt x="8725" y="40"/>
                  </a:lnTo>
                  <a:lnTo>
                    <a:pt x="8072" y="119"/>
                  </a:lnTo>
                  <a:lnTo>
                    <a:pt x="7419" y="238"/>
                  </a:lnTo>
                  <a:lnTo>
                    <a:pt x="6786" y="377"/>
                  </a:lnTo>
                  <a:lnTo>
                    <a:pt x="6173" y="555"/>
                  </a:lnTo>
                  <a:lnTo>
                    <a:pt x="5579" y="772"/>
                  </a:lnTo>
                  <a:lnTo>
                    <a:pt x="4986" y="1010"/>
                  </a:lnTo>
                  <a:lnTo>
                    <a:pt x="4412" y="1287"/>
                  </a:lnTo>
                  <a:lnTo>
                    <a:pt x="3858" y="1603"/>
                  </a:lnTo>
                  <a:lnTo>
                    <a:pt x="3324" y="1939"/>
                  </a:lnTo>
                  <a:lnTo>
                    <a:pt x="2810" y="2296"/>
                  </a:lnTo>
                  <a:lnTo>
                    <a:pt x="2315" y="2691"/>
                  </a:lnTo>
                  <a:lnTo>
                    <a:pt x="1821" y="3107"/>
                  </a:lnTo>
                  <a:lnTo>
                    <a:pt x="1365" y="3542"/>
                  </a:lnTo>
                  <a:lnTo>
                    <a:pt x="910" y="4017"/>
                  </a:lnTo>
                  <a:lnTo>
                    <a:pt x="475" y="4511"/>
                  </a:lnTo>
                  <a:lnTo>
                    <a:pt x="80" y="5026"/>
                  </a:lnTo>
                  <a:lnTo>
                    <a:pt x="20" y="5105"/>
                  </a:lnTo>
                  <a:lnTo>
                    <a:pt x="0" y="5184"/>
                  </a:lnTo>
                  <a:lnTo>
                    <a:pt x="20" y="5243"/>
                  </a:lnTo>
                  <a:lnTo>
                    <a:pt x="60" y="5303"/>
                  </a:lnTo>
                  <a:lnTo>
                    <a:pt x="139" y="5342"/>
                  </a:lnTo>
                  <a:lnTo>
                    <a:pt x="218" y="5362"/>
                  </a:lnTo>
                  <a:lnTo>
                    <a:pt x="337" y="5382"/>
                  </a:lnTo>
                  <a:lnTo>
                    <a:pt x="455" y="5402"/>
                  </a:lnTo>
                  <a:lnTo>
                    <a:pt x="713" y="5382"/>
                  </a:lnTo>
                  <a:lnTo>
                    <a:pt x="970" y="5322"/>
                  </a:lnTo>
                  <a:lnTo>
                    <a:pt x="1089" y="5283"/>
                  </a:lnTo>
                  <a:lnTo>
                    <a:pt x="1187" y="5224"/>
                  </a:lnTo>
                  <a:lnTo>
                    <a:pt x="1267" y="5184"/>
                  </a:lnTo>
                  <a:lnTo>
                    <a:pt x="1346" y="5105"/>
                  </a:lnTo>
                  <a:lnTo>
                    <a:pt x="1642" y="4729"/>
                  </a:lnTo>
                  <a:lnTo>
                    <a:pt x="1939" y="4373"/>
                  </a:lnTo>
                  <a:lnTo>
                    <a:pt x="2256" y="4017"/>
                  </a:lnTo>
                  <a:lnTo>
                    <a:pt x="2592" y="3680"/>
                  </a:lnTo>
                  <a:lnTo>
                    <a:pt x="2928" y="3364"/>
                  </a:lnTo>
                  <a:lnTo>
                    <a:pt x="3265" y="3067"/>
                  </a:lnTo>
                  <a:lnTo>
                    <a:pt x="3621" y="2790"/>
                  </a:lnTo>
                  <a:lnTo>
                    <a:pt x="3977" y="2533"/>
                  </a:lnTo>
                  <a:lnTo>
                    <a:pt x="4353" y="2276"/>
                  </a:lnTo>
                  <a:lnTo>
                    <a:pt x="4749" y="2058"/>
                  </a:lnTo>
                  <a:lnTo>
                    <a:pt x="5144" y="1841"/>
                  </a:lnTo>
                  <a:lnTo>
                    <a:pt x="5560" y="1643"/>
                  </a:lnTo>
                  <a:lnTo>
                    <a:pt x="5975" y="1465"/>
                  </a:lnTo>
                  <a:lnTo>
                    <a:pt x="6410" y="1306"/>
                  </a:lnTo>
                  <a:lnTo>
                    <a:pt x="6865" y="1168"/>
                  </a:lnTo>
                  <a:lnTo>
                    <a:pt x="7340" y="1029"/>
                  </a:lnTo>
                  <a:lnTo>
                    <a:pt x="7775" y="950"/>
                  </a:lnTo>
                  <a:lnTo>
                    <a:pt x="8211" y="871"/>
                  </a:lnTo>
                  <a:lnTo>
                    <a:pt x="8666" y="812"/>
                  </a:lnTo>
                  <a:lnTo>
                    <a:pt x="9121" y="772"/>
                  </a:lnTo>
                  <a:lnTo>
                    <a:pt x="10051" y="772"/>
                  </a:lnTo>
                  <a:lnTo>
                    <a:pt x="10525" y="812"/>
                  </a:lnTo>
                  <a:lnTo>
                    <a:pt x="10980" y="891"/>
                  </a:lnTo>
                  <a:lnTo>
                    <a:pt x="11435" y="990"/>
                  </a:lnTo>
                  <a:lnTo>
                    <a:pt x="11871" y="1128"/>
                  </a:lnTo>
                  <a:lnTo>
                    <a:pt x="12286" y="1287"/>
                  </a:lnTo>
                  <a:lnTo>
                    <a:pt x="12682" y="1504"/>
                  </a:lnTo>
                  <a:lnTo>
                    <a:pt x="12880" y="1603"/>
                  </a:lnTo>
                  <a:lnTo>
                    <a:pt x="13058" y="1742"/>
                  </a:lnTo>
                  <a:lnTo>
                    <a:pt x="13236" y="1880"/>
                  </a:lnTo>
                  <a:lnTo>
                    <a:pt x="13414" y="2019"/>
                  </a:lnTo>
                  <a:lnTo>
                    <a:pt x="13572" y="2177"/>
                  </a:lnTo>
                  <a:lnTo>
                    <a:pt x="13730" y="2355"/>
                  </a:lnTo>
                  <a:lnTo>
                    <a:pt x="13869" y="2533"/>
                  </a:lnTo>
                  <a:lnTo>
                    <a:pt x="14007" y="2711"/>
                  </a:lnTo>
                  <a:lnTo>
                    <a:pt x="14106" y="2889"/>
                  </a:lnTo>
                  <a:lnTo>
                    <a:pt x="14185" y="3087"/>
                  </a:lnTo>
                  <a:lnTo>
                    <a:pt x="14245" y="3265"/>
                  </a:lnTo>
                  <a:lnTo>
                    <a:pt x="14284" y="3463"/>
                  </a:lnTo>
                  <a:lnTo>
                    <a:pt x="14284" y="3641"/>
                  </a:lnTo>
                  <a:lnTo>
                    <a:pt x="14284" y="3839"/>
                  </a:lnTo>
                  <a:lnTo>
                    <a:pt x="14264" y="4037"/>
                  </a:lnTo>
                  <a:lnTo>
                    <a:pt x="14205" y="4215"/>
                  </a:lnTo>
                  <a:lnTo>
                    <a:pt x="14146" y="4412"/>
                  </a:lnTo>
                  <a:lnTo>
                    <a:pt x="14086" y="4590"/>
                  </a:lnTo>
                  <a:lnTo>
                    <a:pt x="13988" y="4769"/>
                  </a:lnTo>
                  <a:lnTo>
                    <a:pt x="13889" y="4947"/>
                  </a:lnTo>
                  <a:lnTo>
                    <a:pt x="13790" y="5105"/>
                  </a:lnTo>
                  <a:lnTo>
                    <a:pt x="13671" y="5263"/>
                  </a:lnTo>
                  <a:lnTo>
                    <a:pt x="13414" y="5560"/>
                  </a:lnTo>
                  <a:lnTo>
                    <a:pt x="13196" y="5758"/>
                  </a:lnTo>
                  <a:lnTo>
                    <a:pt x="12979" y="5936"/>
                  </a:lnTo>
                  <a:lnTo>
                    <a:pt x="12721" y="6094"/>
                  </a:lnTo>
                  <a:lnTo>
                    <a:pt x="12484" y="6252"/>
                  </a:lnTo>
                  <a:lnTo>
                    <a:pt x="12207" y="6371"/>
                  </a:lnTo>
                  <a:lnTo>
                    <a:pt x="11930" y="6490"/>
                  </a:lnTo>
                  <a:lnTo>
                    <a:pt x="11653" y="6589"/>
                  </a:lnTo>
                  <a:lnTo>
                    <a:pt x="11376" y="6688"/>
                  </a:lnTo>
                  <a:lnTo>
                    <a:pt x="11079" y="6747"/>
                  </a:lnTo>
                  <a:lnTo>
                    <a:pt x="10783" y="6806"/>
                  </a:lnTo>
                  <a:lnTo>
                    <a:pt x="10189" y="6905"/>
                  </a:lnTo>
                  <a:lnTo>
                    <a:pt x="9596" y="6945"/>
                  </a:lnTo>
                  <a:lnTo>
                    <a:pt x="9022" y="6945"/>
                  </a:lnTo>
                  <a:lnTo>
                    <a:pt x="8646" y="6925"/>
                  </a:lnTo>
                  <a:lnTo>
                    <a:pt x="8270" y="6885"/>
                  </a:lnTo>
                  <a:lnTo>
                    <a:pt x="7874" y="6806"/>
                  </a:lnTo>
                  <a:lnTo>
                    <a:pt x="7498" y="6727"/>
                  </a:lnTo>
                  <a:lnTo>
                    <a:pt x="6687" y="6529"/>
                  </a:lnTo>
                  <a:lnTo>
                    <a:pt x="5876" y="6312"/>
                  </a:lnTo>
                  <a:lnTo>
                    <a:pt x="5481" y="6213"/>
                  </a:lnTo>
                  <a:lnTo>
                    <a:pt x="5065" y="6134"/>
                  </a:lnTo>
                  <a:lnTo>
                    <a:pt x="4669" y="6074"/>
                  </a:lnTo>
                  <a:lnTo>
                    <a:pt x="4274" y="6054"/>
                  </a:lnTo>
                  <a:lnTo>
                    <a:pt x="3878" y="6054"/>
                  </a:lnTo>
                  <a:lnTo>
                    <a:pt x="3502" y="6074"/>
                  </a:lnTo>
                  <a:lnTo>
                    <a:pt x="3126" y="6153"/>
                  </a:lnTo>
                  <a:lnTo>
                    <a:pt x="2948" y="6213"/>
                  </a:lnTo>
                  <a:lnTo>
                    <a:pt x="2750" y="6272"/>
                  </a:lnTo>
                  <a:lnTo>
                    <a:pt x="2513" y="6391"/>
                  </a:lnTo>
                  <a:lnTo>
                    <a:pt x="2295" y="6510"/>
                  </a:lnTo>
                  <a:lnTo>
                    <a:pt x="2058" y="6668"/>
                  </a:lnTo>
                  <a:lnTo>
                    <a:pt x="1860" y="6846"/>
                  </a:lnTo>
                  <a:lnTo>
                    <a:pt x="1662" y="7044"/>
                  </a:lnTo>
                  <a:lnTo>
                    <a:pt x="1464" y="7261"/>
                  </a:lnTo>
                  <a:lnTo>
                    <a:pt x="1306" y="7479"/>
                  </a:lnTo>
                  <a:lnTo>
                    <a:pt x="1168" y="7716"/>
                  </a:lnTo>
                  <a:lnTo>
                    <a:pt x="1049" y="7974"/>
                  </a:lnTo>
                  <a:lnTo>
                    <a:pt x="950" y="8231"/>
                  </a:lnTo>
                  <a:lnTo>
                    <a:pt x="891" y="8488"/>
                  </a:lnTo>
                  <a:lnTo>
                    <a:pt x="851" y="8745"/>
                  </a:lnTo>
                  <a:lnTo>
                    <a:pt x="851" y="9022"/>
                  </a:lnTo>
                  <a:lnTo>
                    <a:pt x="891" y="9299"/>
                  </a:lnTo>
                  <a:lnTo>
                    <a:pt x="970" y="9556"/>
                  </a:lnTo>
                  <a:lnTo>
                    <a:pt x="1089" y="9813"/>
                  </a:lnTo>
                  <a:lnTo>
                    <a:pt x="1267" y="10071"/>
                  </a:lnTo>
                  <a:lnTo>
                    <a:pt x="1445" y="10288"/>
                  </a:lnTo>
                  <a:lnTo>
                    <a:pt x="1662" y="10486"/>
                  </a:lnTo>
                  <a:lnTo>
                    <a:pt x="1880" y="10644"/>
                  </a:lnTo>
                  <a:lnTo>
                    <a:pt x="2117" y="10763"/>
                  </a:lnTo>
                  <a:lnTo>
                    <a:pt x="2374" y="10842"/>
                  </a:lnTo>
                  <a:lnTo>
                    <a:pt x="2651" y="10921"/>
                  </a:lnTo>
                  <a:lnTo>
                    <a:pt x="2909" y="10941"/>
                  </a:lnTo>
                  <a:lnTo>
                    <a:pt x="3205" y="10961"/>
                  </a:lnTo>
                  <a:lnTo>
                    <a:pt x="3482" y="10961"/>
                  </a:lnTo>
                  <a:lnTo>
                    <a:pt x="3759" y="10921"/>
                  </a:lnTo>
                  <a:lnTo>
                    <a:pt x="4056" y="10862"/>
                  </a:lnTo>
                  <a:lnTo>
                    <a:pt x="4333" y="10803"/>
                  </a:lnTo>
                  <a:lnTo>
                    <a:pt x="4590" y="10704"/>
                  </a:lnTo>
                  <a:lnTo>
                    <a:pt x="4867" y="10605"/>
                  </a:lnTo>
                  <a:lnTo>
                    <a:pt x="5105" y="10486"/>
                  </a:lnTo>
                  <a:lnTo>
                    <a:pt x="5322" y="10367"/>
                  </a:lnTo>
                  <a:lnTo>
                    <a:pt x="5520" y="10209"/>
                  </a:lnTo>
                  <a:lnTo>
                    <a:pt x="5698" y="10031"/>
                  </a:lnTo>
                  <a:lnTo>
                    <a:pt x="5817" y="9853"/>
                  </a:lnTo>
                  <a:lnTo>
                    <a:pt x="5936" y="9635"/>
                  </a:lnTo>
                  <a:lnTo>
                    <a:pt x="6015" y="9438"/>
                  </a:lnTo>
                  <a:lnTo>
                    <a:pt x="6054" y="9220"/>
                  </a:lnTo>
                  <a:lnTo>
                    <a:pt x="6074" y="9002"/>
                  </a:lnTo>
                  <a:lnTo>
                    <a:pt x="6054" y="8804"/>
                  </a:lnTo>
                  <a:lnTo>
                    <a:pt x="6015" y="8587"/>
                  </a:lnTo>
                  <a:lnTo>
                    <a:pt x="5936" y="8409"/>
                  </a:lnTo>
                  <a:lnTo>
                    <a:pt x="5817" y="8211"/>
                  </a:lnTo>
                  <a:lnTo>
                    <a:pt x="5678" y="8053"/>
                  </a:lnTo>
                  <a:lnTo>
                    <a:pt x="5500" y="7914"/>
                  </a:lnTo>
                  <a:lnTo>
                    <a:pt x="5283" y="7795"/>
                  </a:lnTo>
                  <a:lnTo>
                    <a:pt x="5045" y="7697"/>
                  </a:lnTo>
                  <a:lnTo>
                    <a:pt x="4847" y="7657"/>
                  </a:lnTo>
                  <a:lnTo>
                    <a:pt x="4630" y="7637"/>
                  </a:lnTo>
                  <a:lnTo>
                    <a:pt x="4412" y="7657"/>
                  </a:lnTo>
                  <a:lnTo>
                    <a:pt x="4155" y="7677"/>
                  </a:lnTo>
                  <a:lnTo>
                    <a:pt x="3918" y="7736"/>
                  </a:lnTo>
                  <a:lnTo>
                    <a:pt x="3660" y="7795"/>
                  </a:lnTo>
                  <a:lnTo>
                    <a:pt x="3423" y="7894"/>
                  </a:lnTo>
                  <a:lnTo>
                    <a:pt x="3205" y="8013"/>
                  </a:lnTo>
                  <a:lnTo>
                    <a:pt x="2988" y="8132"/>
                  </a:lnTo>
                  <a:lnTo>
                    <a:pt x="2810" y="8270"/>
                  </a:lnTo>
                  <a:lnTo>
                    <a:pt x="2651" y="8448"/>
                  </a:lnTo>
                  <a:lnTo>
                    <a:pt x="2553" y="8626"/>
                  </a:lnTo>
                  <a:lnTo>
                    <a:pt x="2513" y="8706"/>
                  </a:lnTo>
                  <a:lnTo>
                    <a:pt x="2473" y="8804"/>
                  </a:lnTo>
                  <a:lnTo>
                    <a:pt x="2454" y="8903"/>
                  </a:lnTo>
                  <a:lnTo>
                    <a:pt x="2454" y="9022"/>
                  </a:lnTo>
                  <a:lnTo>
                    <a:pt x="2473" y="9121"/>
                  </a:lnTo>
                  <a:lnTo>
                    <a:pt x="2493" y="9240"/>
                  </a:lnTo>
                  <a:lnTo>
                    <a:pt x="2533" y="9339"/>
                  </a:lnTo>
                  <a:lnTo>
                    <a:pt x="2592" y="9457"/>
                  </a:lnTo>
                  <a:lnTo>
                    <a:pt x="2651" y="9536"/>
                  </a:lnTo>
                  <a:lnTo>
                    <a:pt x="2731" y="9576"/>
                  </a:lnTo>
                  <a:lnTo>
                    <a:pt x="2829" y="9616"/>
                  </a:lnTo>
                  <a:lnTo>
                    <a:pt x="2948" y="9635"/>
                  </a:lnTo>
                  <a:lnTo>
                    <a:pt x="3067" y="9635"/>
                  </a:lnTo>
                  <a:lnTo>
                    <a:pt x="3186" y="9616"/>
                  </a:lnTo>
                  <a:lnTo>
                    <a:pt x="3304" y="9596"/>
                  </a:lnTo>
                  <a:lnTo>
                    <a:pt x="3443" y="9556"/>
                  </a:lnTo>
                  <a:lnTo>
                    <a:pt x="3561" y="9517"/>
                  </a:lnTo>
                  <a:lnTo>
                    <a:pt x="3660" y="9457"/>
                  </a:lnTo>
                  <a:lnTo>
                    <a:pt x="3759" y="9378"/>
                  </a:lnTo>
                  <a:lnTo>
                    <a:pt x="3838" y="9319"/>
                  </a:lnTo>
                  <a:lnTo>
                    <a:pt x="3878" y="9220"/>
                  </a:lnTo>
                  <a:lnTo>
                    <a:pt x="3918" y="9141"/>
                  </a:lnTo>
                  <a:lnTo>
                    <a:pt x="3918" y="9042"/>
                  </a:lnTo>
                  <a:lnTo>
                    <a:pt x="3878" y="8963"/>
                  </a:lnTo>
                  <a:lnTo>
                    <a:pt x="3838" y="8864"/>
                  </a:lnTo>
                  <a:lnTo>
                    <a:pt x="3819" y="8785"/>
                  </a:lnTo>
                  <a:lnTo>
                    <a:pt x="3819" y="8706"/>
                  </a:lnTo>
                  <a:lnTo>
                    <a:pt x="3838" y="8646"/>
                  </a:lnTo>
                  <a:lnTo>
                    <a:pt x="3898" y="8607"/>
                  </a:lnTo>
                  <a:lnTo>
                    <a:pt x="3957" y="8587"/>
                  </a:lnTo>
                  <a:lnTo>
                    <a:pt x="4017" y="8567"/>
                  </a:lnTo>
                  <a:lnTo>
                    <a:pt x="4096" y="8547"/>
                  </a:lnTo>
                  <a:lnTo>
                    <a:pt x="4274" y="8567"/>
                  </a:lnTo>
                  <a:lnTo>
                    <a:pt x="4452" y="8626"/>
                  </a:lnTo>
                  <a:lnTo>
                    <a:pt x="4511" y="8666"/>
                  </a:lnTo>
                  <a:lnTo>
                    <a:pt x="4590" y="8725"/>
                  </a:lnTo>
                  <a:lnTo>
                    <a:pt x="4650" y="8804"/>
                  </a:lnTo>
                  <a:lnTo>
                    <a:pt x="4689" y="8884"/>
                  </a:lnTo>
                  <a:lnTo>
                    <a:pt x="4729" y="9002"/>
                  </a:lnTo>
                  <a:lnTo>
                    <a:pt x="4749" y="9121"/>
                  </a:lnTo>
                  <a:lnTo>
                    <a:pt x="4749" y="9220"/>
                  </a:lnTo>
                  <a:lnTo>
                    <a:pt x="4749" y="9339"/>
                  </a:lnTo>
                  <a:lnTo>
                    <a:pt x="4709" y="9438"/>
                  </a:lnTo>
                  <a:lnTo>
                    <a:pt x="4669" y="9556"/>
                  </a:lnTo>
                  <a:lnTo>
                    <a:pt x="4630" y="9635"/>
                  </a:lnTo>
                  <a:lnTo>
                    <a:pt x="4551" y="9734"/>
                  </a:lnTo>
                  <a:lnTo>
                    <a:pt x="4412" y="9893"/>
                  </a:lnTo>
                  <a:lnTo>
                    <a:pt x="4214" y="10011"/>
                  </a:lnTo>
                  <a:lnTo>
                    <a:pt x="4017" y="10110"/>
                  </a:lnTo>
                  <a:lnTo>
                    <a:pt x="3799" y="10170"/>
                  </a:lnTo>
                  <a:lnTo>
                    <a:pt x="3581" y="10189"/>
                  </a:lnTo>
                  <a:lnTo>
                    <a:pt x="3403" y="10170"/>
                  </a:lnTo>
                  <a:lnTo>
                    <a:pt x="3225" y="10130"/>
                  </a:lnTo>
                  <a:lnTo>
                    <a:pt x="3067" y="10071"/>
                  </a:lnTo>
                  <a:lnTo>
                    <a:pt x="2909" y="9991"/>
                  </a:lnTo>
                  <a:lnTo>
                    <a:pt x="2790" y="9873"/>
                  </a:lnTo>
                  <a:lnTo>
                    <a:pt x="2671" y="9754"/>
                  </a:lnTo>
                  <a:lnTo>
                    <a:pt x="2572" y="9616"/>
                  </a:lnTo>
                  <a:lnTo>
                    <a:pt x="2493" y="9477"/>
                  </a:lnTo>
                  <a:lnTo>
                    <a:pt x="2414" y="9319"/>
                  </a:lnTo>
                  <a:lnTo>
                    <a:pt x="2355" y="9141"/>
                  </a:lnTo>
                  <a:lnTo>
                    <a:pt x="2315" y="8963"/>
                  </a:lnTo>
                  <a:lnTo>
                    <a:pt x="2295" y="8804"/>
                  </a:lnTo>
                  <a:lnTo>
                    <a:pt x="2276" y="8626"/>
                  </a:lnTo>
                  <a:lnTo>
                    <a:pt x="2295" y="8448"/>
                  </a:lnTo>
                  <a:lnTo>
                    <a:pt x="2295" y="8270"/>
                  </a:lnTo>
                  <a:lnTo>
                    <a:pt x="2355" y="8013"/>
                  </a:lnTo>
                  <a:lnTo>
                    <a:pt x="2434" y="7776"/>
                  </a:lnTo>
                  <a:lnTo>
                    <a:pt x="2533" y="7598"/>
                  </a:lnTo>
                  <a:lnTo>
                    <a:pt x="2651" y="7420"/>
                  </a:lnTo>
                  <a:lnTo>
                    <a:pt x="2810" y="7281"/>
                  </a:lnTo>
                  <a:lnTo>
                    <a:pt x="2968" y="7182"/>
                  </a:lnTo>
                  <a:lnTo>
                    <a:pt x="3126" y="7103"/>
                  </a:lnTo>
                  <a:lnTo>
                    <a:pt x="3324" y="7044"/>
                  </a:lnTo>
                  <a:lnTo>
                    <a:pt x="3502" y="7004"/>
                  </a:lnTo>
                  <a:lnTo>
                    <a:pt x="3720" y="6984"/>
                  </a:lnTo>
                  <a:lnTo>
                    <a:pt x="3918" y="6965"/>
                  </a:lnTo>
                  <a:lnTo>
                    <a:pt x="4135" y="6984"/>
                  </a:lnTo>
                  <a:lnTo>
                    <a:pt x="4353" y="7004"/>
                  </a:lnTo>
                  <a:lnTo>
                    <a:pt x="4570" y="7044"/>
                  </a:lnTo>
                  <a:lnTo>
                    <a:pt x="5006" y="7143"/>
                  </a:lnTo>
                  <a:lnTo>
                    <a:pt x="5678" y="7321"/>
                  </a:lnTo>
                  <a:lnTo>
                    <a:pt x="6351" y="7479"/>
                  </a:lnTo>
                  <a:lnTo>
                    <a:pt x="7024" y="7598"/>
                  </a:lnTo>
                  <a:lnTo>
                    <a:pt x="7716" y="7697"/>
                  </a:lnTo>
                  <a:lnTo>
                    <a:pt x="8250" y="7736"/>
                  </a:lnTo>
                  <a:lnTo>
                    <a:pt x="8824" y="7756"/>
                  </a:lnTo>
                  <a:lnTo>
                    <a:pt x="9437" y="7736"/>
                  </a:lnTo>
                  <a:lnTo>
                    <a:pt x="10051" y="7677"/>
                  </a:lnTo>
                  <a:lnTo>
                    <a:pt x="10684" y="7598"/>
                  </a:lnTo>
                  <a:lnTo>
                    <a:pt x="11336" y="7459"/>
                  </a:lnTo>
                  <a:lnTo>
                    <a:pt x="11950" y="7301"/>
                  </a:lnTo>
                  <a:lnTo>
                    <a:pt x="12266" y="7202"/>
                  </a:lnTo>
                  <a:lnTo>
                    <a:pt x="12563" y="7083"/>
                  </a:lnTo>
                  <a:lnTo>
                    <a:pt x="12860" y="6965"/>
                  </a:lnTo>
                  <a:lnTo>
                    <a:pt x="13157" y="6826"/>
                  </a:lnTo>
                  <a:lnTo>
                    <a:pt x="13434" y="6688"/>
                  </a:lnTo>
                  <a:lnTo>
                    <a:pt x="13691" y="6529"/>
                  </a:lnTo>
                  <a:lnTo>
                    <a:pt x="13948" y="6371"/>
                  </a:lnTo>
                  <a:lnTo>
                    <a:pt x="14205" y="6193"/>
                  </a:lnTo>
                  <a:lnTo>
                    <a:pt x="14423" y="5995"/>
                  </a:lnTo>
                  <a:lnTo>
                    <a:pt x="14640" y="5797"/>
                  </a:lnTo>
                  <a:lnTo>
                    <a:pt x="14838" y="5580"/>
                  </a:lnTo>
                  <a:lnTo>
                    <a:pt x="15016" y="5342"/>
                  </a:lnTo>
                  <a:lnTo>
                    <a:pt x="15175" y="5105"/>
                  </a:lnTo>
                  <a:lnTo>
                    <a:pt x="15313" y="4848"/>
                  </a:lnTo>
                  <a:lnTo>
                    <a:pt x="15432" y="4571"/>
                  </a:lnTo>
                  <a:lnTo>
                    <a:pt x="15531" y="4294"/>
                  </a:lnTo>
                  <a:lnTo>
                    <a:pt x="15610" y="3997"/>
                  </a:lnTo>
                  <a:lnTo>
                    <a:pt x="15649" y="3680"/>
                  </a:lnTo>
                  <a:lnTo>
                    <a:pt x="15669" y="3384"/>
                  </a:lnTo>
                  <a:lnTo>
                    <a:pt x="15649" y="3107"/>
                  </a:lnTo>
                  <a:lnTo>
                    <a:pt x="15610" y="2830"/>
                  </a:lnTo>
                  <a:lnTo>
                    <a:pt x="15550" y="2573"/>
                  </a:lnTo>
                  <a:lnTo>
                    <a:pt x="15452" y="2335"/>
                  </a:lnTo>
                  <a:lnTo>
                    <a:pt x="15333" y="2098"/>
                  </a:lnTo>
                  <a:lnTo>
                    <a:pt x="15194" y="1900"/>
                  </a:lnTo>
                  <a:lnTo>
                    <a:pt x="15036" y="1702"/>
                  </a:lnTo>
                  <a:lnTo>
                    <a:pt x="14838" y="1504"/>
                  </a:lnTo>
                  <a:lnTo>
                    <a:pt x="14640" y="1326"/>
                  </a:lnTo>
                  <a:lnTo>
                    <a:pt x="14423" y="1168"/>
                  </a:lnTo>
                  <a:lnTo>
                    <a:pt x="14205" y="1029"/>
                  </a:lnTo>
                  <a:lnTo>
                    <a:pt x="13948" y="891"/>
                  </a:lnTo>
                  <a:lnTo>
                    <a:pt x="13691" y="772"/>
                  </a:lnTo>
                  <a:lnTo>
                    <a:pt x="13434" y="654"/>
                  </a:lnTo>
                  <a:lnTo>
                    <a:pt x="13157" y="535"/>
                  </a:lnTo>
                  <a:lnTo>
                    <a:pt x="12583" y="377"/>
                  </a:lnTo>
                  <a:lnTo>
                    <a:pt x="11989" y="238"/>
                  </a:lnTo>
                  <a:lnTo>
                    <a:pt x="11396" y="119"/>
                  </a:lnTo>
                  <a:lnTo>
                    <a:pt x="10802" y="60"/>
                  </a:lnTo>
                  <a:lnTo>
                    <a:pt x="10229" y="20"/>
                  </a:lnTo>
                  <a:lnTo>
                    <a:pt x="9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9"/>
            <p:cNvSpPr/>
            <p:nvPr/>
          </p:nvSpPr>
          <p:spPr>
            <a:xfrm>
              <a:off x="3693025" y="4761675"/>
              <a:ext cx="782475" cy="449125"/>
            </a:xfrm>
            <a:custGeom>
              <a:avLst/>
              <a:gdLst/>
              <a:ahLst/>
              <a:cxnLst/>
              <a:rect l="l" t="t" r="r" b="b"/>
              <a:pathLst>
                <a:path w="31299" h="17965" extrusionOk="0">
                  <a:moveTo>
                    <a:pt x="14462" y="1"/>
                  </a:moveTo>
                  <a:lnTo>
                    <a:pt x="13829" y="20"/>
                  </a:lnTo>
                  <a:lnTo>
                    <a:pt x="13196" y="60"/>
                  </a:lnTo>
                  <a:lnTo>
                    <a:pt x="12583" y="100"/>
                  </a:lnTo>
                  <a:lnTo>
                    <a:pt x="11989" y="159"/>
                  </a:lnTo>
                  <a:lnTo>
                    <a:pt x="11396" y="218"/>
                  </a:lnTo>
                  <a:lnTo>
                    <a:pt x="10822" y="297"/>
                  </a:lnTo>
                  <a:lnTo>
                    <a:pt x="9714" y="495"/>
                  </a:lnTo>
                  <a:lnTo>
                    <a:pt x="8665" y="713"/>
                  </a:lnTo>
                  <a:lnTo>
                    <a:pt x="7656" y="970"/>
                  </a:lnTo>
                  <a:lnTo>
                    <a:pt x="6707" y="1247"/>
                  </a:lnTo>
                  <a:lnTo>
                    <a:pt x="5817" y="1544"/>
                  </a:lnTo>
                  <a:lnTo>
                    <a:pt x="4986" y="1841"/>
                  </a:lnTo>
                  <a:lnTo>
                    <a:pt x="4214" y="2157"/>
                  </a:lnTo>
                  <a:lnTo>
                    <a:pt x="3502" y="2474"/>
                  </a:lnTo>
                  <a:lnTo>
                    <a:pt x="2849" y="2790"/>
                  </a:lnTo>
                  <a:lnTo>
                    <a:pt x="2255" y="3087"/>
                  </a:lnTo>
                  <a:lnTo>
                    <a:pt x="1741" y="3384"/>
                  </a:lnTo>
                  <a:lnTo>
                    <a:pt x="1286" y="3641"/>
                  </a:lnTo>
                  <a:lnTo>
                    <a:pt x="574" y="4096"/>
                  </a:lnTo>
                  <a:lnTo>
                    <a:pt x="139" y="4393"/>
                  </a:lnTo>
                  <a:lnTo>
                    <a:pt x="0" y="4511"/>
                  </a:lnTo>
                  <a:lnTo>
                    <a:pt x="1603" y="5204"/>
                  </a:lnTo>
                  <a:lnTo>
                    <a:pt x="1603" y="5362"/>
                  </a:lnTo>
                  <a:lnTo>
                    <a:pt x="1583" y="5797"/>
                  </a:lnTo>
                  <a:lnTo>
                    <a:pt x="1603" y="6450"/>
                  </a:lnTo>
                  <a:lnTo>
                    <a:pt x="1642" y="6866"/>
                  </a:lnTo>
                  <a:lnTo>
                    <a:pt x="1682" y="7321"/>
                  </a:lnTo>
                  <a:lnTo>
                    <a:pt x="1761" y="7815"/>
                  </a:lnTo>
                  <a:lnTo>
                    <a:pt x="1840" y="8330"/>
                  </a:lnTo>
                  <a:lnTo>
                    <a:pt x="1959" y="8884"/>
                  </a:lnTo>
                  <a:lnTo>
                    <a:pt x="2117" y="9457"/>
                  </a:lnTo>
                  <a:lnTo>
                    <a:pt x="2295" y="10051"/>
                  </a:lnTo>
                  <a:lnTo>
                    <a:pt x="2513" y="10664"/>
                  </a:lnTo>
                  <a:lnTo>
                    <a:pt x="2770" y="11277"/>
                  </a:lnTo>
                  <a:lnTo>
                    <a:pt x="3067" y="11891"/>
                  </a:lnTo>
                  <a:lnTo>
                    <a:pt x="3423" y="12504"/>
                  </a:lnTo>
                  <a:lnTo>
                    <a:pt x="3601" y="12821"/>
                  </a:lnTo>
                  <a:lnTo>
                    <a:pt x="3818" y="13117"/>
                  </a:lnTo>
                  <a:lnTo>
                    <a:pt x="4036" y="13414"/>
                  </a:lnTo>
                  <a:lnTo>
                    <a:pt x="4254" y="13711"/>
                  </a:lnTo>
                  <a:lnTo>
                    <a:pt x="4511" y="14008"/>
                  </a:lnTo>
                  <a:lnTo>
                    <a:pt x="4768" y="14285"/>
                  </a:lnTo>
                  <a:lnTo>
                    <a:pt x="5045" y="14562"/>
                  </a:lnTo>
                  <a:lnTo>
                    <a:pt x="5322" y="14838"/>
                  </a:lnTo>
                  <a:lnTo>
                    <a:pt x="5639" y="15115"/>
                  </a:lnTo>
                  <a:lnTo>
                    <a:pt x="5955" y="15373"/>
                  </a:lnTo>
                  <a:lnTo>
                    <a:pt x="6291" y="15610"/>
                  </a:lnTo>
                  <a:lnTo>
                    <a:pt x="6647" y="15847"/>
                  </a:lnTo>
                  <a:lnTo>
                    <a:pt x="7004" y="16085"/>
                  </a:lnTo>
                  <a:lnTo>
                    <a:pt x="7399" y="16302"/>
                  </a:lnTo>
                  <a:lnTo>
                    <a:pt x="7815" y="16520"/>
                  </a:lnTo>
                  <a:lnTo>
                    <a:pt x="8230" y="16718"/>
                  </a:lnTo>
                  <a:lnTo>
                    <a:pt x="8685" y="16896"/>
                  </a:lnTo>
                  <a:lnTo>
                    <a:pt x="9140" y="17074"/>
                  </a:lnTo>
                  <a:lnTo>
                    <a:pt x="9635" y="17232"/>
                  </a:lnTo>
                  <a:lnTo>
                    <a:pt x="10129" y="17391"/>
                  </a:lnTo>
                  <a:lnTo>
                    <a:pt x="10644" y="17509"/>
                  </a:lnTo>
                  <a:lnTo>
                    <a:pt x="11198" y="17628"/>
                  </a:lnTo>
                  <a:lnTo>
                    <a:pt x="11771" y="17727"/>
                  </a:lnTo>
                  <a:lnTo>
                    <a:pt x="12345" y="17806"/>
                  </a:lnTo>
                  <a:lnTo>
                    <a:pt x="12959" y="17885"/>
                  </a:lnTo>
                  <a:lnTo>
                    <a:pt x="13592" y="17925"/>
                  </a:lnTo>
                  <a:lnTo>
                    <a:pt x="14244" y="17945"/>
                  </a:lnTo>
                  <a:lnTo>
                    <a:pt x="14917" y="17964"/>
                  </a:lnTo>
                  <a:lnTo>
                    <a:pt x="15629" y="17945"/>
                  </a:lnTo>
                  <a:lnTo>
                    <a:pt x="16361" y="17925"/>
                  </a:lnTo>
                  <a:lnTo>
                    <a:pt x="16895" y="17885"/>
                  </a:lnTo>
                  <a:lnTo>
                    <a:pt x="17449" y="17826"/>
                  </a:lnTo>
                  <a:lnTo>
                    <a:pt x="17964" y="17747"/>
                  </a:lnTo>
                  <a:lnTo>
                    <a:pt x="18458" y="17668"/>
                  </a:lnTo>
                  <a:lnTo>
                    <a:pt x="18953" y="17569"/>
                  </a:lnTo>
                  <a:lnTo>
                    <a:pt x="19428" y="17470"/>
                  </a:lnTo>
                  <a:lnTo>
                    <a:pt x="19883" y="17331"/>
                  </a:lnTo>
                  <a:lnTo>
                    <a:pt x="20338" y="17213"/>
                  </a:lnTo>
                  <a:lnTo>
                    <a:pt x="20773" y="17054"/>
                  </a:lnTo>
                  <a:lnTo>
                    <a:pt x="21189" y="16896"/>
                  </a:lnTo>
                  <a:lnTo>
                    <a:pt x="21604" y="16738"/>
                  </a:lnTo>
                  <a:lnTo>
                    <a:pt x="21980" y="16560"/>
                  </a:lnTo>
                  <a:lnTo>
                    <a:pt x="22376" y="16362"/>
                  </a:lnTo>
                  <a:lnTo>
                    <a:pt x="22732" y="16164"/>
                  </a:lnTo>
                  <a:lnTo>
                    <a:pt x="23088" y="15966"/>
                  </a:lnTo>
                  <a:lnTo>
                    <a:pt x="23424" y="15749"/>
                  </a:lnTo>
                  <a:lnTo>
                    <a:pt x="23760" y="15531"/>
                  </a:lnTo>
                  <a:lnTo>
                    <a:pt x="24077" y="15294"/>
                  </a:lnTo>
                  <a:lnTo>
                    <a:pt x="24374" y="15056"/>
                  </a:lnTo>
                  <a:lnTo>
                    <a:pt x="24670" y="14819"/>
                  </a:lnTo>
                  <a:lnTo>
                    <a:pt x="25224" y="14324"/>
                  </a:lnTo>
                  <a:lnTo>
                    <a:pt x="25739" y="13790"/>
                  </a:lnTo>
                  <a:lnTo>
                    <a:pt x="26214" y="13256"/>
                  </a:lnTo>
                  <a:lnTo>
                    <a:pt x="26629" y="12722"/>
                  </a:lnTo>
                  <a:lnTo>
                    <a:pt x="27025" y="12168"/>
                  </a:lnTo>
                  <a:lnTo>
                    <a:pt x="27381" y="11614"/>
                  </a:lnTo>
                  <a:lnTo>
                    <a:pt x="27697" y="11080"/>
                  </a:lnTo>
                  <a:lnTo>
                    <a:pt x="27974" y="10526"/>
                  </a:lnTo>
                  <a:lnTo>
                    <a:pt x="28232" y="9991"/>
                  </a:lnTo>
                  <a:lnTo>
                    <a:pt x="28449" y="9477"/>
                  </a:lnTo>
                  <a:lnTo>
                    <a:pt x="28647" y="8982"/>
                  </a:lnTo>
                  <a:lnTo>
                    <a:pt x="28825" y="8508"/>
                  </a:lnTo>
                  <a:lnTo>
                    <a:pt x="28964" y="8053"/>
                  </a:lnTo>
                  <a:lnTo>
                    <a:pt x="29082" y="7617"/>
                  </a:lnTo>
                  <a:lnTo>
                    <a:pt x="29280" y="6885"/>
                  </a:lnTo>
                  <a:lnTo>
                    <a:pt x="29379" y="6331"/>
                  </a:lnTo>
                  <a:lnTo>
                    <a:pt x="29438" y="5956"/>
                  </a:lnTo>
                  <a:lnTo>
                    <a:pt x="29458" y="5837"/>
                  </a:lnTo>
                  <a:lnTo>
                    <a:pt x="31298" y="4353"/>
                  </a:lnTo>
                  <a:lnTo>
                    <a:pt x="30428" y="3898"/>
                  </a:lnTo>
                  <a:lnTo>
                    <a:pt x="29557" y="3483"/>
                  </a:lnTo>
                  <a:lnTo>
                    <a:pt x="28706" y="3087"/>
                  </a:lnTo>
                  <a:lnTo>
                    <a:pt x="27875" y="2711"/>
                  </a:lnTo>
                  <a:lnTo>
                    <a:pt x="27045" y="2375"/>
                  </a:lnTo>
                  <a:lnTo>
                    <a:pt x="26214" y="2058"/>
                  </a:lnTo>
                  <a:lnTo>
                    <a:pt x="25402" y="1781"/>
                  </a:lnTo>
                  <a:lnTo>
                    <a:pt x="24591" y="1504"/>
                  </a:lnTo>
                  <a:lnTo>
                    <a:pt x="23800" y="1267"/>
                  </a:lnTo>
                  <a:lnTo>
                    <a:pt x="23028" y="1049"/>
                  </a:lnTo>
                  <a:lnTo>
                    <a:pt x="22257" y="871"/>
                  </a:lnTo>
                  <a:lnTo>
                    <a:pt x="21485" y="693"/>
                  </a:lnTo>
                  <a:lnTo>
                    <a:pt x="20734" y="535"/>
                  </a:lnTo>
                  <a:lnTo>
                    <a:pt x="20002" y="396"/>
                  </a:lnTo>
                  <a:lnTo>
                    <a:pt x="19270" y="297"/>
                  </a:lnTo>
                  <a:lnTo>
                    <a:pt x="18538" y="198"/>
                  </a:lnTo>
                  <a:lnTo>
                    <a:pt x="17825" y="119"/>
                  </a:lnTo>
                  <a:lnTo>
                    <a:pt x="17133" y="60"/>
                  </a:lnTo>
                  <a:lnTo>
                    <a:pt x="16460" y="20"/>
                  </a:lnTo>
                  <a:lnTo>
                    <a:pt x="157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9"/>
            <p:cNvSpPr/>
            <p:nvPr/>
          </p:nvSpPr>
          <p:spPr>
            <a:xfrm>
              <a:off x="3954650" y="5055475"/>
              <a:ext cx="249300" cy="108325"/>
            </a:xfrm>
            <a:custGeom>
              <a:avLst/>
              <a:gdLst/>
              <a:ahLst/>
              <a:cxnLst/>
              <a:rect l="l" t="t" r="r" b="b"/>
              <a:pathLst>
                <a:path w="9972" h="4333" extrusionOk="0">
                  <a:moveTo>
                    <a:pt x="4769" y="0"/>
                  </a:moveTo>
                  <a:lnTo>
                    <a:pt x="4393" y="79"/>
                  </a:lnTo>
                  <a:lnTo>
                    <a:pt x="4017" y="178"/>
                  </a:lnTo>
                  <a:lnTo>
                    <a:pt x="3700" y="317"/>
                  </a:lnTo>
                  <a:lnTo>
                    <a:pt x="3384" y="495"/>
                  </a:lnTo>
                  <a:lnTo>
                    <a:pt x="3107" y="673"/>
                  </a:lnTo>
                  <a:lnTo>
                    <a:pt x="2850" y="890"/>
                  </a:lnTo>
                  <a:lnTo>
                    <a:pt x="2612" y="1108"/>
                  </a:lnTo>
                  <a:lnTo>
                    <a:pt x="2375" y="1346"/>
                  </a:lnTo>
                  <a:lnTo>
                    <a:pt x="1999" y="1781"/>
                  </a:lnTo>
                  <a:lnTo>
                    <a:pt x="1643" y="2216"/>
                  </a:lnTo>
                  <a:lnTo>
                    <a:pt x="1346" y="2552"/>
                  </a:lnTo>
                  <a:lnTo>
                    <a:pt x="1208" y="2691"/>
                  </a:lnTo>
                  <a:lnTo>
                    <a:pt x="1089" y="2770"/>
                  </a:lnTo>
                  <a:lnTo>
                    <a:pt x="950" y="2849"/>
                  </a:lnTo>
                  <a:lnTo>
                    <a:pt x="832" y="2869"/>
                  </a:lnTo>
                  <a:lnTo>
                    <a:pt x="733" y="2889"/>
                  </a:lnTo>
                  <a:lnTo>
                    <a:pt x="634" y="2869"/>
                  </a:lnTo>
                  <a:lnTo>
                    <a:pt x="555" y="2829"/>
                  </a:lnTo>
                  <a:lnTo>
                    <a:pt x="476" y="2790"/>
                  </a:lnTo>
                  <a:lnTo>
                    <a:pt x="416" y="2730"/>
                  </a:lnTo>
                  <a:lnTo>
                    <a:pt x="357" y="2651"/>
                  </a:lnTo>
                  <a:lnTo>
                    <a:pt x="258" y="2513"/>
                  </a:lnTo>
                  <a:lnTo>
                    <a:pt x="199" y="2374"/>
                  </a:lnTo>
                  <a:lnTo>
                    <a:pt x="159" y="2236"/>
                  </a:lnTo>
                  <a:lnTo>
                    <a:pt x="119" y="2315"/>
                  </a:lnTo>
                  <a:lnTo>
                    <a:pt x="80" y="2552"/>
                  </a:lnTo>
                  <a:lnTo>
                    <a:pt x="21" y="2869"/>
                  </a:lnTo>
                  <a:lnTo>
                    <a:pt x="1" y="3067"/>
                  </a:lnTo>
                  <a:lnTo>
                    <a:pt x="1" y="3245"/>
                  </a:lnTo>
                  <a:lnTo>
                    <a:pt x="21" y="3443"/>
                  </a:lnTo>
                  <a:lnTo>
                    <a:pt x="60" y="3640"/>
                  </a:lnTo>
                  <a:lnTo>
                    <a:pt x="139" y="3818"/>
                  </a:lnTo>
                  <a:lnTo>
                    <a:pt x="238" y="3977"/>
                  </a:lnTo>
                  <a:lnTo>
                    <a:pt x="357" y="4115"/>
                  </a:lnTo>
                  <a:lnTo>
                    <a:pt x="436" y="4175"/>
                  </a:lnTo>
                  <a:lnTo>
                    <a:pt x="535" y="4234"/>
                  </a:lnTo>
                  <a:lnTo>
                    <a:pt x="634" y="4274"/>
                  </a:lnTo>
                  <a:lnTo>
                    <a:pt x="753" y="4313"/>
                  </a:lnTo>
                  <a:lnTo>
                    <a:pt x="871" y="4333"/>
                  </a:lnTo>
                  <a:lnTo>
                    <a:pt x="1287" y="4333"/>
                  </a:lnTo>
                  <a:lnTo>
                    <a:pt x="1445" y="4293"/>
                  </a:lnTo>
                  <a:lnTo>
                    <a:pt x="1603" y="4254"/>
                  </a:lnTo>
                  <a:lnTo>
                    <a:pt x="1920" y="4115"/>
                  </a:lnTo>
                  <a:lnTo>
                    <a:pt x="2217" y="3957"/>
                  </a:lnTo>
                  <a:lnTo>
                    <a:pt x="2533" y="3739"/>
                  </a:lnTo>
                  <a:lnTo>
                    <a:pt x="2850" y="3502"/>
                  </a:lnTo>
                  <a:lnTo>
                    <a:pt x="3146" y="3265"/>
                  </a:lnTo>
                  <a:lnTo>
                    <a:pt x="3423" y="3007"/>
                  </a:lnTo>
                  <a:lnTo>
                    <a:pt x="3938" y="2473"/>
                  </a:lnTo>
                  <a:lnTo>
                    <a:pt x="4353" y="2038"/>
                  </a:lnTo>
                  <a:lnTo>
                    <a:pt x="4709" y="1583"/>
                  </a:lnTo>
                  <a:lnTo>
                    <a:pt x="4788" y="1721"/>
                  </a:lnTo>
                  <a:lnTo>
                    <a:pt x="4986" y="2038"/>
                  </a:lnTo>
                  <a:lnTo>
                    <a:pt x="5145" y="2256"/>
                  </a:lnTo>
                  <a:lnTo>
                    <a:pt x="5323" y="2493"/>
                  </a:lnTo>
                  <a:lnTo>
                    <a:pt x="5520" y="2750"/>
                  </a:lnTo>
                  <a:lnTo>
                    <a:pt x="5758" y="3007"/>
                  </a:lnTo>
                  <a:lnTo>
                    <a:pt x="6015" y="3245"/>
                  </a:lnTo>
                  <a:lnTo>
                    <a:pt x="6312" y="3482"/>
                  </a:lnTo>
                  <a:lnTo>
                    <a:pt x="6628" y="3700"/>
                  </a:lnTo>
                  <a:lnTo>
                    <a:pt x="6965" y="3878"/>
                  </a:lnTo>
                  <a:lnTo>
                    <a:pt x="7123" y="3937"/>
                  </a:lnTo>
                  <a:lnTo>
                    <a:pt x="7321" y="3997"/>
                  </a:lnTo>
                  <a:lnTo>
                    <a:pt x="7499" y="4036"/>
                  </a:lnTo>
                  <a:lnTo>
                    <a:pt x="7697" y="4076"/>
                  </a:lnTo>
                  <a:lnTo>
                    <a:pt x="7894" y="4095"/>
                  </a:lnTo>
                  <a:lnTo>
                    <a:pt x="8092" y="4095"/>
                  </a:lnTo>
                  <a:lnTo>
                    <a:pt x="8290" y="4076"/>
                  </a:lnTo>
                  <a:lnTo>
                    <a:pt x="8508" y="4036"/>
                  </a:lnTo>
                  <a:lnTo>
                    <a:pt x="8785" y="3957"/>
                  </a:lnTo>
                  <a:lnTo>
                    <a:pt x="9002" y="3858"/>
                  </a:lnTo>
                  <a:lnTo>
                    <a:pt x="9220" y="3759"/>
                  </a:lnTo>
                  <a:lnTo>
                    <a:pt x="9398" y="3640"/>
                  </a:lnTo>
                  <a:lnTo>
                    <a:pt x="9537" y="3502"/>
                  </a:lnTo>
                  <a:lnTo>
                    <a:pt x="9655" y="3363"/>
                  </a:lnTo>
                  <a:lnTo>
                    <a:pt x="9754" y="3205"/>
                  </a:lnTo>
                  <a:lnTo>
                    <a:pt x="9833" y="3047"/>
                  </a:lnTo>
                  <a:lnTo>
                    <a:pt x="9893" y="2869"/>
                  </a:lnTo>
                  <a:lnTo>
                    <a:pt x="9932" y="2711"/>
                  </a:lnTo>
                  <a:lnTo>
                    <a:pt x="9952" y="2533"/>
                  </a:lnTo>
                  <a:lnTo>
                    <a:pt x="9972" y="2354"/>
                  </a:lnTo>
                  <a:lnTo>
                    <a:pt x="9952" y="2038"/>
                  </a:lnTo>
                  <a:lnTo>
                    <a:pt x="9912" y="1721"/>
                  </a:lnTo>
                  <a:lnTo>
                    <a:pt x="9873" y="1899"/>
                  </a:lnTo>
                  <a:lnTo>
                    <a:pt x="9833" y="2058"/>
                  </a:lnTo>
                  <a:lnTo>
                    <a:pt x="9774" y="2196"/>
                  </a:lnTo>
                  <a:lnTo>
                    <a:pt x="9695" y="2354"/>
                  </a:lnTo>
                  <a:lnTo>
                    <a:pt x="9596" y="2473"/>
                  </a:lnTo>
                  <a:lnTo>
                    <a:pt x="9477" y="2572"/>
                  </a:lnTo>
                  <a:lnTo>
                    <a:pt x="9339" y="2631"/>
                  </a:lnTo>
                  <a:lnTo>
                    <a:pt x="9161" y="2671"/>
                  </a:lnTo>
                  <a:lnTo>
                    <a:pt x="9062" y="2651"/>
                  </a:lnTo>
                  <a:lnTo>
                    <a:pt x="8983" y="2631"/>
                  </a:lnTo>
                  <a:lnTo>
                    <a:pt x="8805" y="2552"/>
                  </a:lnTo>
                  <a:lnTo>
                    <a:pt x="8607" y="2414"/>
                  </a:lnTo>
                  <a:lnTo>
                    <a:pt x="8389" y="2216"/>
                  </a:lnTo>
                  <a:lnTo>
                    <a:pt x="7934" y="1761"/>
                  </a:lnTo>
                  <a:lnTo>
                    <a:pt x="7439" y="1247"/>
                  </a:lnTo>
                  <a:lnTo>
                    <a:pt x="7162" y="989"/>
                  </a:lnTo>
                  <a:lnTo>
                    <a:pt x="6866" y="752"/>
                  </a:lnTo>
                  <a:lnTo>
                    <a:pt x="6569" y="515"/>
                  </a:lnTo>
                  <a:lnTo>
                    <a:pt x="6252" y="317"/>
                  </a:lnTo>
                  <a:lnTo>
                    <a:pt x="6074" y="238"/>
                  </a:lnTo>
                  <a:lnTo>
                    <a:pt x="5896" y="158"/>
                  </a:lnTo>
                  <a:lnTo>
                    <a:pt x="5718" y="99"/>
                  </a:lnTo>
                  <a:lnTo>
                    <a:pt x="5540" y="40"/>
                  </a:lnTo>
                  <a:lnTo>
                    <a:pt x="5362" y="20"/>
                  </a:lnTo>
                  <a:lnTo>
                    <a:pt x="5164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9"/>
            <p:cNvSpPr/>
            <p:nvPr/>
          </p:nvSpPr>
          <p:spPr>
            <a:xfrm>
              <a:off x="3964550" y="5013925"/>
              <a:ext cx="59375" cy="63325"/>
            </a:xfrm>
            <a:custGeom>
              <a:avLst/>
              <a:gdLst/>
              <a:ahLst/>
              <a:cxnLst/>
              <a:rect l="l" t="t" r="r" b="b"/>
              <a:pathLst>
                <a:path w="2375" h="2533" extrusionOk="0">
                  <a:moveTo>
                    <a:pt x="2216" y="0"/>
                  </a:moveTo>
                  <a:lnTo>
                    <a:pt x="2137" y="20"/>
                  </a:lnTo>
                  <a:lnTo>
                    <a:pt x="2078" y="40"/>
                  </a:lnTo>
                  <a:lnTo>
                    <a:pt x="2038" y="99"/>
                  </a:lnTo>
                  <a:lnTo>
                    <a:pt x="2018" y="139"/>
                  </a:lnTo>
                  <a:lnTo>
                    <a:pt x="1999" y="356"/>
                  </a:lnTo>
                  <a:lnTo>
                    <a:pt x="1939" y="673"/>
                  </a:lnTo>
                  <a:lnTo>
                    <a:pt x="1860" y="1049"/>
                  </a:lnTo>
                  <a:lnTo>
                    <a:pt x="1761" y="1445"/>
                  </a:lnTo>
                  <a:lnTo>
                    <a:pt x="1682" y="1623"/>
                  </a:lnTo>
                  <a:lnTo>
                    <a:pt x="1623" y="1801"/>
                  </a:lnTo>
                  <a:lnTo>
                    <a:pt x="1544" y="1959"/>
                  </a:lnTo>
                  <a:lnTo>
                    <a:pt x="1445" y="2078"/>
                  </a:lnTo>
                  <a:lnTo>
                    <a:pt x="1346" y="2177"/>
                  </a:lnTo>
                  <a:lnTo>
                    <a:pt x="1247" y="2236"/>
                  </a:lnTo>
                  <a:lnTo>
                    <a:pt x="1148" y="2276"/>
                  </a:lnTo>
                  <a:lnTo>
                    <a:pt x="1089" y="2256"/>
                  </a:lnTo>
                  <a:lnTo>
                    <a:pt x="1029" y="2236"/>
                  </a:lnTo>
                  <a:lnTo>
                    <a:pt x="950" y="2216"/>
                  </a:lnTo>
                  <a:lnTo>
                    <a:pt x="891" y="2157"/>
                  </a:lnTo>
                  <a:lnTo>
                    <a:pt x="792" y="2038"/>
                  </a:lnTo>
                  <a:lnTo>
                    <a:pt x="713" y="1880"/>
                  </a:lnTo>
                  <a:lnTo>
                    <a:pt x="634" y="1702"/>
                  </a:lnTo>
                  <a:lnTo>
                    <a:pt x="574" y="1524"/>
                  </a:lnTo>
                  <a:lnTo>
                    <a:pt x="535" y="1326"/>
                  </a:lnTo>
                  <a:lnTo>
                    <a:pt x="475" y="1029"/>
                  </a:lnTo>
                  <a:lnTo>
                    <a:pt x="396" y="614"/>
                  </a:lnTo>
                  <a:lnTo>
                    <a:pt x="337" y="178"/>
                  </a:lnTo>
                  <a:lnTo>
                    <a:pt x="317" y="139"/>
                  </a:lnTo>
                  <a:lnTo>
                    <a:pt x="277" y="99"/>
                  </a:lnTo>
                  <a:lnTo>
                    <a:pt x="159" y="99"/>
                  </a:lnTo>
                  <a:lnTo>
                    <a:pt x="99" y="119"/>
                  </a:lnTo>
                  <a:lnTo>
                    <a:pt x="40" y="159"/>
                  </a:lnTo>
                  <a:lnTo>
                    <a:pt x="20" y="218"/>
                  </a:lnTo>
                  <a:lnTo>
                    <a:pt x="0" y="277"/>
                  </a:lnTo>
                  <a:lnTo>
                    <a:pt x="60" y="871"/>
                  </a:lnTo>
                  <a:lnTo>
                    <a:pt x="119" y="1227"/>
                  </a:lnTo>
                  <a:lnTo>
                    <a:pt x="218" y="1603"/>
                  </a:lnTo>
                  <a:lnTo>
                    <a:pt x="277" y="1781"/>
                  </a:lnTo>
                  <a:lnTo>
                    <a:pt x="337" y="1939"/>
                  </a:lnTo>
                  <a:lnTo>
                    <a:pt x="416" y="2097"/>
                  </a:lnTo>
                  <a:lnTo>
                    <a:pt x="515" y="2236"/>
                  </a:lnTo>
                  <a:lnTo>
                    <a:pt x="614" y="2335"/>
                  </a:lnTo>
                  <a:lnTo>
                    <a:pt x="732" y="2434"/>
                  </a:lnTo>
                  <a:lnTo>
                    <a:pt x="871" y="2493"/>
                  </a:lnTo>
                  <a:lnTo>
                    <a:pt x="1009" y="2533"/>
                  </a:lnTo>
                  <a:lnTo>
                    <a:pt x="1187" y="2513"/>
                  </a:lnTo>
                  <a:lnTo>
                    <a:pt x="1366" y="2473"/>
                  </a:lnTo>
                  <a:lnTo>
                    <a:pt x="1504" y="2394"/>
                  </a:lnTo>
                  <a:lnTo>
                    <a:pt x="1642" y="2295"/>
                  </a:lnTo>
                  <a:lnTo>
                    <a:pt x="1761" y="2157"/>
                  </a:lnTo>
                  <a:lnTo>
                    <a:pt x="1860" y="1999"/>
                  </a:lnTo>
                  <a:lnTo>
                    <a:pt x="1959" y="1820"/>
                  </a:lnTo>
                  <a:lnTo>
                    <a:pt x="2038" y="1623"/>
                  </a:lnTo>
                  <a:lnTo>
                    <a:pt x="2117" y="1425"/>
                  </a:lnTo>
                  <a:lnTo>
                    <a:pt x="2177" y="1227"/>
                  </a:lnTo>
                  <a:lnTo>
                    <a:pt x="2276" y="812"/>
                  </a:lnTo>
                  <a:lnTo>
                    <a:pt x="2335" y="436"/>
                  </a:lnTo>
                  <a:lnTo>
                    <a:pt x="2374" y="139"/>
                  </a:lnTo>
                  <a:lnTo>
                    <a:pt x="2355" y="80"/>
                  </a:lnTo>
                  <a:lnTo>
                    <a:pt x="2315" y="40"/>
                  </a:lnTo>
                  <a:lnTo>
                    <a:pt x="2276" y="20"/>
                  </a:lnTo>
                  <a:lnTo>
                    <a:pt x="2216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9"/>
            <p:cNvSpPr/>
            <p:nvPr/>
          </p:nvSpPr>
          <p:spPr>
            <a:xfrm>
              <a:off x="4108475" y="5009475"/>
              <a:ext cx="58875" cy="59375"/>
            </a:xfrm>
            <a:custGeom>
              <a:avLst/>
              <a:gdLst/>
              <a:ahLst/>
              <a:cxnLst/>
              <a:rect l="l" t="t" r="r" b="b"/>
              <a:pathLst>
                <a:path w="2355" h="2375" extrusionOk="0">
                  <a:moveTo>
                    <a:pt x="2315" y="0"/>
                  </a:moveTo>
                  <a:lnTo>
                    <a:pt x="2196" y="20"/>
                  </a:lnTo>
                  <a:lnTo>
                    <a:pt x="2078" y="60"/>
                  </a:lnTo>
                  <a:lnTo>
                    <a:pt x="2038" y="79"/>
                  </a:lnTo>
                  <a:lnTo>
                    <a:pt x="2018" y="119"/>
                  </a:lnTo>
                  <a:lnTo>
                    <a:pt x="2018" y="653"/>
                  </a:lnTo>
                  <a:lnTo>
                    <a:pt x="2018" y="950"/>
                  </a:lnTo>
                  <a:lnTo>
                    <a:pt x="1979" y="1247"/>
                  </a:lnTo>
                  <a:lnTo>
                    <a:pt x="1920" y="1543"/>
                  </a:lnTo>
                  <a:lnTo>
                    <a:pt x="1840" y="1820"/>
                  </a:lnTo>
                  <a:lnTo>
                    <a:pt x="1781" y="1939"/>
                  </a:lnTo>
                  <a:lnTo>
                    <a:pt x="1722" y="2058"/>
                  </a:lnTo>
                  <a:lnTo>
                    <a:pt x="1643" y="2157"/>
                  </a:lnTo>
                  <a:lnTo>
                    <a:pt x="1544" y="2256"/>
                  </a:lnTo>
                  <a:lnTo>
                    <a:pt x="1524" y="2256"/>
                  </a:lnTo>
                  <a:lnTo>
                    <a:pt x="1484" y="2275"/>
                  </a:lnTo>
                  <a:lnTo>
                    <a:pt x="1405" y="2236"/>
                  </a:lnTo>
                  <a:lnTo>
                    <a:pt x="1326" y="2177"/>
                  </a:lnTo>
                  <a:lnTo>
                    <a:pt x="1227" y="2097"/>
                  </a:lnTo>
                  <a:lnTo>
                    <a:pt x="1069" y="1939"/>
                  </a:lnTo>
                  <a:lnTo>
                    <a:pt x="970" y="1820"/>
                  </a:lnTo>
                  <a:lnTo>
                    <a:pt x="871" y="1642"/>
                  </a:lnTo>
                  <a:lnTo>
                    <a:pt x="772" y="1464"/>
                  </a:lnTo>
                  <a:lnTo>
                    <a:pt x="614" y="1069"/>
                  </a:lnTo>
                  <a:lnTo>
                    <a:pt x="456" y="614"/>
                  </a:lnTo>
                  <a:lnTo>
                    <a:pt x="337" y="139"/>
                  </a:lnTo>
                  <a:lnTo>
                    <a:pt x="317" y="119"/>
                  </a:lnTo>
                  <a:lnTo>
                    <a:pt x="159" y="119"/>
                  </a:lnTo>
                  <a:lnTo>
                    <a:pt x="40" y="178"/>
                  </a:lnTo>
                  <a:lnTo>
                    <a:pt x="20" y="198"/>
                  </a:lnTo>
                  <a:lnTo>
                    <a:pt x="1" y="218"/>
                  </a:lnTo>
                  <a:lnTo>
                    <a:pt x="80" y="534"/>
                  </a:lnTo>
                  <a:lnTo>
                    <a:pt x="159" y="910"/>
                  </a:lnTo>
                  <a:lnTo>
                    <a:pt x="297" y="1286"/>
                  </a:lnTo>
                  <a:lnTo>
                    <a:pt x="376" y="1464"/>
                  </a:lnTo>
                  <a:lnTo>
                    <a:pt x="456" y="1642"/>
                  </a:lnTo>
                  <a:lnTo>
                    <a:pt x="554" y="1820"/>
                  </a:lnTo>
                  <a:lnTo>
                    <a:pt x="673" y="1979"/>
                  </a:lnTo>
                  <a:lnTo>
                    <a:pt x="792" y="2117"/>
                  </a:lnTo>
                  <a:lnTo>
                    <a:pt x="911" y="2216"/>
                  </a:lnTo>
                  <a:lnTo>
                    <a:pt x="1069" y="2315"/>
                  </a:lnTo>
                  <a:lnTo>
                    <a:pt x="1227" y="2355"/>
                  </a:lnTo>
                  <a:lnTo>
                    <a:pt x="1385" y="2374"/>
                  </a:lnTo>
                  <a:lnTo>
                    <a:pt x="1583" y="2374"/>
                  </a:lnTo>
                  <a:lnTo>
                    <a:pt x="1722" y="2315"/>
                  </a:lnTo>
                  <a:lnTo>
                    <a:pt x="1840" y="2256"/>
                  </a:lnTo>
                  <a:lnTo>
                    <a:pt x="1959" y="2137"/>
                  </a:lnTo>
                  <a:lnTo>
                    <a:pt x="2058" y="2018"/>
                  </a:lnTo>
                  <a:lnTo>
                    <a:pt x="2137" y="1880"/>
                  </a:lnTo>
                  <a:lnTo>
                    <a:pt x="2196" y="1722"/>
                  </a:lnTo>
                  <a:lnTo>
                    <a:pt x="2236" y="1563"/>
                  </a:lnTo>
                  <a:lnTo>
                    <a:pt x="2276" y="1385"/>
                  </a:lnTo>
                  <a:lnTo>
                    <a:pt x="2335" y="1009"/>
                  </a:lnTo>
                  <a:lnTo>
                    <a:pt x="2355" y="633"/>
                  </a:lnTo>
                  <a:lnTo>
                    <a:pt x="2355" y="40"/>
                  </a:lnTo>
                  <a:lnTo>
                    <a:pt x="2355" y="20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9"/>
            <p:cNvSpPr/>
            <p:nvPr/>
          </p:nvSpPr>
          <p:spPr>
            <a:xfrm>
              <a:off x="3948725" y="5039150"/>
              <a:ext cx="66800" cy="66300"/>
            </a:xfrm>
            <a:custGeom>
              <a:avLst/>
              <a:gdLst/>
              <a:ahLst/>
              <a:cxnLst/>
              <a:rect l="l" t="t" r="r" b="b"/>
              <a:pathLst>
                <a:path w="2672" h="2652" extrusionOk="0">
                  <a:moveTo>
                    <a:pt x="1365" y="297"/>
                  </a:moveTo>
                  <a:lnTo>
                    <a:pt x="1445" y="317"/>
                  </a:lnTo>
                  <a:lnTo>
                    <a:pt x="1642" y="356"/>
                  </a:lnTo>
                  <a:lnTo>
                    <a:pt x="1820" y="436"/>
                  </a:lnTo>
                  <a:lnTo>
                    <a:pt x="1999" y="535"/>
                  </a:lnTo>
                  <a:lnTo>
                    <a:pt x="2117" y="673"/>
                  </a:lnTo>
                  <a:lnTo>
                    <a:pt x="2236" y="851"/>
                  </a:lnTo>
                  <a:lnTo>
                    <a:pt x="2315" y="1029"/>
                  </a:lnTo>
                  <a:lnTo>
                    <a:pt x="2355" y="1227"/>
                  </a:lnTo>
                  <a:lnTo>
                    <a:pt x="2355" y="1425"/>
                  </a:lnTo>
                  <a:lnTo>
                    <a:pt x="2315" y="1623"/>
                  </a:lnTo>
                  <a:lnTo>
                    <a:pt x="2236" y="1820"/>
                  </a:lnTo>
                  <a:lnTo>
                    <a:pt x="2117" y="1979"/>
                  </a:lnTo>
                  <a:lnTo>
                    <a:pt x="1979" y="2117"/>
                  </a:lnTo>
                  <a:lnTo>
                    <a:pt x="1820" y="2216"/>
                  </a:lnTo>
                  <a:lnTo>
                    <a:pt x="1642" y="2295"/>
                  </a:lnTo>
                  <a:lnTo>
                    <a:pt x="1445" y="2335"/>
                  </a:lnTo>
                  <a:lnTo>
                    <a:pt x="1227" y="2335"/>
                  </a:lnTo>
                  <a:lnTo>
                    <a:pt x="1029" y="2295"/>
                  </a:lnTo>
                  <a:lnTo>
                    <a:pt x="851" y="2216"/>
                  </a:lnTo>
                  <a:lnTo>
                    <a:pt x="693" y="2097"/>
                  </a:lnTo>
                  <a:lnTo>
                    <a:pt x="554" y="1959"/>
                  </a:lnTo>
                  <a:lnTo>
                    <a:pt x="436" y="1801"/>
                  </a:lnTo>
                  <a:lnTo>
                    <a:pt x="356" y="1603"/>
                  </a:lnTo>
                  <a:lnTo>
                    <a:pt x="317" y="1425"/>
                  </a:lnTo>
                  <a:lnTo>
                    <a:pt x="317" y="1207"/>
                  </a:lnTo>
                  <a:lnTo>
                    <a:pt x="356" y="1029"/>
                  </a:lnTo>
                  <a:lnTo>
                    <a:pt x="436" y="851"/>
                  </a:lnTo>
                  <a:lnTo>
                    <a:pt x="535" y="693"/>
                  </a:lnTo>
                  <a:lnTo>
                    <a:pt x="673" y="554"/>
                  </a:lnTo>
                  <a:lnTo>
                    <a:pt x="811" y="455"/>
                  </a:lnTo>
                  <a:lnTo>
                    <a:pt x="990" y="356"/>
                  </a:lnTo>
                  <a:lnTo>
                    <a:pt x="1168" y="317"/>
                  </a:lnTo>
                  <a:lnTo>
                    <a:pt x="1365" y="297"/>
                  </a:lnTo>
                  <a:close/>
                  <a:moveTo>
                    <a:pt x="1207" y="0"/>
                  </a:moveTo>
                  <a:lnTo>
                    <a:pt x="1069" y="20"/>
                  </a:lnTo>
                  <a:lnTo>
                    <a:pt x="950" y="60"/>
                  </a:lnTo>
                  <a:lnTo>
                    <a:pt x="831" y="99"/>
                  </a:lnTo>
                  <a:lnTo>
                    <a:pt x="713" y="159"/>
                  </a:lnTo>
                  <a:lnTo>
                    <a:pt x="594" y="218"/>
                  </a:lnTo>
                  <a:lnTo>
                    <a:pt x="495" y="297"/>
                  </a:lnTo>
                  <a:lnTo>
                    <a:pt x="396" y="376"/>
                  </a:lnTo>
                  <a:lnTo>
                    <a:pt x="317" y="475"/>
                  </a:lnTo>
                  <a:lnTo>
                    <a:pt x="238" y="574"/>
                  </a:lnTo>
                  <a:lnTo>
                    <a:pt x="178" y="673"/>
                  </a:lnTo>
                  <a:lnTo>
                    <a:pt x="119" y="792"/>
                  </a:lnTo>
                  <a:lnTo>
                    <a:pt x="60" y="930"/>
                  </a:lnTo>
                  <a:lnTo>
                    <a:pt x="40" y="1049"/>
                  </a:lnTo>
                  <a:lnTo>
                    <a:pt x="20" y="1187"/>
                  </a:lnTo>
                  <a:lnTo>
                    <a:pt x="0" y="1306"/>
                  </a:lnTo>
                  <a:lnTo>
                    <a:pt x="20" y="1445"/>
                  </a:lnTo>
                  <a:lnTo>
                    <a:pt x="20" y="1583"/>
                  </a:lnTo>
                  <a:lnTo>
                    <a:pt x="60" y="1702"/>
                  </a:lnTo>
                  <a:lnTo>
                    <a:pt x="99" y="1820"/>
                  </a:lnTo>
                  <a:lnTo>
                    <a:pt x="159" y="1939"/>
                  </a:lnTo>
                  <a:lnTo>
                    <a:pt x="218" y="2058"/>
                  </a:lnTo>
                  <a:lnTo>
                    <a:pt x="297" y="2157"/>
                  </a:lnTo>
                  <a:lnTo>
                    <a:pt x="396" y="2256"/>
                  </a:lnTo>
                  <a:lnTo>
                    <a:pt x="495" y="2355"/>
                  </a:lnTo>
                  <a:lnTo>
                    <a:pt x="594" y="2434"/>
                  </a:lnTo>
                  <a:lnTo>
                    <a:pt x="693" y="2493"/>
                  </a:lnTo>
                  <a:lnTo>
                    <a:pt x="811" y="2552"/>
                  </a:lnTo>
                  <a:lnTo>
                    <a:pt x="930" y="2592"/>
                  </a:lnTo>
                  <a:lnTo>
                    <a:pt x="1069" y="2632"/>
                  </a:lnTo>
                  <a:lnTo>
                    <a:pt x="1187" y="2651"/>
                  </a:lnTo>
                  <a:lnTo>
                    <a:pt x="1425" y="2651"/>
                  </a:lnTo>
                  <a:lnTo>
                    <a:pt x="1543" y="2632"/>
                  </a:lnTo>
                  <a:lnTo>
                    <a:pt x="1801" y="2572"/>
                  </a:lnTo>
                  <a:lnTo>
                    <a:pt x="2018" y="2473"/>
                  </a:lnTo>
                  <a:lnTo>
                    <a:pt x="2216" y="2315"/>
                  </a:lnTo>
                  <a:lnTo>
                    <a:pt x="2374" y="2137"/>
                  </a:lnTo>
                  <a:lnTo>
                    <a:pt x="2513" y="1939"/>
                  </a:lnTo>
                  <a:lnTo>
                    <a:pt x="2612" y="1702"/>
                  </a:lnTo>
                  <a:lnTo>
                    <a:pt x="2632" y="1583"/>
                  </a:lnTo>
                  <a:lnTo>
                    <a:pt x="2651" y="1464"/>
                  </a:lnTo>
                  <a:lnTo>
                    <a:pt x="2671" y="1326"/>
                  </a:lnTo>
                  <a:lnTo>
                    <a:pt x="2651" y="1187"/>
                  </a:lnTo>
                  <a:lnTo>
                    <a:pt x="2632" y="1069"/>
                  </a:lnTo>
                  <a:lnTo>
                    <a:pt x="2612" y="930"/>
                  </a:lnTo>
                  <a:lnTo>
                    <a:pt x="2572" y="811"/>
                  </a:lnTo>
                  <a:lnTo>
                    <a:pt x="2513" y="693"/>
                  </a:lnTo>
                  <a:lnTo>
                    <a:pt x="2454" y="594"/>
                  </a:lnTo>
                  <a:lnTo>
                    <a:pt x="2374" y="495"/>
                  </a:lnTo>
                  <a:lnTo>
                    <a:pt x="2275" y="396"/>
                  </a:lnTo>
                  <a:lnTo>
                    <a:pt x="2196" y="297"/>
                  </a:lnTo>
                  <a:lnTo>
                    <a:pt x="2097" y="218"/>
                  </a:lnTo>
                  <a:lnTo>
                    <a:pt x="1979" y="159"/>
                  </a:lnTo>
                  <a:lnTo>
                    <a:pt x="1860" y="99"/>
                  </a:lnTo>
                  <a:lnTo>
                    <a:pt x="1741" y="60"/>
                  </a:lnTo>
                  <a:lnTo>
                    <a:pt x="1603" y="20"/>
                  </a:lnTo>
                  <a:lnTo>
                    <a:pt x="14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9"/>
            <p:cNvSpPr/>
            <p:nvPr/>
          </p:nvSpPr>
          <p:spPr>
            <a:xfrm>
              <a:off x="3732575" y="4895225"/>
              <a:ext cx="695925" cy="90025"/>
            </a:xfrm>
            <a:custGeom>
              <a:avLst/>
              <a:gdLst/>
              <a:ahLst/>
              <a:cxnLst/>
              <a:rect l="l" t="t" r="r" b="b"/>
              <a:pathLst>
                <a:path w="27837" h="3601" extrusionOk="0">
                  <a:moveTo>
                    <a:pt x="258" y="0"/>
                  </a:moveTo>
                  <a:lnTo>
                    <a:pt x="1" y="396"/>
                  </a:lnTo>
                  <a:lnTo>
                    <a:pt x="238" y="534"/>
                  </a:lnTo>
                  <a:lnTo>
                    <a:pt x="871" y="891"/>
                  </a:lnTo>
                  <a:lnTo>
                    <a:pt x="1326" y="1128"/>
                  </a:lnTo>
                  <a:lnTo>
                    <a:pt x="1880" y="1385"/>
                  </a:lnTo>
                  <a:lnTo>
                    <a:pt x="2513" y="1642"/>
                  </a:lnTo>
                  <a:lnTo>
                    <a:pt x="3226" y="1939"/>
                  </a:lnTo>
                  <a:lnTo>
                    <a:pt x="4017" y="2216"/>
                  </a:lnTo>
                  <a:lnTo>
                    <a:pt x="4868" y="2513"/>
                  </a:lnTo>
                  <a:lnTo>
                    <a:pt x="5797" y="2770"/>
                  </a:lnTo>
                  <a:lnTo>
                    <a:pt x="6787" y="3007"/>
                  </a:lnTo>
                  <a:lnTo>
                    <a:pt x="7835" y="3225"/>
                  </a:lnTo>
                  <a:lnTo>
                    <a:pt x="8369" y="3324"/>
                  </a:lnTo>
                  <a:lnTo>
                    <a:pt x="8923" y="3403"/>
                  </a:lnTo>
                  <a:lnTo>
                    <a:pt x="9497" y="3462"/>
                  </a:lnTo>
                  <a:lnTo>
                    <a:pt x="10071" y="3522"/>
                  </a:lnTo>
                  <a:lnTo>
                    <a:pt x="10664" y="3561"/>
                  </a:lnTo>
                  <a:lnTo>
                    <a:pt x="11278" y="3581"/>
                  </a:lnTo>
                  <a:lnTo>
                    <a:pt x="11832" y="3601"/>
                  </a:lnTo>
                  <a:lnTo>
                    <a:pt x="12405" y="3601"/>
                  </a:lnTo>
                  <a:lnTo>
                    <a:pt x="12979" y="3581"/>
                  </a:lnTo>
                  <a:lnTo>
                    <a:pt x="13553" y="3542"/>
                  </a:lnTo>
                  <a:lnTo>
                    <a:pt x="14957" y="3423"/>
                  </a:lnTo>
                  <a:lnTo>
                    <a:pt x="16342" y="3265"/>
                  </a:lnTo>
                  <a:lnTo>
                    <a:pt x="17688" y="3067"/>
                  </a:lnTo>
                  <a:lnTo>
                    <a:pt x="18973" y="2869"/>
                  </a:lnTo>
                  <a:lnTo>
                    <a:pt x="20220" y="2651"/>
                  </a:lnTo>
                  <a:lnTo>
                    <a:pt x="21387" y="2414"/>
                  </a:lnTo>
                  <a:lnTo>
                    <a:pt x="22495" y="2176"/>
                  </a:lnTo>
                  <a:lnTo>
                    <a:pt x="23504" y="1939"/>
                  </a:lnTo>
                  <a:lnTo>
                    <a:pt x="24454" y="1721"/>
                  </a:lnTo>
                  <a:lnTo>
                    <a:pt x="25284" y="1504"/>
                  </a:lnTo>
                  <a:lnTo>
                    <a:pt x="26650" y="1128"/>
                  </a:lnTo>
                  <a:lnTo>
                    <a:pt x="27520" y="851"/>
                  </a:lnTo>
                  <a:lnTo>
                    <a:pt x="27837" y="752"/>
                  </a:lnTo>
                  <a:lnTo>
                    <a:pt x="27678" y="317"/>
                  </a:lnTo>
                  <a:lnTo>
                    <a:pt x="27362" y="416"/>
                  </a:lnTo>
                  <a:lnTo>
                    <a:pt x="26511" y="673"/>
                  </a:lnTo>
                  <a:lnTo>
                    <a:pt x="25166" y="1049"/>
                  </a:lnTo>
                  <a:lnTo>
                    <a:pt x="24315" y="1266"/>
                  </a:lnTo>
                  <a:lnTo>
                    <a:pt x="23405" y="1484"/>
                  </a:lnTo>
                  <a:lnTo>
                    <a:pt x="22376" y="1721"/>
                  </a:lnTo>
                  <a:lnTo>
                    <a:pt x="21288" y="1959"/>
                  </a:lnTo>
                  <a:lnTo>
                    <a:pt x="20121" y="2196"/>
                  </a:lnTo>
                  <a:lnTo>
                    <a:pt x="18894" y="2414"/>
                  </a:lnTo>
                  <a:lnTo>
                    <a:pt x="17608" y="2612"/>
                  </a:lnTo>
                  <a:lnTo>
                    <a:pt x="16283" y="2790"/>
                  </a:lnTo>
                  <a:lnTo>
                    <a:pt x="14918" y="2948"/>
                  </a:lnTo>
                  <a:lnTo>
                    <a:pt x="13533" y="3067"/>
                  </a:lnTo>
                  <a:lnTo>
                    <a:pt x="12821" y="3106"/>
                  </a:lnTo>
                  <a:lnTo>
                    <a:pt x="12148" y="3126"/>
                  </a:lnTo>
                  <a:lnTo>
                    <a:pt x="11475" y="3126"/>
                  </a:lnTo>
                  <a:lnTo>
                    <a:pt x="10823" y="3106"/>
                  </a:lnTo>
                  <a:lnTo>
                    <a:pt x="10170" y="3067"/>
                  </a:lnTo>
                  <a:lnTo>
                    <a:pt x="9537" y="3007"/>
                  </a:lnTo>
                  <a:lnTo>
                    <a:pt x="8923" y="2928"/>
                  </a:lnTo>
                  <a:lnTo>
                    <a:pt x="8310" y="2829"/>
                  </a:lnTo>
                  <a:lnTo>
                    <a:pt x="7717" y="2730"/>
                  </a:lnTo>
                  <a:lnTo>
                    <a:pt x="7143" y="2612"/>
                  </a:lnTo>
                  <a:lnTo>
                    <a:pt x="6589" y="2493"/>
                  </a:lnTo>
                  <a:lnTo>
                    <a:pt x="6055" y="2355"/>
                  </a:lnTo>
                  <a:lnTo>
                    <a:pt x="5046" y="2078"/>
                  </a:lnTo>
                  <a:lnTo>
                    <a:pt x="4116" y="1761"/>
                  </a:lnTo>
                  <a:lnTo>
                    <a:pt x="3265" y="1444"/>
                  </a:lnTo>
                  <a:lnTo>
                    <a:pt x="2513" y="1148"/>
                  </a:lnTo>
                  <a:lnTo>
                    <a:pt x="1861" y="851"/>
                  </a:lnTo>
                  <a:lnTo>
                    <a:pt x="1307" y="574"/>
                  </a:lnTo>
                  <a:lnTo>
                    <a:pt x="852" y="356"/>
                  </a:lnTo>
                  <a:lnTo>
                    <a:pt x="535" y="178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9"/>
            <p:cNvSpPr/>
            <p:nvPr/>
          </p:nvSpPr>
          <p:spPr>
            <a:xfrm>
              <a:off x="3725650" y="4798275"/>
              <a:ext cx="727075" cy="153350"/>
            </a:xfrm>
            <a:custGeom>
              <a:avLst/>
              <a:gdLst/>
              <a:ahLst/>
              <a:cxnLst/>
              <a:rect l="l" t="t" r="r" b="b"/>
              <a:pathLst>
                <a:path w="29083" h="6134" extrusionOk="0">
                  <a:moveTo>
                    <a:pt x="13394" y="1"/>
                  </a:moveTo>
                  <a:lnTo>
                    <a:pt x="12227" y="40"/>
                  </a:lnTo>
                  <a:lnTo>
                    <a:pt x="11100" y="100"/>
                  </a:lnTo>
                  <a:lnTo>
                    <a:pt x="10011" y="198"/>
                  </a:lnTo>
                  <a:lnTo>
                    <a:pt x="8983" y="337"/>
                  </a:lnTo>
                  <a:lnTo>
                    <a:pt x="8013" y="495"/>
                  </a:lnTo>
                  <a:lnTo>
                    <a:pt x="7083" y="673"/>
                  </a:lnTo>
                  <a:lnTo>
                    <a:pt x="6193" y="851"/>
                  </a:lnTo>
                  <a:lnTo>
                    <a:pt x="5382" y="1069"/>
                  </a:lnTo>
                  <a:lnTo>
                    <a:pt x="4610" y="1267"/>
                  </a:lnTo>
                  <a:lnTo>
                    <a:pt x="3898" y="1504"/>
                  </a:lnTo>
                  <a:lnTo>
                    <a:pt x="3226" y="1722"/>
                  </a:lnTo>
                  <a:lnTo>
                    <a:pt x="2632" y="1939"/>
                  </a:lnTo>
                  <a:lnTo>
                    <a:pt x="2098" y="2137"/>
                  </a:lnTo>
                  <a:lnTo>
                    <a:pt x="1603" y="2355"/>
                  </a:lnTo>
                  <a:lnTo>
                    <a:pt x="1188" y="2533"/>
                  </a:lnTo>
                  <a:lnTo>
                    <a:pt x="535" y="2850"/>
                  </a:lnTo>
                  <a:lnTo>
                    <a:pt x="139" y="3067"/>
                  </a:lnTo>
                  <a:lnTo>
                    <a:pt x="1" y="3126"/>
                  </a:lnTo>
                  <a:lnTo>
                    <a:pt x="515" y="3443"/>
                  </a:lnTo>
                  <a:lnTo>
                    <a:pt x="1049" y="3740"/>
                  </a:lnTo>
                  <a:lnTo>
                    <a:pt x="1584" y="3997"/>
                  </a:lnTo>
                  <a:lnTo>
                    <a:pt x="2138" y="4254"/>
                  </a:lnTo>
                  <a:lnTo>
                    <a:pt x="2691" y="4492"/>
                  </a:lnTo>
                  <a:lnTo>
                    <a:pt x="3245" y="4709"/>
                  </a:lnTo>
                  <a:lnTo>
                    <a:pt x="3819" y="4907"/>
                  </a:lnTo>
                  <a:lnTo>
                    <a:pt x="4393" y="5085"/>
                  </a:lnTo>
                  <a:lnTo>
                    <a:pt x="4967" y="5243"/>
                  </a:lnTo>
                  <a:lnTo>
                    <a:pt x="5560" y="5402"/>
                  </a:lnTo>
                  <a:lnTo>
                    <a:pt x="6154" y="5520"/>
                  </a:lnTo>
                  <a:lnTo>
                    <a:pt x="6747" y="5659"/>
                  </a:lnTo>
                  <a:lnTo>
                    <a:pt x="7341" y="5758"/>
                  </a:lnTo>
                  <a:lnTo>
                    <a:pt x="7954" y="5857"/>
                  </a:lnTo>
                  <a:lnTo>
                    <a:pt x="8547" y="5916"/>
                  </a:lnTo>
                  <a:lnTo>
                    <a:pt x="9161" y="5995"/>
                  </a:lnTo>
                  <a:lnTo>
                    <a:pt x="9774" y="6035"/>
                  </a:lnTo>
                  <a:lnTo>
                    <a:pt x="10368" y="6094"/>
                  </a:lnTo>
                  <a:lnTo>
                    <a:pt x="11594" y="6134"/>
                  </a:lnTo>
                  <a:lnTo>
                    <a:pt x="12801" y="6134"/>
                  </a:lnTo>
                  <a:lnTo>
                    <a:pt x="14008" y="6114"/>
                  </a:lnTo>
                  <a:lnTo>
                    <a:pt x="15195" y="6035"/>
                  </a:lnTo>
                  <a:lnTo>
                    <a:pt x="16382" y="5936"/>
                  </a:lnTo>
                  <a:lnTo>
                    <a:pt x="17529" y="5817"/>
                  </a:lnTo>
                  <a:lnTo>
                    <a:pt x="18637" y="5659"/>
                  </a:lnTo>
                  <a:lnTo>
                    <a:pt x="19745" y="5501"/>
                  </a:lnTo>
                  <a:lnTo>
                    <a:pt x="20794" y="5322"/>
                  </a:lnTo>
                  <a:lnTo>
                    <a:pt x="21803" y="5125"/>
                  </a:lnTo>
                  <a:lnTo>
                    <a:pt x="22772" y="4907"/>
                  </a:lnTo>
                  <a:lnTo>
                    <a:pt x="23682" y="4689"/>
                  </a:lnTo>
                  <a:lnTo>
                    <a:pt x="24553" y="4492"/>
                  </a:lnTo>
                  <a:lnTo>
                    <a:pt x="26076" y="4076"/>
                  </a:lnTo>
                  <a:lnTo>
                    <a:pt x="27342" y="3700"/>
                  </a:lnTo>
                  <a:lnTo>
                    <a:pt x="28292" y="3403"/>
                  </a:lnTo>
                  <a:lnTo>
                    <a:pt x="29083" y="3126"/>
                  </a:lnTo>
                  <a:lnTo>
                    <a:pt x="28272" y="2790"/>
                  </a:lnTo>
                  <a:lnTo>
                    <a:pt x="27481" y="2493"/>
                  </a:lnTo>
                  <a:lnTo>
                    <a:pt x="26669" y="2216"/>
                  </a:lnTo>
                  <a:lnTo>
                    <a:pt x="25898" y="1959"/>
                  </a:lnTo>
                  <a:lnTo>
                    <a:pt x="25106" y="1722"/>
                  </a:lnTo>
                  <a:lnTo>
                    <a:pt x="24335" y="1484"/>
                  </a:lnTo>
                  <a:lnTo>
                    <a:pt x="23583" y="1287"/>
                  </a:lnTo>
                  <a:lnTo>
                    <a:pt x="22831" y="1109"/>
                  </a:lnTo>
                  <a:lnTo>
                    <a:pt x="22099" y="930"/>
                  </a:lnTo>
                  <a:lnTo>
                    <a:pt x="21367" y="772"/>
                  </a:lnTo>
                  <a:lnTo>
                    <a:pt x="20635" y="634"/>
                  </a:lnTo>
                  <a:lnTo>
                    <a:pt x="19923" y="515"/>
                  </a:lnTo>
                  <a:lnTo>
                    <a:pt x="19231" y="396"/>
                  </a:lnTo>
                  <a:lnTo>
                    <a:pt x="18538" y="297"/>
                  </a:lnTo>
                  <a:lnTo>
                    <a:pt x="17866" y="218"/>
                  </a:lnTo>
                  <a:lnTo>
                    <a:pt x="17193" y="159"/>
                  </a:lnTo>
                  <a:lnTo>
                    <a:pt x="15887" y="60"/>
                  </a:lnTo>
                  <a:lnTo>
                    <a:pt x="146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9"/>
            <p:cNvSpPr/>
            <p:nvPr/>
          </p:nvSpPr>
          <p:spPr>
            <a:xfrm>
              <a:off x="3810725" y="4876925"/>
              <a:ext cx="31200" cy="35125"/>
            </a:xfrm>
            <a:custGeom>
              <a:avLst/>
              <a:gdLst/>
              <a:ahLst/>
              <a:cxnLst/>
              <a:rect l="l" t="t" r="r" b="b"/>
              <a:pathLst>
                <a:path w="1248" h="1405" extrusionOk="0">
                  <a:moveTo>
                    <a:pt x="119" y="0"/>
                  </a:moveTo>
                  <a:lnTo>
                    <a:pt x="40" y="20"/>
                  </a:lnTo>
                  <a:lnTo>
                    <a:pt x="1" y="79"/>
                  </a:lnTo>
                  <a:lnTo>
                    <a:pt x="1" y="99"/>
                  </a:lnTo>
                  <a:lnTo>
                    <a:pt x="20" y="119"/>
                  </a:lnTo>
                  <a:lnTo>
                    <a:pt x="40" y="139"/>
                  </a:lnTo>
                  <a:lnTo>
                    <a:pt x="218" y="139"/>
                  </a:lnTo>
                  <a:lnTo>
                    <a:pt x="377" y="159"/>
                  </a:lnTo>
                  <a:lnTo>
                    <a:pt x="535" y="178"/>
                  </a:lnTo>
                  <a:lnTo>
                    <a:pt x="693" y="238"/>
                  </a:lnTo>
                  <a:lnTo>
                    <a:pt x="832" y="297"/>
                  </a:lnTo>
                  <a:lnTo>
                    <a:pt x="950" y="396"/>
                  </a:lnTo>
                  <a:lnTo>
                    <a:pt x="990" y="455"/>
                  </a:lnTo>
                  <a:lnTo>
                    <a:pt x="1010" y="515"/>
                  </a:lnTo>
                  <a:lnTo>
                    <a:pt x="1029" y="594"/>
                  </a:lnTo>
                  <a:lnTo>
                    <a:pt x="1010" y="653"/>
                  </a:lnTo>
                  <a:lnTo>
                    <a:pt x="990" y="772"/>
                  </a:lnTo>
                  <a:lnTo>
                    <a:pt x="911" y="871"/>
                  </a:lnTo>
                  <a:lnTo>
                    <a:pt x="812" y="970"/>
                  </a:lnTo>
                  <a:lnTo>
                    <a:pt x="693" y="1049"/>
                  </a:lnTo>
                  <a:lnTo>
                    <a:pt x="456" y="1207"/>
                  </a:lnTo>
                  <a:lnTo>
                    <a:pt x="238" y="1326"/>
                  </a:lnTo>
                  <a:lnTo>
                    <a:pt x="218" y="1346"/>
                  </a:lnTo>
                  <a:lnTo>
                    <a:pt x="218" y="1365"/>
                  </a:lnTo>
                  <a:lnTo>
                    <a:pt x="258" y="1405"/>
                  </a:lnTo>
                  <a:lnTo>
                    <a:pt x="357" y="1405"/>
                  </a:lnTo>
                  <a:lnTo>
                    <a:pt x="416" y="1385"/>
                  </a:lnTo>
                  <a:lnTo>
                    <a:pt x="673" y="1207"/>
                  </a:lnTo>
                  <a:lnTo>
                    <a:pt x="950" y="1029"/>
                  </a:lnTo>
                  <a:lnTo>
                    <a:pt x="1069" y="930"/>
                  </a:lnTo>
                  <a:lnTo>
                    <a:pt x="1168" y="811"/>
                  </a:lnTo>
                  <a:lnTo>
                    <a:pt x="1227" y="693"/>
                  </a:lnTo>
                  <a:lnTo>
                    <a:pt x="1247" y="614"/>
                  </a:lnTo>
                  <a:lnTo>
                    <a:pt x="1247" y="534"/>
                  </a:lnTo>
                  <a:lnTo>
                    <a:pt x="1247" y="455"/>
                  </a:lnTo>
                  <a:lnTo>
                    <a:pt x="1207" y="376"/>
                  </a:lnTo>
                  <a:lnTo>
                    <a:pt x="1168" y="317"/>
                  </a:lnTo>
                  <a:lnTo>
                    <a:pt x="1109" y="257"/>
                  </a:lnTo>
                  <a:lnTo>
                    <a:pt x="970" y="159"/>
                  </a:lnTo>
                  <a:lnTo>
                    <a:pt x="812" y="99"/>
                  </a:lnTo>
                  <a:lnTo>
                    <a:pt x="614" y="40"/>
                  </a:lnTo>
                  <a:lnTo>
                    <a:pt x="436" y="2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9"/>
            <p:cNvSpPr/>
            <p:nvPr/>
          </p:nvSpPr>
          <p:spPr>
            <a:xfrm>
              <a:off x="3838925" y="4864550"/>
              <a:ext cx="36125" cy="49000"/>
            </a:xfrm>
            <a:custGeom>
              <a:avLst/>
              <a:gdLst/>
              <a:ahLst/>
              <a:cxnLst/>
              <a:rect l="l" t="t" r="r" b="b"/>
              <a:pathLst>
                <a:path w="1445" h="1960" extrusionOk="0">
                  <a:moveTo>
                    <a:pt x="79" y="1"/>
                  </a:moveTo>
                  <a:lnTo>
                    <a:pt x="40" y="20"/>
                  </a:lnTo>
                  <a:lnTo>
                    <a:pt x="20" y="60"/>
                  </a:lnTo>
                  <a:lnTo>
                    <a:pt x="0" y="80"/>
                  </a:lnTo>
                  <a:lnTo>
                    <a:pt x="0" y="119"/>
                  </a:lnTo>
                  <a:lnTo>
                    <a:pt x="20" y="139"/>
                  </a:lnTo>
                  <a:lnTo>
                    <a:pt x="60" y="159"/>
                  </a:lnTo>
                  <a:lnTo>
                    <a:pt x="277" y="159"/>
                  </a:lnTo>
                  <a:lnTo>
                    <a:pt x="436" y="199"/>
                  </a:lnTo>
                  <a:lnTo>
                    <a:pt x="594" y="258"/>
                  </a:lnTo>
                  <a:lnTo>
                    <a:pt x="732" y="317"/>
                  </a:lnTo>
                  <a:lnTo>
                    <a:pt x="851" y="416"/>
                  </a:lnTo>
                  <a:lnTo>
                    <a:pt x="950" y="515"/>
                  </a:lnTo>
                  <a:lnTo>
                    <a:pt x="1049" y="634"/>
                  </a:lnTo>
                  <a:lnTo>
                    <a:pt x="1108" y="752"/>
                  </a:lnTo>
                  <a:lnTo>
                    <a:pt x="1168" y="891"/>
                  </a:lnTo>
                  <a:lnTo>
                    <a:pt x="1187" y="1029"/>
                  </a:lnTo>
                  <a:lnTo>
                    <a:pt x="1207" y="1168"/>
                  </a:lnTo>
                  <a:lnTo>
                    <a:pt x="1187" y="1306"/>
                  </a:lnTo>
                  <a:lnTo>
                    <a:pt x="1148" y="1465"/>
                  </a:lnTo>
                  <a:lnTo>
                    <a:pt x="1069" y="1603"/>
                  </a:lnTo>
                  <a:lnTo>
                    <a:pt x="970" y="1742"/>
                  </a:lnTo>
                  <a:lnTo>
                    <a:pt x="851" y="1860"/>
                  </a:lnTo>
                  <a:lnTo>
                    <a:pt x="831" y="1900"/>
                  </a:lnTo>
                  <a:lnTo>
                    <a:pt x="831" y="1920"/>
                  </a:lnTo>
                  <a:lnTo>
                    <a:pt x="851" y="1939"/>
                  </a:lnTo>
                  <a:lnTo>
                    <a:pt x="871" y="1959"/>
                  </a:lnTo>
                  <a:lnTo>
                    <a:pt x="1009" y="1959"/>
                  </a:lnTo>
                  <a:lnTo>
                    <a:pt x="1029" y="1939"/>
                  </a:lnTo>
                  <a:lnTo>
                    <a:pt x="1187" y="1781"/>
                  </a:lnTo>
                  <a:lnTo>
                    <a:pt x="1306" y="1623"/>
                  </a:lnTo>
                  <a:lnTo>
                    <a:pt x="1385" y="1465"/>
                  </a:lnTo>
                  <a:lnTo>
                    <a:pt x="1425" y="1287"/>
                  </a:lnTo>
                  <a:lnTo>
                    <a:pt x="1445" y="1128"/>
                  </a:lnTo>
                  <a:lnTo>
                    <a:pt x="1425" y="970"/>
                  </a:lnTo>
                  <a:lnTo>
                    <a:pt x="1385" y="812"/>
                  </a:lnTo>
                  <a:lnTo>
                    <a:pt x="1326" y="654"/>
                  </a:lnTo>
                  <a:lnTo>
                    <a:pt x="1227" y="515"/>
                  </a:lnTo>
                  <a:lnTo>
                    <a:pt x="1128" y="396"/>
                  </a:lnTo>
                  <a:lnTo>
                    <a:pt x="990" y="278"/>
                  </a:lnTo>
                  <a:lnTo>
                    <a:pt x="851" y="179"/>
                  </a:lnTo>
                  <a:lnTo>
                    <a:pt x="693" y="100"/>
                  </a:lnTo>
                  <a:lnTo>
                    <a:pt x="515" y="40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9"/>
            <p:cNvSpPr/>
            <p:nvPr/>
          </p:nvSpPr>
          <p:spPr>
            <a:xfrm>
              <a:off x="3917550" y="4819550"/>
              <a:ext cx="433300" cy="98950"/>
            </a:xfrm>
            <a:custGeom>
              <a:avLst/>
              <a:gdLst/>
              <a:ahLst/>
              <a:cxnLst/>
              <a:rect l="l" t="t" r="r" b="b"/>
              <a:pathLst>
                <a:path w="17332" h="3958" extrusionOk="0">
                  <a:moveTo>
                    <a:pt x="7697" y="0"/>
                  </a:moveTo>
                  <a:lnTo>
                    <a:pt x="6371" y="40"/>
                  </a:lnTo>
                  <a:lnTo>
                    <a:pt x="5066" y="99"/>
                  </a:lnTo>
                  <a:lnTo>
                    <a:pt x="3819" y="198"/>
                  </a:lnTo>
                  <a:lnTo>
                    <a:pt x="3186" y="258"/>
                  </a:lnTo>
                  <a:lnTo>
                    <a:pt x="2573" y="337"/>
                  </a:lnTo>
                  <a:lnTo>
                    <a:pt x="1940" y="436"/>
                  </a:lnTo>
                  <a:lnTo>
                    <a:pt x="1307" y="535"/>
                  </a:lnTo>
                  <a:lnTo>
                    <a:pt x="693" y="653"/>
                  </a:lnTo>
                  <a:lnTo>
                    <a:pt x="80" y="792"/>
                  </a:lnTo>
                  <a:lnTo>
                    <a:pt x="41" y="792"/>
                  </a:lnTo>
                  <a:lnTo>
                    <a:pt x="1" y="831"/>
                  </a:lnTo>
                  <a:lnTo>
                    <a:pt x="1" y="851"/>
                  </a:lnTo>
                  <a:lnTo>
                    <a:pt x="1" y="871"/>
                  </a:lnTo>
                  <a:lnTo>
                    <a:pt x="1" y="910"/>
                  </a:lnTo>
                  <a:lnTo>
                    <a:pt x="41" y="930"/>
                  </a:lnTo>
                  <a:lnTo>
                    <a:pt x="120" y="930"/>
                  </a:lnTo>
                  <a:lnTo>
                    <a:pt x="852" y="772"/>
                  </a:lnTo>
                  <a:lnTo>
                    <a:pt x="1584" y="614"/>
                  </a:lnTo>
                  <a:lnTo>
                    <a:pt x="2335" y="495"/>
                  </a:lnTo>
                  <a:lnTo>
                    <a:pt x="3087" y="396"/>
                  </a:lnTo>
                  <a:lnTo>
                    <a:pt x="3839" y="317"/>
                  </a:lnTo>
                  <a:lnTo>
                    <a:pt x="4591" y="238"/>
                  </a:lnTo>
                  <a:lnTo>
                    <a:pt x="5343" y="198"/>
                  </a:lnTo>
                  <a:lnTo>
                    <a:pt x="6114" y="159"/>
                  </a:lnTo>
                  <a:lnTo>
                    <a:pt x="6866" y="139"/>
                  </a:lnTo>
                  <a:lnTo>
                    <a:pt x="8389" y="139"/>
                  </a:lnTo>
                  <a:lnTo>
                    <a:pt x="9141" y="178"/>
                  </a:lnTo>
                  <a:lnTo>
                    <a:pt x="9893" y="218"/>
                  </a:lnTo>
                  <a:lnTo>
                    <a:pt x="10645" y="258"/>
                  </a:lnTo>
                  <a:lnTo>
                    <a:pt x="11396" y="337"/>
                  </a:lnTo>
                  <a:lnTo>
                    <a:pt x="12148" y="416"/>
                  </a:lnTo>
                  <a:lnTo>
                    <a:pt x="12623" y="475"/>
                  </a:lnTo>
                  <a:lnTo>
                    <a:pt x="13454" y="594"/>
                  </a:lnTo>
                  <a:lnTo>
                    <a:pt x="13949" y="673"/>
                  </a:lnTo>
                  <a:lnTo>
                    <a:pt x="14463" y="792"/>
                  </a:lnTo>
                  <a:lnTo>
                    <a:pt x="14977" y="910"/>
                  </a:lnTo>
                  <a:lnTo>
                    <a:pt x="15472" y="1049"/>
                  </a:lnTo>
                  <a:lnTo>
                    <a:pt x="15927" y="1187"/>
                  </a:lnTo>
                  <a:lnTo>
                    <a:pt x="16342" y="1365"/>
                  </a:lnTo>
                  <a:lnTo>
                    <a:pt x="16520" y="1464"/>
                  </a:lnTo>
                  <a:lnTo>
                    <a:pt x="16679" y="1543"/>
                  </a:lnTo>
                  <a:lnTo>
                    <a:pt x="16817" y="1642"/>
                  </a:lnTo>
                  <a:lnTo>
                    <a:pt x="16916" y="1761"/>
                  </a:lnTo>
                  <a:lnTo>
                    <a:pt x="16995" y="1860"/>
                  </a:lnTo>
                  <a:lnTo>
                    <a:pt x="17035" y="1979"/>
                  </a:lnTo>
                  <a:lnTo>
                    <a:pt x="17055" y="2097"/>
                  </a:lnTo>
                  <a:lnTo>
                    <a:pt x="17035" y="2216"/>
                  </a:lnTo>
                  <a:lnTo>
                    <a:pt x="16975" y="2335"/>
                  </a:lnTo>
                  <a:lnTo>
                    <a:pt x="16877" y="2473"/>
                  </a:lnTo>
                  <a:lnTo>
                    <a:pt x="16718" y="2612"/>
                  </a:lnTo>
                  <a:lnTo>
                    <a:pt x="16520" y="2750"/>
                  </a:lnTo>
                  <a:lnTo>
                    <a:pt x="16224" y="2928"/>
                  </a:lnTo>
                  <a:lnTo>
                    <a:pt x="15907" y="3106"/>
                  </a:lnTo>
                  <a:lnTo>
                    <a:pt x="15571" y="3245"/>
                  </a:lnTo>
                  <a:lnTo>
                    <a:pt x="15234" y="3383"/>
                  </a:lnTo>
                  <a:lnTo>
                    <a:pt x="14898" y="3502"/>
                  </a:lnTo>
                  <a:lnTo>
                    <a:pt x="14542" y="3601"/>
                  </a:lnTo>
                  <a:lnTo>
                    <a:pt x="13869" y="3799"/>
                  </a:lnTo>
                  <a:lnTo>
                    <a:pt x="13830" y="3819"/>
                  </a:lnTo>
                  <a:lnTo>
                    <a:pt x="13790" y="3838"/>
                  </a:lnTo>
                  <a:lnTo>
                    <a:pt x="13770" y="3878"/>
                  </a:lnTo>
                  <a:lnTo>
                    <a:pt x="13770" y="3898"/>
                  </a:lnTo>
                  <a:lnTo>
                    <a:pt x="13790" y="3918"/>
                  </a:lnTo>
                  <a:lnTo>
                    <a:pt x="13810" y="3937"/>
                  </a:lnTo>
                  <a:lnTo>
                    <a:pt x="13850" y="3957"/>
                  </a:lnTo>
                  <a:lnTo>
                    <a:pt x="13909" y="3937"/>
                  </a:lnTo>
                  <a:lnTo>
                    <a:pt x="14641" y="3720"/>
                  </a:lnTo>
                  <a:lnTo>
                    <a:pt x="15017" y="3601"/>
                  </a:lnTo>
                  <a:lnTo>
                    <a:pt x="15393" y="3463"/>
                  </a:lnTo>
                  <a:lnTo>
                    <a:pt x="15749" y="3324"/>
                  </a:lnTo>
                  <a:lnTo>
                    <a:pt x="16105" y="3146"/>
                  </a:lnTo>
                  <a:lnTo>
                    <a:pt x="16461" y="2968"/>
                  </a:lnTo>
                  <a:lnTo>
                    <a:pt x="16797" y="2770"/>
                  </a:lnTo>
                  <a:lnTo>
                    <a:pt x="17015" y="2592"/>
                  </a:lnTo>
                  <a:lnTo>
                    <a:pt x="17193" y="2434"/>
                  </a:lnTo>
                  <a:lnTo>
                    <a:pt x="17252" y="2335"/>
                  </a:lnTo>
                  <a:lnTo>
                    <a:pt x="17292" y="2256"/>
                  </a:lnTo>
                  <a:lnTo>
                    <a:pt x="17312" y="2177"/>
                  </a:lnTo>
                  <a:lnTo>
                    <a:pt x="17332" y="2097"/>
                  </a:lnTo>
                  <a:lnTo>
                    <a:pt x="17332" y="2038"/>
                  </a:lnTo>
                  <a:lnTo>
                    <a:pt x="17332" y="1959"/>
                  </a:lnTo>
                  <a:lnTo>
                    <a:pt x="17272" y="1820"/>
                  </a:lnTo>
                  <a:lnTo>
                    <a:pt x="17173" y="1682"/>
                  </a:lnTo>
                  <a:lnTo>
                    <a:pt x="17055" y="1543"/>
                  </a:lnTo>
                  <a:lnTo>
                    <a:pt x="16896" y="1425"/>
                  </a:lnTo>
                  <a:lnTo>
                    <a:pt x="16738" y="1326"/>
                  </a:lnTo>
                  <a:lnTo>
                    <a:pt x="16540" y="1227"/>
                  </a:lnTo>
                  <a:lnTo>
                    <a:pt x="16342" y="1128"/>
                  </a:lnTo>
                  <a:lnTo>
                    <a:pt x="15927" y="970"/>
                  </a:lnTo>
                  <a:lnTo>
                    <a:pt x="15551" y="851"/>
                  </a:lnTo>
                  <a:lnTo>
                    <a:pt x="14938" y="693"/>
                  </a:lnTo>
                  <a:lnTo>
                    <a:pt x="14285" y="535"/>
                  </a:lnTo>
                  <a:lnTo>
                    <a:pt x="13652" y="416"/>
                  </a:lnTo>
                  <a:lnTo>
                    <a:pt x="12999" y="297"/>
                  </a:lnTo>
                  <a:lnTo>
                    <a:pt x="12346" y="218"/>
                  </a:lnTo>
                  <a:lnTo>
                    <a:pt x="11673" y="139"/>
                  </a:lnTo>
                  <a:lnTo>
                    <a:pt x="11021" y="79"/>
                  </a:lnTo>
                  <a:lnTo>
                    <a:pt x="10348" y="40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9"/>
            <p:cNvSpPr/>
            <p:nvPr/>
          </p:nvSpPr>
          <p:spPr>
            <a:xfrm>
              <a:off x="3966025" y="4844275"/>
              <a:ext cx="282950" cy="63325"/>
            </a:xfrm>
            <a:custGeom>
              <a:avLst/>
              <a:gdLst/>
              <a:ahLst/>
              <a:cxnLst/>
              <a:rect l="l" t="t" r="r" b="b"/>
              <a:pathLst>
                <a:path w="11318" h="2533" extrusionOk="0">
                  <a:moveTo>
                    <a:pt x="3799" y="1"/>
                  </a:moveTo>
                  <a:lnTo>
                    <a:pt x="2889" y="20"/>
                  </a:lnTo>
                  <a:lnTo>
                    <a:pt x="1979" y="60"/>
                  </a:lnTo>
                  <a:lnTo>
                    <a:pt x="159" y="139"/>
                  </a:lnTo>
                  <a:lnTo>
                    <a:pt x="21" y="198"/>
                  </a:lnTo>
                  <a:lnTo>
                    <a:pt x="1" y="218"/>
                  </a:lnTo>
                  <a:lnTo>
                    <a:pt x="60" y="218"/>
                  </a:lnTo>
                  <a:lnTo>
                    <a:pt x="1663" y="139"/>
                  </a:lnTo>
                  <a:lnTo>
                    <a:pt x="3285" y="99"/>
                  </a:lnTo>
                  <a:lnTo>
                    <a:pt x="4927" y="99"/>
                  </a:lnTo>
                  <a:lnTo>
                    <a:pt x="6529" y="139"/>
                  </a:lnTo>
                  <a:lnTo>
                    <a:pt x="7162" y="179"/>
                  </a:lnTo>
                  <a:lnTo>
                    <a:pt x="8013" y="258"/>
                  </a:lnTo>
                  <a:lnTo>
                    <a:pt x="8508" y="317"/>
                  </a:lnTo>
                  <a:lnTo>
                    <a:pt x="8983" y="396"/>
                  </a:lnTo>
                  <a:lnTo>
                    <a:pt x="9457" y="475"/>
                  </a:lnTo>
                  <a:lnTo>
                    <a:pt x="9912" y="594"/>
                  </a:lnTo>
                  <a:lnTo>
                    <a:pt x="10308" y="733"/>
                  </a:lnTo>
                  <a:lnTo>
                    <a:pt x="10486" y="812"/>
                  </a:lnTo>
                  <a:lnTo>
                    <a:pt x="10644" y="891"/>
                  </a:lnTo>
                  <a:lnTo>
                    <a:pt x="10783" y="990"/>
                  </a:lnTo>
                  <a:lnTo>
                    <a:pt x="10902" y="1089"/>
                  </a:lnTo>
                  <a:lnTo>
                    <a:pt x="11001" y="1188"/>
                  </a:lnTo>
                  <a:lnTo>
                    <a:pt x="11060" y="1306"/>
                  </a:lnTo>
                  <a:lnTo>
                    <a:pt x="11099" y="1425"/>
                  </a:lnTo>
                  <a:lnTo>
                    <a:pt x="11099" y="1563"/>
                  </a:lnTo>
                  <a:lnTo>
                    <a:pt x="11060" y="1682"/>
                  </a:lnTo>
                  <a:lnTo>
                    <a:pt x="10981" y="1840"/>
                  </a:lnTo>
                  <a:lnTo>
                    <a:pt x="10882" y="1999"/>
                  </a:lnTo>
                  <a:lnTo>
                    <a:pt x="10724" y="2157"/>
                  </a:lnTo>
                  <a:lnTo>
                    <a:pt x="10526" y="2335"/>
                  </a:lnTo>
                  <a:lnTo>
                    <a:pt x="10288" y="2513"/>
                  </a:lnTo>
                  <a:lnTo>
                    <a:pt x="10288" y="2533"/>
                  </a:lnTo>
                  <a:lnTo>
                    <a:pt x="10447" y="2533"/>
                  </a:lnTo>
                  <a:lnTo>
                    <a:pt x="10486" y="2513"/>
                  </a:lnTo>
                  <a:lnTo>
                    <a:pt x="10724" y="2335"/>
                  </a:lnTo>
                  <a:lnTo>
                    <a:pt x="10902" y="2157"/>
                  </a:lnTo>
                  <a:lnTo>
                    <a:pt x="11060" y="2018"/>
                  </a:lnTo>
                  <a:lnTo>
                    <a:pt x="11179" y="1860"/>
                  </a:lnTo>
                  <a:lnTo>
                    <a:pt x="11258" y="1722"/>
                  </a:lnTo>
                  <a:lnTo>
                    <a:pt x="11297" y="1583"/>
                  </a:lnTo>
                  <a:lnTo>
                    <a:pt x="11317" y="1465"/>
                  </a:lnTo>
                  <a:lnTo>
                    <a:pt x="11317" y="1346"/>
                  </a:lnTo>
                  <a:lnTo>
                    <a:pt x="11278" y="1227"/>
                  </a:lnTo>
                  <a:lnTo>
                    <a:pt x="11218" y="1128"/>
                  </a:lnTo>
                  <a:lnTo>
                    <a:pt x="11139" y="1029"/>
                  </a:lnTo>
                  <a:lnTo>
                    <a:pt x="11040" y="950"/>
                  </a:lnTo>
                  <a:lnTo>
                    <a:pt x="10921" y="851"/>
                  </a:lnTo>
                  <a:lnTo>
                    <a:pt x="10783" y="772"/>
                  </a:lnTo>
                  <a:lnTo>
                    <a:pt x="10466" y="634"/>
                  </a:lnTo>
                  <a:lnTo>
                    <a:pt x="10090" y="515"/>
                  </a:lnTo>
                  <a:lnTo>
                    <a:pt x="9695" y="416"/>
                  </a:lnTo>
                  <a:lnTo>
                    <a:pt x="9279" y="317"/>
                  </a:lnTo>
                  <a:lnTo>
                    <a:pt x="8864" y="258"/>
                  </a:lnTo>
                  <a:lnTo>
                    <a:pt x="8073" y="159"/>
                  </a:lnTo>
                  <a:lnTo>
                    <a:pt x="7459" y="99"/>
                  </a:lnTo>
                  <a:lnTo>
                    <a:pt x="6549" y="60"/>
                  </a:lnTo>
                  <a:lnTo>
                    <a:pt x="5639" y="20"/>
                  </a:lnTo>
                  <a:lnTo>
                    <a:pt x="47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9"/>
            <p:cNvSpPr/>
            <p:nvPr/>
          </p:nvSpPr>
          <p:spPr>
            <a:xfrm>
              <a:off x="3547100" y="4664250"/>
              <a:ext cx="257225" cy="233475"/>
            </a:xfrm>
            <a:custGeom>
              <a:avLst/>
              <a:gdLst/>
              <a:ahLst/>
              <a:cxnLst/>
              <a:rect l="l" t="t" r="r" b="b"/>
              <a:pathLst>
                <a:path w="10289" h="9339" extrusionOk="0">
                  <a:moveTo>
                    <a:pt x="3067" y="0"/>
                  </a:moveTo>
                  <a:lnTo>
                    <a:pt x="2870" y="40"/>
                  </a:lnTo>
                  <a:lnTo>
                    <a:pt x="2672" y="99"/>
                  </a:lnTo>
                  <a:lnTo>
                    <a:pt x="2494" y="178"/>
                  </a:lnTo>
                  <a:lnTo>
                    <a:pt x="2316" y="277"/>
                  </a:lnTo>
                  <a:lnTo>
                    <a:pt x="2157" y="396"/>
                  </a:lnTo>
                  <a:lnTo>
                    <a:pt x="2019" y="534"/>
                  </a:lnTo>
                  <a:lnTo>
                    <a:pt x="1880" y="693"/>
                  </a:lnTo>
                  <a:lnTo>
                    <a:pt x="1762" y="851"/>
                  </a:lnTo>
                  <a:lnTo>
                    <a:pt x="1643" y="1029"/>
                  </a:lnTo>
                  <a:lnTo>
                    <a:pt x="1544" y="1207"/>
                  </a:lnTo>
                  <a:lnTo>
                    <a:pt x="1366" y="1167"/>
                  </a:lnTo>
                  <a:lnTo>
                    <a:pt x="1188" y="1128"/>
                  </a:lnTo>
                  <a:lnTo>
                    <a:pt x="951" y="1108"/>
                  </a:lnTo>
                  <a:lnTo>
                    <a:pt x="733" y="1128"/>
                  </a:lnTo>
                  <a:lnTo>
                    <a:pt x="535" y="1187"/>
                  </a:lnTo>
                  <a:lnTo>
                    <a:pt x="357" y="1286"/>
                  </a:lnTo>
                  <a:lnTo>
                    <a:pt x="278" y="1365"/>
                  </a:lnTo>
                  <a:lnTo>
                    <a:pt x="199" y="1425"/>
                  </a:lnTo>
                  <a:lnTo>
                    <a:pt x="139" y="1504"/>
                  </a:lnTo>
                  <a:lnTo>
                    <a:pt x="100" y="1603"/>
                  </a:lnTo>
                  <a:lnTo>
                    <a:pt x="41" y="1702"/>
                  </a:lnTo>
                  <a:lnTo>
                    <a:pt x="21" y="1801"/>
                  </a:lnTo>
                  <a:lnTo>
                    <a:pt x="1" y="1919"/>
                  </a:lnTo>
                  <a:lnTo>
                    <a:pt x="1" y="2038"/>
                  </a:lnTo>
                  <a:lnTo>
                    <a:pt x="21" y="2295"/>
                  </a:lnTo>
                  <a:lnTo>
                    <a:pt x="100" y="2572"/>
                  </a:lnTo>
                  <a:lnTo>
                    <a:pt x="219" y="2869"/>
                  </a:lnTo>
                  <a:lnTo>
                    <a:pt x="357" y="3166"/>
                  </a:lnTo>
                  <a:lnTo>
                    <a:pt x="258" y="3482"/>
                  </a:lnTo>
                  <a:lnTo>
                    <a:pt x="199" y="3799"/>
                  </a:lnTo>
                  <a:lnTo>
                    <a:pt x="159" y="4115"/>
                  </a:lnTo>
                  <a:lnTo>
                    <a:pt x="139" y="4452"/>
                  </a:lnTo>
                  <a:lnTo>
                    <a:pt x="139" y="4748"/>
                  </a:lnTo>
                  <a:lnTo>
                    <a:pt x="159" y="5045"/>
                  </a:lnTo>
                  <a:lnTo>
                    <a:pt x="219" y="5302"/>
                  </a:lnTo>
                  <a:lnTo>
                    <a:pt x="298" y="5520"/>
                  </a:lnTo>
                  <a:lnTo>
                    <a:pt x="357" y="5678"/>
                  </a:lnTo>
                  <a:lnTo>
                    <a:pt x="436" y="5797"/>
                  </a:lnTo>
                  <a:lnTo>
                    <a:pt x="535" y="5896"/>
                  </a:lnTo>
                  <a:lnTo>
                    <a:pt x="654" y="5995"/>
                  </a:lnTo>
                  <a:lnTo>
                    <a:pt x="773" y="6054"/>
                  </a:lnTo>
                  <a:lnTo>
                    <a:pt x="911" y="6094"/>
                  </a:lnTo>
                  <a:lnTo>
                    <a:pt x="1049" y="6133"/>
                  </a:lnTo>
                  <a:lnTo>
                    <a:pt x="1188" y="6153"/>
                  </a:lnTo>
                  <a:lnTo>
                    <a:pt x="1326" y="6153"/>
                  </a:lnTo>
                  <a:lnTo>
                    <a:pt x="1485" y="6133"/>
                  </a:lnTo>
                  <a:lnTo>
                    <a:pt x="1643" y="6094"/>
                  </a:lnTo>
                  <a:lnTo>
                    <a:pt x="1801" y="6054"/>
                  </a:lnTo>
                  <a:lnTo>
                    <a:pt x="2098" y="5935"/>
                  </a:lnTo>
                  <a:lnTo>
                    <a:pt x="2395" y="5777"/>
                  </a:lnTo>
                  <a:lnTo>
                    <a:pt x="2434" y="5896"/>
                  </a:lnTo>
                  <a:lnTo>
                    <a:pt x="2494" y="5995"/>
                  </a:lnTo>
                  <a:lnTo>
                    <a:pt x="2573" y="6074"/>
                  </a:lnTo>
                  <a:lnTo>
                    <a:pt x="2652" y="6133"/>
                  </a:lnTo>
                  <a:lnTo>
                    <a:pt x="2751" y="6173"/>
                  </a:lnTo>
                  <a:lnTo>
                    <a:pt x="2889" y="6193"/>
                  </a:lnTo>
                  <a:lnTo>
                    <a:pt x="3028" y="6193"/>
                  </a:lnTo>
                  <a:lnTo>
                    <a:pt x="3186" y="6153"/>
                  </a:lnTo>
                  <a:lnTo>
                    <a:pt x="3384" y="6074"/>
                  </a:lnTo>
                  <a:lnTo>
                    <a:pt x="3661" y="5896"/>
                  </a:lnTo>
                  <a:lnTo>
                    <a:pt x="3799" y="5797"/>
                  </a:lnTo>
                  <a:lnTo>
                    <a:pt x="3918" y="5698"/>
                  </a:lnTo>
                  <a:lnTo>
                    <a:pt x="4017" y="5579"/>
                  </a:lnTo>
                  <a:lnTo>
                    <a:pt x="4096" y="5480"/>
                  </a:lnTo>
                  <a:lnTo>
                    <a:pt x="4709" y="5777"/>
                  </a:lnTo>
                  <a:lnTo>
                    <a:pt x="5283" y="6094"/>
                  </a:lnTo>
                  <a:lnTo>
                    <a:pt x="5837" y="6430"/>
                  </a:lnTo>
                  <a:lnTo>
                    <a:pt x="6371" y="6747"/>
                  </a:lnTo>
                  <a:lnTo>
                    <a:pt x="6866" y="7083"/>
                  </a:lnTo>
                  <a:lnTo>
                    <a:pt x="7341" y="7399"/>
                  </a:lnTo>
                  <a:lnTo>
                    <a:pt x="8172" y="8013"/>
                  </a:lnTo>
                  <a:lnTo>
                    <a:pt x="8824" y="8527"/>
                  </a:lnTo>
                  <a:lnTo>
                    <a:pt x="9339" y="8962"/>
                  </a:lnTo>
                  <a:lnTo>
                    <a:pt x="9754" y="9338"/>
                  </a:lnTo>
                  <a:lnTo>
                    <a:pt x="10288" y="9160"/>
                  </a:lnTo>
                  <a:lnTo>
                    <a:pt x="9952" y="8586"/>
                  </a:lnTo>
                  <a:lnTo>
                    <a:pt x="9596" y="8052"/>
                  </a:lnTo>
                  <a:lnTo>
                    <a:pt x="9260" y="7558"/>
                  </a:lnTo>
                  <a:lnTo>
                    <a:pt x="8904" y="7083"/>
                  </a:lnTo>
                  <a:lnTo>
                    <a:pt x="8548" y="6648"/>
                  </a:lnTo>
                  <a:lnTo>
                    <a:pt x="8191" y="6232"/>
                  </a:lnTo>
                  <a:lnTo>
                    <a:pt x="7835" y="5856"/>
                  </a:lnTo>
                  <a:lnTo>
                    <a:pt x="7479" y="5520"/>
                  </a:lnTo>
                  <a:lnTo>
                    <a:pt x="7143" y="5203"/>
                  </a:lnTo>
                  <a:lnTo>
                    <a:pt x="6807" y="4907"/>
                  </a:lnTo>
                  <a:lnTo>
                    <a:pt x="6470" y="4649"/>
                  </a:lnTo>
                  <a:lnTo>
                    <a:pt x="6154" y="4412"/>
                  </a:lnTo>
                  <a:lnTo>
                    <a:pt x="5857" y="4194"/>
                  </a:lnTo>
                  <a:lnTo>
                    <a:pt x="5560" y="3997"/>
                  </a:lnTo>
                  <a:lnTo>
                    <a:pt x="5026" y="3680"/>
                  </a:lnTo>
                  <a:lnTo>
                    <a:pt x="5066" y="3383"/>
                  </a:lnTo>
                  <a:lnTo>
                    <a:pt x="5085" y="3245"/>
                  </a:lnTo>
                  <a:lnTo>
                    <a:pt x="5066" y="3106"/>
                  </a:lnTo>
                  <a:lnTo>
                    <a:pt x="5046" y="2948"/>
                  </a:lnTo>
                  <a:lnTo>
                    <a:pt x="5006" y="2810"/>
                  </a:lnTo>
                  <a:lnTo>
                    <a:pt x="4947" y="2671"/>
                  </a:lnTo>
                  <a:lnTo>
                    <a:pt x="4888" y="2552"/>
                  </a:lnTo>
                  <a:lnTo>
                    <a:pt x="4808" y="2453"/>
                  </a:lnTo>
                  <a:lnTo>
                    <a:pt x="4690" y="2374"/>
                  </a:lnTo>
                  <a:lnTo>
                    <a:pt x="4571" y="2315"/>
                  </a:lnTo>
                  <a:lnTo>
                    <a:pt x="4413" y="2275"/>
                  </a:lnTo>
                  <a:lnTo>
                    <a:pt x="4472" y="1860"/>
                  </a:lnTo>
                  <a:lnTo>
                    <a:pt x="4512" y="1524"/>
                  </a:lnTo>
                  <a:lnTo>
                    <a:pt x="4512" y="1326"/>
                  </a:lnTo>
                  <a:lnTo>
                    <a:pt x="4492" y="1148"/>
                  </a:lnTo>
                  <a:lnTo>
                    <a:pt x="4452" y="970"/>
                  </a:lnTo>
                  <a:lnTo>
                    <a:pt x="4393" y="792"/>
                  </a:lnTo>
                  <a:lnTo>
                    <a:pt x="4314" y="633"/>
                  </a:lnTo>
                  <a:lnTo>
                    <a:pt x="4235" y="495"/>
                  </a:lnTo>
                  <a:lnTo>
                    <a:pt x="4136" y="376"/>
                  </a:lnTo>
                  <a:lnTo>
                    <a:pt x="4017" y="257"/>
                  </a:lnTo>
                  <a:lnTo>
                    <a:pt x="3898" y="178"/>
                  </a:lnTo>
                  <a:lnTo>
                    <a:pt x="3760" y="99"/>
                  </a:lnTo>
                  <a:lnTo>
                    <a:pt x="3602" y="40"/>
                  </a:lnTo>
                  <a:lnTo>
                    <a:pt x="3443" y="20"/>
                  </a:lnTo>
                  <a:lnTo>
                    <a:pt x="3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9"/>
            <p:cNvSpPr/>
            <p:nvPr/>
          </p:nvSpPr>
          <p:spPr>
            <a:xfrm>
              <a:off x="3602500" y="4763150"/>
              <a:ext cx="46525" cy="55425"/>
            </a:xfrm>
            <a:custGeom>
              <a:avLst/>
              <a:gdLst/>
              <a:ahLst/>
              <a:cxnLst/>
              <a:rect l="l" t="t" r="r" b="b"/>
              <a:pathLst>
                <a:path w="1861" h="2217" extrusionOk="0">
                  <a:moveTo>
                    <a:pt x="990" y="1"/>
                  </a:moveTo>
                  <a:lnTo>
                    <a:pt x="911" y="21"/>
                  </a:lnTo>
                  <a:lnTo>
                    <a:pt x="753" y="60"/>
                  </a:lnTo>
                  <a:lnTo>
                    <a:pt x="614" y="139"/>
                  </a:lnTo>
                  <a:lnTo>
                    <a:pt x="476" y="238"/>
                  </a:lnTo>
                  <a:lnTo>
                    <a:pt x="357" y="337"/>
                  </a:lnTo>
                  <a:lnTo>
                    <a:pt x="199" y="535"/>
                  </a:lnTo>
                  <a:lnTo>
                    <a:pt x="100" y="773"/>
                  </a:lnTo>
                  <a:lnTo>
                    <a:pt x="21" y="1010"/>
                  </a:lnTo>
                  <a:lnTo>
                    <a:pt x="1" y="1247"/>
                  </a:lnTo>
                  <a:lnTo>
                    <a:pt x="1" y="1386"/>
                  </a:lnTo>
                  <a:lnTo>
                    <a:pt x="21" y="1505"/>
                  </a:lnTo>
                  <a:lnTo>
                    <a:pt x="60" y="1623"/>
                  </a:lnTo>
                  <a:lnTo>
                    <a:pt x="100" y="1722"/>
                  </a:lnTo>
                  <a:lnTo>
                    <a:pt x="159" y="1841"/>
                  </a:lnTo>
                  <a:lnTo>
                    <a:pt x="238" y="1940"/>
                  </a:lnTo>
                  <a:lnTo>
                    <a:pt x="317" y="2039"/>
                  </a:lnTo>
                  <a:lnTo>
                    <a:pt x="416" y="2118"/>
                  </a:lnTo>
                  <a:lnTo>
                    <a:pt x="515" y="2177"/>
                  </a:lnTo>
                  <a:lnTo>
                    <a:pt x="614" y="2197"/>
                  </a:lnTo>
                  <a:lnTo>
                    <a:pt x="713" y="2217"/>
                  </a:lnTo>
                  <a:lnTo>
                    <a:pt x="832" y="2217"/>
                  </a:lnTo>
                  <a:lnTo>
                    <a:pt x="931" y="2197"/>
                  </a:lnTo>
                  <a:lnTo>
                    <a:pt x="1029" y="2177"/>
                  </a:lnTo>
                  <a:lnTo>
                    <a:pt x="1247" y="2078"/>
                  </a:lnTo>
                  <a:lnTo>
                    <a:pt x="1445" y="1960"/>
                  </a:lnTo>
                  <a:lnTo>
                    <a:pt x="1623" y="1801"/>
                  </a:lnTo>
                  <a:lnTo>
                    <a:pt x="1761" y="1623"/>
                  </a:lnTo>
                  <a:lnTo>
                    <a:pt x="1860" y="1465"/>
                  </a:lnTo>
                  <a:lnTo>
                    <a:pt x="1841" y="1445"/>
                  </a:lnTo>
                  <a:lnTo>
                    <a:pt x="1761" y="1445"/>
                  </a:lnTo>
                  <a:lnTo>
                    <a:pt x="1742" y="1465"/>
                  </a:lnTo>
                  <a:lnTo>
                    <a:pt x="1643" y="1643"/>
                  </a:lnTo>
                  <a:lnTo>
                    <a:pt x="1504" y="1821"/>
                  </a:lnTo>
                  <a:lnTo>
                    <a:pt x="1326" y="1960"/>
                  </a:lnTo>
                  <a:lnTo>
                    <a:pt x="1128" y="2059"/>
                  </a:lnTo>
                  <a:lnTo>
                    <a:pt x="1029" y="2098"/>
                  </a:lnTo>
                  <a:lnTo>
                    <a:pt x="931" y="2118"/>
                  </a:lnTo>
                  <a:lnTo>
                    <a:pt x="832" y="2138"/>
                  </a:lnTo>
                  <a:lnTo>
                    <a:pt x="733" y="2118"/>
                  </a:lnTo>
                  <a:lnTo>
                    <a:pt x="634" y="2098"/>
                  </a:lnTo>
                  <a:lnTo>
                    <a:pt x="535" y="2059"/>
                  </a:lnTo>
                  <a:lnTo>
                    <a:pt x="436" y="1999"/>
                  </a:lnTo>
                  <a:lnTo>
                    <a:pt x="357" y="1920"/>
                  </a:lnTo>
                  <a:lnTo>
                    <a:pt x="278" y="1821"/>
                  </a:lnTo>
                  <a:lnTo>
                    <a:pt x="218" y="1702"/>
                  </a:lnTo>
                  <a:lnTo>
                    <a:pt x="159" y="1564"/>
                  </a:lnTo>
                  <a:lnTo>
                    <a:pt x="119" y="1425"/>
                  </a:lnTo>
                  <a:lnTo>
                    <a:pt x="100" y="1287"/>
                  </a:lnTo>
                  <a:lnTo>
                    <a:pt x="100" y="1148"/>
                  </a:lnTo>
                  <a:lnTo>
                    <a:pt x="119" y="1010"/>
                  </a:lnTo>
                  <a:lnTo>
                    <a:pt x="139" y="871"/>
                  </a:lnTo>
                  <a:lnTo>
                    <a:pt x="238" y="654"/>
                  </a:lnTo>
                  <a:lnTo>
                    <a:pt x="357" y="456"/>
                  </a:lnTo>
                  <a:lnTo>
                    <a:pt x="515" y="258"/>
                  </a:lnTo>
                  <a:lnTo>
                    <a:pt x="693" y="120"/>
                  </a:lnTo>
                  <a:lnTo>
                    <a:pt x="812" y="60"/>
                  </a:lnTo>
                  <a:lnTo>
                    <a:pt x="891" y="41"/>
                  </a:lnTo>
                  <a:lnTo>
                    <a:pt x="970" y="80"/>
                  </a:lnTo>
                  <a:lnTo>
                    <a:pt x="1049" y="120"/>
                  </a:lnTo>
                  <a:lnTo>
                    <a:pt x="1089" y="199"/>
                  </a:lnTo>
                  <a:lnTo>
                    <a:pt x="1128" y="298"/>
                  </a:lnTo>
                  <a:lnTo>
                    <a:pt x="1188" y="456"/>
                  </a:lnTo>
                  <a:lnTo>
                    <a:pt x="1188" y="575"/>
                  </a:lnTo>
                  <a:lnTo>
                    <a:pt x="1148" y="693"/>
                  </a:lnTo>
                  <a:lnTo>
                    <a:pt x="1089" y="792"/>
                  </a:lnTo>
                  <a:lnTo>
                    <a:pt x="1029" y="871"/>
                  </a:lnTo>
                  <a:lnTo>
                    <a:pt x="950" y="911"/>
                  </a:lnTo>
                  <a:lnTo>
                    <a:pt x="891" y="911"/>
                  </a:lnTo>
                  <a:lnTo>
                    <a:pt x="851" y="891"/>
                  </a:lnTo>
                  <a:lnTo>
                    <a:pt x="812" y="871"/>
                  </a:lnTo>
                  <a:lnTo>
                    <a:pt x="772" y="832"/>
                  </a:lnTo>
                  <a:lnTo>
                    <a:pt x="733" y="792"/>
                  </a:lnTo>
                  <a:lnTo>
                    <a:pt x="713" y="713"/>
                  </a:lnTo>
                  <a:lnTo>
                    <a:pt x="693" y="693"/>
                  </a:lnTo>
                  <a:lnTo>
                    <a:pt x="654" y="713"/>
                  </a:lnTo>
                  <a:lnTo>
                    <a:pt x="614" y="713"/>
                  </a:lnTo>
                  <a:lnTo>
                    <a:pt x="594" y="733"/>
                  </a:lnTo>
                  <a:lnTo>
                    <a:pt x="634" y="832"/>
                  </a:lnTo>
                  <a:lnTo>
                    <a:pt x="693" y="911"/>
                  </a:lnTo>
                  <a:lnTo>
                    <a:pt x="733" y="951"/>
                  </a:lnTo>
                  <a:lnTo>
                    <a:pt x="792" y="990"/>
                  </a:lnTo>
                  <a:lnTo>
                    <a:pt x="851" y="1010"/>
                  </a:lnTo>
                  <a:lnTo>
                    <a:pt x="911" y="1010"/>
                  </a:lnTo>
                  <a:lnTo>
                    <a:pt x="970" y="990"/>
                  </a:lnTo>
                  <a:lnTo>
                    <a:pt x="1029" y="951"/>
                  </a:lnTo>
                  <a:lnTo>
                    <a:pt x="1128" y="871"/>
                  </a:lnTo>
                  <a:lnTo>
                    <a:pt x="1227" y="733"/>
                  </a:lnTo>
                  <a:lnTo>
                    <a:pt x="1287" y="594"/>
                  </a:lnTo>
                  <a:lnTo>
                    <a:pt x="1306" y="436"/>
                  </a:lnTo>
                  <a:lnTo>
                    <a:pt x="1287" y="318"/>
                  </a:lnTo>
                  <a:lnTo>
                    <a:pt x="1267" y="219"/>
                  </a:lnTo>
                  <a:lnTo>
                    <a:pt x="1227" y="139"/>
                  </a:lnTo>
                  <a:lnTo>
                    <a:pt x="1188" y="80"/>
                  </a:lnTo>
                  <a:lnTo>
                    <a:pt x="1128" y="41"/>
                  </a:lnTo>
                  <a:lnTo>
                    <a:pt x="1069" y="21"/>
                  </a:lnTo>
                  <a:lnTo>
                    <a:pt x="990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9"/>
            <p:cNvSpPr/>
            <p:nvPr/>
          </p:nvSpPr>
          <p:spPr>
            <a:xfrm>
              <a:off x="3640600" y="4719150"/>
              <a:ext cx="35125" cy="41075"/>
            </a:xfrm>
            <a:custGeom>
              <a:avLst/>
              <a:gdLst/>
              <a:ahLst/>
              <a:cxnLst/>
              <a:rect l="l" t="t" r="r" b="b"/>
              <a:pathLst>
                <a:path w="1405" h="1643" extrusionOk="0">
                  <a:moveTo>
                    <a:pt x="673" y="0"/>
                  </a:moveTo>
                  <a:lnTo>
                    <a:pt x="594" y="20"/>
                  </a:lnTo>
                  <a:lnTo>
                    <a:pt x="534" y="40"/>
                  </a:lnTo>
                  <a:lnTo>
                    <a:pt x="455" y="79"/>
                  </a:lnTo>
                  <a:lnTo>
                    <a:pt x="336" y="178"/>
                  </a:lnTo>
                  <a:lnTo>
                    <a:pt x="218" y="317"/>
                  </a:lnTo>
                  <a:lnTo>
                    <a:pt x="119" y="475"/>
                  </a:lnTo>
                  <a:lnTo>
                    <a:pt x="59" y="633"/>
                  </a:lnTo>
                  <a:lnTo>
                    <a:pt x="20" y="792"/>
                  </a:lnTo>
                  <a:lnTo>
                    <a:pt x="0" y="930"/>
                  </a:lnTo>
                  <a:lnTo>
                    <a:pt x="0" y="1088"/>
                  </a:lnTo>
                  <a:lnTo>
                    <a:pt x="20" y="1247"/>
                  </a:lnTo>
                  <a:lnTo>
                    <a:pt x="59" y="1385"/>
                  </a:lnTo>
                  <a:lnTo>
                    <a:pt x="139" y="1504"/>
                  </a:lnTo>
                  <a:lnTo>
                    <a:pt x="178" y="1543"/>
                  </a:lnTo>
                  <a:lnTo>
                    <a:pt x="237" y="1563"/>
                  </a:lnTo>
                  <a:lnTo>
                    <a:pt x="297" y="1583"/>
                  </a:lnTo>
                  <a:lnTo>
                    <a:pt x="376" y="1563"/>
                  </a:lnTo>
                  <a:lnTo>
                    <a:pt x="455" y="1543"/>
                  </a:lnTo>
                  <a:lnTo>
                    <a:pt x="534" y="1504"/>
                  </a:lnTo>
                  <a:lnTo>
                    <a:pt x="613" y="1444"/>
                  </a:lnTo>
                  <a:lnTo>
                    <a:pt x="693" y="1365"/>
                  </a:lnTo>
                  <a:lnTo>
                    <a:pt x="752" y="1286"/>
                  </a:lnTo>
                  <a:lnTo>
                    <a:pt x="772" y="1207"/>
                  </a:lnTo>
                  <a:lnTo>
                    <a:pt x="811" y="1128"/>
                  </a:lnTo>
                  <a:lnTo>
                    <a:pt x="811" y="1029"/>
                  </a:lnTo>
                  <a:lnTo>
                    <a:pt x="811" y="930"/>
                  </a:lnTo>
                  <a:lnTo>
                    <a:pt x="772" y="831"/>
                  </a:lnTo>
                  <a:lnTo>
                    <a:pt x="752" y="772"/>
                  </a:lnTo>
                  <a:lnTo>
                    <a:pt x="712" y="732"/>
                  </a:lnTo>
                  <a:lnTo>
                    <a:pt x="673" y="712"/>
                  </a:lnTo>
                  <a:lnTo>
                    <a:pt x="633" y="693"/>
                  </a:lnTo>
                  <a:lnTo>
                    <a:pt x="574" y="693"/>
                  </a:lnTo>
                  <a:lnTo>
                    <a:pt x="534" y="712"/>
                  </a:lnTo>
                  <a:lnTo>
                    <a:pt x="435" y="792"/>
                  </a:lnTo>
                  <a:lnTo>
                    <a:pt x="475" y="811"/>
                  </a:lnTo>
                  <a:lnTo>
                    <a:pt x="534" y="792"/>
                  </a:lnTo>
                  <a:lnTo>
                    <a:pt x="574" y="752"/>
                  </a:lnTo>
                  <a:lnTo>
                    <a:pt x="594" y="752"/>
                  </a:lnTo>
                  <a:lnTo>
                    <a:pt x="613" y="772"/>
                  </a:lnTo>
                  <a:lnTo>
                    <a:pt x="633" y="792"/>
                  </a:lnTo>
                  <a:lnTo>
                    <a:pt x="673" y="871"/>
                  </a:lnTo>
                  <a:lnTo>
                    <a:pt x="693" y="930"/>
                  </a:lnTo>
                  <a:lnTo>
                    <a:pt x="693" y="1088"/>
                  </a:lnTo>
                  <a:lnTo>
                    <a:pt x="673" y="1227"/>
                  </a:lnTo>
                  <a:lnTo>
                    <a:pt x="633" y="1306"/>
                  </a:lnTo>
                  <a:lnTo>
                    <a:pt x="594" y="1385"/>
                  </a:lnTo>
                  <a:lnTo>
                    <a:pt x="514" y="1444"/>
                  </a:lnTo>
                  <a:lnTo>
                    <a:pt x="435" y="1484"/>
                  </a:lnTo>
                  <a:lnTo>
                    <a:pt x="356" y="1504"/>
                  </a:lnTo>
                  <a:lnTo>
                    <a:pt x="297" y="1504"/>
                  </a:lnTo>
                  <a:lnTo>
                    <a:pt x="218" y="1464"/>
                  </a:lnTo>
                  <a:lnTo>
                    <a:pt x="158" y="1365"/>
                  </a:lnTo>
                  <a:lnTo>
                    <a:pt x="119" y="1266"/>
                  </a:lnTo>
                  <a:lnTo>
                    <a:pt x="99" y="1167"/>
                  </a:lnTo>
                  <a:lnTo>
                    <a:pt x="99" y="1049"/>
                  </a:lnTo>
                  <a:lnTo>
                    <a:pt x="99" y="930"/>
                  </a:lnTo>
                  <a:lnTo>
                    <a:pt x="139" y="693"/>
                  </a:lnTo>
                  <a:lnTo>
                    <a:pt x="218" y="475"/>
                  </a:lnTo>
                  <a:lnTo>
                    <a:pt x="317" y="297"/>
                  </a:lnTo>
                  <a:lnTo>
                    <a:pt x="376" y="218"/>
                  </a:lnTo>
                  <a:lnTo>
                    <a:pt x="455" y="158"/>
                  </a:lnTo>
                  <a:lnTo>
                    <a:pt x="534" y="99"/>
                  </a:lnTo>
                  <a:lnTo>
                    <a:pt x="613" y="79"/>
                  </a:lnTo>
                  <a:lnTo>
                    <a:pt x="712" y="79"/>
                  </a:lnTo>
                  <a:lnTo>
                    <a:pt x="811" y="119"/>
                  </a:lnTo>
                  <a:lnTo>
                    <a:pt x="910" y="198"/>
                  </a:lnTo>
                  <a:lnTo>
                    <a:pt x="1009" y="277"/>
                  </a:lnTo>
                  <a:lnTo>
                    <a:pt x="1068" y="396"/>
                  </a:lnTo>
                  <a:lnTo>
                    <a:pt x="1128" y="495"/>
                  </a:lnTo>
                  <a:lnTo>
                    <a:pt x="1187" y="633"/>
                  </a:lnTo>
                  <a:lnTo>
                    <a:pt x="1227" y="772"/>
                  </a:lnTo>
                  <a:lnTo>
                    <a:pt x="1266" y="910"/>
                  </a:lnTo>
                  <a:lnTo>
                    <a:pt x="1286" y="1069"/>
                  </a:lnTo>
                  <a:lnTo>
                    <a:pt x="1286" y="1207"/>
                  </a:lnTo>
                  <a:lnTo>
                    <a:pt x="1286" y="1365"/>
                  </a:lnTo>
                  <a:lnTo>
                    <a:pt x="1246" y="1504"/>
                  </a:lnTo>
                  <a:lnTo>
                    <a:pt x="1207" y="1642"/>
                  </a:lnTo>
                  <a:lnTo>
                    <a:pt x="1286" y="1642"/>
                  </a:lnTo>
                  <a:lnTo>
                    <a:pt x="1306" y="1622"/>
                  </a:lnTo>
                  <a:lnTo>
                    <a:pt x="1385" y="1425"/>
                  </a:lnTo>
                  <a:lnTo>
                    <a:pt x="1405" y="1227"/>
                  </a:lnTo>
                  <a:lnTo>
                    <a:pt x="1405" y="1009"/>
                  </a:lnTo>
                  <a:lnTo>
                    <a:pt x="1365" y="792"/>
                  </a:lnTo>
                  <a:lnTo>
                    <a:pt x="1306" y="574"/>
                  </a:lnTo>
                  <a:lnTo>
                    <a:pt x="1207" y="376"/>
                  </a:lnTo>
                  <a:lnTo>
                    <a:pt x="1068" y="198"/>
                  </a:lnTo>
                  <a:lnTo>
                    <a:pt x="1009" y="139"/>
                  </a:lnTo>
                  <a:lnTo>
                    <a:pt x="930" y="79"/>
                  </a:lnTo>
                  <a:lnTo>
                    <a:pt x="831" y="40"/>
                  </a:lnTo>
                  <a:lnTo>
                    <a:pt x="752" y="20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9"/>
            <p:cNvSpPr/>
            <p:nvPr/>
          </p:nvSpPr>
          <p:spPr>
            <a:xfrm>
              <a:off x="3562450" y="4747325"/>
              <a:ext cx="42550" cy="50000"/>
            </a:xfrm>
            <a:custGeom>
              <a:avLst/>
              <a:gdLst/>
              <a:ahLst/>
              <a:cxnLst/>
              <a:rect l="l" t="t" r="r" b="b"/>
              <a:pathLst>
                <a:path w="1702" h="2000" extrusionOk="0">
                  <a:moveTo>
                    <a:pt x="811" y="1"/>
                  </a:moveTo>
                  <a:lnTo>
                    <a:pt x="653" y="21"/>
                  </a:lnTo>
                  <a:lnTo>
                    <a:pt x="515" y="60"/>
                  </a:lnTo>
                  <a:lnTo>
                    <a:pt x="396" y="120"/>
                  </a:lnTo>
                  <a:lnTo>
                    <a:pt x="317" y="179"/>
                  </a:lnTo>
                  <a:lnTo>
                    <a:pt x="238" y="258"/>
                  </a:lnTo>
                  <a:lnTo>
                    <a:pt x="159" y="337"/>
                  </a:lnTo>
                  <a:lnTo>
                    <a:pt x="119" y="416"/>
                  </a:lnTo>
                  <a:lnTo>
                    <a:pt x="40" y="594"/>
                  </a:lnTo>
                  <a:lnTo>
                    <a:pt x="0" y="772"/>
                  </a:lnTo>
                  <a:lnTo>
                    <a:pt x="0" y="970"/>
                  </a:lnTo>
                  <a:lnTo>
                    <a:pt x="40" y="1168"/>
                  </a:lnTo>
                  <a:lnTo>
                    <a:pt x="99" y="1366"/>
                  </a:lnTo>
                  <a:lnTo>
                    <a:pt x="198" y="1544"/>
                  </a:lnTo>
                  <a:lnTo>
                    <a:pt x="257" y="1643"/>
                  </a:lnTo>
                  <a:lnTo>
                    <a:pt x="337" y="1742"/>
                  </a:lnTo>
                  <a:lnTo>
                    <a:pt x="416" y="1801"/>
                  </a:lnTo>
                  <a:lnTo>
                    <a:pt x="495" y="1861"/>
                  </a:lnTo>
                  <a:lnTo>
                    <a:pt x="574" y="1920"/>
                  </a:lnTo>
                  <a:lnTo>
                    <a:pt x="673" y="1960"/>
                  </a:lnTo>
                  <a:lnTo>
                    <a:pt x="851" y="1999"/>
                  </a:lnTo>
                  <a:lnTo>
                    <a:pt x="1049" y="1999"/>
                  </a:lnTo>
                  <a:lnTo>
                    <a:pt x="1247" y="1979"/>
                  </a:lnTo>
                  <a:lnTo>
                    <a:pt x="1464" y="1940"/>
                  </a:lnTo>
                  <a:lnTo>
                    <a:pt x="1662" y="1880"/>
                  </a:lnTo>
                  <a:lnTo>
                    <a:pt x="1702" y="1841"/>
                  </a:lnTo>
                  <a:lnTo>
                    <a:pt x="1682" y="1821"/>
                  </a:lnTo>
                  <a:lnTo>
                    <a:pt x="1623" y="1821"/>
                  </a:lnTo>
                  <a:lnTo>
                    <a:pt x="1444" y="1880"/>
                  </a:lnTo>
                  <a:lnTo>
                    <a:pt x="1286" y="1920"/>
                  </a:lnTo>
                  <a:lnTo>
                    <a:pt x="1128" y="1940"/>
                  </a:lnTo>
                  <a:lnTo>
                    <a:pt x="989" y="1940"/>
                  </a:lnTo>
                  <a:lnTo>
                    <a:pt x="831" y="1920"/>
                  </a:lnTo>
                  <a:lnTo>
                    <a:pt x="693" y="1861"/>
                  </a:lnTo>
                  <a:lnTo>
                    <a:pt x="554" y="1781"/>
                  </a:lnTo>
                  <a:lnTo>
                    <a:pt x="416" y="1663"/>
                  </a:lnTo>
                  <a:lnTo>
                    <a:pt x="337" y="1564"/>
                  </a:lnTo>
                  <a:lnTo>
                    <a:pt x="277" y="1465"/>
                  </a:lnTo>
                  <a:lnTo>
                    <a:pt x="218" y="1366"/>
                  </a:lnTo>
                  <a:lnTo>
                    <a:pt x="178" y="1247"/>
                  </a:lnTo>
                  <a:lnTo>
                    <a:pt x="119" y="1010"/>
                  </a:lnTo>
                  <a:lnTo>
                    <a:pt x="119" y="772"/>
                  </a:lnTo>
                  <a:lnTo>
                    <a:pt x="119" y="634"/>
                  </a:lnTo>
                  <a:lnTo>
                    <a:pt x="178" y="495"/>
                  </a:lnTo>
                  <a:lnTo>
                    <a:pt x="238" y="377"/>
                  </a:lnTo>
                  <a:lnTo>
                    <a:pt x="337" y="278"/>
                  </a:lnTo>
                  <a:lnTo>
                    <a:pt x="435" y="199"/>
                  </a:lnTo>
                  <a:lnTo>
                    <a:pt x="554" y="139"/>
                  </a:lnTo>
                  <a:lnTo>
                    <a:pt x="693" y="100"/>
                  </a:lnTo>
                  <a:lnTo>
                    <a:pt x="831" y="80"/>
                  </a:lnTo>
                  <a:lnTo>
                    <a:pt x="950" y="80"/>
                  </a:lnTo>
                  <a:lnTo>
                    <a:pt x="1049" y="100"/>
                  </a:lnTo>
                  <a:lnTo>
                    <a:pt x="1128" y="139"/>
                  </a:lnTo>
                  <a:lnTo>
                    <a:pt x="1187" y="179"/>
                  </a:lnTo>
                  <a:lnTo>
                    <a:pt x="1227" y="238"/>
                  </a:lnTo>
                  <a:lnTo>
                    <a:pt x="1247" y="317"/>
                  </a:lnTo>
                  <a:lnTo>
                    <a:pt x="1266" y="397"/>
                  </a:lnTo>
                  <a:lnTo>
                    <a:pt x="1266" y="476"/>
                  </a:lnTo>
                  <a:lnTo>
                    <a:pt x="1266" y="555"/>
                  </a:lnTo>
                  <a:lnTo>
                    <a:pt x="1247" y="654"/>
                  </a:lnTo>
                  <a:lnTo>
                    <a:pt x="1207" y="713"/>
                  </a:lnTo>
                  <a:lnTo>
                    <a:pt x="1167" y="792"/>
                  </a:lnTo>
                  <a:lnTo>
                    <a:pt x="1108" y="832"/>
                  </a:lnTo>
                  <a:lnTo>
                    <a:pt x="1049" y="871"/>
                  </a:lnTo>
                  <a:lnTo>
                    <a:pt x="970" y="911"/>
                  </a:lnTo>
                  <a:lnTo>
                    <a:pt x="851" y="911"/>
                  </a:lnTo>
                  <a:lnTo>
                    <a:pt x="811" y="931"/>
                  </a:lnTo>
                  <a:lnTo>
                    <a:pt x="811" y="970"/>
                  </a:lnTo>
                  <a:lnTo>
                    <a:pt x="970" y="970"/>
                  </a:lnTo>
                  <a:lnTo>
                    <a:pt x="1088" y="931"/>
                  </a:lnTo>
                  <a:lnTo>
                    <a:pt x="1187" y="871"/>
                  </a:lnTo>
                  <a:lnTo>
                    <a:pt x="1266" y="772"/>
                  </a:lnTo>
                  <a:lnTo>
                    <a:pt x="1326" y="674"/>
                  </a:lnTo>
                  <a:lnTo>
                    <a:pt x="1365" y="555"/>
                  </a:lnTo>
                  <a:lnTo>
                    <a:pt x="1385" y="436"/>
                  </a:lnTo>
                  <a:lnTo>
                    <a:pt x="1385" y="317"/>
                  </a:lnTo>
                  <a:lnTo>
                    <a:pt x="1365" y="238"/>
                  </a:lnTo>
                  <a:lnTo>
                    <a:pt x="1346" y="179"/>
                  </a:lnTo>
                  <a:lnTo>
                    <a:pt x="1306" y="120"/>
                  </a:lnTo>
                  <a:lnTo>
                    <a:pt x="1247" y="80"/>
                  </a:lnTo>
                  <a:lnTo>
                    <a:pt x="1128" y="21"/>
                  </a:lnTo>
                  <a:lnTo>
                    <a:pt x="970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9"/>
            <p:cNvSpPr/>
            <p:nvPr/>
          </p:nvSpPr>
          <p:spPr>
            <a:xfrm>
              <a:off x="3606950" y="4689950"/>
              <a:ext cx="42075" cy="37125"/>
            </a:xfrm>
            <a:custGeom>
              <a:avLst/>
              <a:gdLst/>
              <a:ahLst/>
              <a:cxnLst/>
              <a:rect l="l" t="t" r="r" b="b"/>
              <a:pathLst>
                <a:path w="1683" h="1485" extrusionOk="0">
                  <a:moveTo>
                    <a:pt x="634" y="1"/>
                  </a:moveTo>
                  <a:lnTo>
                    <a:pt x="535" y="21"/>
                  </a:lnTo>
                  <a:lnTo>
                    <a:pt x="456" y="60"/>
                  </a:lnTo>
                  <a:lnTo>
                    <a:pt x="396" y="100"/>
                  </a:lnTo>
                  <a:lnTo>
                    <a:pt x="278" y="199"/>
                  </a:lnTo>
                  <a:lnTo>
                    <a:pt x="179" y="318"/>
                  </a:lnTo>
                  <a:lnTo>
                    <a:pt x="100" y="476"/>
                  </a:lnTo>
                  <a:lnTo>
                    <a:pt x="40" y="634"/>
                  </a:lnTo>
                  <a:lnTo>
                    <a:pt x="21" y="812"/>
                  </a:lnTo>
                  <a:lnTo>
                    <a:pt x="1" y="970"/>
                  </a:lnTo>
                  <a:lnTo>
                    <a:pt x="1" y="1050"/>
                  </a:lnTo>
                  <a:lnTo>
                    <a:pt x="21" y="1109"/>
                  </a:lnTo>
                  <a:lnTo>
                    <a:pt x="100" y="1247"/>
                  </a:lnTo>
                  <a:lnTo>
                    <a:pt x="199" y="1366"/>
                  </a:lnTo>
                  <a:lnTo>
                    <a:pt x="317" y="1445"/>
                  </a:lnTo>
                  <a:lnTo>
                    <a:pt x="456" y="1485"/>
                  </a:lnTo>
                  <a:lnTo>
                    <a:pt x="594" y="1485"/>
                  </a:lnTo>
                  <a:lnTo>
                    <a:pt x="673" y="1465"/>
                  </a:lnTo>
                  <a:lnTo>
                    <a:pt x="733" y="1425"/>
                  </a:lnTo>
                  <a:lnTo>
                    <a:pt x="792" y="1386"/>
                  </a:lnTo>
                  <a:lnTo>
                    <a:pt x="851" y="1326"/>
                  </a:lnTo>
                  <a:lnTo>
                    <a:pt x="891" y="1247"/>
                  </a:lnTo>
                  <a:lnTo>
                    <a:pt x="911" y="1168"/>
                  </a:lnTo>
                  <a:lnTo>
                    <a:pt x="931" y="1089"/>
                  </a:lnTo>
                  <a:lnTo>
                    <a:pt x="931" y="1010"/>
                  </a:lnTo>
                  <a:lnTo>
                    <a:pt x="911" y="931"/>
                  </a:lnTo>
                  <a:lnTo>
                    <a:pt x="851" y="871"/>
                  </a:lnTo>
                  <a:lnTo>
                    <a:pt x="792" y="832"/>
                  </a:lnTo>
                  <a:lnTo>
                    <a:pt x="713" y="812"/>
                  </a:lnTo>
                  <a:lnTo>
                    <a:pt x="614" y="812"/>
                  </a:lnTo>
                  <a:lnTo>
                    <a:pt x="555" y="852"/>
                  </a:lnTo>
                  <a:lnTo>
                    <a:pt x="515" y="871"/>
                  </a:lnTo>
                  <a:lnTo>
                    <a:pt x="515" y="891"/>
                  </a:lnTo>
                  <a:lnTo>
                    <a:pt x="495" y="931"/>
                  </a:lnTo>
                  <a:lnTo>
                    <a:pt x="515" y="990"/>
                  </a:lnTo>
                  <a:lnTo>
                    <a:pt x="575" y="990"/>
                  </a:lnTo>
                  <a:lnTo>
                    <a:pt x="614" y="970"/>
                  </a:lnTo>
                  <a:lnTo>
                    <a:pt x="634" y="951"/>
                  </a:lnTo>
                  <a:lnTo>
                    <a:pt x="693" y="911"/>
                  </a:lnTo>
                  <a:lnTo>
                    <a:pt x="733" y="891"/>
                  </a:lnTo>
                  <a:lnTo>
                    <a:pt x="772" y="931"/>
                  </a:lnTo>
                  <a:lnTo>
                    <a:pt x="812" y="1010"/>
                  </a:lnTo>
                  <a:lnTo>
                    <a:pt x="832" y="1069"/>
                  </a:lnTo>
                  <a:lnTo>
                    <a:pt x="812" y="1148"/>
                  </a:lnTo>
                  <a:lnTo>
                    <a:pt x="772" y="1287"/>
                  </a:lnTo>
                  <a:lnTo>
                    <a:pt x="753" y="1346"/>
                  </a:lnTo>
                  <a:lnTo>
                    <a:pt x="693" y="1406"/>
                  </a:lnTo>
                  <a:lnTo>
                    <a:pt x="654" y="1445"/>
                  </a:lnTo>
                  <a:lnTo>
                    <a:pt x="614" y="1465"/>
                  </a:lnTo>
                  <a:lnTo>
                    <a:pt x="515" y="1465"/>
                  </a:lnTo>
                  <a:lnTo>
                    <a:pt x="416" y="1425"/>
                  </a:lnTo>
                  <a:lnTo>
                    <a:pt x="317" y="1346"/>
                  </a:lnTo>
                  <a:lnTo>
                    <a:pt x="238" y="1267"/>
                  </a:lnTo>
                  <a:lnTo>
                    <a:pt x="179" y="1168"/>
                  </a:lnTo>
                  <a:lnTo>
                    <a:pt x="139" y="1089"/>
                  </a:lnTo>
                  <a:lnTo>
                    <a:pt x="119" y="990"/>
                  </a:lnTo>
                  <a:lnTo>
                    <a:pt x="100" y="891"/>
                  </a:lnTo>
                  <a:lnTo>
                    <a:pt x="119" y="773"/>
                  </a:lnTo>
                  <a:lnTo>
                    <a:pt x="139" y="654"/>
                  </a:lnTo>
                  <a:lnTo>
                    <a:pt x="218" y="436"/>
                  </a:lnTo>
                  <a:lnTo>
                    <a:pt x="317" y="258"/>
                  </a:lnTo>
                  <a:lnTo>
                    <a:pt x="377" y="179"/>
                  </a:lnTo>
                  <a:lnTo>
                    <a:pt x="436" y="120"/>
                  </a:lnTo>
                  <a:lnTo>
                    <a:pt x="495" y="80"/>
                  </a:lnTo>
                  <a:lnTo>
                    <a:pt x="555" y="60"/>
                  </a:lnTo>
                  <a:lnTo>
                    <a:pt x="614" y="41"/>
                  </a:lnTo>
                  <a:lnTo>
                    <a:pt x="693" y="41"/>
                  </a:lnTo>
                  <a:lnTo>
                    <a:pt x="812" y="80"/>
                  </a:lnTo>
                  <a:lnTo>
                    <a:pt x="950" y="139"/>
                  </a:lnTo>
                  <a:lnTo>
                    <a:pt x="1069" y="238"/>
                  </a:lnTo>
                  <a:lnTo>
                    <a:pt x="1168" y="337"/>
                  </a:lnTo>
                  <a:lnTo>
                    <a:pt x="1247" y="456"/>
                  </a:lnTo>
                  <a:lnTo>
                    <a:pt x="1386" y="654"/>
                  </a:lnTo>
                  <a:lnTo>
                    <a:pt x="1485" y="891"/>
                  </a:lnTo>
                  <a:lnTo>
                    <a:pt x="1544" y="1148"/>
                  </a:lnTo>
                  <a:lnTo>
                    <a:pt x="1564" y="1267"/>
                  </a:lnTo>
                  <a:lnTo>
                    <a:pt x="1583" y="1386"/>
                  </a:lnTo>
                  <a:lnTo>
                    <a:pt x="1663" y="1386"/>
                  </a:lnTo>
                  <a:lnTo>
                    <a:pt x="1682" y="1366"/>
                  </a:lnTo>
                  <a:lnTo>
                    <a:pt x="1663" y="1148"/>
                  </a:lnTo>
                  <a:lnTo>
                    <a:pt x="1623" y="931"/>
                  </a:lnTo>
                  <a:lnTo>
                    <a:pt x="1544" y="713"/>
                  </a:lnTo>
                  <a:lnTo>
                    <a:pt x="1425" y="496"/>
                  </a:lnTo>
                  <a:lnTo>
                    <a:pt x="1287" y="298"/>
                  </a:lnTo>
                  <a:lnTo>
                    <a:pt x="1208" y="219"/>
                  </a:lnTo>
                  <a:lnTo>
                    <a:pt x="1128" y="159"/>
                  </a:lnTo>
                  <a:lnTo>
                    <a:pt x="1030" y="100"/>
                  </a:lnTo>
                  <a:lnTo>
                    <a:pt x="931" y="41"/>
                  </a:lnTo>
                  <a:lnTo>
                    <a:pt x="832" y="21"/>
                  </a:lnTo>
                  <a:lnTo>
                    <a:pt x="713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9"/>
            <p:cNvSpPr/>
            <p:nvPr/>
          </p:nvSpPr>
          <p:spPr>
            <a:xfrm>
              <a:off x="3544650" y="4692425"/>
              <a:ext cx="46500" cy="47025"/>
            </a:xfrm>
            <a:custGeom>
              <a:avLst/>
              <a:gdLst/>
              <a:ahLst/>
              <a:cxnLst/>
              <a:rect l="l" t="t" r="r" b="b"/>
              <a:pathLst>
                <a:path w="1860" h="1881" extrusionOk="0">
                  <a:moveTo>
                    <a:pt x="1326" y="1"/>
                  </a:moveTo>
                  <a:lnTo>
                    <a:pt x="1246" y="21"/>
                  </a:lnTo>
                  <a:lnTo>
                    <a:pt x="1068" y="100"/>
                  </a:lnTo>
                  <a:lnTo>
                    <a:pt x="910" y="199"/>
                  </a:lnTo>
                  <a:lnTo>
                    <a:pt x="772" y="337"/>
                  </a:lnTo>
                  <a:lnTo>
                    <a:pt x="732" y="416"/>
                  </a:lnTo>
                  <a:lnTo>
                    <a:pt x="692" y="495"/>
                  </a:lnTo>
                  <a:lnTo>
                    <a:pt x="673" y="575"/>
                  </a:lnTo>
                  <a:lnTo>
                    <a:pt x="653" y="654"/>
                  </a:lnTo>
                  <a:lnTo>
                    <a:pt x="669" y="717"/>
                  </a:lnTo>
                  <a:lnTo>
                    <a:pt x="653" y="713"/>
                  </a:lnTo>
                  <a:lnTo>
                    <a:pt x="495" y="713"/>
                  </a:lnTo>
                  <a:lnTo>
                    <a:pt x="336" y="733"/>
                  </a:lnTo>
                  <a:lnTo>
                    <a:pt x="257" y="772"/>
                  </a:lnTo>
                  <a:lnTo>
                    <a:pt x="198" y="812"/>
                  </a:lnTo>
                  <a:lnTo>
                    <a:pt x="139" y="871"/>
                  </a:lnTo>
                  <a:lnTo>
                    <a:pt x="99" y="931"/>
                  </a:lnTo>
                  <a:lnTo>
                    <a:pt x="59" y="1010"/>
                  </a:lnTo>
                  <a:lnTo>
                    <a:pt x="20" y="1089"/>
                  </a:lnTo>
                  <a:lnTo>
                    <a:pt x="20" y="1188"/>
                  </a:lnTo>
                  <a:lnTo>
                    <a:pt x="0" y="1287"/>
                  </a:lnTo>
                  <a:lnTo>
                    <a:pt x="20" y="1386"/>
                  </a:lnTo>
                  <a:lnTo>
                    <a:pt x="40" y="1485"/>
                  </a:lnTo>
                  <a:lnTo>
                    <a:pt x="79" y="1584"/>
                  </a:lnTo>
                  <a:lnTo>
                    <a:pt x="139" y="1663"/>
                  </a:lnTo>
                  <a:lnTo>
                    <a:pt x="198" y="1722"/>
                  </a:lnTo>
                  <a:lnTo>
                    <a:pt x="257" y="1781"/>
                  </a:lnTo>
                  <a:lnTo>
                    <a:pt x="336" y="1821"/>
                  </a:lnTo>
                  <a:lnTo>
                    <a:pt x="435" y="1861"/>
                  </a:lnTo>
                  <a:lnTo>
                    <a:pt x="514" y="1880"/>
                  </a:lnTo>
                  <a:lnTo>
                    <a:pt x="712" y="1880"/>
                  </a:lnTo>
                  <a:lnTo>
                    <a:pt x="791" y="1861"/>
                  </a:lnTo>
                  <a:lnTo>
                    <a:pt x="890" y="1841"/>
                  </a:lnTo>
                  <a:lnTo>
                    <a:pt x="969" y="1801"/>
                  </a:lnTo>
                  <a:lnTo>
                    <a:pt x="1068" y="1742"/>
                  </a:lnTo>
                  <a:lnTo>
                    <a:pt x="1128" y="1683"/>
                  </a:lnTo>
                  <a:lnTo>
                    <a:pt x="1207" y="1603"/>
                  </a:lnTo>
                  <a:lnTo>
                    <a:pt x="1266" y="1504"/>
                  </a:lnTo>
                  <a:lnTo>
                    <a:pt x="1306" y="1425"/>
                  </a:lnTo>
                  <a:lnTo>
                    <a:pt x="1306" y="1346"/>
                  </a:lnTo>
                  <a:lnTo>
                    <a:pt x="1306" y="1267"/>
                  </a:lnTo>
                  <a:lnTo>
                    <a:pt x="1266" y="1208"/>
                  </a:lnTo>
                  <a:lnTo>
                    <a:pt x="1227" y="1148"/>
                  </a:lnTo>
                  <a:lnTo>
                    <a:pt x="1187" y="1089"/>
                  </a:lnTo>
                  <a:lnTo>
                    <a:pt x="1128" y="1049"/>
                  </a:lnTo>
                  <a:lnTo>
                    <a:pt x="1049" y="1030"/>
                  </a:lnTo>
                  <a:lnTo>
                    <a:pt x="910" y="1030"/>
                  </a:lnTo>
                  <a:lnTo>
                    <a:pt x="831" y="1049"/>
                  </a:lnTo>
                  <a:lnTo>
                    <a:pt x="752" y="1109"/>
                  </a:lnTo>
                  <a:lnTo>
                    <a:pt x="673" y="1168"/>
                  </a:lnTo>
                  <a:lnTo>
                    <a:pt x="613" y="1247"/>
                  </a:lnTo>
                  <a:lnTo>
                    <a:pt x="594" y="1287"/>
                  </a:lnTo>
                  <a:lnTo>
                    <a:pt x="594" y="1326"/>
                  </a:lnTo>
                  <a:lnTo>
                    <a:pt x="633" y="1386"/>
                  </a:lnTo>
                  <a:lnTo>
                    <a:pt x="692" y="1425"/>
                  </a:lnTo>
                  <a:lnTo>
                    <a:pt x="772" y="1445"/>
                  </a:lnTo>
                  <a:lnTo>
                    <a:pt x="950" y="1445"/>
                  </a:lnTo>
                  <a:lnTo>
                    <a:pt x="989" y="1386"/>
                  </a:lnTo>
                  <a:lnTo>
                    <a:pt x="1009" y="1366"/>
                  </a:lnTo>
                  <a:lnTo>
                    <a:pt x="1009" y="1326"/>
                  </a:lnTo>
                  <a:lnTo>
                    <a:pt x="910" y="1326"/>
                  </a:lnTo>
                  <a:lnTo>
                    <a:pt x="890" y="1346"/>
                  </a:lnTo>
                  <a:lnTo>
                    <a:pt x="890" y="1386"/>
                  </a:lnTo>
                  <a:lnTo>
                    <a:pt x="871" y="1406"/>
                  </a:lnTo>
                  <a:lnTo>
                    <a:pt x="811" y="1386"/>
                  </a:lnTo>
                  <a:lnTo>
                    <a:pt x="752" y="1346"/>
                  </a:lnTo>
                  <a:lnTo>
                    <a:pt x="712" y="1307"/>
                  </a:lnTo>
                  <a:lnTo>
                    <a:pt x="712" y="1267"/>
                  </a:lnTo>
                  <a:lnTo>
                    <a:pt x="712" y="1227"/>
                  </a:lnTo>
                  <a:lnTo>
                    <a:pt x="712" y="1208"/>
                  </a:lnTo>
                  <a:lnTo>
                    <a:pt x="752" y="1188"/>
                  </a:lnTo>
                  <a:lnTo>
                    <a:pt x="811" y="1148"/>
                  </a:lnTo>
                  <a:lnTo>
                    <a:pt x="890" y="1148"/>
                  </a:lnTo>
                  <a:lnTo>
                    <a:pt x="1068" y="1168"/>
                  </a:lnTo>
                  <a:lnTo>
                    <a:pt x="1147" y="1188"/>
                  </a:lnTo>
                  <a:lnTo>
                    <a:pt x="1187" y="1208"/>
                  </a:lnTo>
                  <a:lnTo>
                    <a:pt x="1207" y="1287"/>
                  </a:lnTo>
                  <a:lnTo>
                    <a:pt x="1207" y="1346"/>
                  </a:lnTo>
                  <a:lnTo>
                    <a:pt x="1207" y="1406"/>
                  </a:lnTo>
                  <a:lnTo>
                    <a:pt x="1187" y="1465"/>
                  </a:lnTo>
                  <a:lnTo>
                    <a:pt x="1108" y="1584"/>
                  </a:lnTo>
                  <a:lnTo>
                    <a:pt x="1029" y="1683"/>
                  </a:lnTo>
                  <a:lnTo>
                    <a:pt x="950" y="1781"/>
                  </a:lnTo>
                  <a:lnTo>
                    <a:pt x="851" y="1841"/>
                  </a:lnTo>
                  <a:lnTo>
                    <a:pt x="772" y="1861"/>
                  </a:lnTo>
                  <a:lnTo>
                    <a:pt x="673" y="1861"/>
                  </a:lnTo>
                  <a:lnTo>
                    <a:pt x="574" y="1841"/>
                  </a:lnTo>
                  <a:lnTo>
                    <a:pt x="495" y="1801"/>
                  </a:lnTo>
                  <a:lnTo>
                    <a:pt x="336" y="1702"/>
                  </a:lnTo>
                  <a:lnTo>
                    <a:pt x="277" y="1643"/>
                  </a:lnTo>
                  <a:lnTo>
                    <a:pt x="237" y="1584"/>
                  </a:lnTo>
                  <a:lnTo>
                    <a:pt x="158" y="1465"/>
                  </a:lnTo>
                  <a:lnTo>
                    <a:pt x="139" y="1307"/>
                  </a:lnTo>
                  <a:lnTo>
                    <a:pt x="119" y="1168"/>
                  </a:lnTo>
                  <a:lnTo>
                    <a:pt x="139" y="1030"/>
                  </a:lnTo>
                  <a:lnTo>
                    <a:pt x="198" y="931"/>
                  </a:lnTo>
                  <a:lnTo>
                    <a:pt x="277" y="852"/>
                  </a:lnTo>
                  <a:lnTo>
                    <a:pt x="396" y="812"/>
                  </a:lnTo>
                  <a:lnTo>
                    <a:pt x="514" y="792"/>
                  </a:lnTo>
                  <a:lnTo>
                    <a:pt x="633" y="812"/>
                  </a:lnTo>
                  <a:lnTo>
                    <a:pt x="752" y="852"/>
                  </a:lnTo>
                  <a:lnTo>
                    <a:pt x="772" y="871"/>
                  </a:lnTo>
                  <a:lnTo>
                    <a:pt x="851" y="931"/>
                  </a:lnTo>
                  <a:lnTo>
                    <a:pt x="930" y="931"/>
                  </a:lnTo>
                  <a:lnTo>
                    <a:pt x="950" y="911"/>
                  </a:lnTo>
                  <a:lnTo>
                    <a:pt x="950" y="891"/>
                  </a:lnTo>
                  <a:lnTo>
                    <a:pt x="890" y="832"/>
                  </a:lnTo>
                  <a:lnTo>
                    <a:pt x="845" y="798"/>
                  </a:lnTo>
                  <a:lnTo>
                    <a:pt x="811" y="753"/>
                  </a:lnTo>
                  <a:lnTo>
                    <a:pt x="791" y="654"/>
                  </a:lnTo>
                  <a:lnTo>
                    <a:pt x="791" y="555"/>
                  </a:lnTo>
                  <a:lnTo>
                    <a:pt x="811" y="456"/>
                  </a:lnTo>
                  <a:lnTo>
                    <a:pt x="871" y="377"/>
                  </a:lnTo>
                  <a:lnTo>
                    <a:pt x="930" y="278"/>
                  </a:lnTo>
                  <a:lnTo>
                    <a:pt x="1009" y="219"/>
                  </a:lnTo>
                  <a:lnTo>
                    <a:pt x="1108" y="139"/>
                  </a:lnTo>
                  <a:lnTo>
                    <a:pt x="1207" y="100"/>
                  </a:lnTo>
                  <a:lnTo>
                    <a:pt x="1306" y="80"/>
                  </a:lnTo>
                  <a:lnTo>
                    <a:pt x="1405" y="80"/>
                  </a:lnTo>
                  <a:lnTo>
                    <a:pt x="1504" y="120"/>
                  </a:lnTo>
                  <a:lnTo>
                    <a:pt x="1583" y="179"/>
                  </a:lnTo>
                  <a:lnTo>
                    <a:pt x="1662" y="278"/>
                  </a:lnTo>
                  <a:lnTo>
                    <a:pt x="1721" y="436"/>
                  </a:lnTo>
                  <a:lnTo>
                    <a:pt x="1741" y="515"/>
                  </a:lnTo>
                  <a:lnTo>
                    <a:pt x="1741" y="594"/>
                  </a:lnTo>
                  <a:lnTo>
                    <a:pt x="1721" y="753"/>
                  </a:lnTo>
                  <a:lnTo>
                    <a:pt x="1682" y="832"/>
                  </a:lnTo>
                  <a:lnTo>
                    <a:pt x="1622" y="871"/>
                  </a:lnTo>
                  <a:lnTo>
                    <a:pt x="1563" y="891"/>
                  </a:lnTo>
                  <a:lnTo>
                    <a:pt x="1484" y="911"/>
                  </a:lnTo>
                  <a:lnTo>
                    <a:pt x="1424" y="891"/>
                  </a:lnTo>
                  <a:lnTo>
                    <a:pt x="1345" y="852"/>
                  </a:lnTo>
                  <a:lnTo>
                    <a:pt x="1306" y="812"/>
                  </a:lnTo>
                  <a:lnTo>
                    <a:pt x="1246" y="753"/>
                  </a:lnTo>
                  <a:lnTo>
                    <a:pt x="1227" y="693"/>
                  </a:lnTo>
                  <a:lnTo>
                    <a:pt x="1227" y="634"/>
                  </a:lnTo>
                  <a:lnTo>
                    <a:pt x="1246" y="495"/>
                  </a:lnTo>
                  <a:lnTo>
                    <a:pt x="1365" y="416"/>
                  </a:lnTo>
                  <a:lnTo>
                    <a:pt x="1464" y="377"/>
                  </a:lnTo>
                  <a:lnTo>
                    <a:pt x="1504" y="377"/>
                  </a:lnTo>
                  <a:lnTo>
                    <a:pt x="1543" y="397"/>
                  </a:lnTo>
                  <a:lnTo>
                    <a:pt x="1583" y="476"/>
                  </a:lnTo>
                  <a:lnTo>
                    <a:pt x="1583" y="515"/>
                  </a:lnTo>
                  <a:lnTo>
                    <a:pt x="1583" y="555"/>
                  </a:lnTo>
                  <a:lnTo>
                    <a:pt x="1563" y="575"/>
                  </a:lnTo>
                  <a:lnTo>
                    <a:pt x="1523" y="614"/>
                  </a:lnTo>
                  <a:lnTo>
                    <a:pt x="1464" y="634"/>
                  </a:lnTo>
                  <a:lnTo>
                    <a:pt x="1464" y="654"/>
                  </a:lnTo>
                  <a:lnTo>
                    <a:pt x="1484" y="654"/>
                  </a:lnTo>
                  <a:lnTo>
                    <a:pt x="1603" y="634"/>
                  </a:lnTo>
                  <a:lnTo>
                    <a:pt x="1662" y="594"/>
                  </a:lnTo>
                  <a:lnTo>
                    <a:pt x="1682" y="515"/>
                  </a:lnTo>
                  <a:lnTo>
                    <a:pt x="1682" y="456"/>
                  </a:lnTo>
                  <a:lnTo>
                    <a:pt x="1642" y="397"/>
                  </a:lnTo>
                  <a:lnTo>
                    <a:pt x="1563" y="337"/>
                  </a:lnTo>
                  <a:lnTo>
                    <a:pt x="1484" y="317"/>
                  </a:lnTo>
                  <a:lnTo>
                    <a:pt x="1365" y="337"/>
                  </a:lnTo>
                  <a:lnTo>
                    <a:pt x="1306" y="357"/>
                  </a:lnTo>
                  <a:lnTo>
                    <a:pt x="1246" y="397"/>
                  </a:lnTo>
                  <a:lnTo>
                    <a:pt x="1187" y="456"/>
                  </a:lnTo>
                  <a:lnTo>
                    <a:pt x="1167" y="515"/>
                  </a:lnTo>
                  <a:lnTo>
                    <a:pt x="1128" y="614"/>
                  </a:lnTo>
                  <a:lnTo>
                    <a:pt x="1128" y="733"/>
                  </a:lnTo>
                  <a:lnTo>
                    <a:pt x="1187" y="852"/>
                  </a:lnTo>
                  <a:lnTo>
                    <a:pt x="1227" y="891"/>
                  </a:lnTo>
                  <a:lnTo>
                    <a:pt x="1266" y="931"/>
                  </a:lnTo>
                  <a:lnTo>
                    <a:pt x="1326" y="951"/>
                  </a:lnTo>
                  <a:lnTo>
                    <a:pt x="1385" y="970"/>
                  </a:lnTo>
                  <a:lnTo>
                    <a:pt x="1523" y="970"/>
                  </a:lnTo>
                  <a:lnTo>
                    <a:pt x="1622" y="931"/>
                  </a:lnTo>
                  <a:lnTo>
                    <a:pt x="1701" y="891"/>
                  </a:lnTo>
                  <a:lnTo>
                    <a:pt x="1761" y="832"/>
                  </a:lnTo>
                  <a:lnTo>
                    <a:pt x="1800" y="772"/>
                  </a:lnTo>
                  <a:lnTo>
                    <a:pt x="1820" y="693"/>
                  </a:lnTo>
                  <a:lnTo>
                    <a:pt x="1840" y="614"/>
                  </a:lnTo>
                  <a:lnTo>
                    <a:pt x="1860" y="535"/>
                  </a:lnTo>
                  <a:lnTo>
                    <a:pt x="1840" y="456"/>
                  </a:lnTo>
                  <a:lnTo>
                    <a:pt x="1800" y="298"/>
                  </a:lnTo>
                  <a:lnTo>
                    <a:pt x="1761" y="219"/>
                  </a:lnTo>
                  <a:lnTo>
                    <a:pt x="1701" y="159"/>
                  </a:lnTo>
                  <a:lnTo>
                    <a:pt x="1642" y="100"/>
                  </a:lnTo>
                  <a:lnTo>
                    <a:pt x="1583" y="60"/>
                  </a:lnTo>
                  <a:lnTo>
                    <a:pt x="1504" y="21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9"/>
            <p:cNvSpPr/>
            <p:nvPr/>
          </p:nvSpPr>
          <p:spPr>
            <a:xfrm>
              <a:off x="3947725" y="4420400"/>
              <a:ext cx="151875" cy="366025"/>
            </a:xfrm>
            <a:custGeom>
              <a:avLst/>
              <a:gdLst/>
              <a:ahLst/>
              <a:cxnLst/>
              <a:rect l="l" t="t" r="r" b="b"/>
              <a:pathLst>
                <a:path w="6075" h="14641" extrusionOk="0">
                  <a:moveTo>
                    <a:pt x="1663" y="1"/>
                  </a:moveTo>
                  <a:lnTo>
                    <a:pt x="1524" y="21"/>
                  </a:lnTo>
                  <a:lnTo>
                    <a:pt x="1386" y="40"/>
                  </a:lnTo>
                  <a:lnTo>
                    <a:pt x="1267" y="100"/>
                  </a:lnTo>
                  <a:lnTo>
                    <a:pt x="1208" y="179"/>
                  </a:lnTo>
                  <a:lnTo>
                    <a:pt x="990" y="555"/>
                  </a:lnTo>
                  <a:lnTo>
                    <a:pt x="772" y="950"/>
                  </a:lnTo>
                  <a:lnTo>
                    <a:pt x="594" y="1326"/>
                  </a:lnTo>
                  <a:lnTo>
                    <a:pt x="436" y="1722"/>
                  </a:lnTo>
                  <a:lnTo>
                    <a:pt x="298" y="2118"/>
                  </a:lnTo>
                  <a:lnTo>
                    <a:pt x="199" y="2513"/>
                  </a:lnTo>
                  <a:lnTo>
                    <a:pt x="100" y="2909"/>
                  </a:lnTo>
                  <a:lnTo>
                    <a:pt x="40" y="3305"/>
                  </a:lnTo>
                  <a:lnTo>
                    <a:pt x="1" y="3700"/>
                  </a:lnTo>
                  <a:lnTo>
                    <a:pt x="1" y="4096"/>
                  </a:lnTo>
                  <a:lnTo>
                    <a:pt x="21" y="4512"/>
                  </a:lnTo>
                  <a:lnTo>
                    <a:pt x="60" y="4907"/>
                  </a:lnTo>
                  <a:lnTo>
                    <a:pt x="139" y="5323"/>
                  </a:lnTo>
                  <a:lnTo>
                    <a:pt x="258" y="5738"/>
                  </a:lnTo>
                  <a:lnTo>
                    <a:pt x="396" y="6134"/>
                  </a:lnTo>
                  <a:lnTo>
                    <a:pt x="575" y="6549"/>
                  </a:lnTo>
                  <a:lnTo>
                    <a:pt x="673" y="6747"/>
                  </a:lnTo>
                  <a:lnTo>
                    <a:pt x="812" y="6945"/>
                  </a:lnTo>
                  <a:lnTo>
                    <a:pt x="990" y="7163"/>
                  </a:lnTo>
                  <a:lnTo>
                    <a:pt x="1188" y="7380"/>
                  </a:lnTo>
                  <a:lnTo>
                    <a:pt x="1663" y="7835"/>
                  </a:lnTo>
                  <a:lnTo>
                    <a:pt x="2197" y="8290"/>
                  </a:lnTo>
                  <a:lnTo>
                    <a:pt x="3364" y="9279"/>
                  </a:lnTo>
                  <a:lnTo>
                    <a:pt x="3938" y="9774"/>
                  </a:lnTo>
                  <a:lnTo>
                    <a:pt x="4195" y="10031"/>
                  </a:lnTo>
                  <a:lnTo>
                    <a:pt x="4452" y="10308"/>
                  </a:lnTo>
                  <a:lnTo>
                    <a:pt x="4690" y="10565"/>
                  </a:lnTo>
                  <a:lnTo>
                    <a:pt x="4887" y="10823"/>
                  </a:lnTo>
                  <a:lnTo>
                    <a:pt x="5065" y="11080"/>
                  </a:lnTo>
                  <a:lnTo>
                    <a:pt x="5224" y="11337"/>
                  </a:lnTo>
                  <a:lnTo>
                    <a:pt x="5342" y="11594"/>
                  </a:lnTo>
                  <a:lnTo>
                    <a:pt x="5422" y="11851"/>
                  </a:lnTo>
                  <a:lnTo>
                    <a:pt x="5461" y="12108"/>
                  </a:lnTo>
                  <a:lnTo>
                    <a:pt x="5461" y="12366"/>
                  </a:lnTo>
                  <a:lnTo>
                    <a:pt x="5441" y="12504"/>
                  </a:lnTo>
                  <a:lnTo>
                    <a:pt x="5402" y="12623"/>
                  </a:lnTo>
                  <a:lnTo>
                    <a:pt x="5362" y="12742"/>
                  </a:lnTo>
                  <a:lnTo>
                    <a:pt x="5303" y="12880"/>
                  </a:lnTo>
                  <a:lnTo>
                    <a:pt x="5224" y="12999"/>
                  </a:lnTo>
                  <a:lnTo>
                    <a:pt x="5145" y="13117"/>
                  </a:lnTo>
                  <a:lnTo>
                    <a:pt x="5046" y="13236"/>
                  </a:lnTo>
                  <a:lnTo>
                    <a:pt x="4927" y="13375"/>
                  </a:lnTo>
                  <a:lnTo>
                    <a:pt x="4630" y="13612"/>
                  </a:lnTo>
                  <a:lnTo>
                    <a:pt x="4294" y="13849"/>
                  </a:lnTo>
                  <a:lnTo>
                    <a:pt x="3878" y="14087"/>
                  </a:lnTo>
                  <a:lnTo>
                    <a:pt x="3384" y="14304"/>
                  </a:lnTo>
                  <a:lnTo>
                    <a:pt x="3245" y="14384"/>
                  </a:lnTo>
                  <a:lnTo>
                    <a:pt x="3206" y="14423"/>
                  </a:lnTo>
                  <a:lnTo>
                    <a:pt x="3166" y="14463"/>
                  </a:lnTo>
                  <a:lnTo>
                    <a:pt x="3166" y="14483"/>
                  </a:lnTo>
                  <a:lnTo>
                    <a:pt x="3166" y="14522"/>
                  </a:lnTo>
                  <a:lnTo>
                    <a:pt x="3226" y="14581"/>
                  </a:lnTo>
                  <a:lnTo>
                    <a:pt x="3305" y="14621"/>
                  </a:lnTo>
                  <a:lnTo>
                    <a:pt x="3423" y="14641"/>
                  </a:lnTo>
                  <a:lnTo>
                    <a:pt x="3542" y="14641"/>
                  </a:lnTo>
                  <a:lnTo>
                    <a:pt x="3681" y="14601"/>
                  </a:lnTo>
                  <a:lnTo>
                    <a:pt x="3977" y="14463"/>
                  </a:lnTo>
                  <a:lnTo>
                    <a:pt x="4274" y="14285"/>
                  </a:lnTo>
                  <a:lnTo>
                    <a:pt x="4551" y="14107"/>
                  </a:lnTo>
                  <a:lnTo>
                    <a:pt x="4828" y="13889"/>
                  </a:lnTo>
                  <a:lnTo>
                    <a:pt x="5105" y="13671"/>
                  </a:lnTo>
                  <a:lnTo>
                    <a:pt x="5342" y="13434"/>
                  </a:lnTo>
                  <a:lnTo>
                    <a:pt x="5540" y="13157"/>
                  </a:lnTo>
                  <a:lnTo>
                    <a:pt x="5738" y="12880"/>
                  </a:lnTo>
                  <a:lnTo>
                    <a:pt x="5877" y="12603"/>
                  </a:lnTo>
                  <a:lnTo>
                    <a:pt x="5995" y="12306"/>
                  </a:lnTo>
                  <a:lnTo>
                    <a:pt x="6015" y="12148"/>
                  </a:lnTo>
                  <a:lnTo>
                    <a:pt x="6055" y="11990"/>
                  </a:lnTo>
                  <a:lnTo>
                    <a:pt x="6055" y="11832"/>
                  </a:lnTo>
                  <a:lnTo>
                    <a:pt x="6074" y="11673"/>
                  </a:lnTo>
                  <a:lnTo>
                    <a:pt x="6055" y="11495"/>
                  </a:lnTo>
                  <a:lnTo>
                    <a:pt x="6015" y="11337"/>
                  </a:lnTo>
                  <a:lnTo>
                    <a:pt x="5975" y="11179"/>
                  </a:lnTo>
                  <a:lnTo>
                    <a:pt x="5936" y="11001"/>
                  </a:lnTo>
                  <a:lnTo>
                    <a:pt x="5857" y="10842"/>
                  </a:lnTo>
                  <a:lnTo>
                    <a:pt x="5758" y="10664"/>
                  </a:lnTo>
                  <a:lnTo>
                    <a:pt x="5659" y="10506"/>
                  </a:lnTo>
                  <a:lnTo>
                    <a:pt x="5540" y="10328"/>
                  </a:lnTo>
                  <a:lnTo>
                    <a:pt x="5323" y="10091"/>
                  </a:lnTo>
                  <a:lnTo>
                    <a:pt x="5105" y="9833"/>
                  </a:lnTo>
                  <a:lnTo>
                    <a:pt x="4650" y="9398"/>
                  </a:lnTo>
                  <a:lnTo>
                    <a:pt x="4175" y="8963"/>
                  </a:lnTo>
                  <a:lnTo>
                    <a:pt x="3681" y="8567"/>
                  </a:lnTo>
                  <a:lnTo>
                    <a:pt x="2672" y="7756"/>
                  </a:lnTo>
                  <a:lnTo>
                    <a:pt x="2177" y="7341"/>
                  </a:lnTo>
                  <a:lnTo>
                    <a:pt x="1722" y="6886"/>
                  </a:lnTo>
                  <a:lnTo>
                    <a:pt x="1564" y="6727"/>
                  </a:lnTo>
                  <a:lnTo>
                    <a:pt x="1405" y="6549"/>
                  </a:lnTo>
                  <a:lnTo>
                    <a:pt x="1287" y="6351"/>
                  </a:lnTo>
                  <a:lnTo>
                    <a:pt x="1168" y="6154"/>
                  </a:lnTo>
                  <a:lnTo>
                    <a:pt x="1049" y="5956"/>
                  </a:lnTo>
                  <a:lnTo>
                    <a:pt x="970" y="5758"/>
                  </a:lnTo>
                  <a:lnTo>
                    <a:pt x="891" y="5560"/>
                  </a:lnTo>
                  <a:lnTo>
                    <a:pt x="832" y="5342"/>
                  </a:lnTo>
                  <a:lnTo>
                    <a:pt x="772" y="5125"/>
                  </a:lnTo>
                  <a:lnTo>
                    <a:pt x="733" y="4907"/>
                  </a:lnTo>
                  <a:lnTo>
                    <a:pt x="693" y="4472"/>
                  </a:lnTo>
                  <a:lnTo>
                    <a:pt x="673" y="4017"/>
                  </a:lnTo>
                  <a:lnTo>
                    <a:pt x="713" y="3562"/>
                  </a:lnTo>
                  <a:lnTo>
                    <a:pt x="772" y="3107"/>
                  </a:lnTo>
                  <a:lnTo>
                    <a:pt x="871" y="2652"/>
                  </a:lnTo>
                  <a:lnTo>
                    <a:pt x="990" y="2197"/>
                  </a:lnTo>
                  <a:lnTo>
                    <a:pt x="1148" y="1762"/>
                  </a:lnTo>
                  <a:lnTo>
                    <a:pt x="1307" y="1346"/>
                  </a:lnTo>
                  <a:lnTo>
                    <a:pt x="1485" y="931"/>
                  </a:lnTo>
                  <a:lnTo>
                    <a:pt x="1682" y="555"/>
                  </a:lnTo>
                  <a:lnTo>
                    <a:pt x="1900" y="179"/>
                  </a:lnTo>
                  <a:lnTo>
                    <a:pt x="1920" y="139"/>
                  </a:lnTo>
                  <a:lnTo>
                    <a:pt x="1920" y="80"/>
                  </a:lnTo>
                  <a:lnTo>
                    <a:pt x="1900" y="60"/>
                  </a:lnTo>
                  <a:lnTo>
                    <a:pt x="1880" y="21"/>
                  </a:lnTo>
                  <a:lnTo>
                    <a:pt x="1781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9"/>
            <p:cNvSpPr/>
            <p:nvPr/>
          </p:nvSpPr>
          <p:spPr>
            <a:xfrm>
              <a:off x="4036275" y="4410025"/>
              <a:ext cx="133050" cy="370475"/>
            </a:xfrm>
            <a:custGeom>
              <a:avLst/>
              <a:gdLst/>
              <a:ahLst/>
              <a:cxnLst/>
              <a:rect l="l" t="t" r="r" b="b"/>
              <a:pathLst>
                <a:path w="5322" h="14819" extrusionOk="0">
                  <a:moveTo>
                    <a:pt x="1761" y="0"/>
                  </a:moveTo>
                  <a:lnTo>
                    <a:pt x="1622" y="60"/>
                  </a:lnTo>
                  <a:lnTo>
                    <a:pt x="1306" y="258"/>
                  </a:lnTo>
                  <a:lnTo>
                    <a:pt x="1029" y="475"/>
                  </a:lnTo>
                  <a:lnTo>
                    <a:pt x="791" y="713"/>
                  </a:lnTo>
                  <a:lnTo>
                    <a:pt x="574" y="970"/>
                  </a:lnTo>
                  <a:lnTo>
                    <a:pt x="416" y="1247"/>
                  </a:lnTo>
                  <a:lnTo>
                    <a:pt x="277" y="1543"/>
                  </a:lnTo>
                  <a:lnTo>
                    <a:pt x="158" y="1840"/>
                  </a:lnTo>
                  <a:lnTo>
                    <a:pt x="79" y="2157"/>
                  </a:lnTo>
                  <a:lnTo>
                    <a:pt x="40" y="2473"/>
                  </a:lnTo>
                  <a:lnTo>
                    <a:pt x="0" y="2810"/>
                  </a:lnTo>
                  <a:lnTo>
                    <a:pt x="0" y="3146"/>
                  </a:lnTo>
                  <a:lnTo>
                    <a:pt x="20" y="3502"/>
                  </a:lnTo>
                  <a:lnTo>
                    <a:pt x="40" y="3838"/>
                  </a:lnTo>
                  <a:lnTo>
                    <a:pt x="99" y="4195"/>
                  </a:lnTo>
                  <a:lnTo>
                    <a:pt x="178" y="4551"/>
                  </a:lnTo>
                  <a:lnTo>
                    <a:pt x="257" y="4887"/>
                  </a:lnTo>
                  <a:lnTo>
                    <a:pt x="376" y="5283"/>
                  </a:lnTo>
                  <a:lnTo>
                    <a:pt x="514" y="5659"/>
                  </a:lnTo>
                  <a:lnTo>
                    <a:pt x="693" y="6015"/>
                  </a:lnTo>
                  <a:lnTo>
                    <a:pt x="910" y="6351"/>
                  </a:lnTo>
                  <a:lnTo>
                    <a:pt x="1148" y="6648"/>
                  </a:lnTo>
                  <a:lnTo>
                    <a:pt x="1425" y="6944"/>
                  </a:lnTo>
                  <a:lnTo>
                    <a:pt x="1721" y="7202"/>
                  </a:lnTo>
                  <a:lnTo>
                    <a:pt x="2038" y="7459"/>
                  </a:lnTo>
                  <a:lnTo>
                    <a:pt x="2849" y="8033"/>
                  </a:lnTo>
                  <a:lnTo>
                    <a:pt x="3225" y="8329"/>
                  </a:lnTo>
                  <a:lnTo>
                    <a:pt x="3561" y="8626"/>
                  </a:lnTo>
                  <a:lnTo>
                    <a:pt x="3719" y="8784"/>
                  </a:lnTo>
                  <a:lnTo>
                    <a:pt x="3878" y="8943"/>
                  </a:lnTo>
                  <a:lnTo>
                    <a:pt x="4016" y="9121"/>
                  </a:lnTo>
                  <a:lnTo>
                    <a:pt x="4155" y="9319"/>
                  </a:lnTo>
                  <a:lnTo>
                    <a:pt x="4273" y="9516"/>
                  </a:lnTo>
                  <a:lnTo>
                    <a:pt x="4392" y="9734"/>
                  </a:lnTo>
                  <a:lnTo>
                    <a:pt x="4511" y="9971"/>
                  </a:lnTo>
                  <a:lnTo>
                    <a:pt x="4590" y="10229"/>
                  </a:lnTo>
                  <a:lnTo>
                    <a:pt x="4649" y="10387"/>
                  </a:lnTo>
                  <a:lnTo>
                    <a:pt x="4669" y="10545"/>
                  </a:lnTo>
                  <a:lnTo>
                    <a:pt x="4689" y="10842"/>
                  </a:lnTo>
                  <a:lnTo>
                    <a:pt x="4689" y="11139"/>
                  </a:lnTo>
                  <a:lnTo>
                    <a:pt x="4629" y="11435"/>
                  </a:lnTo>
                  <a:lnTo>
                    <a:pt x="4550" y="11732"/>
                  </a:lnTo>
                  <a:lnTo>
                    <a:pt x="4432" y="12029"/>
                  </a:lnTo>
                  <a:lnTo>
                    <a:pt x="4293" y="12306"/>
                  </a:lnTo>
                  <a:lnTo>
                    <a:pt x="4115" y="12603"/>
                  </a:lnTo>
                  <a:lnTo>
                    <a:pt x="3937" y="12860"/>
                  </a:lnTo>
                  <a:lnTo>
                    <a:pt x="3739" y="13137"/>
                  </a:lnTo>
                  <a:lnTo>
                    <a:pt x="3324" y="13631"/>
                  </a:lnTo>
                  <a:lnTo>
                    <a:pt x="2908" y="14106"/>
                  </a:lnTo>
                  <a:lnTo>
                    <a:pt x="2513" y="14522"/>
                  </a:lnTo>
                  <a:lnTo>
                    <a:pt x="2473" y="14581"/>
                  </a:lnTo>
                  <a:lnTo>
                    <a:pt x="2433" y="14621"/>
                  </a:lnTo>
                  <a:lnTo>
                    <a:pt x="2433" y="14680"/>
                  </a:lnTo>
                  <a:lnTo>
                    <a:pt x="2433" y="14719"/>
                  </a:lnTo>
                  <a:lnTo>
                    <a:pt x="2473" y="14759"/>
                  </a:lnTo>
                  <a:lnTo>
                    <a:pt x="2513" y="14779"/>
                  </a:lnTo>
                  <a:lnTo>
                    <a:pt x="2612" y="14818"/>
                  </a:lnTo>
                  <a:lnTo>
                    <a:pt x="2889" y="14818"/>
                  </a:lnTo>
                  <a:lnTo>
                    <a:pt x="3027" y="14779"/>
                  </a:lnTo>
                  <a:lnTo>
                    <a:pt x="3126" y="14700"/>
                  </a:lnTo>
                  <a:lnTo>
                    <a:pt x="3462" y="14344"/>
                  </a:lnTo>
                  <a:lnTo>
                    <a:pt x="3779" y="13987"/>
                  </a:lnTo>
                  <a:lnTo>
                    <a:pt x="4076" y="13612"/>
                  </a:lnTo>
                  <a:lnTo>
                    <a:pt x="4372" y="13216"/>
                  </a:lnTo>
                  <a:lnTo>
                    <a:pt x="4610" y="12840"/>
                  </a:lnTo>
                  <a:lnTo>
                    <a:pt x="4847" y="12425"/>
                  </a:lnTo>
                  <a:lnTo>
                    <a:pt x="5025" y="12029"/>
                  </a:lnTo>
                  <a:lnTo>
                    <a:pt x="5164" y="11613"/>
                  </a:lnTo>
                  <a:lnTo>
                    <a:pt x="5223" y="11416"/>
                  </a:lnTo>
                  <a:lnTo>
                    <a:pt x="5282" y="11218"/>
                  </a:lnTo>
                  <a:lnTo>
                    <a:pt x="5302" y="11000"/>
                  </a:lnTo>
                  <a:lnTo>
                    <a:pt x="5322" y="10783"/>
                  </a:lnTo>
                  <a:lnTo>
                    <a:pt x="5322" y="10585"/>
                  </a:lnTo>
                  <a:lnTo>
                    <a:pt x="5322" y="10367"/>
                  </a:lnTo>
                  <a:lnTo>
                    <a:pt x="5282" y="10169"/>
                  </a:lnTo>
                  <a:lnTo>
                    <a:pt x="5243" y="9952"/>
                  </a:lnTo>
                  <a:lnTo>
                    <a:pt x="5203" y="9734"/>
                  </a:lnTo>
                  <a:lnTo>
                    <a:pt x="5124" y="9536"/>
                  </a:lnTo>
                  <a:lnTo>
                    <a:pt x="5025" y="9319"/>
                  </a:lnTo>
                  <a:lnTo>
                    <a:pt x="4926" y="9101"/>
                  </a:lnTo>
                  <a:lnTo>
                    <a:pt x="4788" y="8903"/>
                  </a:lnTo>
                  <a:lnTo>
                    <a:pt x="4649" y="8685"/>
                  </a:lnTo>
                  <a:lnTo>
                    <a:pt x="4491" y="8488"/>
                  </a:lnTo>
                  <a:lnTo>
                    <a:pt x="4293" y="8270"/>
                  </a:lnTo>
                  <a:lnTo>
                    <a:pt x="4095" y="8052"/>
                  </a:lnTo>
                  <a:lnTo>
                    <a:pt x="3878" y="7874"/>
                  </a:lnTo>
                  <a:lnTo>
                    <a:pt x="3442" y="7518"/>
                  </a:lnTo>
                  <a:lnTo>
                    <a:pt x="2572" y="6885"/>
                  </a:lnTo>
                  <a:lnTo>
                    <a:pt x="2176" y="6549"/>
                  </a:lnTo>
                  <a:lnTo>
                    <a:pt x="1978" y="6371"/>
                  </a:lnTo>
                  <a:lnTo>
                    <a:pt x="1800" y="6173"/>
                  </a:lnTo>
                  <a:lnTo>
                    <a:pt x="1622" y="5975"/>
                  </a:lnTo>
                  <a:lnTo>
                    <a:pt x="1464" y="5738"/>
                  </a:lnTo>
                  <a:lnTo>
                    <a:pt x="1306" y="5480"/>
                  </a:lnTo>
                  <a:lnTo>
                    <a:pt x="1167" y="5203"/>
                  </a:lnTo>
                  <a:lnTo>
                    <a:pt x="1049" y="4927"/>
                  </a:lnTo>
                  <a:lnTo>
                    <a:pt x="950" y="4610"/>
                  </a:lnTo>
                  <a:lnTo>
                    <a:pt x="871" y="4293"/>
                  </a:lnTo>
                  <a:lnTo>
                    <a:pt x="791" y="3977"/>
                  </a:lnTo>
                  <a:lnTo>
                    <a:pt x="752" y="3641"/>
                  </a:lnTo>
                  <a:lnTo>
                    <a:pt x="712" y="3304"/>
                  </a:lnTo>
                  <a:lnTo>
                    <a:pt x="693" y="2948"/>
                  </a:lnTo>
                  <a:lnTo>
                    <a:pt x="712" y="2612"/>
                  </a:lnTo>
                  <a:lnTo>
                    <a:pt x="752" y="2275"/>
                  </a:lnTo>
                  <a:lnTo>
                    <a:pt x="831" y="1959"/>
                  </a:lnTo>
                  <a:lnTo>
                    <a:pt x="930" y="1662"/>
                  </a:lnTo>
                  <a:lnTo>
                    <a:pt x="1049" y="1365"/>
                  </a:lnTo>
                  <a:lnTo>
                    <a:pt x="1227" y="1088"/>
                  </a:lnTo>
                  <a:lnTo>
                    <a:pt x="1425" y="851"/>
                  </a:lnTo>
                  <a:lnTo>
                    <a:pt x="1543" y="732"/>
                  </a:lnTo>
                  <a:lnTo>
                    <a:pt x="1662" y="633"/>
                  </a:lnTo>
                  <a:lnTo>
                    <a:pt x="1800" y="535"/>
                  </a:lnTo>
                  <a:lnTo>
                    <a:pt x="1939" y="455"/>
                  </a:lnTo>
                  <a:lnTo>
                    <a:pt x="2018" y="396"/>
                  </a:lnTo>
                  <a:lnTo>
                    <a:pt x="2077" y="356"/>
                  </a:lnTo>
                  <a:lnTo>
                    <a:pt x="2117" y="297"/>
                  </a:lnTo>
                  <a:lnTo>
                    <a:pt x="2137" y="258"/>
                  </a:lnTo>
                  <a:lnTo>
                    <a:pt x="2137" y="198"/>
                  </a:lnTo>
                  <a:lnTo>
                    <a:pt x="2137" y="159"/>
                  </a:lnTo>
                  <a:lnTo>
                    <a:pt x="2097" y="79"/>
                  </a:lnTo>
                  <a:lnTo>
                    <a:pt x="1998" y="20"/>
                  </a:lnTo>
                  <a:lnTo>
                    <a:pt x="189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0D0594E3-C55E-A7B6-F9E8-76DD3BE7D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12" y="1047512"/>
            <a:ext cx="8813039" cy="3774951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7426483-C71D-ED96-CC37-95F04AAE34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76B77-C7E9-4009-AEE1-02471F71AEAD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0744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39"/>
          <p:cNvSpPr/>
          <p:nvPr/>
        </p:nvSpPr>
        <p:spPr>
          <a:xfrm>
            <a:off x="157001" y="84249"/>
            <a:ext cx="3324820" cy="126154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dist="95250" dir="30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39"/>
          <p:cNvSpPr txBox="1">
            <a:spLocks noGrp="1"/>
          </p:cNvSpPr>
          <p:nvPr>
            <p:ph type="title"/>
          </p:nvPr>
        </p:nvSpPr>
        <p:spPr>
          <a:xfrm>
            <a:off x="302955" y="151845"/>
            <a:ext cx="3156108" cy="10332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chemeClr val="dk2"/>
                </a:solidFill>
              </a:rPr>
              <a:t>主題之主角</a:t>
            </a:r>
            <a:r>
              <a:rPr lang="en-US" altLang="zh-TW" sz="2400" b="1" dirty="0">
                <a:solidFill>
                  <a:schemeClr val="dk2"/>
                </a:solidFill>
              </a:rPr>
              <a:t>- -</a:t>
            </a:r>
            <a:br>
              <a:rPr lang="en-US" altLang="zh-TW" sz="2400" b="1" dirty="0">
                <a:solidFill>
                  <a:schemeClr val="dk2"/>
                </a:solidFill>
              </a:rPr>
            </a:br>
            <a:r>
              <a:rPr lang="zh-TW" altLang="en-US" sz="2400" b="1" dirty="0">
                <a:solidFill>
                  <a:schemeClr val="dk2"/>
                </a:solidFill>
              </a:rPr>
              <a:t>咖啡</a:t>
            </a:r>
            <a:r>
              <a:rPr lang="en-US" altLang="zh-TW" sz="2400" b="1" dirty="0">
                <a:solidFill>
                  <a:schemeClr val="dk2"/>
                </a:solidFill>
              </a:rPr>
              <a:t>(</a:t>
            </a:r>
            <a:r>
              <a:rPr lang="zh-TW" altLang="en-US" sz="2400" b="1" dirty="0">
                <a:solidFill>
                  <a:schemeClr val="dk2"/>
                </a:solidFill>
              </a:rPr>
              <a:t>商品</a:t>
            </a:r>
            <a:r>
              <a:rPr lang="en-US" altLang="zh-TW" sz="2400" b="1" dirty="0">
                <a:solidFill>
                  <a:schemeClr val="dk2"/>
                </a:solidFill>
              </a:rPr>
              <a:t>)</a:t>
            </a:r>
            <a:r>
              <a:rPr lang="zh-TW" altLang="en-US" sz="2400" b="1" dirty="0">
                <a:solidFill>
                  <a:schemeClr val="dk2"/>
                </a:solidFill>
              </a:rPr>
              <a:t>之管理功能</a:t>
            </a:r>
            <a:endParaRPr lang="en-US" sz="2400" b="1" dirty="0">
              <a:solidFill>
                <a:schemeClr val="dk2"/>
              </a:solidFill>
            </a:endParaRPr>
          </a:p>
        </p:txBody>
      </p:sp>
      <p:grpSp>
        <p:nvGrpSpPr>
          <p:cNvPr id="1271" name="Google Shape;1271;p39"/>
          <p:cNvGrpSpPr/>
          <p:nvPr/>
        </p:nvGrpSpPr>
        <p:grpSpPr>
          <a:xfrm>
            <a:off x="7671432" y="-235185"/>
            <a:ext cx="1502711" cy="1206271"/>
            <a:chOff x="3544650" y="4410025"/>
            <a:chExt cx="1195950" cy="960025"/>
          </a:xfrm>
        </p:grpSpPr>
        <p:sp>
          <p:nvSpPr>
            <p:cNvPr id="1272" name="Google Shape;1272;p39"/>
            <p:cNvSpPr/>
            <p:nvPr/>
          </p:nvSpPr>
          <p:spPr>
            <a:xfrm>
              <a:off x="3571850" y="5042600"/>
              <a:ext cx="1051025" cy="323500"/>
            </a:xfrm>
            <a:custGeom>
              <a:avLst/>
              <a:gdLst/>
              <a:ahLst/>
              <a:cxnLst/>
              <a:rect l="l" t="t" r="r" b="b"/>
              <a:pathLst>
                <a:path w="42041" h="12940" extrusionOk="0">
                  <a:moveTo>
                    <a:pt x="21881" y="1"/>
                  </a:moveTo>
                  <a:lnTo>
                    <a:pt x="20793" y="40"/>
                  </a:lnTo>
                  <a:lnTo>
                    <a:pt x="19705" y="80"/>
                  </a:lnTo>
                  <a:lnTo>
                    <a:pt x="18636" y="139"/>
                  </a:lnTo>
                  <a:lnTo>
                    <a:pt x="17588" y="218"/>
                  </a:lnTo>
                  <a:lnTo>
                    <a:pt x="16559" y="317"/>
                  </a:lnTo>
                  <a:lnTo>
                    <a:pt x="15550" y="436"/>
                  </a:lnTo>
                  <a:lnTo>
                    <a:pt x="14561" y="555"/>
                  </a:lnTo>
                  <a:lnTo>
                    <a:pt x="13572" y="693"/>
                  </a:lnTo>
                  <a:lnTo>
                    <a:pt x="12622" y="832"/>
                  </a:lnTo>
                  <a:lnTo>
                    <a:pt x="11692" y="990"/>
                  </a:lnTo>
                  <a:lnTo>
                    <a:pt x="10802" y="1168"/>
                  </a:lnTo>
                  <a:lnTo>
                    <a:pt x="9932" y="1366"/>
                  </a:lnTo>
                  <a:lnTo>
                    <a:pt x="9081" y="1544"/>
                  </a:lnTo>
                  <a:lnTo>
                    <a:pt x="8270" y="1762"/>
                  </a:lnTo>
                  <a:lnTo>
                    <a:pt x="7478" y="1979"/>
                  </a:lnTo>
                  <a:lnTo>
                    <a:pt x="6727" y="2217"/>
                  </a:lnTo>
                  <a:lnTo>
                    <a:pt x="5995" y="2454"/>
                  </a:lnTo>
                  <a:lnTo>
                    <a:pt x="5302" y="2691"/>
                  </a:lnTo>
                  <a:lnTo>
                    <a:pt x="4649" y="2949"/>
                  </a:lnTo>
                  <a:lnTo>
                    <a:pt x="4036" y="3226"/>
                  </a:lnTo>
                  <a:lnTo>
                    <a:pt x="3462" y="3483"/>
                  </a:lnTo>
                  <a:lnTo>
                    <a:pt x="2928" y="3780"/>
                  </a:lnTo>
                  <a:lnTo>
                    <a:pt x="2434" y="4057"/>
                  </a:lnTo>
                  <a:lnTo>
                    <a:pt x="1979" y="4353"/>
                  </a:lnTo>
                  <a:lnTo>
                    <a:pt x="1563" y="4650"/>
                  </a:lnTo>
                  <a:lnTo>
                    <a:pt x="1207" y="4967"/>
                  </a:lnTo>
                  <a:lnTo>
                    <a:pt x="871" y="5263"/>
                  </a:lnTo>
                  <a:lnTo>
                    <a:pt x="613" y="5580"/>
                  </a:lnTo>
                  <a:lnTo>
                    <a:pt x="376" y="5896"/>
                  </a:lnTo>
                  <a:lnTo>
                    <a:pt x="218" y="6233"/>
                  </a:lnTo>
                  <a:lnTo>
                    <a:pt x="139" y="6391"/>
                  </a:lnTo>
                  <a:lnTo>
                    <a:pt x="79" y="6549"/>
                  </a:lnTo>
                  <a:lnTo>
                    <a:pt x="40" y="6708"/>
                  </a:lnTo>
                  <a:lnTo>
                    <a:pt x="20" y="6886"/>
                  </a:lnTo>
                  <a:lnTo>
                    <a:pt x="0" y="7044"/>
                  </a:lnTo>
                  <a:lnTo>
                    <a:pt x="0" y="7222"/>
                  </a:lnTo>
                  <a:lnTo>
                    <a:pt x="20" y="7380"/>
                  </a:lnTo>
                  <a:lnTo>
                    <a:pt x="40" y="7538"/>
                  </a:lnTo>
                  <a:lnTo>
                    <a:pt x="79" y="7697"/>
                  </a:lnTo>
                  <a:lnTo>
                    <a:pt x="139" y="7875"/>
                  </a:lnTo>
                  <a:lnTo>
                    <a:pt x="198" y="8033"/>
                  </a:lnTo>
                  <a:lnTo>
                    <a:pt x="277" y="8191"/>
                  </a:lnTo>
                  <a:lnTo>
                    <a:pt x="475" y="8488"/>
                  </a:lnTo>
                  <a:lnTo>
                    <a:pt x="712" y="8805"/>
                  </a:lnTo>
                  <a:lnTo>
                    <a:pt x="1009" y="9082"/>
                  </a:lnTo>
                  <a:lnTo>
                    <a:pt x="1365" y="9378"/>
                  </a:lnTo>
                  <a:lnTo>
                    <a:pt x="1741" y="9655"/>
                  </a:lnTo>
                  <a:lnTo>
                    <a:pt x="2176" y="9932"/>
                  </a:lnTo>
                  <a:lnTo>
                    <a:pt x="2651" y="10189"/>
                  </a:lnTo>
                  <a:lnTo>
                    <a:pt x="3166" y="10447"/>
                  </a:lnTo>
                  <a:lnTo>
                    <a:pt x="3719" y="10684"/>
                  </a:lnTo>
                  <a:lnTo>
                    <a:pt x="4313" y="10902"/>
                  </a:lnTo>
                  <a:lnTo>
                    <a:pt x="4946" y="11139"/>
                  </a:lnTo>
                  <a:lnTo>
                    <a:pt x="5619" y="11337"/>
                  </a:lnTo>
                  <a:lnTo>
                    <a:pt x="6331" y="11535"/>
                  </a:lnTo>
                  <a:lnTo>
                    <a:pt x="7063" y="11733"/>
                  </a:lnTo>
                  <a:lnTo>
                    <a:pt x="7834" y="11891"/>
                  </a:lnTo>
                  <a:lnTo>
                    <a:pt x="8626" y="12069"/>
                  </a:lnTo>
                  <a:lnTo>
                    <a:pt x="9457" y="12207"/>
                  </a:lnTo>
                  <a:lnTo>
                    <a:pt x="10327" y="12346"/>
                  </a:lnTo>
                  <a:lnTo>
                    <a:pt x="11198" y="12465"/>
                  </a:lnTo>
                  <a:lnTo>
                    <a:pt x="12108" y="12583"/>
                  </a:lnTo>
                  <a:lnTo>
                    <a:pt x="13057" y="12682"/>
                  </a:lnTo>
                  <a:lnTo>
                    <a:pt x="14007" y="12761"/>
                  </a:lnTo>
                  <a:lnTo>
                    <a:pt x="14996" y="12821"/>
                  </a:lnTo>
                  <a:lnTo>
                    <a:pt x="15985" y="12880"/>
                  </a:lnTo>
                  <a:lnTo>
                    <a:pt x="17014" y="12920"/>
                  </a:lnTo>
                  <a:lnTo>
                    <a:pt x="18043" y="12939"/>
                  </a:lnTo>
                  <a:lnTo>
                    <a:pt x="19091" y="12939"/>
                  </a:lnTo>
                  <a:lnTo>
                    <a:pt x="20160" y="12920"/>
                  </a:lnTo>
                  <a:lnTo>
                    <a:pt x="21248" y="12900"/>
                  </a:lnTo>
                  <a:lnTo>
                    <a:pt x="22336" y="12841"/>
                  </a:lnTo>
                  <a:lnTo>
                    <a:pt x="23404" y="12781"/>
                  </a:lnTo>
                  <a:lnTo>
                    <a:pt x="24453" y="12702"/>
                  </a:lnTo>
                  <a:lnTo>
                    <a:pt x="25482" y="12603"/>
                  </a:lnTo>
                  <a:lnTo>
                    <a:pt x="26491" y="12504"/>
                  </a:lnTo>
                  <a:lnTo>
                    <a:pt x="27480" y="12385"/>
                  </a:lnTo>
                  <a:lnTo>
                    <a:pt x="28469" y="12247"/>
                  </a:lnTo>
                  <a:lnTo>
                    <a:pt x="29419" y="12089"/>
                  </a:lnTo>
                  <a:lnTo>
                    <a:pt x="30348" y="11930"/>
                  </a:lnTo>
                  <a:lnTo>
                    <a:pt x="31239" y="11752"/>
                  </a:lnTo>
                  <a:lnTo>
                    <a:pt x="32109" y="11574"/>
                  </a:lnTo>
                  <a:lnTo>
                    <a:pt x="32960" y="11377"/>
                  </a:lnTo>
                  <a:lnTo>
                    <a:pt x="33771" y="11159"/>
                  </a:lnTo>
                  <a:lnTo>
                    <a:pt x="34562" y="10941"/>
                  </a:lnTo>
                  <a:lnTo>
                    <a:pt x="35314" y="10724"/>
                  </a:lnTo>
                  <a:lnTo>
                    <a:pt x="36046" y="10486"/>
                  </a:lnTo>
                  <a:lnTo>
                    <a:pt x="36739" y="10229"/>
                  </a:lnTo>
                  <a:lnTo>
                    <a:pt x="37391" y="9972"/>
                  </a:lnTo>
                  <a:lnTo>
                    <a:pt x="38005" y="9715"/>
                  </a:lnTo>
                  <a:lnTo>
                    <a:pt x="38578" y="9438"/>
                  </a:lnTo>
                  <a:lnTo>
                    <a:pt x="39113" y="9161"/>
                  </a:lnTo>
                  <a:lnTo>
                    <a:pt x="39607" y="8864"/>
                  </a:lnTo>
                  <a:lnTo>
                    <a:pt x="40062" y="8567"/>
                  </a:lnTo>
                  <a:lnTo>
                    <a:pt x="40478" y="8270"/>
                  </a:lnTo>
                  <a:lnTo>
                    <a:pt x="40834" y="7974"/>
                  </a:lnTo>
                  <a:lnTo>
                    <a:pt x="41170" y="7657"/>
                  </a:lnTo>
                  <a:lnTo>
                    <a:pt x="41427" y="7341"/>
                  </a:lnTo>
                  <a:lnTo>
                    <a:pt x="41665" y="7024"/>
                  </a:lnTo>
                  <a:lnTo>
                    <a:pt x="41823" y="6708"/>
                  </a:lnTo>
                  <a:lnTo>
                    <a:pt x="41902" y="6529"/>
                  </a:lnTo>
                  <a:lnTo>
                    <a:pt x="41961" y="6371"/>
                  </a:lnTo>
                  <a:lnTo>
                    <a:pt x="42001" y="6213"/>
                  </a:lnTo>
                  <a:lnTo>
                    <a:pt x="42021" y="6035"/>
                  </a:lnTo>
                  <a:lnTo>
                    <a:pt x="42041" y="5877"/>
                  </a:lnTo>
                  <a:lnTo>
                    <a:pt x="42041" y="5718"/>
                  </a:lnTo>
                  <a:lnTo>
                    <a:pt x="42021" y="5540"/>
                  </a:lnTo>
                  <a:lnTo>
                    <a:pt x="42001" y="5382"/>
                  </a:lnTo>
                  <a:lnTo>
                    <a:pt x="41961" y="5224"/>
                  </a:lnTo>
                  <a:lnTo>
                    <a:pt x="41902" y="5065"/>
                  </a:lnTo>
                  <a:lnTo>
                    <a:pt x="41843" y="4907"/>
                  </a:lnTo>
                  <a:lnTo>
                    <a:pt x="41764" y="4749"/>
                  </a:lnTo>
                  <a:lnTo>
                    <a:pt x="41566" y="4432"/>
                  </a:lnTo>
                  <a:lnTo>
                    <a:pt x="41328" y="4136"/>
                  </a:lnTo>
                  <a:lnTo>
                    <a:pt x="41032" y="3839"/>
                  </a:lnTo>
                  <a:lnTo>
                    <a:pt x="40676" y="3542"/>
                  </a:lnTo>
                  <a:lnTo>
                    <a:pt x="40300" y="3265"/>
                  </a:lnTo>
                  <a:lnTo>
                    <a:pt x="39864" y="3008"/>
                  </a:lnTo>
                  <a:lnTo>
                    <a:pt x="39390" y="2731"/>
                  </a:lnTo>
                  <a:lnTo>
                    <a:pt x="38875" y="2494"/>
                  </a:lnTo>
                  <a:lnTo>
                    <a:pt x="38321" y="2256"/>
                  </a:lnTo>
                  <a:lnTo>
                    <a:pt x="37728" y="2019"/>
                  </a:lnTo>
                  <a:lnTo>
                    <a:pt x="37095" y="1801"/>
                  </a:lnTo>
                  <a:lnTo>
                    <a:pt x="36422" y="1584"/>
                  </a:lnTo>
                  <a:lnTo>
                    <a:pt x="35710" y="1386"/>
                  </a:lnTo>
                  <a:lnTo>
                    <a:pt x="34978" y="1208"/>
                  </a:lnTo>
                  <a:lnTo>
                    <a:pt x="34206" y="1030"/>
                  </a:lnTo>
                  <a:lnTo>
                    <a:pt x="33415" y="871"/>
                  </a:lnTo>
                  <a:lnTo>
                    <a:pt x="32584" y="713"/>
                  </a:lnTo>
                  <a:lnTo>
                    <a:pt x="31713" y="575"/>
                  </a:lnTo>
                  <a:lnTo>
                    <a:pt x="30843" y="456"/>
                  </a:lnTo>
                  <a:lnTo>
                    <a:pt x="29933" y="337"/>
                  </a:lnTo>
                  <a:lnTo>
                    <a:pt x="28983" y="258"/>
                  </a:lnTo>
                  <a:lnTo>
                    <a:pt x="28034" y="159"/>
                  </a:lnTo>
                  <a:lnTo>
                    <a:pt x="27045" y="100"/>
                  </a:lnTo>
                  <a:lnTo>
                    <a:pt x="26055" y="60"/>
                  </a:lnTo>
                  <a:lnTo>
                    <a:pt x="25027" y="21"/>
                  </a:lnTo>
                  <a:lnTo>
                    <a:pt x="239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9"/>
            <p:cNvSpPr/>
            <p:nvPr/>
          </p:nvSpPr>
          <p:spPr>
            <a:xfrm>
              <a:off x="3566900" y="5037650"/>
              <a:ext cx="1061425" cy="332400"/>
            </a:xfrm>
            <a:custGeom>
              <a:avLst/>
              <a:gdLst/>
              <a:ahLst/>
              <a:cxnLst/>
              <a:rect l="l" t="t" r="r" b="b"/>
              <a:pathLst>
                <a:path w="42457" h="13296" extrusionOk="0">
                  <a:moveTo>
                    <a:pt x="24552" y="318"/>
                  </a:moveTo>
                  <a:lnTo>
                    <a:pt x="25719" y="357"/>
                  </a:lnTo>
                  <a:lnTo>
                    <a:pt x="26867" y="416"/>
                  </a:lnTo>
                  <a:lnTo>
                    <a:pt x="28034" y="496"/>
                  </a:lnTo>
                  <a:lnTo>
                    <a:pt x="29181" y="595"/>
                  </a:lnTo>
                  <a:lnTo>
                    <a:pt x="30329" y="733"/>
                  </a:lnTo>
                  <a:lnTo>
                    <a:pt x="31476" y="871"/>
                  </a:lnTo>
                  <a:lnTo>
                    <a:pt x="32604" y="1050"/>
                  </a:lnTo>
                  <a:lnTo>
                    <a:pt x="33474" y="1208"/>
                  </a:lnTo>
                  <a:lnTo>
                    <a:pt x="34325" y="1366"/>
                  </a:lnTo>
                  <a:lnTo>
                    <a:pt x="35176" y="1564"/>
                  </a:lnTo>
                  <a:lnTo>
                    <a:pt x="36027" y="1782"/>
                  </a:lnTo>
                  <a:lnTo>
                    <a:pt x="36857" y="2039"/>
                  </a:lnTo>
                  <a:lnTo>
                    <a:pt x="37688" y="2316"/>
                  </a:lnTo>
                  <a:lnTo>
                    <a:pt x="38499" y="2632"/>
                  </a:lnTo>
                  <a:lnTo>
                    <a:pt x="39291" y="2988"/>
                  </a:lnTo>
                  <a:lnTo>
                    <a:pt x="39746" y="3226"/>
                  </a:lnTo>
                  <a:lnTo>
                    <a:pt x="40201" y="3503"/>
                  </a:lnTo>
                  <a:lnTo>
                    <a:pt x="40636" y="3819"/>
                  </a:lnTo>
                  <a:lnTo>
                    <a:pt x="40854" y="3978"/>
                  </a:lnTo>
                  <a:lnTo>
                    <a:pt x="41052" y="4156"/>
                  </a:lnTo>
                  <a:lnTo>
                    <a:pt x="41249" y="4353"/>
                  </a:lnTo>
                  <a:lnTo>
                    <a:pt x="41408" y="4551"/>
                  </a:lnTo>
                  <a:lnTo>
                    <a:pt x="41566" y="4749"/>
                  </a:lnTo>
                  <a:lnTo>
                    <a:pt x="41704" y="4967"/>
                  </a:lnTo>
                  <a:lnTo>
                    <a:pt x="41823" y="5204"/>
                  </a:lnTo>
                  <a:lnTo>
                    <a:pt x="41902" y="5442"/>
                  </a:lnTo>
                  <a:lnTo>
                    <a:pt x="41981" y="5699"/>
                  </a:lnTo>
                  <a:lnTo>
                    <a:pt x="42000" y="5957"/>
                  </a:lnTo>
                  <a:lnTo>
                    <a:pt x="41981" y="6253"/>
                  </a:lnTo>
                  <a:lnTo>
                    <a:pt x="41922" y="6569"/>
                  </a:lnTo>
                  <a:lnTo>
                    <a:pt x="41823" y="6846"/>
                  </a:lnTo>
                  <a:lnTo>
                    <a:pt x="41685" y="7123"/>
                  </a:lnTo>
                  <a:lnTo>
                    <a:pt x="41526" y="7400"/>
                  </a:lnTo>
                  <a:lnTo>
                    <a:pt x="41329" y="7638"/>
                  </a:lnTo>
                  <a:lnTo>
                    <a:pt x="41111" y="7875"/>
                  </a:lnTo>
                  <a:lnTo>
                    <a:pt x="40874" y="8112"/>
                  </a:lnTo>
                  <a:lnTo>
                    <a:pt x="40636" y="8310"/>
                  </a:lnTo>
                  <a:lnTo>
                    <a:pt x="40379" y="8508"/>
                  </a:lnTo>
                  <a:lnTo>
                    <a:pt x="40102" y="8706"/>
                  </a:lnTo>
                  <a:lnTo>
                    <a:pt x="39825" y="8884"/>
                  </a:lnTo>
                  <a:lnTo>
                    <a:pt x="39271" y="9200"/>
                  </a:lnTo>
                  <a:lnTo>
                    <a:pt x="38737" y="9477"/>
                  </a:lnTo>
                  <a:lnTo>
                    <a:pt x="38282" y="9715"/>
                  </a:lnTo>
                  <a:lnTo>
                    <a:pt x="37807" y="9932"/>
                  </a:lnTo>
                  <a:lnTo>
                    <a:pt x="37332" y="10130"/>
                  </a:lnTo>
                  <a:lnTo>
                    <a:pt x="36857" y="10308"/>
                  </a:lnTo>
                  <a:lnTo>
                    <a:pt x="35888" y="10664"/>
                  </a:lnTo>
                  <a:lnTo>
                    <a:pt x="34899" y="10961"/>
                  </a:lnTo>
                  <a:lnTo>
                    <a:pt x="33910" y="11238"/>
                  </a:lnTo>
                  <a:lnTo>
                    <a:pt x="32901" y="11495"/>
                  </a:lnTo>
                  <a:lnTo>
                    <a:pt x="31892" y="11713"/>
                  </a:lnTo>
                  <a:lnTo>
                    <a:pt x="30903" y="11911"/>
                  </a:lnTo>
                  <a:lnTo>
                    <a:pt x="29597" y="12148"/>
                  </a:lnTo>
                  <a:lnTo>
                    <a:pt x="28311" y="12366"/>
                  </a:lnTo>
                  <a:lnTo>
                    <a:pt x="26985" y="12544"/>
                  </a:lnTo>
                  <a:lnTo>
                    <a:pt x="25680" y="12702"/>
                  </a:lnTo>
                  <a:lnTo>
                    <a:pt x="24354" y="12821"/>
                  </a:lnTo>
                  <a:lnTo>
                    <a:pt x="23029" y="12920"/>
                  </a:lnTo>
                  <a:lnTo>
                    <a:pt x="21703" y="12979"/>
                  </a:lnTo>
                  <a:lnTo>
                    <a:pt x="20378" y="13019"/>
                  </a:lnTo>
                  <a:lnTo>
                    <a:pt x="19052" y="13039"/>
                  </a:lnTo>
                  <a:lnTo>
                    <a:pt x="17707" y="12999"/>
                  </a:lnTo>
                  <a:lnTo>
                    <a:pt x="16381" y="12959"/>
                  </a:lnTo>
                  <a:lnTo>
                    <a:pt x="15056" y="12880"/>
                  </a:lnTo>
                  <a:lnTo>
                    <a:pt x="13750" y="12781"/>
                  </a:lnTo>
                  <a:lnTo>
                    <a:pt x="12424" y="12643"/>
                  </a:lnTo>
                  <a:lnTo>
                    <a:pt x="11119" y="12465"/>
                  </a:lnTo>
                  <a:lnTo>
                    <a:pt x="9833" y="12267"/>
                  </a:lnTo>
                  <a:lnTo>
                    <a:pt x="8883" y="12109"/>
                  </a:lnTo>
                  <a:lnTo>
                    <a:pt x="7953" y="11931"/>
                  </a:lnTo>
                  <a:lnTo>
                    <a:pt x="7024" y="11713"/>
                  </a:lnTo>
                  <a:lnTo>
                    <a:pt x="6094" y="11456"/>
                  </a:lnTo>
                  <a:lnTo>
                    <a:pt x="5164" y="11159"/>
                  </a:lnTo>
                  <a:lnTo>
                    <a:pt x="4729" y="11001"/>
                  </a:lnTo>
                  <a:lnTo>
                    <a:pt x="4274" y="10843"/>
                  </a:lnTo>
                  <a:lnTo>
                    <a:pt x="3838" y="10645"/>
                  </a:lnTo>
                  <a:lnTo>
                    <a:pt x="3403" y="10447"/>
                  </a:lnTo>
                  <a:lnTo>
                    <a:pt x="2988" y="10229"/>
                  </a:lnTo>
                  <a:lnTo>
                    <a:pt x="2552" y="10012"/>
                  </a:lnTo>
                  <a:lnTo>
                    <a:pt x="2097" y="9715"/>
                  </a:lnTo>
                  <a:lnTo>
                    <a:pt x="1860" y="9557"/>
                  </a:lnTo>
                  <a:lnTo>
                    <a:pt x="1642" y="9379"/>
                  </a:lnTo>
                  <a:lnTo>
                    <a:pt x="1425" y="9181"/>
                  </a:lnTo>
                  <a:lnTo>
                    <a:pt x="1227" y="8983"/>
                  </a:lnTo>
                  <a:lnTo>
                    <a:pt x="1049" y="8785"/>
                  </a:lnTo>
                  <a:lnTo>
                    <a:pt x="871" y="8567"/>
                  </a:lnTo>
                  <a:lnTo>
                    <a:pt x="732" y="8330"/>
                  </a:lnTo>
                  <a:lnTo>
                    <a:pt x="614" y="8093"/>
                  </a:lnTo>
                  <a:lnTo>
                    <a:pt x="534" y="7855"/>
                  </a:lnTo>
                  <a:lnTo>
                    <a:pt x="475" y="7598"/>
                  </a:lnTo>
                  <a:lnTo>
                    <a:pt x="436" y="7321"/>
                  </a:lnTo>
                  <a:lnTo>
                    <a:pt x="455" y="7064"/>
                  </a:lnTo>
                  <a:lnTo>
                    <a:pt x="515" y="6767"/>
                  </a:lnTo>
                  <a:lnTo>
                    <a:pt x="614" y="6490"/>
                  </a:lnTo>
                  <a:lnTo>
                    <a:pt x="752" y="6174"/>
                  </a:lnTo>
                  <a:lnTo>
                    <a:pt x="930" y="5877"/>
                  </a:lnTo>
                  <a:lnTo>
                    <a:pt x="1148" y="5600"/>
                  </a:lnTo>
                  <a:lnTo>
                    <a:pt x="1385" y="5323"/>
                  </a:lnTo>
                  <a:lnTo>
                    <a:pt x="1662" y="5085"/>
                  </a:lnTo>
                  <a:lnTo>
                    <a:pt x="1939" y="4848"/>
                  </a:lnTo>
                  <a:lnTo>
                    <a:pt x="2236" y="4630"/>
                  </a:lnTo>
                  <a:lnTo>
                    <a:pt x="2552" y="4433"/>
                  </a:lnTo>
                  <a:lnTo>
                    <a:pt x="2889" y="4235"/>
                  </a:lnTo>
                  <a:lnTo>
                    <a:pt x="3225" y="4057"/>
                  </a:lnTo>
                  <a:lnTo>
                    <a:pt x="3898" y="3720"/>
                  </a:lnTo>
                  <a:lnTo>
                    <a:pt x="4551" y="3443"/>
                  </a:lnTo>
                  <a:lnTo>
                    <a:pt x="5184" y="3186"/>
                  </a:lnTo>
                  <a:lnTo>
                    <a:pt x="5718" y="2969"/>
                  </a:lnTo>
                  <a:lnTo>
                    <a:pt x="6272" y="2771"/>
                  </a:lnTo>
                  <a:lnTo>
                    <a:pt x="6806" y="2573"/>
                  </a:lnTo>
                  <a:lnTo>
                    <a:pt x="7360" y="2415"/>
                  </a:lnTo>
                  <a:lnTo>
                    <a:pt x="8488" y="2078"/>
                  </a:lnTo>
                  <a:lnTo>
                    <a:pt x="9615" y="1801"/>
                  </a:lnTo>
                  <a:lnTo>
                    <a:pt x="10743" y="1564"/>
                  </a:lnTo>
                  <a:lnTo>
                    <a:pt x="11890" y="1346"/>
                  </a:lnTo>
                  <a:lnTo>
                    <a:pt x="13038" y="1148"/>
                  </a:lnTo>
                  <a:lnTo>
                    <a:pt x="14165" y="970"/>
                  </a:lnTo>
                  <a:lnTo>
                    <a:pt x="15313" y="812"/>
                  </a:lnTo>
                  <a:lnTo>
                    <a:pt x="16460" y="693"/>
                  </a:lnTo>
                  <a:lnTo>
                    <a:pt x="17608" y="575"/>
                  </a:lnTo>
                  <a:lnTo>
                    <a:pt x="18755" y="476"/>
                  </a:lnTo>
                  <a:lnTo>
                    <a:pt x="19923" y="397"/>
                  </a:lnTo>
                  <a:lnTo>
                    <a:pt x="21070" y="357"/>
                  </a:lnTo>
                  <a:lnTo>
                    <a:pt x="22237" y="318"/>
                  </a:lnTo>
                  <a:close/>
                  <a:moveTo>
                    <a:pt x="22435" y="1"/>
                  </a:moveTo>
                  <a:lnTo>
                    <a:pt x="21189" y="41"/>
                  </a:lnTo>
                  <a:lnTo>
                    <a:pt x="19962" y="100"/>
                  </a:lnTo>
                  <a:lnTo>
                    <a:pt x="18716" y="179"/>
                  </a:lnTo>
                  <a:lnTo>
                    <a:pt x="17489" y="298"/>
                  </a:lnTo>
                  <a:lnTo>
                    <a:pt x="16263" y="416"/>
                  </a:lnTo>
                  <a:lnTo>
                    <a:pt x="15036" y="555"/>
                  </a:lnTo>
                  <a:lnTo>
                    <a:pt x="13829" y="733"/>
                  </a:lnTo>
                  <a:lnTo>
                    <a:pt x="12800" y="891"/>
                  </a:lnTo>
                  <a:lnTo>
                    <a:pt x="11791" y="1050"/>
                  </a:lnTo>
                  <a:lnTo>
                    <a:pt x="10782" y="1247"/>
                  </a:lnTo>
                  <a:lnTo>
                    <a:pt x="9773" y="1465"/>
                  </a:lnTo>
                  <a:lnTo>
                    <a:pt x="8764" y="1722"/>
                  </a:lnTo>
                  <a:lnTo>
                    <a:pt x="7775" y="1999"/>
                  </a:lnTo>
                  <a:lnTo>
                    <a:pt x="6786" y="2296"/>
                  </a:lnTo>
                  <a:lnTo>
                    <a:pt x="5817" y="2632"/>
                  </a:lnTo>
                  <a:lnTo>
                    <a:pt x="5164" y="2870"/>
                  </a:lnTo>
                  <a:lnTo>
                    <a:pt x="4511" y="3127"/>
                  </a:lnTo>
                  <a:lnTo>
                    <a:pt x="3858" y="3424"/>
                  </a:lnTo>
                  <a:lnTo>
                    <a:pt x="3225" y="3740"/>
                  </a:lnTo>
                  <a:lnTo>
                    <a:pt x="2612" y="4076"/>
                  </a:lnTo>
                  <a:lnTo>
                    <a:pt x="2315" y="4274"/>
                  </a:lnTo>
                  <a:lnTo>
                    <a:pt x="2018" y="4472"/>
                  </a:lnTo>
                  <a:lnTo>
                    <a:pt x="1741" y="4670"/>
                  </a:lnTo>
                  <a:lnTo>
                    <a:pt x="1464" y="4888"/>
                  </a:lnTo>
                  <a:lnTo>
                    <a:pt x="1187" y="5125"/>
                  </a:lnTo>
                  <a:lnTo>
                    <a:pt x="930" y="5362"/>
                  </a:lnTo>
                  <a:lnTo>
                    <a:pt x="713" y="5600"/>
                  </a:lnTo>
                  <a:lnTo>
                    <a:pt x="534" y="5817"/>
                  </a:lnTo>
                  <a:lnTo>
                    <a:pt x="376" y="6055"/>
                  </a:lnTo>
                  <a:lnTo>
                    <a:pt x="257" y="6272"/>
                  </a:lnTo>
                  <a:lnTo>
                    <a:pt x="159" y="6490"/>
                  </a:lnTo>
                  <a:lnTo>
                    <a:pt x="79" y="6727"/>
                  </a:lnTo>
                  <a:lnTo>
                    <a:pt x="20" y="6945"/>
                  </a:lnTo>
                  <a:lnTo>
                    <a:pt x="0" y="7143"/>
                  </a:lnTo>
                  <a:lnTo>
                    <a:pt x="0" y="7361"/>
                  </a:lnTo>
                  <a:lnTo>
                    <a:pt x="20" y="7578"/>
                  </a:lnTo>
                  <a:lnTo>
                    <a:pt x="60" y="7776"/>
                  </a:lnTo>
                  <a:lnTo>
                    <a:pt x="139" y="7974"/>
                  </a:lnTo>
                  <a:lnTo>
                    <a:pt x="218" y="8172"/>
                  </a:lnTo>
                  <a:lnTo>
                    <a:pt x="317" y="8370"/>
                  </a:lnTo>
                  <a:lnTo>
                    <a:pt x="416" y="8567"/>
                  </a:lnTo>
                  <a:lnTo>
                    <a:pt x="554" y="8745"/>
                  </a:lnTo>
                  <a:lnTo>
                    <a:pt x="693" y="8923"/>
                  </a:lnTo>
                  <a:lnTo>
                    <a:pt x="851" y="9102"/>
                  </a:lnTo>
                  <a:lnTo>
                    <a:pt x="1207" y="9438"/>
                  </a:lnTo>
                  <a:lnTo>
                    <a:pt x="1583" y="9754"/>
                  </a:lnTo>
                  <a:lnTo>
                    <a:pt x="1998" y="10051"/>
                  </a:lnTo>
                  <a:lnTo>
                    <a:pt x="2414" y="10328"/>
                  </a:lnTo>
                  <a:lnTo>
                    <a:pt x="2849" y="10585"/>
                  </a:lnTo>
                  <a:lnTo>
                    <a:pt x="3304" y="10803"/>
                  </a:lnTo>
                  <a:lnTo>
                    <a:pt x="3720" y="11001"/>
                  </a:lnTo>
                  <a:lnTo>
                    <a:pt x="4333" y="11238"/>
                  </a:lnTo>
                  <a:lnTo>
                    <a:pt x="4966" y="11476"/>
                  </a:lnTo>
                  <a:lnTo>
                    <a:pt x="5599" y="11673"/>
                  </a:lnTo>
                  <a:lnTo>
                    <a:pt x="6232" y="11871"/>
                  </a:lnTo>
                  <a:lnTo>
                    <a:pt x="6885" y="12049"/>
                  </a:lnTo>
                  <a:lnTo>
                    <a:pt x="7538" y="12208"/>
                  </a:lnTo>
                  <a:lnTo>
                    <a:pt x="8191" y="12346"/>
                  </a:lnTo>
                  <a:lnTo>
                    <a:pt x="8844" y="12465"/>
                  </a:lnTo>
                  <a:lnTo>
                    <a:pt x="9516" y="12583"/>
                  </a:lnTo>
                  <a:lnTo>
                    <a:pt x="10169" y="12682"/>
                  </a:lnTo>
                  <a:lnTo>
                    <a:pt x="11514" y="12860"/>
                  </a:lnTo>
                  <a:lnTo>
                    <a:pt x="12840" y="12999"/>
                  </a:lnTo>
                  <a:lnTo>
                    <a:pt x="14146" y="13118"/>
                  </a:lnTo>
                  <a:lnTo>
                    <a:pt x="15036" y="13177"/>
                  </a:lnTo>
                  <a:lnTo>
                    <a:pt x="15906" y="13217"/>
                  </a:lnTo>
                  <a:lnTo>
                    <a:pt x="16797" y="13256"/>
                  </a:lnTo>
                  <a:lnTo>
                    <a:pt x="17667" y="13276"/>
                  </a:lnTo>
                  <a:lnTo>
                    <a:pt x="18557" y="13296"/>
                  </a:lnTo>
                  <a:lnTo>
                    <a:pt x="19428" y="13296"/>
                  </a:lnTo>
                  <a:lnTo>
                    <a:pt x="20318" y="13276"/>
                  </a:lnTo>
                  <a:lnTo>
                    <a:pt x="21189" y="13256"/>
                  </a:lnTo>
                  <a:lnTo>
                    <a:pt x="22949" y="13177"/>
                  </a:lnTo>
                  <a:lnTo>
                    <a:pt x="24710" y="13039"/>
                  </a:lnTo>
                  <a:lnTo>
                    <a:pt x="26471" y="12880"/>
                  </a:lnTo>
                  <a:lnTo>
                    <a:pt x="28212" y="12663"/>
                  </a:lnTo>
                  <a:lnTo>
                    <a:pt x="29557" y="12465"/>
                  </a:lnTo>
                  <a:lnTo>
                    <a:pt x="30903" y="12227"/>
                  </a:lnTo>
                  <a:lnTo>
                    <a:pt x="32228" y="11950"/>
                  </a:lnTo>
                  <a:lnTo>
                    <a:pt x="32901" y="11812"/>
                  </a:lnTo>
                  <a:lnTo>
                    <a:pt x="33573" y="11634"/>
                  </a:lnTo>
                  <a:lnTo>
                    <a:pt x="34226" y="11476"/>
                  </a:lnTo>
                  <a:lnTo>
                    <a:pt x="34879" y="11278"/>
                  </a:lnTo>
                  <a:lnTo>
                    <a:pt x="35532" y="11080"/>
                  </a:lnTo>
                  <a:lnTo>
                    <a:pt x="36185" y="10862"/>
                  </a:lnTo>
                  <a:lnTo>
                    <a:pt x="36818" y="10625"/>
                  </a:lnTo>
                  <a:lnTo>
                    <a:pt x="37451" y="10387"/>
                  </a:lnTo>
                  <a:lnTo>
                    <a:pt x="38084" y="10111"/>
                  </a:lnTo>
                  <a:lnTo>
                    <a:pt x="38697" y="9834"/>
                  </a:lnTo>
                  <a:lnTo>
                    <a:pt x="39291" y="9537"/>
                  </a:lnTo>
                  <a:lnTo>
                    <a:pt x="39924" y="9200"/>
                  </a:lnTo>
                  <a:lnTo>
                    <a:pt x="40240" y="9003"/>
                  </a:lnTo>
                  <a:lnTo>
                    <a:pt x="40557" y="8785"/>
                  </a:lnTo>
                  <a:lnTo>
                    <a:pt x="40874" y="8567"/>
                  </a:lnTo>
                  <a:lnTo>
                    <a:pt x="41150" y="8330"/>
                  </a:lnTo>
                  <a:lnTo>
                    <a:pt x="41427" y="8073"/>
                  </a:lnTo>
                  <a:lnTo>
                    <a:pt x="41685" y="7816"/>
                  </a:lnTo>
                  <a:lnTo>
                    <a:pt x="41902" y="7519"/>
                  </a:lnTo>
                  <a:lnTo>
                    <a:pt x="42100" y="7222"/>
                  </a:lnTo>
                  <a:lnTo>
                    <a:pt x="42239" y="6925"/>
                  </a:lnTo>
                  <a:lnTo>
                    <a:pt x="42357" y="6589"/>
                  </a:lnTo>
                  <a:lnTo>
                    <a:pt x="42417" y="6431"/>
                  </a:lnTo>
                  <a:lnTo>
                    <a:pt x="42436" y="6253"/>
                  </a:lnTo>
                  <a:lnTo>
                    <a:pt x="42456" y="6075"/>
                  </a:lnTo>
                  <a:lnTo>
                    <a:pt x="42456" y="5916"/>
                  </a:lnTo>
                  <a:lnTo>
                    <a:pt x="42456" y="5857"/>
                  </a:lnTo>
                  <a:lnTo>
                    <a:pt x="42436" y="5600"/>
                  </a:lnTo>
                  <a:lnTo>
                    <a:pt x="42377" y="5362"/>
                  </a:lnTo>
                  <a:lnTo>
                    <a:pt x="42298" y="5125"/>
                  </a:lnTo>
                  <a:lnTo>
                    <a:pt x="42199" y="4907"/>
                  </a:lnTo>
                  <a:lnTo>
                    <a:pt x="42080" y="4690"/>
                  </a:lnTo>
                  <a:lnTo>
                    <a:pt x="41942" y="4492"/>
                  </a:lnTo>
                  <a:lnTo>
                    <a:pt x="41784" y="4314"/>
                  </a:lnTo>
                  <a:lnTo>
                    <a:pt x="41625" y="4116"/>
                  </a:lnTo>
                  <a:lnTo>
                    <a:pt x="41447" y="3958"/>
                  </a:lnTo>
                  <a:lnTo>
                    <a:pt x="41269" y="3780"/>
                  </a:lnTo>
                  <a:lnTo>
                    <a:pt x="40874" y="3483"/>
                  </a:lnTo>
                  <a:lnTo>
                    <a:pt x="40458" y="3206"/>
                  </a:lnTo>
                  <a:lnTo>
                    <a:pt x="40043" y="2969"/>
                  </a:lnTo>
                  <a:lnTo>
                    <a:pt x="39667" y="2751"/>
                  </a:lnTo>
                  <a:lnTo>
                    <a:pt x="39271" y="2573"/>
                  </a:lnTo>
                  <a:lnTo>
                    <a:pt x="38895" y="2395"/>
                  </a:lnTo>
                  <a:lnTo>
                    <a:pt x="38499" y="2217"/>
                  </a:lnTo>
                  <a:lnTo>
                    <a:pt x="37688" y="1920"/>
                  </a:lnTo>
                  <a:lnTo>
                    <a:pt x="36857" y="1663"/>
                  </a:lnTo>
                  <a:lnTo>
                    <a:pt x="36027" y="1425"/>
                  </a:lnTo>
                  <a:lnTo>
                    <a:pt x="35196" y="1228"/>
                  </a:lnTo>
                  <a:lnTo>
                    <a:pt x="34345" y="1050"/>
                  </a:lnTo>
                  <a:lnTo>
                    <a:pt x="33514" y="871"/>
                  </a:lnTo>
                  <a:lnTo>
                    <a:pt x="32307" y="654"/>
                  </a:lnTo>
                  <a:lnTo>
                    <a:pt x="31081" y="476"/>
                  </a:lnTo>
                  <a:lnTo>
                    <a:pt x="29854" y="337"/>
                  </a:lnTo>
                  <a:lnTo>
                    <a:pt x="28627" y="199"/>
                  </a:lnTo>
                  <a:lnTo>
                    <a:pt x="27401" y="120"/>
                  </a:lnTo>
                  <a:lnTo>
                    <a:pt x="26154" y="41"/>
                  </a:lnTo>
                  <a:lnTo>
                    <a:pt x="249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9"/>
            <p:cNvSpPr/>
            <p:nvPr/>
          </p:nvSpPr>
          <p:spPr>
            <a:xfrm>
              <a:off x="3637125" y="5073775"/>
              <a:ext cx="940250" cy="258200"/>
            </a:xfrm>
            <a:custGeom>
              <a:avLst/>
              <a:gdLst/>
              <a:ahLst/>
              <a:cxnLst/>
              <a:rect l="l" t="t" r="r" b="b"/>
              <a:pathLst>
                <a:path w="37610" h="10328" extrusionOk="0">
                  <a:moveTo>
                    <a:pt x="22772" y="238"/>
                  </a:moveTo>
                  <a:lnTo>
                    <a:pt x="24216" y="277"/>
                  </a:lnTo>
                  <a:lnTo>
                    <a:pt x="25660" y="356"/>
                  </a:lnTo>
                  <a:lnTo>
                    <a:pt x="26669" y="416"/>
                  </a:lnTo>
                  <a:lnTo>
                    <a:pt x="27698" y="515"/>
                  </a:lnTo>
                  <a:lnTo>
                    <a:pt x="28727" y="614"/>
                  </a:lnTo>
                  <a:lnTo>
                    <a:pt x="29755" y="772"/>
                  </a:lnTo>
                  <a:lnTo>
                    <a:pt x="30764" y="930"/>
                  </a:lnTo>
                  <a:lnTo>
                    <a:pt x="31773" y="1148"/>
                  </a:lnTo>
                  <a:lnTo>
                    <a:pt x="32762" y="1385"/>
                  </a:lnTo>
                  <a:lnTo>
                    <a:pt x="33752" y="1682"/>
                  </a:lnTo>
                  <a:lnTo>
                    <a:pt x="34246" y="1840"/>
                  </a:lnTo>
                  <a:lnTo>
                    <a:pt x="34780" y="2038"/>
                  </a:lnTo>
                  <a:lnTo>
                    <a:pt x="35315" y="2275"/>
                  </a:lnTo>
                  <a:lnTo>
                    <a:pt x="35592" y="2414"/>
                  </a:lnTo>
                  <a:lnTo>
                    <a:pt x="35849" y="2552"/>
                  </a:lnTo>
                  <a:lnTo>
                    <a:pt x="36106" y="2730"/>
                  </a:lnTo>
                  <a:lnTo>
                    <a:pt x="36324" y="2908"/>
                  </a:lnTo>
                  <a:lnTo>
                    <a:pt x="36541" y="3086"/>
                  </a:lnTo>
                  <a:lnTo>
                    <a:pt x="36719" y="3304"/>
                  </a:lnTo>
                  <a:lnTo>
                    <a:pt x="36877" y="3522"/>
                  </a:lnTo>
                  <a:lnTo>
                    <a:pt x="37016" y="3759"/>
                  </a:lnTo>
                  <a:lnTo>
                    <a:pt x="37095" y="4016"/>
                  </a:lnTo>
                  <a:lnTo>
                    <a:pt x="37154" y="4293"/>
                  </a:lnTo>
                  <a:lnTo>
                    <a:pt x="37135" y="4452"/>
                  </a:lnTo>
                  <a:lnTo>
                    <a:pt x="37115" y="4610"/>
                  </a:lnTo>
                  <a:lnTo>
                    <a:pt x="37075" y="4768"/>
                  </a:lnTo>
                  <a:lnTo>
                    <a:pt x="37036" y="4926"/>
                  </a:lnTo>
                  <a:lnTo>
                    <a:pt x="36976" y="5065"/>
                  </a:lnTo>
                  <a:lnTo>
                    <a:pt x="36897" y="5203"/>
                  </a:lnTo>
                  <a:lnTo>
                    <a:pt x="36719" y="5480"/>
                  </a:lnTo>
                  <a:lnTo>
                    <a:pt x="36482" y="5738"/>
                  </a:lnTo>
                  <a:lnTo>
                    <a:pt x="36244" y="5975"/>
                  </a:lnTo>
                  <a:lnTo>
                    <a:pt x="35948" y="6193"/>
                  </a:lnTo>
                  <a:lnTo>
                    <a:pt x="35651" y="6390"/>
                  </a:lnTo>
                  <a:lnTo>
                    <a:pt x="35334" y="6588"/>
                  </a:lnTo>
                  <a:lnTo>
                    <a:pt x="34998" y="6766"/>
                  </a:lnTo>
                  <a:lnTo>
                    <a:pt x="34662" y="6925"/>
                  </a:lnTo>
                  <a:lnTo>
                    <a:pt x="34325" y="7063"/>
                  </a:lnTo>
                  <a:lnTo>
                    <a:pt x="33692" y="7320"/>
                  </a:lnTo>
                  <a:lnTo>
                    <a:pt x="33138" y="7538"/>
                  </a:lnTo>
                  <a:lnTo>
                    <a:pt x="32584" y="7736"/>
                  </a:lnTo>
                  <a:lnTo>
                    <a:pt x="32030" y="7934"/>
                  </a:lnTo>
                  <a:lnTo>
                    <a:pt x="31457" y="8112"/>
                  </a:lnTo>
                  <a:lnTo>
                    <a:pt x="30883" y="8290"/>
                  </a:lnTo>
                  <a:lnTo>
                    <a:pt x="29736" y="8586"/>
                  </a:lnTo>
                  <a:lnTo>
                    <a:pt x="28568" y="8844"/>
                  </a:lnTo>
                  <a:lnTo>
                    <a:pt x="27401" y="9061"/>
                  </a:lnTo>
                  <a:lnTo>
                    <a:pt x="26234" y="9259"/>
                  </a:lnTo>
                  <a:lnTo>
                    <a:pt x="25047" y="9437"/>
                  </a:lnTo>
                  <a:lnTo>
                    <a:pt x="23880" y="9595"/>
                  </a:lnTo>
                  <a:lnTo>
                    <a:pt x="22435" y="9754"/>
                  </a:lnTo>
                  <a:lnTo>
                    <a:pt x="20991" y="9892"/>
                  </a:lnTo>
                  <a:lnTo>
                    <a:pt x="19567" y="9991"/>
                  </a:lnTo>
                  <a:lnTo>
                    <a:pt x="18103" y="10050"/>
                  </a:lnTo>
                  <a:lnTo>
                    <a:pt x="16659" y="10090"/>
                  </a:lnTo>
                  <a:lnTo>
                    <a:pt x="15214" y="10090"/>
                  </a:lnTo>
                  <a:lnTo>
                    <a:pt x="13770" y="10050"/>
                  </a:lnTo>
                  <a:lnTo>
                    <a:pt x="12326" y="9991"/>
                  </a:lnTo>
                  <a:lnTo>
                    <a:pt x="11258" y="9932"/>
                  </a:lnTo>
                  <a:lnTo>
                    <a:pt x="10189" y="9853"/>
                  </a:lnTo>
                  <a:lnTo>
                    <a:pt x="9101" y="9734"/>
                  </a:lnTo>
                  <a:lnTo>
                    <a:pt x="8033" y="9595"/>
                  </a:lnTo>
                  <a:lnTo>
                    <a:pt x="6964" y="9417"/>
                  </a:lnTo>
                  <a:lnTo>
                    <a:pt x="5916" y="9200"/>
                  </a:lnTo>
                  <a:lnTo>
                    <a:pt x="4867" y="8942"/>
                  </a:lnTo>
                  <a:lnTo>
                    <a:pt x="4353" y="8804"/>
                  </a:lnTo>
                  <a:lnTo>
                    <a:pt x="3839" y="8646"/>
                  </a:lnTo>
                  <a:lnTo>
                    <a:pt x="3344" y="8487"/>
                  </a:lnTo>
                  <a:lnTo>
                    <a:pt x="2790" y="8290"/>
                  </a:lnTo>
                  <a:lnTo>
                    <a:pt x="2513" y="8171"/>
                  </a:lnTo>
                  <a:lnTo>
                    <a:pt x="2236" y="8032"/>
                  </a:lnTo>
                  <a:lnTo>
                    <a:pt x="1959" y="7894"/>
                  </a:lnTo>
                  <a:lnTo>
                    <a:pt x="1682" y="7736"/>
                  </a:lnTo>
                  <a:lnTo>
                    <a:pt x="1425" y="7558"/>
                  </a:lnTo>
                  <a:lnTo>
                    <a:pt x="1188" y="7380"/>
                  </a:lnTo>
                  <a:lnTo>
                    <a:pt x="990" y="7182"/>
                  </a:lnTo>
                  <a:lnTo>
                    <a:pt x="812" y="6964"/>
                  </a:lnTo>
                  <a:lnTo>
                    <a:pt x="653" y="6727"/>
                  </a:lnTo>
                  <a:lnTo>
                    <a:pt x="535" y="6470"/>
                  </a:lnTo>
                  <a:lnTo>
                    <a:pt x="495" y="6351"/>
                  </a:lnTo>
                  <a:lnTo>
                    <a:pt x="456" y="6212"/>
                  </a:lnTo>
                  <a:lnTo>
                    <a:pt x="456" y="6074"/>
                  </a:lnTo>
                  <a:lnTo>
                    <a:pt x="436" y="5916"/>
                  </a:lnTo>
                  <a:lnTo>
                    <a:pt x="456" y="5757"/>
                  </a:lnTo>
                  <a:lnTo>
                    <a:pt x="475" y="5599"/>
                  </a:lnTo>
                  <a:lnTo>
                    <a:pt x="515" y="5441"/>
                  </a:lnTo>
                  <a:lnTo>
                    <a:pt x="574" y="5302"/>
                  </a:lnTo>
                  <a:lnTo>
                    <a:pt x="634" y="5144"/>
                  </a:lnTo>
                  <a:lnTo>
                    <a:pt x="713" y="5006"/>
                  </a:lnTo>
                  <a:lnTo>
                    <a:pt x="812" y="4867"/>
                  </a:lnTo>
                  <a:lnTo>
                    <a:pt x="930" y="4729"/>
                  </a:lnTo>
                  <a:lnTo>
                    <a:pt x="1168" y="4471"/>
                  </a:lnTo>
                  <a:lnTo>
                    <a:pt x="1465" y="4234"/>
                  </a:lnTo>
                  <a:lnTo>
                    <a:pt x="1761" y="4016"/>
                  </a:lnTo>
                  <a:lnTo>
                    <a:pt x="2098" y="3818"/>
                  </a:lnTo>
                  <a:lnTo>
                    <a:pt x="2454" y="3621"/>
                  </a:lnTo>
                  <a:lnTo>
                    <a:pt x="2810" y="3443"/>
                  </a:lnTo>
                  <a:lnTo>
                    <a:pt x="3522" y="3146"/>
                  </a:lnTo>
                  <a:lnTo>
                    <a:pt x="4175" y="2889"/>
                  </a:lnTo>
                  <a:lnTo>
                    <a:pt x="4709" y="2691"/>
                  </a:lnTo>
                  <a:lnTo>
                    <a:pt x="5283" y="2493"/>
                  </a:lnTo>
                  <a:lnTo>
                    <a:pt x="5857" y="2295"/>
                  </a:lnTo>
                  <a:lnTo>
                    <a:pt x="6430" y="2117"/>
                  </a:lnTo>
                  <a:lnTo>
                    <a:pt x="7004" y="1959"/>
                  </a:lnTo>
                  <a:lnTo>
                    <a:pt x="8171" y="1662"/>
                  </a:lnTo>
                  <a:lnTo>
                    <a:pt x="9358" y="1405"/>
                  </a:lnTo>
                  <a:lnTo>
                    <a:pt x="10545" y="1187"/>
                  </a:lnTo>
                  <a:lnTo>
                    <a:pt x="11752" y="989"/>
                  </a:lnTo>
                  <a:lnTo>
                    <a:pt x="12939" y="831"/>
                  </a:lnTo>
                  <a:lnTo>
                    <a:pt x="14126" y="673"/>
                  </a:lnTo>
                  <a:lnTo>
                    <a:pt x="15570" y="534"/>
                  </a:lnTo>
                  <a:lnTo>
                    <a:pt x="16995" y="416"/>
                  </a:lnTo>
                  <a:lnTo>
                    <a:pt x="18439" y="317"/>
                  </a:lnTo>
                  <a:lnTo>
                    <a:pt x="19883" y="257"/>
                  </a:lnTo>
                  <a:lnTo>
                    <a:pt x="21327" y="238"/>
                  </a:lnTo>
                  <a:close/>
                  <a:moveTo>
                    <a:pt x="21387" y="0"/>
                  </a:moveTo>
                  <a:lnTo>
                    <a:pt x="20140" y="20"/>
                  </a:lnTo>
                  <a:lnTo>
                    <a:pt x="18914" y="60"/>
                  </a:lnTo>
                  <a:lnTo>
                    <a:pt x="17687" y="139"/>
                  </a:lnTo>
                  <a:lnTo>
                    <a:pt x="16461" y="218"/>
                  </a:lnTo>
                  <a:lnTo>
                    <a:pt x="15234" y="337"/>
                  </a:lnTo>
                  <a:lnTo>
                    <a:pt x="14027" y="475"/>
                  </a:lnTo>
                  <a:lnTo>
                    <a:pt x="12801" y="653"/>
                  </a:lnTo>
                  <a:lnTo>
                    <a:pt x="11594" y="831"/>
                  </a:lnTo>
                  <a:lnTo>
                    <a:pt x="10387" y="1049"/>
                  </a:lnTo>
                  <a:lnTo>
                    <a:pt x="9200" y="1286"/>
                  </a:lnTo>
                  <a:lnTo>
                    <a:pt x="8013" y="1563"/>
                  </a:lnTo>
                  <a:lnTo>
                    <a:pt x="7222" y="1741"/>
                  </a:lnTo>
                  <a:lnTo>
                    <a:pt x="6430" y="1939"/>
                  </a:lnTo>
                  <a:lnTo>
                    <a:pt x="5659" y="2176"/>
                  </a:lnTo>
                  <a:lnTo>
                    <a:pt x="4867" y="2414"/>
                  </a:lnTo>
                  <a:lnTo>
                    <a:pt x="4096" y="2691"/>
                  </a:lnTo>
                  <a:lnTo>
                    <a:pt x="3344" y="3007"/>
                  </a:lnTo>
                  <a:lnTo>
                    <a:pt x="2988" y="3185"/>
                  </a:lnTo>
                  <a:lnTo>
                    <a:pt x="2632" y="3363"/>
                  </a:lnTo>
                  <a:lnTo>
                    <a:pt x="2276" y="3561"/>
                  </a:lnTo>
                  <a:lnTo>
                    <a:pt x="1920" y="3759"/>
                  </a:lnTo>
                  <a:lnTo>
                    <a:pt x="1564" y="3977"/>
                  </a:lnTo>
                  <a:lnTo>
                    <a:pt x="1207" y="4234"/>
                  </a:lnTo>
                  <a:lnTo>
                    <a:pt x="851" y="4511"/>
                  </a:lnTo>
                  <a:lnTo>
                    <a:pt x="693" y="4669"/>
                  </a:lnTo>
                  <a:lnTo>
                    <a:pt x="535" y="4827"/>
                  </a:lnTo>
                  <a:lnTo>
                    <a:pt x="396" y="4986"/>
                  </a:lnTo>
                  <a:lnTo>
                    <a:pt x="278" y="5164"/>
                  </a:lnTo>
                  <a:lnTo>
                    <a:pt x="179" y="5362"/>
                  </a:lnTo>
                  <a:lnTo>
                    <a:pt x="100" y="5540"/>
                  </a:lnTo>
                  <a:lnTo>
                    <a:pt x="40" y="5757"/>
                  </a:lnTo>
                  <a:lnTo>
                    <a:pt x="1" y="5955"/>
                  </a:lnTo>
                  <a:lnTo>
                    <a:pt x="1" y="6173"/>
                  </a:lnTo>
                  <a:lnTo>
                    <a:pt x="20" y="6390"/>
                  </a:lnTo>
                  <a:lnTo>
                    <a:pt x="80" y="6648"/>
                  </a:lnTo>
                  <a:lnTo>
                    <a:pt x="179" y="6865"/>
                  </a:lnTo>
                  <a:lnTo>
                    <a:pt x="317" y="7063"/>
                  </a:lnTo>
                  <a:lnTo>
                    <a:pt x="475" y="7261"/>
                  </a:lnTo>
                  <a:lnTo>
                    <a:pt x="653" y="7459"/>
                  </a:lnTo>
                  <a:lnTo>
                    <a:pt x="851" y="7617"/>
                  </a:lnTo>
                  <a:lnTo>
                    <a:pt x="1089" y="7775"/>
                  </a:lnTo>
                  <a:lnTo>
                    <a:pt x="1306" y="7934"/>
                  </a:lnTo>
                  <a:lnTo>
                    <a:pt x="1564" y="8072"/>
                  </a:lnTo>
                  <a:lnTo>
                    <a:pt x="1801" y="8191"/>
                  </a:lnTo>
                  <a:lnTo>
                    <a:pt x="2315" y="8408"/>
                  </a:lnTo>
                  <a:lnTo>
                    <a:pt x="2790" y="8606"/>
                  </a:lnTo>
                  <a:lnTo>
                    <a:pt x="3225" y="8745"/>
                  </a:lnTo>
                  <a:lnTo>
                    <a:pt x="3680" y="8903"/>
                  </a:lnTo>
                  <a:lnTo>
                    <a:pt x="4135" y="9061"/>
                  </a:lnTo>
                  <a:lnTo>
                    <a:pt x="4610" y="9180"/>
                  </a:lnTo>
                  <a:lnTo>
                    <a:pt x="5085" y="9299"/>
                  </a:lnTo>
                  <a:lnTo>
                    <a:pt x="6035" y="9516"/>
                  </a:lnTo>
                  <a:lnTo>
                    <a:pt x="7004" y="9694"/>
                  </a:lnTo>
                  <a:lnTo>
                    <a:pt x="7973" y="9833"/>
                  </a:lnTo>
                  <a:lnTo>
                    <a:pt x="8943" y="9951"/>
                  </a:lnTo>
                  <a:lnTo>
                    <a:pt x="9912" y="10050"/>
                  </a:lnTo>
                  <a:lnTo>
                    <a:pt x="10862" y="10130"/>
                  </a:lnTo>
                  <a:lnTo>
                    <a:pt x="12029" y="10209"/>
                  </a:lnTo>
                  <a:lnTo>
                    <a:pt x="13196" y="10268"/>
                  </a:lnTo>
                  <a:lnTo>
                    <a:pt x="14383" y="10308"/>
                  </a:lnTo>
                  <a:lnTo>
                    <a:pt x="15551" y="10327"/>
                  </a:lnTo>
                  <a:lnTo>
                    <a:pt x="16738" y="10308"/>
                  </a:lnTo>
                  <a:lnTo>
                    <a:pt x="17925" y="10288"/>
                  </a:lnTo>
                  <a:lnTo>
                    <a:pt x="19092" y="10228"/>
                  </a:lnTo>
                  <a:lnTo>
                    <a:pt x="20279" y="10169"/>
                  </a:lnTo>
                  <a:lnTo>
                    <a:pt x="21446" y="10070"/>
                  </a:lnTo>
                  <a:lnTo>
                    <a:pt x="22633" y="9951"/>
                  </a:lnTo>
                  <a:lnTo>
                    <a:pt x="23800" y="9813"/>
                  </a:lnTo>
                  <a:lnTo>
                    <a:pt x="24968" y="9655"/>
                  </a:lnTo>
                  <a:lnTo>
                    <a:pt x="26135" y="9457"/>
                  </a:lnTo>
                  <a:lnTo>
                    <a:pt x="27282" y="9259"/>
                  </a:lnTo>
                  <a:lnTo>
                    <a:pt x="28450" y="9022"/>
                  </a:lnTo>
                  <a:lnTo>
                    <a:pt x="29577" y="8764"/>
                  </a:lnTo>
                  <a:lnTo>
                    <a:pt x="30369" y="8586"/>
                  </a:lnTo>
                  <a:lnTo>
                    <a:pt x="31140" y="8369"/>
                  </a:lnTo>
                  <a:lnTo>
                    <a:pt x="31912" y="8151"/>
                  </a:lnTo>
                  <a:lnTo>
                    <a:pt x="32683" y="7894"/>
                  </a:lnTo>
                  <a:lnTo>
                    <a:pt x="33435" y="7617"/>
                  </a:lnTo>
                  <a:lnTo>
                    <a:pt x="34187" y="7320"/>
                  </a:lnTo>
                  <a:lnTo>
                    <a:pt x="34919" y="6964"/>
                  </a:lnTo>
                  <a:lnTo>
                    <a:pt x="35631" y="6588"/>
                  </a:lnTo>
                  <a:lnTo>
                    <a:pt x="35967" y="6390"/>
                  </a:lnTo>
                  <a:lnTo>
                    <a:pt x="36304" y="6153"/>
                  </a:lnTo>
                  <a:lnTo>
                    <a:pt x="36640" y="5896"/>
                  </a:lnTo>
                  <a:lnTo>
                    <a:pt x="36937" y="5619"/>
                  </a:lnTo>
                  <a:lnTo>
                    <a:pt x="37075" y="5461"/>
                  </a:lnTo>
                  <a:lnTo>
                    <a:pt x="37214" y="5302"/>
                  </a:lnTo>
                  <a:lnTo>
                    <a:pt x="37333" y="5124"/>
                  </a:lnTo>
                  <a:lnTo>
                    <a:pt x="37412" y="4946"/>
                  </a:lnTo>
                  <a:lnTo>
                    <a:pt x="37491" y="4768"/>
                  </a:lnTo>
                  <a:lnTo>
                    <a:pt x="37550" y="4570"/>
                  </a:lnTo>
                  <a:lnTo>
                    <a:pt x="37590" y="4372"/>
                  </a:lnTo>
                  <a:lnTo>
                    <a:pt x="37609" y="4155"/>
                  </a:lnTo>
                  <a:lnTo>
                    <a:pt x="37570" y="3917"/>
                  </a:lnTo>
                  <a:lnTo>
                    <a:pt x="37491" y="3700"/>
                  </a:lnTo>
                  <a:lnTo>
                    <a:pt x="37392" y="3482"/>
                  </a:lnTo>
                  <a:lnTo>
                    <a:pt x="37273" y="3284"/>
                  </a:lnTo>
                  <a:lnTo>
                    <a:pt x="37115" y="3106"/>
                  </a:lnTo>
                  <a:lnTo>
                    <a:pt x="36957" y="2928"/>
                  </a:lnTo>
                  <a:lnTo>
                    <a:pt x="36759" y="2770"/>
                  </a:lnTo>
                  <a:lnTo>
                    <a:pt x="36561" y="2612"/>
                  </a:lnTo>
                  <a:lnTo>
                    <a:pt x="36363" y="2473"/>
                  </a:lnTo>
                  <a:lnTo>
                    <a:pt x="36146" y="2335"/>
                  </a:lnTo>
                  <a:lnTo>
                    <a:pt x="35690" y="2117"/>
                  </a:lnTo>
                  <a:lnTo>
                    <a:pt x="35235" y="1919"/>
                  </a:lnTo>
                  <a:lnTo>
                    <a:pt x="34820" y="1741"/>
                  </a:lnTo>
                  <a:lnTo>
                    <a:pt x="34385" y="1583"/>
                  </a:lnTo>
                  <a:lnTo>
                    <a:pt x="33950" y="1425"/>
                  </a:lnTo>
                  <a:lnTo>
                    <a:pt x="33494" y="1286"/>
                  </a:lnTo>
                  <a:lnTo>
                    <a:pt x="33039" y="1148"/>
                  </a:lnTo>
                  <a:lnTo>
                    <a:pt x="32129" y="930"/>
                  </a:lnTo>
                  <a:lnTo>
                    <a:pt x="31200" y="752"/>
                  </a:lnTo>
                  <a:lnTo>
                    <a:pt x="30270" y="594"/>
                  </a:lnTo>
                  <a:lnTo>
                    <a:pt x="29340" y="475"/>
                  </a:lnTo>
                  <a:lnTo>
                    <a:pt x="28410" y="356"/>
                  </a:lnTo>
                  <a:lnTo>
                    <a:pt x="27480" y="257"/>
                  </a:lnTo>
                  <a:lnTo>
                    <a:pt x="26273" y="158"/>
                  </a:lnTo>
                  <a:lnTo>
                    <a:pt x="25047" y="79"/>
                  </a:lnTo>
                  <a:lnTo>
                    <a:pt x="23840" y="40"/>
                  </a:lnTo>
                  <a:lnTo>
                    <a:pt x="226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9"/>
            <p:cNvSpPr/>
            <p:nvPr/>
          </p:nvSpPr>
          <p:spPr>
            <a:xfrm>
              <a:off x="3948725" y="5172675"/>
              <a:ext cx="271550" cy="89550"/>
            </a:xfrm>
            <a:custGeom>
              <a:avLst/>
              <a:gdLst/>
              <a:ahLst/>
              <a:cxnLst/>
              <a:rect l="l" t="t" r="r" b="b"/>
              <a:pathLst>
                <a:path w="10862" h="3582" extrusionOk="0">
                  <a:moveTo>
                    <a:pt x="8171" y="1"/>
                  </a:moveTo>
                  <a:lnTo>
                    <a:pt x="2533" y="159"/>
                  </a:lnTo>
                  <a:lnTo>
                    <a:pt x="0" y="2514"/>
                  </a:lnTo>
                  <a:lnTo>
                    <a:pt x="159" y="2612"/>
                  </a:lnTo>
                  <a:lnTo>
                    <a:pt x="356" y="2731"/>
                  </a:lnTo>
                  <a:lnTo>
                    <a:pt x="653" y="2870"/>
                  </a:lnTo>
                  <a:lnTo>
                    <a:pt x="1029" y="3008"/>
                  </a:lnTo>
                  <a:lnTo>
                    <a:pt x="1484" y="3166"/>
                  </a:lnTo>
                  <a:lnTo>
                    <a:pt x="2018" y="3305"/>
                  </a:lnTo>
                  <a:lnTo>
                    <a:pt x="2651" y="3443"/>
                  </a:lnTo>
                  <a:lnTo>
                    <a:pt x="2988" y="3483"/>
                  </a:lnTo>
                  <a:lnTo>
                    <a:pt x="3364" y="3522"/>
                  </a:lnTo>
                  <a:lnTo>
                    <a:pt x="3759" y="3562"/>
                  </a:lnTo>
                  <a:lnTo>
                    <a:pt x="4155" y="3582"/>
                  </a:lnTo>
                  <a:lnTo>
                    <a:pt x="5045" y="3582"/>
                  </a:lnTo>
                  <a:lnTo>
                    <a:pt x="5540" y="3542"/>
                  </a:lnTo>
                  <a:lnTo>
                    <a:pt x="6034" y="3503"/>
                  </a:lnTo>
                  <a:lnTo>
                    <a:pt x="6549" y="3443"/>
                  </a:lnTo>
                  <a:lnTo>
                    <a:pt x="7103" y="3364"/>
                  </a:lnTo>
                  <a:lnTo>
                    <a:pt x="7676" y="3246"/>
                  </a:lnTo>
                  <a:lnTo>
                    <a:pt x="8270" y="3127"/>
                  </a:lnTo>
                  <a:lnTo>
                    <a:pt x="8883" y="2969"/>
                  </a:lnTo>
                  <a:lnTo>
                    <a:pt x="9516" y="2790"/>
                  </a:lnTo>
                  <a:lnTo>
                    <a:pt x="10169" y="2573"/>
                  </a:lnTo>
                  <a:lnTo>
                    <a:pt x="10862" y="2335"/>
                  </a:lnTo>
                  <a:lnTo>
                    <a:pt x="81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9"/>
            <p:cNvSpPr/>
            <p:nvPr/>
          </p:nvSpPr>
          <p:spPr>
            <a:xfrm>
              <a:off x="3957125" y="5220175"/>
              <a:ext cx="253250" cy="31675"/>
            </a:xfrm>
            <a:custGeom>
              <a:avLst/>
              <a:gdLst/>
              <a:ahLst/>
              <a:cxnLst/>
              <a:rect l="l" t="t" r="r" b="b"/>
              <a:pathLst>
                <a:path w="10130" h="1267" extrusionOk="0">
                  <a:moveTo>
                    <a:pt x="10071" y="0"/>
                  </a:moveTo>
                  <a:lnTo>
                    <a:pt x="9576" y="218"/>
                  </a:lnTo>
                  <a:lnTo>
                    <a:pt x="9081" y="396"/>
                  </a:lnTo>
                  <a:lnTo>
                    <a:pt x="8607" y="554"/>
                  </a:lnTo>
                  <a:lnTo>
                    <a:pt x="8132" y="693"/>
                  </a:lnTo>
                  <a:lnTo>
                    <a:pt x="7657" y="811"/>
                  </a:lnTo>
                  <a:lnTo>
                    <a:pt x="7202" y="890"/>
                  </a:lnTo>
                  <a:lnTo>
                    <a:pt x="6747" y="970"/>
                  </a:lnTo>
                  <a:lnTo>
                    <a:pt x="6292" y="1029"/>
                  </a:lnTo>
                  <a:lnTo>
                    <a:pt x="5857" y="1069"/>
                  </a:lnTo>
                  <a:lnTo>
                    <a:pt x="5421" y="1088"/>
                  </a:lnTo>
                  <a:lnTo>
                    <a:pt x="5006" y="1108"/>
                  </a:lnTo>
                  <a:lnTo>
                    <a:pt x="4591" y="1108"/>
                  </a:lnTo>
                  <a:lnTo>
                    <a:pt x="3819" y="1069"/>
                  </a:lnTo>
                  <a:lnTo>
                    <a:pt x="3107" y="989"/>
                  </a:lnTo>
                  <a:lnTo>
                    <a:pt x="2454" y="890"/>
                  </a:lnTo>
                  <a:lnTo>
                    <a:pt x="1860" y="772"/>
                  </a:lnTo>
                  <a:lnTo>
                    <a:pt x="1346" y="633"/>
                  </a:lnTo>
                  <a:lnTo>
                    <a:pt x="911" y="515"/>
                  </a:lnTo>
                  <a:lnTo>
                    <a:pt x="555" y="396"/>
                  </a:lnTo>
                  <a:lnTo>
                    <a:pt x="278" y="297"/>
                  </a:lnTo>
                  <a:lnTo>
                    <a:pt x="60" y="198"/>
                  </a:lnTo>
                  <a:lnTo>
                    <a:pt x="1" y="337"/>
                  </a:lnTo>
                  <a:lnTo>
                    <a:pt x="337" y="475"/>
                  </a:lnTo>
                  <a:lnTo>
                    <a:pt x="733" y="614"/>
                  </a:lnTo>
                  <a:lnTo>
                    <a:pt x="1247" y="772"/>
                  </a:lnTo>
                  <a:lnTo>
                    <a:pt x="1900" y="930"/>
                  </a:lnTo>
                  <a:lnTo>
                    <a:pt x="2652" y="1088"/>
                  </a:lnTo>
                  <a:lnTo>
                    <a:pt x="3067" y="1148"/>
                  </a:lnTo>
                  <a:lnTo>
                    <a:pt x="3522" y="1187"/>
                  </a:lnTo>
                  <a:lnTo>
                    <a:pt x="3977" y="1227"/>
                  </a:lnTo>
                  <a:lnTo>
                    <a:pt x="4472" y="1266"/>
                  </a:lnTo>
                  <a:lnTo>
                    <a:pt x="5085" y="1266"/>
                  </a:lnTo>
                  <a:lnTo>
                    <a:pt x="5758" y="1227"/>
                  </a:lnTo>
                  <a:lnTo>
                    <a:pt x="6430" y="1167"/>
                  </a:lnTo>
                  <a:lnTo>
                    <a:pt x="7143" y="1069"/>
                  </a:lnTo>
                  <a:lnTo>
                    <a:pt x="7875" y="910"/>
                  </a:lnTo>
                  <a:lnTo>
                    <a:pt x="8607" y="712"/>
                  </a:lnTo>
                  <a:lnTo>
                    <a:pt x="8982" y="594"/>
                  </a:lnTo>
                  <a:lnTo>
                    <a:pt x="9358" y="455"/>
                  </a:lnTo>
                  <a:lnTo>
                    <a:pt x="9754" y="317"/>
                  </a:lnTo>
                  <a:lnTo>
                    <a:pt x="10130" y="158"/>
                  </a:lnTo>
                  <a:lnTo>
                    <a:pt x="100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9"/>
            <p:cNvSpPr/>
            <p:nvPr/>
          </p:nvSpPr>
          <p:spPr>
            <a:xfrm>
              <a:off x="3970000" y="5206325"/>
              <a:ext cx="224075" cy="29200"/>
            </a:xfrm>
            <a:custGeom>
              <a:avLst/>
              <a:gdLst/>
              <a:ahLst/>
              <a:cxnLst/>
              <a:rect l="l" t="t" r="r" b="b"/>
              <a:pathLst>
                <a:path w="8963" h="1168" extrusionOk="0">
                  <a:moveTo>
                    <a:pt x="8903" y="0"/>
                  </a:moveTo>
                  <a:lnTo>
                    <a:pt x="8507" y="178"/>
                  </a:lnTo>
                  <a:lnTo>
                    <a:pt x="8111" y="337"/>
                  </a:lnTo>
                  <a:lnTo>
                    <a:pt x="7735" y="495"/>
                  </a:lnTo>
                  <a:lnTo>
                    <a:pt x="7340" y="614"/>
                  </a:lnTo>
                  <a:lnTo>
                    <a:pt x="6944" y="712"/>
                  </a:lnTo>
                  <a:lnTo>
                    <a:pt x="6548" y="811"/>
                  </a:lnTo>
                  <a:lnTo>
                    <a:pt x="6173" y="871"/>
                  </a:lnTo>
                  <a:lnTo>
                    <a:pt x="5777" y="930"/>
                  </a:lnTo>
                  <a:lnTo>
                    <a:pt x="5401" y="970"/>
                  </a:lnTo>
                  <a:lnTo>
                    <a:pt x="5025" y="1009"/>
                  </a:lnTo>
                  <a:lnTo>
                    <a:pt x="4293" y="1029"/>
                  </a:lnTo>
                  <a:lnTo>
                    <a:pt x="3601" y="989"/>
                  </a:lnTo>
                  <a:lnTo>
                    <a:pt x="2948" y="930"/>
                  </a:lnTo>
                  <a:lnTo>
                    <a:pt x="2335" y="851"/>
                  </a:lnTo>
                  <a:lnTo>
                    <a:pt x="1781" y="752"/>
                  </a:lnTo>
                  <a:lnTo>
                    <a:pt x="1306" y="633"/>
                  </a:lnTo>
                  <a:lnTo>
                    <a:pt x="871" y="534"/>
                  </a:lnTo>
                  <a:lnTo>
                    <a:pt x="277" y="356"/>
                  </a:lnTo>
                  <a:lnTo>
                    <a:pt x="59" y="277"/>
                  </a:lnTo>
                  <a:lnTo>
                    <a:pt x="0" y="416"/>
                  </a:lnTo>
                  <a:lnTo>
                    <a:pt x="317" y="534"/>
                  </a:lnTo>
                  <a:lnTo>
                    <a:pt x="692" y="633"/>
                  </a:lnTo>
                  <a:lnTo>
                    <a:pt x="1167" y="772"/>
                  </a:lnTo>
                  <a:lnTo>
                    <a:pt x="1761" y="910"/>
                  </a:lnTo>
                  <a:lnTo>
                    <a:pt x="2433" y="1029"/>
                  </a:lnTo>
                  <a:lnTo>
                    <a:pt x="3205" y="1108"/>
                  </a:lnTo>
                  <a:lnTo>
                    <a:pt x="3601" y="1148"/>
                  </a:lnTo>
                  <a:lnTo>
                    <a:pt x="4016" y="1168"/>
                  </a:lnTo>
                  <a:lnTo>
                    <a:pt x="4590" y="1168"/>
                  </a:lnTo>
                  <a:lnTo>
                    <a:pt x="5203" y="1148"/>
                  </a:lnTo>
                  <a:lnTo>
                    <a:pt x="5816" y="1088"/>
                  </a:lnTo>
                  <a:lnTo>
                    <a:pt x="6430" y="989"/>
                  </a:lnTo>
                  <a:lnTo>
                    <a:pt x="7063" y="851"/>
                  </a:lnTo>
                  <a:lnTo>
                    <a:pt x="7379" y="772"/>
                  </a:lnTo>
                  <a:lnTo>
                    <a:pt x="7696" y="673"/>
                  </a:lnTo>
                  <a:lnTo>
                    <a:pt x="8012" y="554"/>
                  </a:lnTo>
                  <a:lnTo>
                    <a:pt x="8329" y="416"/>
                  </a:lnTo>
                  <a:lnTo>
                    <a:pt x="8646" y="277"/>
                  </a:lnTo>
                  <a:lnTo>
                    <a:pt x="8962" y="139"/>
                  </a:lnTo>
                  <a:lnTo>
                    <a:pt x="89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9"/>
            <p:cNvSpPr/>
            <p:nvPr/>
          </p:nvSpPr>
          <p:spPr>
            <a:xfrm>
              <a:off x="4348850" y="4871475"/>
              <a:ext cx="391750" cy="274025"/>
            </a:xfrm>
            <a:custGeom>
              <a:avLst/>
              <a:gdLst/>
              <a:ahLst/>
              <a:cxnLst/>
              <a:rect l="l" t="t" r="r" b="b"/>
              <a:pathLst>
                <a:path w="15670" h="10961" extrusionOk="0">
                  <a:moveTo>
                    <a:pt x="9180" y="1"/>
                  </a:moveTo>
                  <a:lnTo>
                    <a:pt x="8725" y="40"/>
                  </a:lnTo>
                  <a:lnTo>
                    <a:pt x="8072" y="119"/>
                  </a:lnTo>
                  <a:lnTo>
                    <a:pt x="7419" y="238"/>
                  </a:lnTo>
                  <a:lnTo>
                    <a:pt x="6786" y="377"/>
                  </a:lnTo>
                  <a:lnTo>
                    <a:pt x="6173" y="555"/>
                  </a:lnTo>
                  <a:lnTo>
                    <a:pt x="5579" y="772"/>
                  </a:lnTo>
                  <a:lnTo>
                    <a:pt x="4986" y="1010"/>
                  </a:lnTo>
                  <a:lnTo>
                    <a:pt x="4412" y="1287"/>
                  </a:lnTo>
                  <a:lnTo>
                    <a:pt x="3858" y="1603"/>
                  </a:lnTo>
                  <a:lnTo>
                    <a:pt x="3324" y="1939"/>
                  </a:lnTo>
                  <a:lnTo>
                    <a:pt x="2810" y="2296"/>
                  </a:lnTo>
                  <a:lnTo>
                    <a:pt x="2315" y="2691"/>
                  </a:lnTo>
                  <a:lnTo>
                    <a:pt x="1821" y="3107"/>
                  </a:lnTo>
                  <a:lnTo>
                    <a:pt x="1365" y="3542"/>
                  </a:lnTo>
                  <a:lnTo>
                    <a:pt x="910" y="4017"/>
                  </a:lnTo>
                  <a:lnTo>
                    <a:pt x="475" y="4511"/>
                  </a:lnTo>
                  <a:lnTo>
                    <a:pt x="80" y="5026"/>
                  </a:lnTo>
                  <a:lnTo>
                    <a:pt x="20" y="5105"/>
                  </a:lnTo>
                  <a:lnTo>
                    <a:pt x="0" y="5184"/>
                  </a:lnTo>
                  <a:lnTo>
                    <a:pt x="20" y="5243"/>
                  </a:lnTo>
                  <a:lnTo>
                    <a:pt x="60" y="5303"/>
                  </a:lnTo>
                  <a:lnTo>
                    <a:pt x="139" y="5342"/>
                  </a:lnTo>
                  <a:lnTo>
                    <a:pt x="218" y="5362"/>
                  </a:lnTo>
                  <a:lnTo>
                    <a:pt x="337" y="5382"/>
                  </a:lnTo>
                  <a:lnTo>
                    <a:pt x="455" y="5402"/>
                  </a:lnTo>
                  <a:lnTo>
                    <a:pt x="713" y="5382"/>
                  </a:lnTo>
                  <a:lnTo>
                    <a:pt x="970" y="5322"/>
                  </a:lnTo>
                  <a:lnTo>
                    <a:pt x="1089" y="5283"/>
                  </a:lnTo>
                  <a:lnTo>
                    <a:pt x="1187" y="5224"/>
                  </a:lnTo>
                  <a:lnTo>
                    <a:pt x="1267" y="5184"/>
                  </a:lnTo>
                  <a:lnTo>
                    <a:pt x="1346" y="5105"/>
                  </a:lnTo>
                  <a:lnTo>
                    <a:pt x="1642" y="4729"/>
                  </a:lnTo>
                  <a:lnTo>
                    <a:pt x="1939" y="4373"/>
                  </a:lnTo>
                  <a:lnTo>
                    <a:pt x="2256" y="4017"/>
                  </a:lnTo>
                  <a:lnTo>
                    <a:pt x="2592" y="3680"/>
                  </a:lnTo>
                  <a:lnTo>
                    <a:pt x="2928" y="3364"/>
                  </a:lnTo>
                  <a:lnTo>
                    <a:pt x="3265" y="3067"/>
                  </a:lnTo>
                  <a:lnTo>
                    <a:pt x="3621" y="2790"/>
                  </a:lnTo>
                  <a:lnTo>
                    <a:pt x="3977" y="2533"/>
                  </a:lnTo>
                  <a:lnTo>
                    <a:pt x="4353" y="2276"/>
                  </a:lnTo>
                  <a:lnTo>
                    <a:pt x="4749" y="2058"/>
                  </a:lnTo>
                  <a:lnTo>
                    <a:pt x="5144" y="1841"/>
                  </a:lnTo>
                  <a:lnTo>
                    <a:pt x="5560" y="1643"/>
                  </a:lnTo>
                  <a:lnTo>
                    <a:pt x="5975" y="1465"/>
                  </a:lnTo>
                  <a:lnTo>
                    <a:pt x="6410" y="1306"/>
                  </a:lnTo>
                  <a:lnTo>
                    <a:pt x="6865" y="1168"/>
                  </a:lnTo>
                  <a:lnTo>
                    <a:pt x="7340" y="1029"/>
                  </a:lnTo>
                  <a:lnTo>
                    <a:pt x="7775" y="950"/>
                  </a:lnTo>
                  <a:lnTo>
                    <a:pt x="8211" y="871"/>
                  </a:lnTo>
                  <a:lnTo>
                    <a:pt x="8666" y="812"/>
                  </a:lnTo>
                  <a:lnTo>
                    <a:pt x="9121" y="772"/>
                  </a:lnTo>
                  <a:lnTo>
                    <a:pt x="10051" y="772"/>
                  </a:lnTo>
                  <a:lnTo>
                    <a:pt x="10525" y="812"/>
                  </a:lnTo>
                  <a:lnTo>
                    <a:pt x="10980" y="891"/>
                  </a:lnTo>
                  <a:lnTo>
                    <a:pt x="11435" y="990"/>
                  </a:lnTo>
                  <a:lnTo>
                    <a:pt x="11871" y="1128"/>
                  </a:lnTo>
                  <a:lnTo>
                    <a:pt x="12286" y="1287"/>
                  </a:lnTo>
                  <a:lnTo>
                    <a:pt x="12682" y="1504"/>
                  </a:lnTo>
                  <a:lnTo>
                    <a:pt x="12880" y="1603"/>
                  </a:lnTo>
                  <a:lnTo>
                    <a:pt x="13058" y="1742"/>
                  </a:lnTo>
                  <a:lnTo>
                    <a:pt x="13236" y="1880"/>
                  </a:lnTo>
                  <a:lnTo>
                    <a:pt x="13414" y="2019"/>
                  </a:lnTo>
                  <a:lnTo>
                    <a:pt x="13572" y="2177"/>
                  </a:lnTo>
                  <a:lnTo>
                    <a:pt x="13730" y="2355"/>
                  </a:lnTo>
                  <a:lnTo>
                    <a:pt x="13869" y="2533"/>
                  </a:lnTo>
                  <a:lnTo>
                    <a:pt x="14007" y="2711"/>
                  </a:lnTo>
                  <a:lnTo>
                    <a:pt x="14106" y="2889"/>
                  </a:lnTo>
                  <a:lnTo>
                    <a:pt x="14185" y="3087"/>
                  </a:lnTo>
                  <a:lnTo>
                    <a:pt x="14245" y="3265"/>
                  </a:lnTo>
                  <a:lnTo>
                    <a:pt x="14284" y="3463"/>
                  </a:lnTo>
                  <a:lnTo>
                    <a:pt x="14284" y="3641"/>
                  </a:lnTo>
                  <a:lnTo>
                    <a:pt x="14284" y="3839"/>
                  </a:lnTo>
                  <a:lnTo>
                    <a:pt x="14264" y="4037"/>
                  </a:lnTo>
                  <a:lnTo>
                    <a:pt x="14205" y="4215"/>
                  </a:lnTo>
                  <a:lnTo>
                    <a:pt x="14146" y="4412"/>
                  </a:lnTo>
                  <a:lnTo>
                    <a:pt x="14086" y="4590"/>
                  </a:lnTo>
                  <a:lnTo>
                    <a:pt x="13988" y="4769"/>
                  </a:lnTo>
                  <a:lnTo>
                    <a:pt x="13889" y="4947"/>
                  </a:lnTo>
                  <a:lnTo>
                    <a:pt x="13790" y="5105"/>
                  </a:lnTo>
                  <a:lnTo>
                    <a:pt x="13671" y="5263"/>
                  </a:lnTo>
                  <a:lnTo>
                    <a:pt x="13414" y="5560"/>
                  </a:lnTo>
                  <a:lnTo>
                    <a:pt x="13196" y="5758"/>
                  </a:lnTo>
                  <a:lnTo>
                    <a:pt x="12979" y="5936"/>
                  </a:lnTo>
                  <a:lnTo>
                    <a:pt x="12721" y="6094"/>
                  </a:lnTo>
                  <a:lnTo>
                    <a:pt x="12484" y="6252"/>
                  </a:lnTo>
                  <a:lnTo>
                    <a:pt x="12207" y="6371"/>
                  </a:lnTo>
                  <a:lnTo>
                    <a:pt x="11930" y="6490"/>
                  </a:lnTo>
                  <a:lnTo>
                    <a:pt x="11653" y="6589"/>
                  </a:lnTo>
                  <a:lnTo>
                    <a:pt x="11376" y="6688"/>
                  </a:lnTo>
                  <a:lnTo>
                    <a:pt x="11079" y="6747"/>
                  </a:lnTo>
                  <a:lnTo>
                    <a:pt x="10783" y="6806"/>
                  </a:lnTo>
                  <a:lnTo>
                    <a:pt x="10189" y="6905"/>
                  </a:lnTo>
                  <a:lnTo>
                    <a:pt x="9596" y="6945"/>
                  </a:lnTo>
                  <a:lnTo>
                    <a:pt x="9022" y="6945"/>
                  </a:lnTo>
                  <a:lnTo>
                    <a:pt x="8646" y="6925"/>
                  </a:lnTo>
                  <a:lnTo>
                    <a:pt x="8270" y="6885"/>
                  </a:lnTo>
                  <a:lnTo>
                    <a:pt x="7874" y="6806"/>
                  </a:lnTo>
                  <a:lnTo>
                    <a:pt x="7498" y="6727"/>
                  </a:lnTo>
                  <a:lnTo>
                    <a:pt x="6687" y="6529"/>
                  </a:lnTo>
                  <a:lnTo>
                    <a:pt x="5876" y="6312"/>
                  </a:lnTo>
                  <a:lnTo>
                    <a:pt x="5481" y="6213"/>
                  </a:lnTo>
                  <a:lnTo>
                    <a:pt x="5065" y="6134"/>
                  </a:lnTo>
                  <a:lnTo>
                    <a:pt x="4669" y="6074"/>
                  </a:lnTo>
                  <a:lnTo>
                    <a:pt x="4274" y="6054"/>
                  </a:lnTo>
                  <a:lnTo>
                    <a:pt x="3878" y="6054"/>
                  </a:lnTo>
                  <a:lnTo>
                    <a:pt x="3502" y="6074"/>
                  </a:lnTo>
                  <a:lnTo>
                    <a:pt x="3126" y="6153"/>
                  </a:lnTo>
                  <a:lnTo>
                    <a:pt x="2948" y="6213"/>
                  </a:lnTo>
                  <a:lnTo>
                    <a:pt x="2750" y="6272"/>
                  </a:lnTo>
                  <a:lnTo>
                    <a:pt x="2513" y="6391"/>
                  </a:lnTo>
                  <a:lnTo>
                    <a:pt x="2295" y="6510"/>
                  </a:lnTo>
                  <a:lnTo>
                    <a:pt x="2058" y="6668"/>
                  </a:lnTo>
                  <a:lnTo>
                    <a:pt x="1860" y="6846"/>
                  </a:lnTo>
                  <a:lnTo>
                    <a:pt x="1662" y="7044"/>
                  </a:lnTo>
                  <a:lnTo>
                    <a:pt x="1464" y="7261"/>
                  </a:lnTo>
                  <a:lnTo>
                    <a:pt x="1306" y="7479"/>
                  </a:lnTo>
                  <a:lnTo>
                    <a:pt x="1168" y="7716"/>
                  </a:lnTo>
                  <a:lnTo>
                    <a:pt x="1049" y="7974"/>
                  </a:lnTo>
                  <a:lnTo>
                    <a:pt x="950" y="8231"/>
                  </a:lnTo>
                  <a:lnTo>
                    <a:pt x="891" y="8488"/>
                  </a:lnTo>
                  <a:lnTo>
                    <a:pt x="851" y="8745"/>
                  </a:lnTo>
                  <a:lnTo>
                    <a:pt x="851" y="9022"/>
                  </a:lnTo>
                  <a:lnTo>
                    <a:pt x="891" y="9299"/>
                  </a:lnTo>
                  <a:lnTo>
                    <a:pt x="970" y="9556"/>
                  </a:lnTo>
                  <a:lnTo>
                    <a:pt x="1089" y="9813"/>
                  </a:lnTo>
                  <a:lnTo>
                    <a:pt x="1267" y="10071"/>
                  </a:lnTo>
                  <a:lnTo>
                    <a:pt x="1445" y="10288"/>
                  </a:lnTo>
                  <a:lnTo>
                    <a:pt x="1662" y="10486"/>
                  </a:lnTo>
                  <a:lnTo>
                    <a:pt x="1880" y="10644"/>
                  </a:lnTo>
                  <a:lnTo>
                    <a:pt x="2117" y="10763"/>
                  </a:lnTo>
                  <a:lnTo>
                    <a:pt x="2374" y="10842"/>
                  </a:lnTo>
                  <a:lnTo>
                    <a:pt x="2651" y="10921"/>
                  </a:lnTo>
                  <a:lnTo>
                    <a:pt x="2909" y="10941"/>
                  </a:lnTo>
                  <a:lnTo>
                    <a:pt x="3205" y="10961"/>
                  </a:lnTo>
                  <a:lnTo>
                    <a:pt x="3482" y="10961"/>
                  </a:lnTo>
                  <a:lnTo>
                    <a:pt x="3759" y="10921"/>
                  </a:lnTo>
                  <a:lnTo>
                    <a:pt x="4056" y="10862"/>
                  </a:lnTo>
                  <a:lnTo>
                    <a:pt x="4333" y="10803"/>
                  </a:lnTo>
                  <a:lnTo>
                    <a:pt x="4590" y="10704"/>
                  </a:lnTo>
                  <a:lnTo>
                    <a:pt x="4867" y="10605"/>
                  </a:lnTo>
                  <a:lnTo>
                    <a:pt x="5105" y="10486"/>
                  </a:lnTo>
                  <a:lnTo>
                    <a:pt x="5322" y="10367"/>
                  </a:lnTo>
                  <a:lnTo>
                    <a:pt x="5520" y="10209"/>
                  </a:lnTo>
                  <a:lnTo>
                    <a:pt x="5698" y="10031"/>
                  </a:lnTo>
                  <a:lnTo>
                    <a:pt x="5817" y="9853"/>
                  </a:lnTo>
                  <a:lnTo>
                    <a:pt x="5936" y="9635"/>
                  </a:lnTo>
                  <a:lnTo>
                    <a:pt x="6015" y="9438"/>
                  </a:lnTo>
                  <a:lnTo>
                    <a:pt x="6054" y="9220"/>
                  </a:lnTo>
                  <a:lnTo>
                    <a:pt x="6074" y="9002"/>
                  </a:lnTo>
                  <a:lnTo>
                    <a:pt x="6054" y="8804"/>
                  </a:lnTo>
                  <a:lnTo>
                    <a:pt x="6015" y="8587"/>
                  </a:lnTo>
                  <a:lnTo>
                    <a:pt x="5936" y="8409"/>
                  </a:lnTo>
                  <a:lnTo>
                    <a:pt x="5817" y="8211"/>
                  </a:lnTo>
                  <a:lnTo>
                    <a:pt x="5678" y="8053"/>
                  </a:lnTo>
                  <a:lnTo>
                    <a:pt x="5500" y="7914"/>
                  </a:lnTo>
                  <a:lnTo>
                    <a:pt x="5283" y="7795"/>
                  </a:lnTo>
                  <a:lnTo>
                    <a:pt x="5045" y="7697"/>
                  </a:lnTo>
                  <a:lnTo>
                    <a:pt x="4847" y="7657"/>
                  </a:lnTo>
                  <a:lnTo>
                    <a:pt x="4630" y="7637"/>
                  </a:lnTo>
                  <a:lnTo>
                    <a:pt x="4412" y="7657"/>
                  </a:lnTo>
                  <a:lnTo>
                    <a:pt x="4155" y="7677"/>
                  </a:lnTo>
                  <a:lnTo>
                    <a:pt x="3918" y="7736"/>
                  </a:lnTo>
                  <a:lnTo>
                    <a:pt x="3660" y="7795"/>
                  </a:lnTo>
                  <a:lnTo>
                    <a:pt x="3423" y="7894"/>
                  </a:lnTo>
                  <a:lnTo>
                    <a:pt x="3205" y="8013"/>
                  </a:lnTo>
                  <a:lnTo>
                    <a:pt x="2988" y="8132"/>
                  </a:lnTo>
                  <a:lnTo>
                    <a:pt x="2810" y="8270"/>
                  </a:lnTo>
                  <a:lnTo>
                    <a:pt x="2651" y="8448"/>
                  </a:lnTo>
                  <a:lnTo>
                    <a:pt x="2553" y="8626"/>
                  </a:lnTo>
                  <a:lnTo>
                    <a:pt x="2513" y="8706"/>
                  </a:lnTo>
                  <a:lnTo>
                    <a:pt x="2473" y="8804"/>
                  </a:lnTo>
                  <a:lnTo>
                    <a:pt x="2454" y="8903"/>
                  </a:lnTo>
                  <a:lnTo>
                    <a:pt x="2454" y="9022"/>
                  </a:lnTo>
                  <a:lnTo>
                    <a:pt x="2473" y="9121"/>
                  </a:lnTo>
                  <a:lnTo>
                    <a:pt x="2493" y="9240"/>
                  </a:lnTo>
                  <a:lnTo>
                    <a:pt x="2533" y="9339"/>
                  </a:lnTo>
                  <a:lnTo>
                    <a:pt x="2592" y="9457"/>
                  </a:lnTo>
                  <a:lnTo>
                    <a:pt x="2651" y="9536"/>
                  </a:lnTo>
                  <a:lnTo>
                    <a:pt x="2731" y="9576"/>
                  </a:lnTo>
                  <a:lnTo>
                    <a:pt x="2829" y="9616"/>
                  </a:lnTo>
                  <a:lnTo>
                    <a:pt x="2948" y="9635"/>
                  </a:lnTo>
                  <a:lnTo>
                    <a:pt x="3067" y="9635"/>
                  </a:lnTo>
                  <a:lnTo>
                    <a:pt x="3186" y="9616"/>
                  </a:lnTo>
                  <a:lnTo>
                    <a:pt x="3304" y="9596"/>
                  </a:lnTo>
                  <a:lnTo>
                    <a:pt x="3443" y="9556"/>
                  </a:lnTo>
                  <a:lnTo>
                    <a:pt x="3561" y="9517"/>
                  </a:lnTo>
                  <a:lnTo>
                    <a:pt x="3660" y="9457"/>
                  </a:lnTo>
                  <a:lnTo>
                    <a:pt x="3759" y="9378"/>
                  </a:lnTo>
                  <a:lnTo>
                    <a:pt x="3838" y="9319"/>
                  </a:lnTo>
                  <a:lnTo>
                    <a:pt x="3878" y="9220"/>
                  </a:lnTo>
                  <a:lnTo>
                    <a:pt x="3918" y="9141"/>
                  </a:lnTo>
                  <a:lnTo>
                    <a:pt x="3918" y="9042"/>
                  </a:lnTo>
                  <a:lnTo>
                    <a:pt x="3878" y="8963"/>
                  </a:lnTo>
                  <a:lnTo>
                    <a:pt x="3838" y="8864"/>
                  </a:lnTo>
                  <a:lnTo>
                    <a:pt x="3819" y="8785"/>
                  </a:lnTo>
                  <a:lnTo>
                    <a:pt x="3819" y="8706"/>
                  </a:lnTo>
                  <a:lnTo>
                    <a:pt x="3838" y="8646"/>
                  </a:lnTo>
                  <a:lnTo>
                    <a:pt x="3898" y="8607"/>
                  </a:lnTo>
                  <a:lnTo>
                    <a:pt x="3957" y="8587"/>
                  </a:lnTo>
                  <a:lnTo>
                    <a:pt x="4017" y="8567"/>
                  </a:lnTo>
                  <a:lnTo>
                    <a:pt x="4096" y="8547"/>
                  </a:lnTo>
                  <a:lnTo>
                    <a:pt x="4274" y="8567"/>
                  </a:lnTo>
                  <a:lnTo>
                    <a:pt x="4452" y="8626"/>
                  </a:lnTo>
                  <a:lnTo>
                    <a:pt x="4511" y="8666"/>
                  </a:lnTo>
                  <a:lnTo>
                    <a:pt x="4590" y="8725"/>
                  </a:lnTo>
                  <a:lnTo>
                    <a:pt x="4650" y="8804"/>
                  </a:lnTo>
                  <a:lnTo>
                    <a:pt x="4689" y="8884"/>
                  </a:lnTo>
                  <a:lnTo>
                    <a:pt x="4729" y="9002"/>
                  </a:lnTo>
                  <a:lnTo>
                    <a:pt x="4749" y="9121"/>
                  </a:lnTo>
                  <a:lnTo>
                    <a:pt x="4749" y="9220"/>
                  </a:lnTo>
                  <a:lnTo>
                    <a:pt x="4749" y="9339"/>
                  </a:lnTo>
                  <a:lnTo>
                    <a:pt x="4709" y="9438"/>
                  </a:lnTo>
                  <a:lnTo>
                    <a:pt x="4669" y="9556"/>
                  </a:lnTo>
                  <a:lnTo>
                    <a:pt x="4630" y="9635"/>
                  </a:lnTo>
                  <a:lnTo>
                    <a:pt x="4551" y="9734"/>
                  </a:lnTo>
                  <a:lnTo>
                    <a:pt x="4412" y="9893"/>
                  </a:lnTo>
                  <a:lnTo>
                    <a:pt x="4214" y="10011"/>
                  </a:lnTo>
                  <a:lnTo>
                    <a:pt x="4017" y="10110"/>
                  </a:lnTo>
                  <a:lnTo>
                    <a:pt x="3799" y="10170"/>
                  </a:lnTo>
                  <a:lnTo>
                    <a:pt x="3581" y="10189"/>
                  </a:lnTo>
                  <a:lnTo>
                    <a:pt x="3403" y="10170"/>
                  </a:lnTo>
                  <a:lnTo>
                    <a:pt x="3225" y="10130"/>
                  </a:lnTo>
                  <a:lnTo>
                    <a:pt x="3067" y="10071"/>
                  </a:lnTo>
                  <a:lnTo>
                    <a:pt x="2909" y="9991"/>
                  </a:lnTo>
                  <a:lnTo>
                    <a:pt x="2790" y="9873"/>
                  </a:lnTo>
                  <a:lnTo>
                    <a:pt x="2671" y="9754"/>
                  </a:lnTo>
                  <a:lnTo>
                    <a:pt x="2572" y="9616"/>
                  </a:lnTo>
                  <a:lnTo>
                    <a:pt x="2493" y="9477"/>
                  </a:lnTo>
                  <a:lnTo>
                    <a:pt x="2414" y="9319"/>
                  </a:lnTo>
                  <a:lnTo>
                    <a:pt x="2355" y="9141"/>
                  </a:lnTo>
                  <a:lnTo>
                    <a:pt x="2315" y="8963"/>
                  </a:lnTo>
                  <a:lnTo>
                    <a:pt x="2295" y="8804"/>
                  </a:lnTo>
                  <a:lnTo>
                    <a:pt x="2276" y="8626"/>
                  </a:lnTo>
                  <a:lnTo>
                    <a:pt x="2295" y="8448"/>
                  </a:lnTo>
                  <a:lnTo>
                    <a:pt x="2295" y="8270"/>
                  </a:lnTo>
                  <a:lnTo>
                    <a:pt x="2355" y="8013"/>
                  </a:lnTo>
                  <a:lnTo>
                    <a:pt x="2434" y="7776"/>
                  </a:lnTo>
                  <a:lnTo>
                    <a:pt x="2533" y="7598"/>
                  </a:lnTo>
                  <a:lnTo>
                    <a:pt x="2651" y="7420"/>
                  </a:lnTo>
                  <a:lnTo>
                    <a:pt x="2810" y="7281"/>
                  </a:lnTo>
                  <a:lnTo>
                    <a:pt x="2968" y="7182"/>
                  </a:lnTo>
                  <a:lnTo>
                    <a:pt x="3126" y="7103"/>
                  </a:lnTo>
                  <a:lnTo>
                    <a:pt x="3324" y="7044"/>
                  </a:lnTo>
                  <a:lnTo>
                    <a:pt x="3502" y="7004"/>
                  </a:lnTo>
                  <a:lnTo>
                    <a:pt x="3720" y="6984"/>
                  </a:lnTo>
                  <a:lnTo>
                    <a:pt x="3918" y="6965"/>
                  </a:lnTo>
                  <a:lnTo>
                    <a:pt x="4135" y="6984"/>
                  </a:lnTo>
                  <a:lnTo>
                    <a:pt x="4353" y="7004"/>
                  </a:lnTo>
                  <a:lnTo>
                    <a:pt x="4570" y="7044"/>
                  </a:lnTo>
                  <a:lnTo>
                    <a:pt x="5006" y="7143"/>
                  </a:lnTo>
                  <a:lnTo>
                    <a:pt x="5678" y="7321"/>
                  </a:lnTo>
                  <a:lnTo>
                    <a:pt x="6351" y="7479"/>
                  </a:lnTo>
                  <a:lnTo>
                    <a:pt x="7024" y="7598"/>
                  </a:lnTo>
                  <a:lnTo>
                    <a:pt x="7716" y="7697"/>
                  </a:lnTo>
                  <a:lnTo>
                    <a:pt x="8250" y="7736"/>
                  </a:lnTo>
                  <a:lnTo>
                    <a:pt x="8824" y="7756"/>
                  </a:lnTo>
                  <a:lnTo>
                    <a:pt x="9437" y="7736"/>
                  </a:lnTo>
                  <a:lnTo>
                    <a:pt x="10051" y="7677"/>
                  </a:lnTo>
                  <a:lnTo>
                    <a:pt x="10684" y="7598"/>
                  </a:lnTo>
                  <a:lnTo>
                    <a:pt x="11336" y="7459"/>
                  </a:lnTo>
                  <a:lnTo>
                    <a:pt x="11950" y="7301"/>
                  </a:lnTo>
                  <a:lnTo>
                    <a:pt x="12266" y="7202"/>
                  </a:lnTo>
                  <a:lnTo>
                    <a:pt x="12563" y="7083"/>
                  </a:lnTo>
                  <a:lnTo>
                    <a:pt x="12860" y="6965"/>
                  </a:lnTo>
                  <a:lnTo>
                    <a:pt x="13157" y="6826"/>
                  </a:lnTo>
                  <a:lnTo>
                    <a:pt x="13434" y="6688"/>
                  </a:lnTo>
                  <a:lnTo>
                    <a:pt x="13691" y="6529"/>
                  </a:lnTo>
                  <a:lnTo>
                    <a:pt x="13948" y="6371"/>
                  </a:lnTo>
                  <a:lnTo>
                    <a:pt x="14205" y="6193"/>
                  </a:lnTo>
                  <a:lnTo>
                    <a:pt x="14423" y="5995"/>
                  </a:lnTo>
                  <a:lnTo>
                    <a:pt x="14640" y="5797"/>
                  </a:lnTo>
                  <a:lnTo>
                    <a:pt x="14838" y="5580"/>
                  </a:lnTo>
                  <a:lnTo>
                    <a:pt x="15016" y="5342"/>
                  </a:lnTo>
                  <a:lnTo>
                    <a:pt x="15175" y="5105"/>
                  </a:lnTo>
                  <a:lnTo>
                    <a:pt x="15313" y="4848"/>
                  </a:lnTo>
                  <a:lnTo>
                    <a:pt x="15432" y="4571"/>
                  </a:lnTo>
                  <a:lnTo>
                    <a:pt x="15531" y="4294"/>
                  </a:lnTo>
                  <a:lnTo>
                    <a:pt x="15610" y="3997"/>
                  </a:lnTo>
                  <a:lnTo>
                    <a:pt x="15649" y="3680"/>
                  </a:lnTo>
                  <a:lnTo>
                    <a:pt x="15669" y="3384"/>
                  </a:lnTo>
                  <a:lnTo>
                    <a:pt x="15649" y="3107"/>
                  </a:lnTo>
                  <a:lnTo>
                    <a:pt x="15610" y="2830"/>
                  </a:lnTo>
                  <a:lnTo>
                    <a:pt x="15550" y="2573"/>
                  </a:lnTo>
                  <a:lnTo>
                    <a:pt x="15452" y="2335"/>
                  </a:lnTo>
                  <a:lnTo>
                    <a:pt x="15333" y="2098"/>
                  </a:lnTo>
                  <a:lnTo>
                    <a:pt x="15194" y="1900"/>
                  </a:lnTo>
                  <a:lnTo>
                    <a:pt x="15036" y="1702"/>
                  </a:lnTo>
                  <a:lnTo>
                    <a:pt x="14838" y="1504"/>
                  </a:lnTo>
                  <a:lnTo>
                    <a:pt x="14640" y="1326"/>
                  </a:lnTo>
                  <a:lnTo>
                    <a:pt x="14423" y="1168"/>
                  </a:lnTo>
                  <a:lnTo>
                    <a:pt x="14205" y="1029"/>
                  </a:lnTo>
                  <a:lnTo>
                    <a:pt x="13948" y="891"/>
                  </a:lnTo>
                  <a:lnTo>
                    <a:pt x="13691" y="772"/>
                  </a:lnTo>
                  <a:lnTo>
                    <a:pt x="13434" y="654"/>
                  </a:lnTo>
                  <a:lnTo>
                    <a:pt x="13157" y="535"/>
                  </a:lnTo>
                  <a:lnTo>
                    <a:pt x="12583" y="377"/>
                  </a:lnTo>
                  <a:lnTo>
                    <a:pt x="11989" y="238"/>
                  </a:lnTo>
                  <a:lnTo>
                    <a:pt x="11396" y="119"/>
                  </a:lnTo>
                  <a:lnTo>
                    <a:pt x="10802" y="60"/>
                  </a:lnTo>
                  <a:lnTo>
                    <a:pt x="10229" y="20"/>
                  </a:lnTo>
                  <a:lnTo>
                    <a:pt x="9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9"/>
            <p:cNvSpPr/>
            <p:nvPr/>
          </p:nvSpPr>
          <p:spPr>
            <a:xfrm>
              <a:off x="3693025" y="4761675"/>
              <a:ext cx="782475" cy="449125"/>
            </a:xfrm>
            <a:custGeom>
              <a:avLst/>
              <a:gdLst/>
              <a:ahLst/>
              <a:cxnLst/>
              <a:rect l="l" t="t" r="r" b="b"/>
              <a:pathLst>
                <a:path w="31299" h="17965" extrusionOk="0">
                  <a:moveTo>
                    <a:pt x="14462" y="1"/>
                  </a:moveTo>
                  <a:lnTo>
                    <a:pt x="13829" y="20"/>
                  </a:lnTo>
                  <a:lnTo>
                    <a:pt x="13196" y="60"/>
                  </a:lnTo>
                  <a:lnTo>
                    <a:pt x="12583" y="100"/>
                  </a:lnTo>
                  <a:lnTo>
                    <a:pt x="11989" y="159"/>
                  </a:lnTo>
                  <a:lnTo>
                    <a:pt x="11396" y="218"/>
                  </a:lnTo>
                  <a:lnTo>
                    <a:pt x="10822" y="297"/>
                  </a:lnTo>
                  <a:lnTo>
                    <a:pt x="9714" y="495"/>
                  </a:lnTo>
                  <a:lnTo>
                    <a:pt x="8665" y="713"/>
                  </a:lnTo>
                  <a:lnTo>
                    <a:pt x="7656" y="970"/>
                  </a:lnTo>
                  <a:lnTo>
                    <a:pt x="6707" y="1247"/>
                  </a:lnTo>
                  <a:lnTo>
                    <a:pt x="5817" y="1544"/>
                  </a:lnTo>
                  <a:lnTo>
                    <a:pt x="4986" y="1841"/>
                  </a:lnTo>
                  <a:lnTo>
                    <a:pt x="4214" y="2157"/>
                  </a:lnTo>
                  <a:lnTo>
                    <a:pt x="3502" y="2474"/>
                  </a:lnTo>
                  <a:lnTo>
                    <a:pt x="2849" y="2790"/>
                  </a:lnTo>
                  <a:lnTo>
                    <a:pt x="2255" y="3087"/>
                  </a:lnTo>
                  <a:lnTo>
                    <a:pt x="1741" y="3384"/>
                  </a:lnTo>
                  <a:lnTo>
                    <a:pt x="1286" y="3641"/>
                  </a:lnTo>
                  <a:lnTo>
                    <a:pt x="574" y="4096"/>
                  </a:lnTo>
                  <a:lnTo>
                    <a:pt x="139" y="4393"/>
                  </a:lnTo>
                  <a:lnTo>
                    <a:pt x="0" y="4511"/>
                  </a:lnTo>
                  <a:lnTo>
                    <a:pt x="1603" y="5204"/>
                  </a:lnTo>
                  <a:lnTo>
                    <a:pt x="1603" y="5362"/>
                  </a:lnTo>
                  <a:lnTo>
                    <a:pt x="1583" y="5797"/>
                  </a:lnTo>
                  <a:lnTo>
                    <a:pt x="1603" y="6450"/>
                  </a:lnTo>
                  <a:lnTo>
                    <a:pt x="1642" y="6866"/>
                  </a:lnTo>
                  <a:lnTo>
                    <a:pt x="1682" y="7321"/>
                  </a:lnTo>
                  <a:lnTo>
                    <a:pt x="1761" y="7815"/>
                  </a:lnTo>
                  <a:lnTo>
                    <a:pt x="1840" y="8330"/>
                  </a:lnTo>
                  <a:lnTo>
                    <a:pt x="1959" y="8884"/>
                  </a:lnTo>
                  <a:lnTo>
                    <a:pt x="2117" y="9457"/>
                  </a:lnTo>
                  <a:lnTo>
                    <a:pt x="2295" y="10051"/>
                  </a:lnTo>
                  <a:lnTo>
                    <a:pt x="2513" y="10664"/>
                  </a:lnTo>
                  <a:lnTo>
                    <a:pt x="2770" y="11277"/>
                  </a:lnTo>
                  <a:lnTo>
                    <a:pt x="3067" y="11891"/>
                  </a:lnTo>
                  <a:lnTo>
                    <a:pt x="3423" y="12504"/>
                  </a:lnTo>
                  <a:lnTo>
                    <a:pt x="3601" y="12821"/>
                  </a:lnTo>
                  <a:lnTo>
                    <a:pt x="3818" y="13117"/>
                  </a:lnTo>
                  <a:lnTo>
                    <a:pt x="4036" y="13414"/>
                  </a:lnTo>
                  <a:lnTo>
                    <a:pt x="4254" y="13711"/>
                  </a:lnTo>
                  <a:lnTo>
                    <a:pt x="4511" y="14008"/>
                  </a:lnTo>
                  <a:lnTo>
                    <a:pt x="4768" y="14285"/>
                  </a:lnTo>
                  <a:lnTo>
                    <a:pt x="5045" y="14562"/>
                  </a:lnTo>
                  <a:lnTo>
                    <a:pt x="5322" y="14838"/>
                  </a:lnTo>
                  <a:lnTo>
                    <a:pt x="5639" y="15115"/>
                  </a:lnTo>
                  <a:lnTo>
                    <a:pt x="5955" y="15373"/>
                  </a:lnTo>
                  <a:lnTo>
                    <a:pt x="6291" y="15610"/>
                  </a:lnTo>
                  <a:lnTo>
                    <a:pt x="6647" y="15847"/>
                  </a:lnTo>
                  <a:lnTo>
                    <a:pt x="7004" y="16085"/>
                  </a:lnTo>
                  <a:lnTo>
                    <a:pt x="7399" y="16302"/>
                  </a:lnTo>
                  <a:lnTo>
                    <a:pt x="7815" y="16520"/>
                  </a:lnTo>
                  <a:lnTo>
                    <a:pt x="8230" y="16718"/>
                  </a:lnTo>
                  <a:lnTo>
                    <a:pt x="8685" y="16896"/>
                  </a:lnTo>
                  <a:lnTo>
                    <a:pt x="9140" y="17074"/>
                  </a:lnTo>
                  <a:lnTo>
                    <a:pt x="9635" y="17232"/>
                  </a:lnTo>
                  <a:lnTo>
                    <a:pt x="10129" y="17391"/>
                  </a:lnTo>
                  <a:lnTo>
                    <a:pt x="10644" y="17509"/>
                  </a:lnTo>
                  <a:lnTo>
                    <a:pt x="11198" y="17628"/>
                  </a:lnTo>
                  <a:lnTo>
                    <a:pt x="11771" y="17727"/>
                  </a:lnTo>
                  <a:lnTo>
                    <a:pt x="12345" y="17806"/>
                  </a:lnTo>
                  <a:lnTo>
                    <a:pt x="12959" y="17885"/>
                  </a:lnTo>
                  <a:lnTo>
                    <a:pt x="13592" y="17925"/>
                  </a:lnTo>
                  <a:lnTo>
                    <a:pt x="14244" y="17945"/>
                  </a:lnTo>
                  <a:lnTo>
                    <a:pt x="14917" y="17964"/>
                  </a:lnTo>
                  <a:lnTo>
                    <a:pt x="15629" y="17945"/>
                  </a:lnTo>
                  <a:lnTo>
                    <a:pt x="16361" y="17925"/>
                  </a:lnTo>
                  <a:lnTo>
                    <a:pt x="16895" y="17885"/>
                  </a:lnTo>
                  <a:lnTo>
                    <a:pt x="17449" y="17826"/>
                  </a:lnTo>
                  <a:lnTo>
                    <a:pt x="17964" y="17747"/>
                  </a:lnTo>
                  <a:lnTo>
                    <a:pt x="18458" y="17668"/>
                  </a:lnTo>
                  <a:lnTo>
                    <a:pt x="18953" y="17569"/>
                  </a:lnTo>
                  <a:lnTo>
                    <a:pt x="19428" y="17470"/>
                  </a:lnTo>
                  <a:lnTo>
                    <a:pt x="19883" y="17331"/>
                  </a:lnTo>
                  <a:lnTo>
                    <a:pt x="20338" y="17213"/>
                  </a:lnTo>
                  <a:lnTo>
                    <a:pt x="20773" y="17054"/>
                  </a:lnTo>
                  <a:lnTo>
                    <a:pt x="21189" y="16896"/>
                  </a:lnTo>
                  <a:lnTo>
                    <a:pt x="21604" y="16738"/>
                  </a:lnTo>
                  <a:lnTo>
                    <a:pt x="21980" y="16560"/>
                  </a:lnTo>
                  <a:lnTo>
                    <a:pt x="22376" y="16362"/>
                  </a:lnTo>
                  <a:lnTo>
                    <a:pt x="22732" y="16164"/>
                  </a:lnTo>
                  <a:lnTo>
                    <a:pt x="23088" y="15966"/>
                  </a:lnTo>
                  <a:lnTo>
                    <a:pt x="23424" y="15749"/>
                  </a:lnTo>
                  <a:lnTo>
                    <a:pt x="23760" y="15531"/>
                  </a:lnTo>
                  <a:lnTo>
                    <a:pt x="24077" y="15294"/>
                  </a:lnTo>
                  <a:lnTo>
                    <a:pt x="24374" y="15056"/>
                  </a:lnTo>
                  <a:lnTo>
                    <a:pt x="24670" y="14819"/>
                  </a:lnTo>
                  <a:lnTo>
                    <a:pt x="25224" y="14324"/>
                  </a:lnTo>
                  <a:lnTo>
                    <a:pt x="25739" y="13790"/>
                  </a:lnTo>
                  <a:lnTo>
                    <a:pt x="26214" y="13256"/>
                  </a:lnTo>
                  <a:lnTo>
                    <a:pt x="26629" y="12722"/>
                  </a:lnTo>
                  <a:lnTo>
                    <a:pt x="27025" y="12168"/>
                  </a:lnTo>
                  <a:lnTo>
                    <a:pt x="27381" y="11614"/>
                  </a:lnTo>
                  <a:lnTo>
                    <a:pt x="27697" y="11080"/>
                  </a:lnTo>
                  <a:lnTo>
                    <a:pt x="27974" y="10526"/>
                  </a:lnTo>
                  <a:lnTo>
                    <a:pt x="28232" y="9991"/>
                  </a:lnTo>
                  <a:lnTo>
                    <a:pt x="28449" y="9477"/>
                  </a:lnTo>
                  <a:lnTo>
                    <a:pt x="28647" y="8982"/>
                  </a:lnTo>
                  <a:lnTo>
                    <a:pt x="28825" y="8508"/>
                  </a:lnTo>
                  <a:lnTo>
                    <a:pt x="28964" y="8053"/>
                  </a:lnTo>
                  <a:lnTo>
                    <a:pt x="29082" y="7617"/>
                  </a:lnTo>
                  <a:lnTo>
                    <a:pt x="29280" y="6885"/>
                  </a:lnTo>
                  <a:lnTo>
                    <a:pt x="29379" y="6331"/>
                  </a:lnTo>
                  <a:lnTo>
                    <a:pt x="29438" y="5956"/>
                  </a:lnTo>
                  <a:lnTo>
                    <a:pt x="29458" y="5837"/>
                  </a:lnTo>
                  <a:lnTo>
                    <a:pt x="31298" y="4353"/>
                  </a:lnTo>
                  <a:lnTo>
                    <a:pt x="30428" y="3898"/>
                  </a:lnTo>
                  <a:lnTo>
                    <a:pt x="29557" y="3483"/>
                  </a:lnTo>
                  <a:lnTo>
                    <a:pt x="28706" y="3087"/>
                  </a:lnTo>
                  <a:lnTo>
                    <a:pt x="27875" y="2711"/>
                  </a:lnTo>
                  <a:lnTo>
                    <a:pt x="27045" y="2375"/>
                  </a:lnTo>
                  <a:lnTo>
                    <a:pt x="26214" y="2058"/>
                  </a:lnTo>
                  <a:lnTo>
                    <a:pt x="25402" y="1781"/>
                  </a:lnTo>
                  <a:lnTo>
                    <a:pt x="24591" y="1504"/>
                  </a:lnTo>
                  <a:lnTo>
                    <a:pt x="23800" y="1267"/>
                  </a:lnTo>
                  <a:lnTo>
                    <a:pt x="23028" y="1049"/>
                  </a:lnTo>
                  <a:lnTo>
                    <a:pt x="22257" y="871"/>
                  </a:lnTo>
                  <a:lnTo>
                    <a:pt x="21485" y="693"/>
                  </a:lnTo>
                  <a:lnTo>
                    <a:pt x="20734" y="535"/>
                  </a:lnTo>
                  <a:lnTo>
                    <a:pt x="20002" y="396"/>
                  </a:lnTo>
                  <a:lnTo>
                    <a:pt x="19270" y="297"/>
                  </a:lnTo>
                  <a:lnTo>
                    <a:pt x="18538" y="198"/>
                  </a:lnTo>
                  <a:lnTo>
                    <a:pt x="17825" y="119"/>
                  </a:lnTo>
                  <a:lnTo>
                    <a:pt x="17133" y="60"/>
                  </a:lnTo>
                  <a:lnTo>
                    <a:pt x="16460" y="20"/>
                  </a:lnTo>
                  <a:lnTo>
                    <a:pt x="157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9"/>
            <p:cNvSpPr/>
            <p:nvPr/>
          </p:nvSpPr>
          <p:spPr>
            <a:xfrm>
              <a:off x="3954650" y="5055475"/>
              <a:ext cx="249300" cy="108325"/>
            </a:xfrm>
            <a:custGeom>
              <a:avLst/>
              <a:gdLst/>
              <a:ahLst/>
              <a:cxnLst/>
              <a:rect l="l" t="t" r="r" b="b"/>
              <a:pathLst>
                <a:path w="9972" h="4333" extrusionOk="0">
                  <a:moveTo>
                    <a:pt x="4769" y="0"/>
                  </a:moveTo>
                  <a:lnTo>
                    <a:pt x="4393" y="79"/>
                  </a:lnTo>
                  <a:lnTo>
                    <a:pt x="4017" y="178"/>
                  </a:lnTo>
                  <a:lnTo>
                    <a:pt x="3700" y="317"/>
                  </a:lnTo>
                  <a:lnTo>
                    <a:pt x="3384" y="495"/>
                  </a:lnTo>
                  <a:lnTo>
                    <a:pt x="3107" y="673"/>
                  </a:lnTo>
                  <a:lnTo>
                    <a:pt x="2850" y="890"/>
                  </a:lnTo>
                  <a:lnTo>
                    <a:pt x="2612" y="1108"/>
                  </a:lnTo>
                  <a:lnTo>
                    <a:pt x="2375" y="1346"/>
                  </a:lnTo>
                  <a:lnTo>
                    <a:pt x="1999" y="1781"/>
                  </a:lnTo>
                  <a:lnTo>
                    <a:pt x="1643" y="2216"/>
                  </a:lnTo>
                  <a:lnTo>
                    <a:pt x="1346" y="2552"/>
                  </a:lnTo>
                  <a:lnTo>
                    <a:pt x="1208" y="2691"/>
                  </a:lnTo>
                  <a:lnTo>
                    <a:pt x="1089" y="2770"/>
                  </a:lnTo>
                  <a:lnTo>
                    <a:pt x="950" y="2849"/>
                  </a:lnTo>
                  <a:lnTo>
                    <a:pt x="832" y="2869"/>
                  </a:lnTo>
                  <a:lnTo>
                    <a:pt x="733" y="2889"/>
                  </a:lnTo>
                  <a:lnTo>
                    <a:pt x="634" y="2869"/>
                  </a:lnTo>
                  <a:lnTo>
                    <a:pt x="555" y="2829"/>
                  </a:lnTo>
                  <a:lnTo>
                    <a:pt x="476" y="2790"/>
                  </a:lnTo>
                  <a:lnTo>
                    <a:pt x="416" y="2730"/>
                  </a:lnTo>
                  <a:lnTo>
                    <a:pt x="357" y="2651"/>
                  </a:lnTo>
                  <a:lnTo>
                    <a:pt x="258" y="2513"/>
                  </a:lnTo>
                  <a:lnTo>
                    <a:pt x="199" y="2374"/>
                  </a:lnTo>
                  <a:lnTo>
                    <a:pt x="159" y="2236"/>
                  </a:lnTo>
                  <a:lnTo>
                    <a:pt x="119" y="2315"/>
                  </a:lnTo>
                  <a:lnTo>
                    <a:pt x="80" y="2552"/>
                  </a:lnTo>
                  <a:lnTo>
                    <a:pt x="21" y="2869"/>
                  </a:lnTo>
                  <a:lnTo>
                    <a:pt x="1" y="3067"/>
                  </a:lnTo>
                  <a:lnTo>
                    <a:pt x="1" y="3245"/>
                  </a:lnTo>
                  <a:lnTo>
                    <a:pt x="21" y="3443"/>
                  </a:lnTo>
                  <a:lnTo>
                    <a:pt x="60" y="3640"/>
                  </a:lnTo>
                  <a:lnTo>
                    <a:pt x="139" y="3818"/>
                  </a:lnTo>
                  <a:lnTo>
                    <a:pt x="238" y="3977"/>
                  </a:lnTo>
                  <a:lnTo>
                    <a:pt x="357" y="4115"/>
                  </a:lnTo>
                  <a:lnTo>
                    <a:pt x="436" y="4175"/>
                  </a:lnTo>
                  <a:lnTo>
                    <a:pt x="535" y="4234"/>
                  </a:lnTo>
                  <a:lnTo>
                    <a:pt x="634" y="4274"/>
                  </a:lnTo>
                  <a:lnTo>
                    <a:pt x="753" y="4313"/>
                  </a:lnTo>
                  <a:lnTo>
                    <a:pt x="871" y="4333"/>
                  </a:lnTo>
                  <a:lnTo>
                    <a:pt x="1287" y="4333"/>
                  </a:lnTo>
                  <a:lnTo>
                    <a:pt x="1445" y="4293"/>
                  </a:lnTo>
                  <a:lnTo>
                    <a:pt x="1603" y="4254"/>
                  </a:lnTo>
                  <a:lnTo>
                    <a:pt x="1920" y="4115"/>
                  </a:lnTo>
                  <a:lnTo>
                    <a:pt x="2217" y="3957"/>
                  </a:lnTo>
                  <a:lnTo>
                    <a:pt x="2533" y="3739"/>
                  </a:lnTo>
                  <a:lnTo>
                    <a:pt x="2850" y="3502"/>
                  </a:lnTo>
                  <a:lnTo>
                    <a:pt x="3146" y="3265"/>
                  </a:lnTo>
                  <a:lnTo>
                    <a:pt x="3423" y="3007"/>
                  </a:lnTo>
                  <a:lnTo>
                    <a:pt x="3938" y="2473"/>
                  </a:lnTo>
                  <a:lnTo>
                    <a:pt x="4353" y="2038"/>
                  </a:lnTo>
                  <a:lnTo>
                    <a:pt x="4709" y="1583"/>
                  </a:lnTo>
                  <a:lnTo>
                    <a:pt x="4788" y="1721"/>
                  </a:lnTo>
                  <a:lnTo>
                    <a:pt x="4986" y="2038"/>
                  </a:lnTo>
                  <a:lnTo>
                    <a:pt x="5145" y="2256"/>
                  </a:lnTo>
                  <a:lnTo>
                    <a:pt x="5323" y="2493"/>
                  </a:lnTo>
                  <a:lnTo>
                    <a:pt x="5520" y="2750"/>
                  </a:lnTo>
                  <a:lnTo>
                    <a:pt x="5758" y="3007"/>
                  </a:lnTo>
                  <a:lnTo>
                    <a:pt x="6015" y="3245"/>
                  </a:lnTo>
                  <a:lnTo>
                    <a:pt x="6312" y="3482"/>
                  </a:lnTo>
                  <a:lnTo>
                    <a:pt x="6628" y="3700"/>
                  </a:lnTo>
                  <a:lnTo>
                    <a:pt x="6965" y="3878"/>
                  </a:lnTo>
                  <a:lnTo>
                    <a:pt x="7123" y="3937"/>
                  </a:lnTo>
                  <a:lnTo>
                    <a:pt x="7321" y="3997"/>
                  </a:lnTo>
                  <a:lnTo>
                    <a:pt x="7499" y="4036"/>
                  </a:lnTo>
                  <a:lnTo>
                    <a:pt x="7697" y="4076"/>
                  </a:lnTo>
                  <a:lnTo>
                    <a:pt x="7894" y="4095"/>
                  </a:lnTo>
                  <a:lnTo>
                    <a:pt x="8092" y="4095"/>
                  </a:lnTo>
                  <a:lnTo>
                    <a:pt x="8290" y="4076"/>
                  </a:lnTo>
                  <a:lnTo>
                    <a:pt x="8508" y="4036"/>
                  </a:lnTo>
                  <a:lnTo>
                    <a:pt x="8785" y="3957"/>
                  </a:lnTo>
                  <a:lnTo>
                    <a:pt x="9002" y="3858"/>
                  </a:lnTo>
                  <a:lnTo>
                    <a:pt x="9220" y="3759"/>
                  </a:lnTo>
                  <a:lnTo>
                    <a:pt x="9398" y="3640"/>
                  </a:lnTo>
                  <a:lnTo>
                    <a:pt x="9537" y="3502"/>
                  </a:lnTo>
                  <a:lnTo>
                    <a:pt x="9655" y="3363"/>
                  </a:lnTo>
                  <a:lnTo>
                    <a:pt x="9754" y="3205"/>
                  </a:lnTo>
                  <a:lnTo>
                    <a:pt x="9833" y="3047"/>
                  </a:lnTo>
                  <a:lnTo>
                    <a:pt x="9893" y="2869"/>
                  </a:lnTo>
                  <a:lnTo>
                    <a:pt x="9932" y="2711"/>
                  </a:lnTo>
                  <a:lnTo>
                    <a:pt x="9952" y="2533"/>
                  </a:lnTo>
                  <a:lnTo>
                    <a:pt x="9972" y="2354"/>
                  </a:lnTo>
                  <a:lnTo>
                    <a:pt x="9952" y="2038"/>
                  </a:lnTo>
                  <a:lnTo>
                    <a:pt x="9912" y="1721"/>
                  </a:lnTo>
                  <a:lnTo>
                    <a:pt x="9873" y="1899"/>
                  </a:lnTo>
                  <a:lnTo>
                    <a:pt x="9833" y="2058"/>
                  </a:lnTo>
                  <a:lnTo>
                    <a:pt x="9774" y="2196"/>
                  </a:lnTo>
                  <a:lnTo>
                    <a:pt x="9695" y="2354"/>
                  </a:lnTo>
                  <a:lnTo>
                    <a:pt x="9596" y="2473"/>
                  </a:lnTo>
                  <a:lnTo>
                    <a:pt x="9477" y="2572"/>
                  </a:lnTo>
                  <a:lnTo>
                    <a:pt x="9339" y="2631"/>
                  </a:lnTo>
                  <a:lnTo>
                    <a:pt x="9161" y="2671"/>
                  </a:lnTo>
                  <a:lnTo>
                    <a:pt x="9062" y="2651"/>
                  </a:lnTo>
                  <a:lnTo>
                    <a:pt x="8983" y="2631"/>
                  </a:lnTo>
                  <a:lnTo>
                    <a:pt x="8805" y="2552"/>
                  </a:lnTo>
                  <a:lnTo>
                    <a:pt x="8607" y="2414"/>
                  </a:lnTo>
                  <a:lnTo>
                    <a:pt x="8389" y="2216"/>
                  </a:lnTo>
                  <a:lnTo>
                    <a:pt x="7934" y="1761"/>
                  </a:lnTo>
                  <a:lnTo>
                    <a:pt x="7439" y="1247"/>
                  </a:lnTo>
                  <a:lnTo>
                    <a:pt x="7162" y="989"/>
                  </a:lnTo>
                  <a:lnTo>
                    <a:pt x="6866" y="752"/>
                  </a:lnTo>
                  <a:lnTo>
                    <a:pt x="6569" y="515"/>
                  </a:lnTo>
                  <a:lnTo>
                    <a:pt x="6252" y="317"/>
                  </a:lnTo>
                  <a:lnTo>
                    <a:pt x="6074" y="238"/>
                  </a:lnTo>
                  <a:lnTo>
                    <a:pt x="5896" y="158"/>
                  </a:lnTo>
                  <a:lnTo>
                    <a:pt x="5718" y="99"/>
                  </a:lnTo>
                  <a:lnTo>
                    <a:pt x="5540" y="40"/>
                  </a:lnTo>
                  <a:lnTo>
                    <a:pt x="5362" y="20"/>
                  </a:lnTo>
                  <a:lnTo>
                    <a:pt x="5164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9"/>
            <p:cNvSpPr/>
            <p:nvPr/>
          </p:nvSpPr>
          <p:spPr>
            <a:xfrm>
              <a:off x="3964550" y="5013925"/>
              <a:ext cx="59375" cy="63325"/>
            </a:xfrm>
            <a:custGeom>
              <a:avLst/>
              <a:gdLst/>
              <a:ahLst/>
              <a:cxnLst/>
              <a:rect l="l" t="t" r="r" b="b"/>
              <a:pathLst>
                <a:path w="2375" h="2533" extrusionOk="0">
                  <a:moveTo>
                    <a:pt x="2216" y="0"/>
                  </a:moveTo>
                  <a:lnTo>
                    <a:pt x="2137" y="20"/>
                  </a:lnTo>
                  <a:lnTo>
                    <a:pt x="2078" y="40"/>
                  </a:lnTo>
                  <a:lnTo>
                    <a:pt x="2038" y="99"/>
                  </a:lnTo>
                  <a:lnTo>
                    <a:pt x="2018" y="139"/>
                  </a:lnTo>
                  <a:lnTo>
                    <a:pt x="1999" y="356"/>
                  </a:lnTo>
                  <a:lnTo>
                    <a:pt x="1939" y="673"/>
                  </a:lnTo>
                  <a:lnTo>
                    <a:pt x="1860" y="1049"/>
                  </a:lnTo>
                  <a:lnTo>
                    <a:pt x="1761" y="1445"/>
                  </a:lnTo>
                  <a:lnTo>
                    <a:pt x="1682" y="1623"/>
                  </a:lnTo>
                  <a:lnTo>
                    <a:pt x="1623" y="1801"/>
                  </a:lnTo>
                  <a:lnTo>
                    <a:pt x="1544" y="1959"/>
                  </a:lnTo>
                  <a:lnTo>
                    <a:pt x="1445" y="2078"/>
                  </a:lnTo>
                  <a:lnTo>
                    <a:pt x="1346" y="2177"/>
                  </a:lnTo>
                  <a:lnTo>
                    <a:pt x="1247" y="2236"/>
                  </a:lnTo>
                  <a:lnTo>
                    <a:pt x="1148" y="2276"/>
                  </a:lnTo>
                  <a:lnTo>
                    <a:pt x="1089" y="2256"/>
                  </a:lnTo>
                  <a:lnTo>
                    <a:pt x="1029" y="2236"/>
                  </a:lnTo>
                  <a:lnTo>
                    <a:pt x="950" y="2216"/>
                  </a:lnTo>
                  <a:lnTo>
                    <a:pt x="891" y="2157"/>
                  </a:lnTo>
                  <a:lnTo>
                    <a:pt x="792" y="2038"/>
                  </a:lnTo>
                  <a:lnTo>
                    <a:pt x="713" y="1880"/>
                  </a:lnTo>
                  <a:lnTo>
                    <a:pt x="634" y="1702"/>
                  </a:lnTo>
                  <a:lnTo>
                    <a:pt x="574" y="1524"/>
                  </a:lnTo>
                  <a:lnTo>
                    <a:pt x="535" y="1326"/>
                  </a:lnTo>
                  <a:lnTo>
                    <a:pt x="475" y="1029"/>
                  </a:lnTo>
                  <a:lnTo>
                    <a:pt x="396" y="614"/>
                  </a:lnTo>
                  <a:lnTo>
                    <a:pt x="337" y="178"/>
                  </a:lnTo>
                  <a:lnTo>
                    <a:pt x="317" y="139"/>
                  </a:lnTo>
                  <a:lnTo>
                    <a:pt x="277" y="99"/>
                  </a:lnTo>
                  <a:lnTo>
                    <a:pt x="159" y="99"/>
                  </a:lnTo>
                  <a:lnTo>
                    <a:pt x="99" y="119"/>
                  </a:lnTo>
                  <a:lnTo>
                    <a:pt x="40" y="159"/>
                  </a:lnTo>
                  <a:lnTo>
                    <a:pt x="20" y="218"/>
                  </a:lnTo>
                  <a:lnTo>
                    <a:pt x="0" y="277"/>
                  </a:lnTo>
                  <a:lnTo>
                    <a:pt x="60" y="871"/>
                  </a:lnTo>
                  <a:lnTo>
                    <a:pt x="119" y="1227"/>
                  </a:lnTo>
                  <a:lnTo>
                    <a:pt x="218" y="1603"/>
                  </a:lnTo>
                  <a:lnTo>
                    <a:pt x="277" y="1781"/>
                  </a:lnTo>
                  <a:lnTo>
                    <a:pt x="337" y="1939"/>
                  </a:lnTo>
                  <a:lnTo>
                    <a:pt x="416" y="2097"/>
                  </a:lnTo>
                  <a:lnTo>
                    <a:pt x="515" y="2236"/>
                  </a:lnTo>
                  <a:lnTo>
                    <a:pt x="614" y="2335"/>
                  </a:lnTo>
                  <a:lnTo>
                    <a:pt x="732" y="2434"/>
                  </a:lnTo>
                  <a:lnTo>
                    <a:pt x="871" y="2493"/>
                  </a:lnTo>
                  <a:lnTo>
                    <a:pt x="1009" y="2533"/>
                  </a:lnTo>
                  <a:lnTo>
                    <a:pt x="1187" y="2513"/>
                  </a:lnTo>
                  <a:lnTo>
                    <a:pt x="1366" y="2473"/>
                  </a:lnTo>
                  <a:lnTo>
                    <a:pt x="1504" y="2394"/>
                  </a:lnTo>
                  <a:lnTo>
                    <a:pt x="1642" y="2295"/>
                  </a:lnTo>
                  <a:lnTo>
                    <a:pt x="1761" y="2157"/>
                  </a:lnTo>
                  <a:lnTo>
                    <a:pt x="1860" y="1999"/>
                  </a:lnTo>
                  <a:lnTo>
                    <a:pt x="1959" y="1820"/>
                  </a:lnTo>
                  <a:lnTo>
                    <a:pt x="2038" y="1623"/>
                  </a:lnTo>
                  <a:lnTo>
                    <a:pt x="2117" y="1425"/>
                  </a:lnTo>
                  <a:lnTo>
                    <a:pt x="2177" y="1227"/>
                  </a:lnTo>
                  <a:lnTo>
                    <a:pt x="2276" y="812"/>
                  </a:lnTo>
                  <a:lnTo>
                    <a:pt x="2335" y="436"/>
                  </a:lnTo>
                  <a:lnTo>
                    <a:pt x="2374" y="139"/>
                  </a:lnTo>
                  <a:lnTo>
                    <a:pt x="2355" y="80"/>
                  </a:lnTo>
                  <a:lnTo>
                    <a:pt x="2315" y="40"/>
                  </a:lnTo>
                  <a:lnTo>
                    <a:pt x="2276" y="20"/>
                  </a:lnTo>
                  <a:lnTo>
                    <a:pt x="2216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9"/>
            <p:cNvSpPr/>
            <p:nvPr/>
          </p:nvSpPr>
          <p:spPr>
            <a:xfrm>
              <a:off x="4108475" y="5009475"/>
              <a:ext cx="58875" cy="59375"/>
            </a:xfrm>
            <a:custGeom>
              <a:avLst/>
              <a:gdLst/>
              <a:ahLst/>
              <a:cxnLst/>
              <a:rect l="l" t="t" r="r" b="b"/>
              <a:pathLst>
                <a:path w="2355" h="2375" extrusionOk="0">
                  <a:moveTo>
                    <a:pt x="2315" y="0"/>
                  </a:moveTo>
                  <a:lnTo>
                    <a:pt x="2196" y="20"/>
                  </a:lnTo>
                  <a:lnTo>
                    <a:pt x="2078" y="60"/>
                  </a:lnTo>
                  <a:lnTo>
                    <a:pt x="2038" y="79"/>
                  </a:lnTo>
                  <a:lnTo>
                    <a:pt x="2018" y="119"/>
                  </a:lnTo>
                  <a:lnTo>
                    <a:pt x="2018" y="653"/>
                  </a:lnTo>
                  <a:lnTo>
                    <a:pt x="2018" y="950"/>
                  </a:lnTo>
                  <a:lnTo>
                    <a:pt x="1979" y="1247"/>
                  </a:lnTo>
                  <a:lnTo>
                    <a:pt x="1920" y="1543"/>
                  </a:lnTo>
                  <a:lnTo>
                    <a:pt x="1840" y="1820"/>
                  </a:lnTo>
                  <a:lnTo>
                    <a:pt x="1781" y="1939"/>
                  </a:lnTo>
                  <a:lnTo>
                    <a:pt x="1722" y="2058"/>
                  </a:lnTo>
                  <a:lnTo>
                    <a:pt x="1643" y="2157"/>
                  </a:lnTo>
                  <a:lnTo>
                    <a:pt x="1544" y="2256"/>
                  </a:lnTo>
                  <a:lnTo>
                    <a:pt x="1524" y="2256"/>
                  </a:lnTo>
                  <a:lnTo>
                    <a:pt x="1484" y="2275"/>
                  </a:lnTo>
                  <a:lnTo>
                    <a:pt x="1405" y="2236"/>
                  </a:lnTo>
                  <a:lnTo>
                    <a:pt x="1326" y="2177"/>
                  </a:lnTo>
                  <a:lnTo>
                    <a:pt x="1227" y="2097"/>
                  </a:lnTo>
                  <a:lnTo>
                    <a:pt x="1069" y="1939"/>
                  </a:lnTo>
                  <a:lnTo>
                    <a:pt x="970" y="1820"/>
                  </a:lnTo>
                  <a:lnTo>
                    <a:pt x="871" y="1642"/>
                  </a:lnTo>
                  <a:lnTo>
                    <a:pt x="772" y="1464"/>
                  </a:lnTo>
                  <a:lnTo>
                    <a:pt x="614" y="1069"/>
                  </a:lnTo>
                  <a:lnTo>
                    <a:pt x="456" y="614"/>
                  </a:lnTo>
                  <a:lnTo>
                    <a:pt x="337" y="139"/>
                  </a:lnTo>
                  <a:lnTo>
                    <a:pt x="317" y="119"/>
                  </a:lnTo>
                  <a:lnTo>
                    <a:pt x="159" y="119"/>
                  </a:lnTo>
                  <a:lnTo>
                    <a:pt x="40" y="178"/>
                  </a:lnTo>
                  <a:lnTo>
                    <a:pt x="20" y="198"/>
                  </a:lnTo>
                  <a:lnTo>
                    <a:pt x="1" y="218"/>
                  </a:lnTo>
                  <a:lnTo>
                    <a:pt x="80" y="534"/>
                  </a:lnTo>
                  <a:lnTo>
                    <a:pt x="159" y="910"/>
                  </a:lnTo>
                  <a:lnTo>
                    <a:pt x="297" y="1286"/>
                  </a:lnTo>
                  <a:lnTo>
                    <a:pt x="376" y="1464"/>
                  </a:lnTo>
                  <a:lnTo>
                    <a:pt x="456" y="1642"/>
                  </a:lnTo>
                  <a:lnTo>
                    <a:pt x="554" y="1820"/>
                  </a:lnTo>
                  <a:lnTo>
                    <a:pt x="673" y="1979"/>
                  </a:lnTo>
                  <a:lnTo>
                    <a:pt x="792" y="2117"/>
                  </a:lnTo>
                  <a:lnTo>
                    <a:pt x="911" y="2216"/>
                  </a:lnTo>
                  <a:lnTo>
                    <a:pt x="1069" y="2315"/>
                  </a:lnTo>
                  <a:lnTo>
                    <a:pt x="1227" y="2355"/>
                  </a:lnTo>
                  <a:lnTo>
                    <a:pt x="1385" y="2374"/>
                  </a:lnTo>
                  <a:lnTo>
                    <a:pt x="1583" y="2374"/>
                  </a:lnTo>
                  <a:lnTo>
                    <a:pt x="1722" y="2315"/>
                  </a:lnTo>
                  <a:lnTo>
                    <a:pt x="1840" y="2256"/>
                  </a:lnTo>
                  <a:lnTo>
                    <a:pt x="1959" y="2137"/>
                  </a:lnTo>
                  <a:lnTo>
                    <a:pt x="2058" y="2018"/>
                  </a:lnTo>
                  <a:lnTo>
                    <a:pt x="2137" y="1880"/>
                  </a:lnTo>
                  <a:lnTo>
                    <a:pt x="2196" y="1722"/>
                  </a:lnTo>
                  <a:lnTo>
                    <a:pt x="2236" y="1563"/>
                  </a:lnTo>
                  <a:lnTo>
                    <a:pt x="2276" y="1385"/>
                  </a:lnTo>
                  <a:lnTo>
                    <a:pt x="2335" y="1009"/>
                  </a:lnTo>
                  <a:lnTo>
                    <a:pt x="2355" y="633"/>
                  </a:lnTo>
                  <a:lnTo>
                    <a:pt x="2355" y="40"/>
                  </a:lnTo>
                  <a:lnTo>
                    <a:pt x="2355" y="20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9"/>
            <p:cNvSpPr/>
            <p:nvPr/>
          </p:nvSpPr>
          <p:spPr>
            <a:xfrm>
              <a:off x="3948725" y="5039150"/>
              <a:ext cx="66800" cy="66300"/>
            </a:xfrm>
            <a:custGeom>
              <a:avLst/>
              <a:gdLst/>
              <a:ahLst/>
              <a:cxnLst/>
              <a:rect l="l" t="t" r="r" b="b"/>
              <a:pathLst>
                <a:path w="2672" h="2652" extrusionOk="0">
                  <a:moveTo>
                    <a:pt x="1365" y="297"/>
                  </a:moveTo>
                  <a:lnTo>
                    <a:pt x="1445" y="317"/>
                  </a:lnTo>
                  <a:lnTo>
                    <a:pt x="1642" y="356"/>
                  </a:lnTo>
                  <a:lnTo>
                    <a:pt x="1820" y="436"/>
                  </a:lnTo>
                  <a:lnTo>
                    <a:pt x="1999" y="535"/>
                  </a:lnTo>
                  <a:lnTo>
                    <a:pt x="2117" y="673"/>
                  </a:lnTo>
                  <a:lnTo>
                    <a:pt x="2236" y="851"/>
                  </a:lnTo>
                  <a:lnTo>
                    <a:pt x="2315" y="1029"/>
                  </a:lnTo>
                  <a:lnTo>
                    <a:pt x="2355" y="1227"/>
                  </a:lnTo>
                  <a:lnTo>
                    <a:pt x="2355" y="1425"/>
                  </a:lnTo>
                  <a:lnTo>
                    <a:pt x="2315" y="1623"/>
                  </a:lnTo>
                  <a:lnTo>
                    <a:pt x="2236" y="1820"/>
                  </a:lnTo>
                  <a:lnTo>
                    <a:pt x="2117" y="1979"/>
                  </a:lnTo>
                  <a:lnTo>
                    <a:pt x="1979" y="2117"/>
                  </a:lnTo>
                  <a:lnTo>
                    <a:pt x="1820" y="2216"/>
                  </a:lnTo>
                  <a:lnTo>
                    <a:pt x="1642" y="2295"/>
                  </a:lnTo>
                  <a:lnTo>
                    <a:pt x="1445" y="2335"/>
                  </a:lnTo>
                  <a:lnTo>
                    <a:pt x="1227" y="2335"/>
                  </a:lnTo>
                  <a:lnTo>
                    <a:pt x="1029" y="2295"/>
                  </a:lnTo>
                  <a:lnTo>
                    <a:pt x="851" y="2216"/>
                  </a:lnTo>
                  <a:lnTo>
                    <a:pt x="693" y="2097"/>
                  </a:lnTo>
                  <a:lnTo>
                    <a:pt x="554" y="1959"/>
                  </a:lnTo>
                  <a:lnTo>
                    <a:pt x="436" y="1801"/>
                  </a:lnTo>
                  <a:lnTo>
                    <a:pt x="356" y="1603"/>
                  </a:lnTo>
                  <a:lnTo>
                    <a:pt x="317" y="1425"/>
                  </a:lnTo>
                  <a:lnTo>
                    <a:pt x="317" y="1207"/>
                  </a:lnTo>
                  <a:lnTo>
                    <a:pt x="356" y="1029"/>
                  </a:lnTo>
                  <a:lnTo>
                    <a:pt x="436" y="851"/>
                  </a:lnTo>
                  <a:lnTo>
                    <a:pt x="535" y="693"/>
                  </a:lnTo>
                  <a:lnTo>
                    <a:pt x="673" y="554"/>
                  </a:lnTo>
                  <a:lnTo>
                    <a:pt x="811" y="455"/>
                  </a:lnTo>
                  <a:lnTo>
                    <a:pt x="990" y="356"/>
                  </a:lnTo>
                  <a:lnTo>
                    <a:pt x="1168" y="317"/>
                  </a:lnTo>
                  <a:lnTo>
                    <a:pt x="1365" y="297"/>
                  </a:lnTo>
                  <a:close/>
                  <a:moveTo>
                    <a:pt x="1207" y="0"/>
                  </a:moveTo>
                  <a:lnTo>
                    <a:pt x="1069" y="20"/>
                  </a:lnTo>
                  <a:lnTo>
                    <a:pt x="950" y="60"/>
                  </a:lnTo>
                  <a:lnTo>
                    <a:pt x="831" y="99"/>
                  </a:lnTo>
                  <a:lnTo>
                    <a:pt x="713" y="159"/>
                  </a:lnTo>
                  <a:lnTo>
                    <a:pt x="594" y="218"/>
                  </a:lnTo>
                  <a:lnTo>
                    <a:pt x="495" y="297"/>
                  </a:lnTo>
                  <a:lnTo>
                    <a:pt x="396" y="376"/>
                  </a:lnTo>
                  <a:lnTo>
                    <a:pt x="317" y="475"/>
                  </a:lnTo>
                  <a:lnTo>
                    <a:pt x="238" y="574"/>
                  </a:lnTo>
                  <a:lnTo>
                    <a:pt x="178" y="673"/>
                  </a:lnTo>
                  <a:lnTo>
                    <a:pt x="119" y="792"/>
                  </a:lnTo>
                  <a:lnTo>
                    <a:pt x="60" y="930"/>
                  </a:lnTo>
                  <a:lnTo>
                    <a:pt x="40" y="1049"/>
                  </a:lnTo>
                  <a:lnTo>
                    <a:pt x="20" y="1187"/>
                  </a:lnTo>
                  <a:lnTo>
                    <a:pt x="0" y="1306"/>
                  </a:lnTo>
                  <a:lnTo>
                    <a:pt x="20" y="1445"/>
                  </a:lnTo>
                  <a:lnTo>
                    <a:pt x="20" y="1583"/>
                  </a:lnTo>
                  <a:lnTo>
                    <a:pt x="60" y="1702"/>
                  </a:lnTo>
                  <a:lnTo>
                    <a:pt x="99" y="1820"/>
                  </a:lnTo>
                  <a:lnTo>
                    <a:pt x="159" y="1939"/>
                  </a:lnTo>
                  <a:lnTo>
                    <a:pt x="218" y="2058"/>
                  </a:lnTo>
                  <a:lnTo>
                    <a:pt x="297" y="2157"/>
                  </a:lnTo>
                  <a:lnTo>
                    <a:pt x="396" y="2256"/>
                  </a:lnTo>
                  <a:lnTo>
                    <a:pt x="495" y="2355"/>
                  </a:lnTo>
                  <a:lnTo>
                    <a:pt x="594" y="2434"/>
                  </a:lnTo>
                  <a:lnTo>
                    <a:pt x="693" y="2493"/>
                  </a:lnTo>
                  <a:lnTo>
                    <a:pt x="811" y="2552"/>
                  </a:lnTo>
                  <a:lnTo>
                    <a:pt x="930" y="2592"/>
                  </a:lnTo>
                  <a:lnTo>
                    <a:pt x="1069" y="2632"/>
                  </a:lnTo>
                  <a:lnTo>
                    <a:pt x="1187" y="2651"/>
                  </a:lnTo>
                  <a:lnTo>
                    <a:pt x="1425" y="2651"/>
                  </a:lnTo>
                  <a:lnTo>
                    <a:pt x="1543" y="2632"/>
                  </a:lnTo>
                  <a:lnTo>
                    <a:pt x="1801" y="2572"/>
                  </a:lnTo>
                  <a:lnTo>
                    <a:pt x="2018" y="2473"/>
                  </a:lnTo>
                  <a:lnTo>
                    <a:pt x="2216" y="2315"/>
                  </a:lnTo>
                  <a:lnTo>
                    <a:pt x="2374" y="2137"/>
                  </a:lnTo>
                  <a:lnTo>
                    <a:pt x="2513" y="1939"/>
                  </a:lnTo>
                  <a:lnTo>
                    <a:pt x="2612" y="1702"/>
                  </a:lnTo>
                  <a:lnTo>
                    <a:pt x="2632" y="1583"/>
                  </a:lnTo>
                  <a:lnTo>
                    <a:pt x="2651" y="1464"/>
                  </a:lnTo>
                  <a:lnTo>
                    <a:pt x="2671" y="1326"/>
                  </a:lnTo>
                  <a:lnTo>
                    <a:pt x="2651" y="1187"/>
                  </a:lnTo>
                  <a:lnTo>
                    <a:pt x="2632" y="1069"/>
                  </a:lnTo>
                  <a:lnTo>
                    <a:pt x="2612" y="930"/>
                  </a:lnTo>
                  <a:lnTo>
                    <a:pt x="2572" y="811"/>
                  </a:lnTo>
                  <a:lnTo>
                    <a:pt x="2513" y="693"/>
                  </a:lnTo>
                  <a:lnTo>
                    <a:pt x="2454" y="594"/>
                  </a:lnTo>
                  <a:lnTo>
                    <a:pt x="2374" y="495"/>
                  </a:lnTo>
                  <a:lnTo>
                    <a:pt x="2275" y="396"/>
                  </a:lnTo>
                  <a:lnTo>
                    <a:pt x="2196" y="297"/>
                  </a:lnTo>
                  <a:lnTo>
                    <a:pt x="2097" y="218"/>
                  </a:lnTo>
                  <a:lnTo>
                    <a:pt x="1979" y="159"/>
                  </a:lnTo>
                  <a:lnTo>
                    <a:pt x="1860" y="99"/>
                  </a:lnTo>
                  <a:lnTo>
                    <a:pt x="1741" y="60"/>
                  </a:lnTo>
                  <a:lnTo>
                    <a:pt x="1603" y="20"/>
                  </a:lnTo>
                  <a:lnTo>
                    <a:pt x="14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9"/>
            <p:cNvSpPr/>
            <p:nvPr/>
          </p:nvSpPr>
          <p:spPr>
            <a:xfrm>
              <a:off x="3732575" y="4895225"/>
              <a:ext cx="695925" cy="90025"/>
            </a:xfrm>
            <a:custGeom>
              <a:avLst/>
              <a:gdLst/>
              <a:ahLst/>
              <a:cxnLst/>
              <a:rect l="l" t="t" r="r" b="b"/>
              <a:pathLst>
                <a:path w="27837" h="3601" extrusionOk="0">
                  <a:moveTo>
                    <a:pt x="258" y="0"/>
                  </a:moveTo>
                  <a:lnTo>
                    <a:pt x="1" y="396"/>
                  </a:lnTo>
                  <a:lnTo>
                    <a:pt x="238" y="534"/>
                  </a:lnTo>
                  <a:lnTo>
                    <a:pt x="871" y="891"/>
                  </a:lnTo>
                  <a:lnTo>
                    <a:pt x="1326" y="1128"/>
                  </a:lnTo>
                  <a:lnTo>
                    <a:pt x="1880" y="1385"/>
                  </a:lnTo>
                  <a:lnTo>
                    <a:pt x="2513" y="1642"/>
                  </a:lnTo>
                  <a:lnTo>
                    <a:pt x="3226" y="1939"/>
                  </a:lnTo>
                  <a:lnTo>
                    <a:pt x="4017" y="2216"/>
                  </a:lnTo>
                  <a:lnTo>
                    <a:pt x="4868" y="2513"/>
                  </a:lnTo>
                  <a:lnTo>
                    <a:pt x="5797" y="2770"/>
                  </a:lnTo>
                  <a:lnTo>
                    <a:pt x="6787" y="3007"/>
                  </a:lnTo>
                  <a:lnTo>
                    <a:pt x="7835" y="3225"/>
                  </a:lnTo>
                  <a:lnTo>
                    <a:pt x="8369" y="3324"/>
                  </a:lnTo>
                  <a:lnTo>
                    <a:pt x="8923" y="3403"/>
                  </a:lnTo>
                  <a:lnTo>
                    <a:pt x="9497" y="3462"/>
                  </a:lnTo>
                  <a:lnTo>
                    <a:pt x="10071" y="3522"/>
                  </a:lnTo>
                  <a:lnTo>
                    <a:pt x="10664" y="3561"/>
                  </a:lnTo>
                  <a:lnTo>
                    <a:pt x="11278" y="3581"/>
                  </a:lnTo>
                  <a:lnTo>
                    <a:pt x="11832" y="3601"/>
                  </a:lnTo>
                  <a:lnTo>
                    <a:pt x="12405" y="3601"/>
                  </a:lnTo>
                  <a:lnTo>
                    <a:pt x="12979" y="3581"/>
                  </a:lnTo>
                  <a:lnTo>
                    <a:pt x="13553" y="3542"/>
                  </a:lnTo>
                  <a:lnTo>
                    <a:pt x="14957" y="3423"/>
                  </a:lnTo>
                  <a:lnTo>
                    <a:pt x="16342" y="3265"/>
                  </a:lnTo>
                  <a:lnTo>
                    <a:pt x="17688" y="3067"/>
                  </a:lnTo>
                  <a:lnTo>
                    <a:pt x="18973" y="2869"/>
                  </a:lnTo>
                  <a:lnTo>
                    <a:pt x="20220" y="2651"/>
                  </a:lnTo>
                  <a:lnTo>
                    <a:pt x="21387" y="2414"/>
                  </a:lnTo>
                  <a:lnTo>
                    <a:pt x="22495" y="2176"/>
                  </a:lnTo>
                  <a:lnTo>
                    <a:pt x="23504" y="1939"/>
                  </a:lnTo>
                  <a:lnTo>
                    <a:pt x="24454" y="1721"/>
                  </a:lnTo>
                  <a:lnTo>
                    <a:pt x="25284" y="1504"/>
                  </a:lnTo>
                  <a:lnTo>
                    <a:pt x="26650" y="1128"/>
                  </a:lnTo>
                  <a:lnTo>
                    <a:pt x="27520" y="851"/>
                  </a:lnTo>
                  <a:lnTo>
                    <a:pt x="27837" y="752"/>
                  </a:lnTo>
                  <a:lnTo>
                    <a:pt x="27678" y="317"/>
                  </a:lnTo>
                  <a:lnTo>
                    <a:pt x="27362" y="416"/>
                  </a:lnTo>
                  <a:lnTo>
                    <a:pt x="26511" y="673"/>
                  </a:lnTo>
                  <a:lnTo>
                    <a:pt x="25166" y="1049"/>
                  </a:lnTo>
                  <a:lnTo>
                    <a:pt x="24315" y="1266"/>
                  </a:lnTo>
                  <a:lnTo>
                    <a:pt x="23405" y="1484"/>
                  </a:lnTo>
                  <a:lnTo>
                    <a:pt x="22376" y="1721"/>
                  </a:lnTo>
                  <a:lnTo>
                    <a:pt x="21288" y="1959"/>
                  </a:lnTo>
                  <a:lnTo>
                    <a:pt x="20121" y="2196"/>
                  </a:lnTo>
                  <a:lnTo>
                    <a:pt x="18894" y="2414"/>
                  </a:lnTo>
                  <a:lnTo>
                    <a:pt x="17608" y="2612"/>
                  </a:lnTo>
                  <a:lnTo>
                    <a:pt x="16283" y="2790"/>
                  </a:lnTo>
                  <a:lnTo>
                    <a:pt x="14918" y="2948"/>
                  </a:lnTo>
                  <a:lnTo>
                    <a:pt x="13533" y="3067"/>
                  </a:lnTo>
                  <a:lnTo>
                    <a:pt x="12821" y="3106"/>
                  </a:lnTo>
                  <a:lnTo>
                    <a:pt x="12148" y="3126"/>
                  </a:lnTo>
                  <a:lnTo>
                    <a:pt x="11475" y="3126"/>
                  </a:lnTo>
                  <a:lnTo>
                    <a:pt x="10823" y="3106"/>
                  </a:lnTo>
                  <a:lnTo>
                    <a:pt x="10170" y="3067"/>
                  </a:lnTo>
                  <a:lnTo>
                    <a:pt x="9537" y="3007"/>
                  </a:lnTo>
                  <a:lnTo>
                    <a:pt x="8923" y="2928"/>
                  </a:lnTo>
                  <a:lnTo>
                    <a:pt x="8310" y="2829"/>
                  </a:lnTo>
                  <a:lnTo>
                    <a:pt x="7717" y="2730"/>
                  </a:lnTo>
                  <a:lnTo>
                    <a:pt x="7143" y="2612"/>
                  </a:lnTo>
                  <a:lnTo>
                    <a:pt x="6589" y="2493"/>
                  </a:lnTo>
                  <a:lnTo>
                    <a:pt x="6055" y="2355"/>
                  </a:lnTo>
                  <a:lnTo>
                    <a:pt x="5046" y="2078"/>
                  </a:lnTo>
                  <a:lnTo>
                    <a:pt x="4116" y="1761"/>
                  </a:lnTo>
                  <a:lnTo>
                    <a:pt x="3265" y="1444"/>
                  </a:lnTo>
                  <a:lnTo>
                    <a:pt x="2513" y="1148"/>
                  </a:lnTo>
                  <a:lnTo>
                    <a:pt x="1861" y="851"/>
                  </a:lnTo>
                  <a:lnTo>
                    <a:pt x="1307" y="574"/>
                  </a:lnTo>
                  <a:lnTo>
                    <a:pt x="852" y="356"/>
                  </a:lnTo>
                  <a:lnTo>
                    <a:pt x="535" y="178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9"/>
            <p:cNvSpPr/>
            <p:nvPr/>
          </p:nvSpPr>
          <p:spPr>
            <a:xfrm>
              <a:off x="3725650" y="4798275"/>
              <a:ext cx="727075" cy="153350"/>
            </a:xfrm>
            <a:custGeom>
              <a:avLst/>
              <a:gdLst/>
              <a:ahLst/>
              <a:cxnLst/>
              <a:rect l="l" t="t" r="r" b="b"/>
              <a:pathLst>
                <a:path w="29083" h="6134" extrusionOk="0">
                  <a:moveTo>
                    <a:pt x="13394" y="1"/>
                  </a:moveTo>
                  <a:lnTo>
                    <a:pt x="12227" y="40"/>
                  </a:lnTo>
                  <a:lnTo>
                    <a:pt x="11100" y="100"/>
                  </a:lnTo>
                  <a:lnTo>
                    <a:pt x="10011" y="198"/>
                  </a:lnTo>
                  <a:lnTo>
                    <a:pt x="8983" y="337"/>
                  </a:lnTo>
                  <a:lnTo>
                    <a:pt x="8013" y="495"/>
                  </a:lnTo>
                  <a:lnTo>
                    <a:pt x="7083" y="673"/>
                  </a:lnTo>
                  <a:lnTo>
                    <a:pt x="6193" y="851"/>
                  </a:lnTo>
                  <a:lnTo>
                    <a:pt x="5382" y="1069"/>
                  </a:lnTo>
                  <a:lnTo>
                    <a:pt x="4610" y="1267"/>
                  </a:lnTo>
                  <a:lnTo>
                    <a:pt x="3898" y="1504"/>
                  </a:lnTo>
                  <a:lnTo>
                    <a:pt x="3226" y="1722"/>
                  </a:lnTo>
                  <a:lnTo>
                    <a:pt x="2632" y="1939"/>
                  </a:lnTo>
                  <a:lnTo>
                    <a:pt x="2098" y="2137"/>
                  </a:lnTo>
                  <a:lnTo>
                    <a:pt x="1603" y="2355"/>
                  </a:lnTo>
                  <a:lnTo>
                    <a:pt x="1188" y="2533"/>
                  </a:lnTo>
                  <a:lnTo>
                    <a:pt x="535" y="2850"/>
                  </a:lnTo>
                  <a:lnTo>
                    <a:pt x="139" y="3067"/>
                  </a:lnTo>
                  <a:lnTo>
                    <a:pt x="1" y="3126"/>
                  </a:lnTo>
                  <a:lnTo>
                    <a:pt x="515" y="3443"/>
                  </a:lnTo>
                  <a:lnTo>
                    <a:pt x="1049" y="3740"/>
                  </a:lnTo>
                  <a:lnTo>
                    <a:pt x="1584" y="3997"/>
                  </a:lnTo>
                  <a:lnTo>
                    <a:pt x="2138" y="4254"/>
                  </a:lnTo>
                  <a:lnTo>
                    <a:pt x="2691" y="4492"/>
                  </a:lnTo>
                  <a:lnTo>
                    <a:pt x="3245" y="4709"/>
                  </a:lnTo>
                  <a:lnTo>
                    <a:pt x="3819" y="4907"/>
                  </a:lnTo>
                  <a:lnTo>
                    <a:pt x="4393" y="5085"/>
                  </a:lnTo>
                  <a:lnTo>
                    <a:pt x="4967" y="5243"/>
                  </a:lnTo>
                  <a:lnTo>
                    <a:pt x="5560" y="5402"/>
                  </a:lnTo>
                  <a:lnTo>
                    <a:pt x="6154" y="5520"/>
                  </a:lnTo>
                  <a:lnTo>
                    <a:pt x="6747" y="5659"/>
                  </a:lnTo>
                  <a:lnTo>
                    <a:pt x="7341" y="5758"/>
                  </a:lnTo>
                  <a:lnTo>
                    <a:pt x="7954" y="5857"/>
                  </a:lnTo>
                  <a:lnTo>
                    <a:pt x="8547" y="5916"/>
                  </a:lnTo>
                  <a:lnTo>
                    <a:pt x="9161" y="5995"/>
                  </a:lnTo>
                  <a:lnTo>
                    <a:pt x="9774" y="6035"/>
                  </a:lnTo>
                  <a:lnTo>
                    <a:pt x="10368" y="6094"/>
                  </a:lnTo>
                  <a:lnTo>
                    <a:pt x="11594" y="6134"/>
                  </a:lnTo>
                  <a:lnTo>
                    <a:pt x="12801" y="6134"/>
                  </a:lnTo>
                  <a:lnTo>
                    <a:pt x="14008" y="6114"/>
                  </a:lnTo>
                  <a:lnTo>
                    <a:pt x="15195" y="6035"/>
                  </a:lnTo>
                  <a:lnTo>
                    <a:pt x="16382" y="5936"/>
                  </a:lnTo>
                  <a:lnTo>
                    <a:pt x="17529" y="5817"/>
                  </a:lnTo>
                  <a:lnTo>
                    <a:pt x="18637" y="5659"/>
                  </a:lnTo>
                  <a:lnTo>
                    <a:pt x="19745" y="5501"/>
                  </a:lnTo>
                  <a:lnTo>
                    <a:pt x="20794" y="5322"/>
                  </a:lnTo>
                  <a:lnTo>
                    <a:pt x="21803" y="5125"/>
                  </a:lnTo>
                  <a:lnTo>
                    <a:pt x="22772" y="4907"/>
                  </a:lnTo>
                  <a:lnTo>
                    <a:pt x="23682" y="4689"/>
                  </a:lnTo>
                  <a:lnTo>
                    <a:pt x="24553" y="4492"/>
                  </a:lnTo>
                  <a:lnTo>
                    <a:pt x="26076" y="4076"/>
                  </a:lnTo>
                  <a:lnTo>
                    <a:pt x="27342" y="3700"/>
                  </a:lnTo>
                  <a:lnTo>
                    <a:pt x="28292" y="3403"/>
                  </a:lnTo>
                  <a:lnTo>
                    <a:pt x="29083" y="3126"/>
                  </a:lnTo>
                  <a:lnTo>
                    <a:pt x="28272" y="2790"/>
                  </a:lnTo>
                  <a:lnTo>
                    <a:pt x="27481" y="2493"/>
                  </a:lnTo>
                  <a:lnTo>
                    <a:pt x="26669" y="2216"/>
                  </a:lnTo>
                  <a:lnTo>
                    <a:pt x="25898" y="1959"/>
                  </a:lnTo>
                  <a:lnTo>
                    <a:pt x="25106" y="1722"/>
                  </a:lnTo>
                  <a:lnTo>
                    <a:pt x="24335" y="1484"/>
                  </a:lnTo>
                  <a:lnTo>
                    <a:pt x="23583" y="1287"/>
                  </a:lnTo>
                  <a:lnTo>
                    <a:pt x="22831" y="1109"/>
                  </a:lnTo>
                  <a:lnTo>
                    <a:pt x="22099" y="930"/>
                  </a:lnTo>
                  <a:lnTo>
                    <a:pt x="21367" y="772"/>
                  </a:lnTo>
                  <a:lnTo>
                    <a:pt x="20635" y="634"/>
                  </a:lnTo>
                  <a:lnTo>
                    <a:pt x="19923" y="515"/>
                  </a:lnTo>
                  <a:lnTo>
                    <a:pt x="19231" y="396"/>
                  </a:lnTo>
                  <a:lnTo>
                    <a:pt x="18538" y="297"/>
                  </a:lnTo>
                  <a:lnTo>
                    <a:pt x="17866" y="218"/>
                  </a:lnTo>
                  <a:lnTo>
                    <a:pt x="17193" y="159"/>
                  </a:lnTo>
                  <a:lnTo>
                    <a:pt x="15887" y="60"/>
                  </a:lnTo>
                  <a:lnTo>
                    <a:pt x="146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9"/>
            <p:cNvSpPr/>
            <p:nvPr/>
          </p:nvSpPr>
          <p:spPr>
            <a:xfrm>
              <a:off x="3810725" y="4876925"/>
              <a:ext cx="31200" cy="35125"/>
            </a:xfrm>
            <a:custGeom>
              <a:avLst/>
              <a:gdLst/>
              <a:ahLst/>
              <a:cxnLst/>
              <a:rect l="l" t="t" r="r" b="b"/>
              <a:pathLst>
                <a:path w="1248" h="1405" extrusionOk="0">
                  <a:moveTo>
                    <a:pt x="119" y="0"/>
                  </a:moveTo>
                  <a:lnTo>
                    <a:pt x="40" y="20"/>
                  </a:lnTo>
                  <a:lnTo>
                    <a:pt x="1" y="79"/>
                  </a:lnTo>
                  <a:lnTo>
                    <a:pt x="1" y="99"/>
                  </a:lnTo>
                  <a:lnTo>
                    <a:pt x="20" y="119"/>
                  </a:lnTo>
                  <a:lnTo>
                    <a:pt x="40" y="139"/>
                  </a:lnTo>
                  <a:lnTo>
                    <a:pt x="218" y="139"/>
                  </a:lnTo>
                  <a:lnTo>
                    <a:pt x="377" y="159"/>
                  </a:lnTo>
                  <a:lnTo>
                    <a:pt x="535" y="178"/>
                  </a:lnTo>
                  <a:lnTo>
                    <a:pt x="693" y="238"/>
                  </a:lnTo>
                  <a:lnTo>
                    <a:pt x="832" y="297"/>
                  </a:lnTo>
                  <a:lnTo>
                    <a:pt x="950" y="396"/>
                  </a:lnTo>
                  <a:lnTo>
                    <a:pt x="990" y="455"/>
                  </a:lnTo>
                  <a:lnTo>
                    <a:pt x="1010" y="515"/>
                  </a:lnTo>
                  <a:lnTo>
                    <a:pt x="1029" y="594"/>
                  </a:lnTo>
                  <a:lnTo>
                    <a:pt x="1010" y="653"/>
                  </a:lnTo>
                  <a:lnTo>
                    <a:pt x="990" y="772"/>
                  </a:lnTo>
                  <a:lnTo>
                    <a:pt x="911" y="871"/>
                  </a:lnTo>
                  <a:lnTo>
                    <a:pt x="812" y="970"/>
                  </a:lnTo>
                  <a:lnTo>
                    <a:pt x="693" y="1049"/>
                  </a:lnTo>
                  <a:lnTo>
                    <a:pt x="456" y="1207"/>
                  </a:lnTo>
                  <a:lnTo>
                    <a:pt x="238" y="1326"/>
                  </a:lnTo>
                  <a:lnTo>
                    <a:pt x="218" y="1346"/>
                  </a:lnTo>
                  <a:lnTo>
                    <a:pt x="218" y="1365"/>
                  </a:lnTo>
                  <a:lnTo>
                    <a:pt x="258" y="1405"/>
                  </a:lnTo>
                  <a:lnTo>
                    <a:pt x="357" y="1405"/>
                  </a:lnTo>
                  <a:lnTo>
                    <a:pt x="416" y="1385"/>
                  </a:lnTo>
                  <a:lnTo>
                    <a:pt x="673" y="1207"/>
                  </a:lnTo>
                  <a:lnTo>
                    <a:pt x="950" y="1029"/>
                  </a:lnTo>
                  <a:lnTo>
                    <a:pt x="1069" y="930"/>
                  </a:lnTo>
                  <a:lnTo>
                    <a:pt x="1168" y="811"/>
                  </a:lnTo>
                  <a:lnTo>
                    <a:pt x="1227" y="693"/>
                  </a:lnTo>
                  <a:lnTo>
                    <a:pt x="1247" y="614"/>
                  </a:lnTo>
                  <a:lnTo>
                    <a:pt x="1247" y="534"/>
                  </a:lnTo>
                  <a:lnTo>
                    <a:pt x="1247" y="455"/>
                  </a:lnTo>
                  <a:lnTo>
                    <a:pt x="1207" y="376"/>
                  </a:lnTo>
                  <a:lnTo>
                    <a:pt x="1168" y="317"/>
                  </a:lnTo>
                  <a:lnTo>
                    <a:pt x="1109" y="257"/>
                  </a:lnTo>
                  <a:lnTo>
                    <a:pt x="970" y="159"/>
                  </a:lnTo>
                  <a:lnTo>
                    <a:pt x="812" y="99"/>
                  </a:lnTo>
                  <a:lnTo>
                    <a:pt x="614" y="40"/>
                  </a:lnTo>
                  <a:lnTo>
                    <a:pt x="436" y="2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9"/>
            <p:cNvSpPr/>
            <p:nvPr/>
          </p:nvSpPr>
          <p:spPr>
            <a:xfrm>
              <a:off x="3838925" y="4864550"/>
              <a:ext cx="36125" cy="49000"/>
            </a:xfrm>
            <a:custGeom>
              <a:avLst/>
              <a:gdLst/>
              <a:ahLst/>
              <a:cxnLst/>
              <a:rect l="l" t="t" r="r" b="b"/>
              <a:pathLst>
                <a:path w="1445" h="1960" extrusionOk="0">
                  <a:moveTo>
                    <a:pt x="79" y="1"/>
                  </a:moveTo>
                  <a:lnTo>
                    <a:pt x="40" y="20"/>
                  </a:lnTo>
                  <a:lnTo>
                    <a:pt x="20" y="60"/>
                  </a:lnTo>
                  <a:lnTo>
                    <a:pt x="0" y="80"/>
                  </a:lnTo>
                  <a:lnTo>
                    <a:pt x="0" y="119"/>
                  </a:lnTo>
                  <a:lnTo>
                    <a:pt x="20" y="139"/>
                  </a:lnTo>
                  <a:lnTo>
                    <a:pt x="60" y="159"/>
                  </a:lnTo>
                  <a:lnTo>
                    <a:pt x="277" y="159"/>
                  </a:lnTo>
                  <a:lnTo>
                    <a:pt x="436" y="199"/>
                  </a:lnTo>
                  <a:lnTo>
                    <a:pt x="594" y="258"/>
                  </a:lnTo>
                  <a:lnTo>
                    <a:pt x="732" y="317"/>
                  </a:lnTo>
                  <a:lnTo>
                    <a:pt x="851" y="416"/>
                  </a:lnTo>
                  <a:lnTo>
                    <a:pt x="950" y="515"/>
                  </a:lnTo>
                  <a:lnTo>
                    <a:pt x="1049" y="634"/>
                  </a:lnTo>
                  <a:lnTo>
                    <a:pt x="1108" y="752"/>
                  </a:lnTo>
                  <a:lnTo>
                    <a:pt x="1168" y="891"/>
                  </a:lnTo>
                  <a:lnTo>
                    <a:pt x="1187" y="1029"/>
                  </a:lnTo>
                  <a:lnTo>
                    <a:pt x="1207" y="1168"/>
                  </a:lnTo>
                  <a:lnTo>
                    <a:pt x="1187" y="1306"/>
                  </a:lnTo>
                  <a:lnTo>
                    <a:pt x="1148" y="1465"/>
                  </a:lnTo>
                  <a:lnTo>
                    <a:pt x="1069" y="1603"/>
                  </a:lnTo>
                  <a:lnTo>
                    <a:pt x="970" y="1742"/>
                  </a:lnTo>
                  <a:lnTo>
                    <a:pt x="851" y="1860"/>
                  </a:lnTo>
                  <a:lnTo>
                    <a:pt x="831" y="1900"/>
                  </a:lnTo>
                  <a:lnTo>
                    <a:pt x="831" y="1920"/>
                  </a:lnTo>
                  <a:lnTo>
                    <a:pt x="851" y="1939"/>
                  </a:lnTo>
                  <a:lnTo>
                    <a:pt x="871" y="1959"/>
                  </a:lnTo>
                  <a:lnTo>
                    <a:pt x="1009" y="1959"/>
                  </a:lnTo>
                  <a:lnTo>
                    <a:pt x="1029" y="1939"/>
                  </a:lnTo>
                  <a:lnTo>
                    <a:pt x="1187" y="1781"/>
                  </a:lnTo>
                  <a:lnTo>
                    <a:pt x="1306" y="1623"/>
                  </a:lnTo>
                  <a:lnTo>
                    <a:pt x="1385" y="1465"/>
                  </a:lnTo>
                  <a:lnTo>
                    <a:pt x="1425" y="1287"/>
                  </a:lnTo>
                  <a:lnTo>
                    <a:pt x="1445" y="1128"/>
                  </a:lnTo>
                  <a:lnTo>
                    <a:pt x="1425" y="970"/>
                  </a:lnTo>
                  <a:lnTo>
                    <a:pt x="1385" y="812"/>
                  </a:lnTo>
                  <a:lnTo>
                    <a:pt x="1326" y="654"/>
                  </a:lnTo>
                  <a:lnTo>
                    <a:pt x="1227" y="515"/>
                  </a:lnTo>
                  <a:lnTo>
                    <a:pt x="1128" y="396"/>
                  </a:lnTo>
                  <a:lnTo>
                    <a:pt x="990" y="278"/>
                  </a:lnTo>
                  <a:lnTo>
                    <a:pt x="851" y="179"/>
                  </a:lnTo>
                  <a:lnTo>
                    <a:pt x="693" y="100"/>
                  </a:lnTo>
                  <a:lnTo>
                    <a:pt x="515" y="40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9"/>
            <p:cNvSpPr/>
            <p:nvPr/>
          </p:nvSpPr>
          <p:spPr>
            <a:xfrm>
              <a:off x="3917550" y="4819550"/>
              <a:ext cx="433300" cy="98950"/>
            </a:xfrm>
            <a:custGeom>
              <a:avLst/>
              <a:gdLst/>
              <a:ahLst/>
              <a:cxnLst/>
              <a:rect l="l" t="t" r="r" b="b"/>
              <a:pathLst>
                <a:path w="17332" h="3958" extrusionOk="0">
                  <a:moveTo>
                    <a:pt x="7697" y="0"/>
                  </a:moveTo>
                  <a:lnTo>
                    <a:pt x="6371" y="40"/>
                  </a:lnTo>
                  <a:lnTo>
                    <a:pt x="5066" y="99"/>
                  </a:lnTo>
                  <a:lnTo>
                    <a:pt x="3819" y="198"/>
                  </a:lnTo>
                  <a:lnTo>
                    <a:pt x="3186" y="258"/>
                  </a:lnTo>
                  <a:lnTo>
                    <a:pt x="2573" y="337"/>
                  </a:lnTo>
                  <a:lnTo>
                    <a:pt x="1940" y="436"/>
                  </a:lnTo>
                  <a:lnTo>
                    <a:pt x="1307" y="535"/>
                  </a:lnTo>
                  <a:lnTo>
                    <a:pt x="693" y="653"/>
                  </a:lnTo>
                  <a:lnTo>
                    <a:pt x="80" y="792"/>
                  </a:lnTo>
                  <a:lnTo>
                    <a:pt x="41" y="792"/>
                  </a:lnTo>
                  <a:lnTo>
                    <a:pt x="1" y="831"/>
                  </a:lnTo>
                  <a:lnTo>
                    <a:pt x="1" y="851"/>
                  </a:lnTo>
                  <a:lnTo>
                    <a:pt x="1" y="871"/>
                  </a:lnTo>
                  <a:lnTo>
                    <a:pt x="1" y="910"/>
                  </a:lnTo>
                  <a:lnTo>
                    <a:pt x="41" y="930"/>
                  </a:lnTo>
                  <a:lnTo>
                    <a:pt x="120" y="930"/>
                  </a:lnTo>
                  <a:lnTo>
                    <a:pt x="852" y="772"/>
                  </a:lnTo>
                  <a:lnTo>
                    <a:pt x="1584" y="614"/>
                  </a:lnTo>
                  <a:lnTo>
                    <a:pt x="2335" y="495"/>
                  </a:lnTo>
                  <a:lnTo>
                    <a:pt x="3087" y="396"/>
                  </a:lnTo>
                  <a:lnTo>
                    <a:pt x="3839" y="317"/>
                  </a:lnTo>
                  <a:lnTo>
                    <a:pt x="4591" y="238"/>
                  </a:lnTo>
                  <a:lnTo>
                    <a:pt x="5343" y="198"/>
                  </a:lnTo>
                  <a:lnTo>
                    <a:pt x="6114" y="159"/>
                  </a:lnTo>
                  <a:lnTo>
                    <a:pt x="6866" y="139"/>
                  </a:lnTo>
                  <a:lnTo>
                    <a:pt x="8389" y="139"/>
                  </a:lnTo>
                  <a:lnTo>
                    <a:pt x="9141" y="178"/>
                  </a:lnTo>
                  <a:lnTo>
                    <a:pt x="9893" y="218"/>
                  </a:lnTo>
                  <a:lnTo>
                    <a:pt x="10645" y="258"/>
                  </a:lnTo>
                  <a:lnTo>
                    <a:pt x="11396" y="337"/>
                  </a:lnTo>
                  <a:lnTo>
                    <a:pt x="12148" y="416"/>
                  </a:lnTo>
                  <a:lnTo>
                    <a:pt x="12623" y="475"/>
                  </a:lnTo>
                  <a:lnTo>
                    <a:pt x="13454" y="594"/>
                  </a:lnTo>
                  <a:lnTo>
                    <a:pt x="13949" y="673"/>
                  </a:lnTo>
                  <a:lnTo>
                    <a:pt x="14463" y="792"/>
                  </a:lnTo>
                  <a:lnTo>
                    <a:pt x="14977" y="910"/>
                  </a:lnTo>
                  <a:lnTo>
                    <a:pt x="15472" y="1049"/>
                  </a:lnTo>
                  <a:lnTo>
                    <a:pt x="15927" y="1187"/>
                  </a:lnTo>
                  <a:lnTo>
                    <a:pt x="16342" y="1365"/>
                  </a:lnTo>
                  <a:lnTo>
                    <a:pt x="16520" y="1464"/>
                  </a:lnTo>
                  <a:lnTo>
                    <a:pt x="16679" y="1543"/>
                  </a:lnTo>
                  <a:lnTo>
                    <a:pt x="16817" y="1642"/>
                  </a:lnTo>
                  <a:lnTo>
                    <a:pt x="16916" y="1761"/>
                  </a:lnTo>
                  <a:lnTo>
                    <a:pt x="16995" y="1860"/>
                  </a:lnTo>
                  <a:lnTo>
                    <a:pt x="17035" y="1979"/>
                  </a:lnTo>
                  <a:lnTo>
                    <a:pt x="17055" y="2097"/>
                  </a:lnTo>
                  <a:lnTo>
                    <a:pt x="17035" y="2216"/>
                  </a:lnTo>
                  <a:lnTo>
                    <a:pt x="16975" y="2335"/>
                  </a:lnTo>
                  <a:lnTo>
                    <a:pt x="16877" y="2473"/>
                  </a:lnTo>
                  <a:lnTo>
                    <a:pt x="16718" y="2612"/>
                  </a:lnTo>
                  <a:lnTo>
                    <a:pt x="16520" y="2750"/>
                  </a:lnTo>
                  <a:lnTo>
                    <a:pt x="16224" y="2928"/>
                  </a:lnTo>
                  <a:lnTo>
                    <a:pt x="15907" y="3106"/>
                  </a:lnTo>
                  <a:lnTo>
                    <a:pt x="15571" y="3245"/>
                  </a:lnTo>
                  <a:lnTo>
                    <a:pt x="15234" y="3383"/>
                  </a:lnTo>
                  <a:lnTo>
                    <a:pt x="14898" y="3502"/>
                  </a:lnTo>
                  <a:lnTo>
                    <a:pt x="14542" y="3601"/>
                  </a:lnTo>
                  <a:lnTo>
                    <a:pt x="13869" y="3799"/>
                  </a:lnTo>
                  <a:lnTo>
                    <a:pt x="13830" y="3819"/>
                  </a:lnTo>
                  <a:lnTo>
                    <a:pt x="13790" y="3838"/>
                  </a:lnTo>
                  <a:lnTo>
                    <a:pt x="13770" y="3878"/>
                  </a:lnTo>
                  <a:lnTo>
                    <a:pt x="13770" y="3898"/>
                  </a:lnTo>
                  <a:lnTo>
                    <a:pt x="13790" y="3918"/>
                  </a:lnTo>
                  <a:lnTo>
                    <a:pt x="13810" y="3937"/>
                  </a:lnTo>
                  <a:lnTo>
                    <a:pt x="13850" y="3957"/>
                  </a:lnTo>
                  <a:lnTo>
                    <a:pt x="13909" y="3937"/>
                  </a:lnTo>
                  <a:lnTo>
                    <a:pt x="14641" y="3720"/>
                  </a:lnTo>
                  <a:lnTo>
                    <a:pt x="15017" y="3601"/>
                  </a:lnTo>
                  <a:lnTo>
                    <a:pt x="15393" y="3463"/>
                  </a:lnTo>
                  <a:lnTo>
                    <a:pt x="15749" y="3324"/>
                  </a:lnTo>
                  <a:lnTo>
                    <a:pt x="16105" y="3146"/>
                  </a:lnTo>
                  <a:lnTo>
                    <a:pt x="16461" y="2968"/>
                  </a:lnTo>
                  <a:lnTo>
                    <a:pt x="16797" y="2770"/>
                  </a:lnTo>
                  <a:lnTo>
                    <a:pt x="17015" y="2592"/>
                  </a:lnTo>
                  <a:lnTo>
                    <a:pt x="17193" y="2434"/>
                  </a:lnTo>
                  <a:lnTo>
                    <a:pt x="17252" y="2335"/>
                  </a:lnTo>
                  <a:lnTo>
                    <a:pt x="17292" y="2256"/>
                  </a:lnTo>
                  <a:lnTo>
                    <a:pt x="17312" y="2177"/>
                  </a:lnTo>
                  <a:lnTo>
                    <a:pt x="17332" y="2097"/>
                  </a:lnTo>
                  <a:lnTo>
                    <a:pt x="17332" y="2038"/>
                  </a:lnTo>
                  <a:lnTo>
                    <a:pt x="17332" y="1959"/>
                  </a:lnTo>
                  <a:lnTo>
                    <a:pt x="17272" y="1820"/>
                  </a:lnTo>
                  <a:lnTo>
                    <a:pt x="17173" y="1682"/>
                  </a:lnTo>
                  <a:lnTo>
                    <a:pt x="17055" y="1543"/>
                  </a:lnTo>
                  <a:lnTo>
                    <a:pt x="16896" y="1425"/>
                  </a:lnTo>
                  <a:lnTo>
                    <a:pt x="16738" y="1326"/>
                  </a:lnTo>
                  <a:lnTo>
                    <a:pt x="16540" y="1227"/>
                  </a:lnTo>
                  <a:lnTo>
                    <a:pt x="16342" y="1128"/>
                  </a:lnTo>
                  <a:lnTo>
                    <a:pt x="15927" y="970"/>
                  </a:lnTo>
                  <a:lnTo>
                    <a:pt x="15551" y="851"/>
                  </a:lnTo>
                  <a:lnTo>
                    <a:pt x="14938" y="693"/>
                  </a:lnTo>
                  <a:lnTo>
                    <a:pt x="14285" y="535"/>
                  </a:lnTo>
                  <a:lnTo>
                    <a:pt x="13652" y="416"/>
                  </a:lnTo>
                  <a:lnTo>
                    <a:pt x="12999" y="297"/>
                  </a:lnTo>
                  <a:lnTo>
                    <a:pt x="12346" y="218"/>
                  </a:lnTo>
                  <a:lnTo>
                    <a:pt x="11673" y="139"/>
                  </a:lnTo>
                  <a:lnTo>
                    <a:pt x="11021" y="79"/>
                  </a:lnTo>
                  <a:lnTo>
                    <a:pt x="10348" y="40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9"/>
            <p:cNvSpPr/>
            <p:nvPr/>
          </p:nvSpPr>
          <p:spPr>
            <a:xfrm>
              <a:off x="3966025" y="4844275"/>
              <a:ext cx="282950" cy="63325"/>
            </a:xfrm>
            <a:custGeom>
              <a:avLst/>
              <a:gdLst/>
              <a:ahLst/>
              <a:cxnLst/>
              <a:rect l="l" t="t" r="r" b="b"/>
              <a:pathLst>
                <a:path w="11318" h="2533" extrusionOk="0">
                  <a:moveTo>
                    <a:pt x="3799" y="1"/>
                  </a:moveTo>
                  <a:lnTo>
                    <a:pt x="2889" y="20"/>
                  </a:lnTo>
                  <a:lnTo>
                    <a:pt x="1979" y="60"/>
                  </a:lnTo>
                  <a:lnTo>
                    <a:pt x="159" y="139"/>
                  </a:lnTo>
                  <a:lnTo>
                    <a:pt x="21" y="198"/>
                  </a:lnTo>
                  <a:lnTo>
                    <a:pt x="1" y="218"/>
                  </a:lnTo>
                  <a:lnTo>
                    <a:pt x="60" y="218"/>
                  </a:lnTo>
                  <a:lnTo>
                    <a:pt x="1663" y="139"/>
                  </a:lnTo>
                  <a:lnTo>
                    <a:pt x="3285" y="99"/>
                  </a:lnTo>
                  <a:lnTo>
                    <a:pt x="4927" y="99"/>
                  </a:lnTo>
                  <a:lnTo>
                    <a:pt x="6529" y="139"/>
                  </a:lnTo>
                  <a:lnTo>
                    <a:pt x="7162" y="179"/>
                  </a:lnTo>
                  <a:lnTo>
                    <a:pt x="8013" y="258"/>
                  </a:lnTo>
                  <a:lnTo>
                    <a:pt x="8508" y="317"/>
                  </a:lnTo>
                  <a:lnTo>
                    <a:pt x="8983" y="396"/>
                  </a:lnTo>
                  <a:lnTo>
                    <a:pt x="9457" y="475"/>
                  </a:lnTo>
                  <a:lnTo>
                    <a:pt x="9912" y="594"/>
                  </a:lnTo>
                  <a:lnTo>
                    <a:pt x="10308" y="733"/>
                  </a:lnTo>
                  <a:lnTo>
                    <a:pt x="10486" y="812"/>
                  </a:lnTo>
                  <a:lnTo>
                    <a:pt x="10644" y="891"/>
                  </a:lnTo>
                  <a:lnTo>
                    <a:pt x="10783" y="990"/>
                  </a:lnTo>
                  <a:lnTo>
                    <a:pt x="10902" y="1089"/>
                  </a:lnTo>
                  <a:lnTo>
                    <a:pt x="11001" y="1188"/>
                  </a:lnTo>
                  <a:lnTo>
                    <a:pt x="11060" y="1306"/>
                  </a:lnTo>
                  <a:lnTo>
                    <a:pt x="11099" y="1425"/>
                  </a:lnTo>
                  <a:lnTo>
                    <a:pt x="11099" y="1563"/>
                  </a:lnTo>
                  <a:lnTo>
                    <a:pt x="11060" y="1682"/>
                  </a:lnTo>
                  <a:lnTo>
                    <a:pt x="10981" y="1840"/>
                  </a:lnTo>
                  <a:lnTo>
                    <a:pt x="10882" y="1999"/>
                  </a:lnTo>
                  <a:lnTo>
                    <a:pt x="10724" y="2157"/>
                  </a:lnTo>
                  <a:lnTo>
                    <a:pt x="10526" y="2335"/>
                  </a:lnTo>
                  <a:lnTo>
                    <a:pt x="10288" y="2513"/>
                  </a:lnTo>
                  <a:lnTo>
                    <a:pt x="10288" y="2533"/>
                  </a:lnTo>
                  <a:lnTo>
                    <a:pt x="10447" y="2533"/>
                  </a:lnTo>
                  <a:lnTo>
                    <a:pt x="10486" y="2513"/>
                  </a:lnTo>
                  <a:lnTo>
                    <a:pt x="10724" y="2335"/>
                  </a:lnTo>
                  <a:lnTo>
                    <a:pt x="10902" y="2157"/>
                  </a:lnTo>
                  <a:lnTo>
                    <a:pt x="11060" y="2018"/>
                  </a:lnTo>
                  <a:lnTo>
                    <a:pt x="11179" y="1860"/>
                  </a:lnTo>
                  <a:lnTo>
                    <a:pt x="11258" y="1722"/>
                  </a:lnTo>
                  <a:lnTo>
                    <a:pt x="11297" y="1583"/>
                  </a:lnTo>
                  <a:lnTo>
                    <a:pt x="11317" y="1465"/>
                  </a:lnTo>
                  <a:lnTo>
                    <a:pt x="11317" y="1346"/>
                  </a:lnTo>
                  <a:lnTo>
                    <a:pt x="11278" y="1227"/>
                  </a:lnTo>
                  <a:lnTo>
                    <a:pt x="11218" y="1128"/>
                  </a:lnTo>
                  <a:lnTo>
                    <a:pt x="11139" y="1029"/>
                  </a:lnTo>
                  <a:lnTo>
                    <a:pt x="11040" y="950"/>
                  </a:lnTo>
                  <a:lnTo>
                    <a:pt x="10921" y="851"/>
                  </a:lnTo>
                  <a:lnTo>
                    <a:pt x="10783" y="772"/>
                  </a:lnTo>
                  <a:lnTo>
                    <a:pt x="10466" y="634"/>
                  </a:lnTo>
                  <a:lnTo>
                    <a:pt x="10090" y="515"/>
                  </a:lnTo>
                  <a:lnTo>
                    <a:pt x="9695" y="416"/>
                  </a:lnTo>
                  <a:lnTo>
                    <a:pt x="9279" y="317"/>
                  </a:lnTo>
                  <a:lnTo>
                    <a:pt x="8864" y="258"/>
                  </a:lnTo>
                  <a:lnTo>
                    <a:pt x="8073" y="159"/>
                  </a:lnTo>
                  <a:lnTo>
                    <a:pt x="7459" y="99"/>
                  </a:lnTo>
                  <a:lnTo>
                    <a:pt x="6549" y="60"/>
                  </a:lnTo>
                  <a:lnTo>
                    <a:pt x="5639" y="20"/>
                  </a:lnTo>
                  <a:lnTo>
                    <a:pt x="47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9"/>
            <p:cNvSpPr/>
            <p:nvPr/>
          </p:nvSpPr>
          <p:spPr>
            <a:xfrm>
              <a:off x="3547100" y="4664250"/>
              <a:ext cx="257225" cy="233475"/>
            </a:xfrm>
            <a:custGeom>
              <a:avLst/>
              <a:gdLst/>
              <a:ahLst/>
              <a:cxnLst/>
              <a:rect l="l" t="t" r="r" b="b"/>
              <a:pathLst>
                <a:path w="10289" h="9339" extrusionOk="0">
                  <a:moveTo>
                    <a:pt x="3067" y="0"/>
                  </a:moveTo>
                  <a:lnTo>
                    <a:pt x="2870" y="40"/>
                  </a:lnTo>
                  <a:lnTo>
                    <a:pt x="2672" y="99"/>
                  </a:lnTo>
                  <a:lnTo>
                    <a:pt x="2494" y="178"/>
                  </a:lnTo>
                  <a:lnTo>
                    <a:pt x="2316" y="277"/>
                  </a:lnTo>
                  <a:lnTo>
                    <a:pt x="2157" y="396"/>
                  </a:lnTo>
                  <a:lnTo>
                    <a:pt x="2019" y="534"/>
                  </a:lnTo>
                  <a:lnTo>
                    <a:pt x="1880" y="693"/>
                  </a:lnTo>
                  <a:lnTo>
                    <a:pt x="1762" y="851"/>
                  </a:lnTo>
                  <a:lnTo>
                    <a:pt x="1643" y="1029"/>
                  </a:lnTo>
                  <a:lnTo>
                    <a:pt x="1544" y="1207"/>
                  </a:lnTo>
                  <a:lnTo>
                    <a:pt x="1366" y="1167"/>
                  </a:lnTo>
                  <a:lnTo>
                    <a:pt x="1188" y="1128"/>
                  </a:lnTo>
                  <a:lnTo>
                    <a:pt x="951" y="1108"/>
                  </a:lnTo>
                  <a:lnTo>
                    <a:pt x="733" y="1128"/>
                  </a:lnTo>
                  <a:lnTo>
                    <a:pt x="535" y="1187"/>
                  </a:lnTo>
                  <a:lnTo>
                    <a:pt x="357" y="1286"/>
                  </a:lnTo>
                  <a:lnTo>
                    <a:pt x="278" y="1365"/>
                  </a:lnTo>
                  <a:lnTo>
                    <a:pt x="199" y="1425"/>
                  </a:lnTo>
                  <a:lnTo>
                    <a:pt x="139" y="1504"/>
                  </a:lnTo>
                  <a:lnTo>
                    <a:pt x="100" y="1603"/>
                  </a:lnTo>
                  <a:lnTo>
                    <a:pt x="41" y="1702"/>
                  </a:lnTo>
                  <a:lnTo>
                    <a:pt x="21" y="1801"/>
                  </a:lnTo>
                  <a:lnTo>
                    <a:pt x="1" y="1919"/>
                  </a:lnTo>
                  <a:lnTo>
                    <a:pt x="1" y="2038"/>
                  </a:lnTo>
                  <a:lnTo>
                    <a:pt x="21" y="2295"/>
                  </a:lnTo>
                  <a:lnTo>
                    <a:pt x="100" y="2572"/>
                  </a:lnTo>
                  <a:lnTo>
                    <a:pt x="219" y="2869"/>
                  </a:lnTo>
                  <a:lnTo>
                    <a:pt x="357" y="3166"/>
                  </a:lnTo>
                  <a:lnTo>
                    <a:pt x="258" y="3482"/>
                  </a:lnTo>
                  <a:lnTo>
                    <a:pt x="199" y="3799"/>
                  </a:lnTo>
                  <a:lnTo>
                    <a:pt x="159" y="4115"/>
                  </a:lnTo>
                  <a:lnTo>
                    <a:pt x="139" y="4452"/>
                  </a:lnTo>
                  <a:lnTo>
                    <a:pt x="139" y="4748"/>
                  </a:lnTo>
                  <a:lnTo>
                    <a:pt x="159" y="5045"/>
                  </a:lnTo>
                  <a:lnTo>
                    <a:pt x="219" y="5302"/>
                  </a:lnTo>
                  <a:lnTo>
                    <a:pt x="298" y="5520"/>
                  </a:lnTo>
                  <a:lnTo>
                    <a:pt x="357" y="5678"/>
                  </a:lnTo>
                  <a:lnTo>
                    <a:pt x="436" y="5797"/>
                  </a:lnTo>
                  <a:lnTo>
                    <a:pt x="535" y="5896"/>
                  </a:lnTo>
                  <a:lnTo>
                    <a:pt x="654" y="5995"/>
                  </a:lnTo>
                  <a:lnTo>
                    <a:pt x="773" y="6054"/>
                  </a:lnTo>
                  <a:lnTo>
                    <a:pt x="911" y="6094"/>
                  </a:lnTo>
                  <a:lnTo>
                    <a:pt x="1049" y="6133"/>
                  </a:lnTo>
                  <a:lnTo>
                    <a:pt x="1188" y="6153"/>
                  </a:lnTo>
                  <a:lnTo>
                    <a:pt x="1326" y="6153"/>
                  </a:lnTo>
                  <a:lnTo>
                    <a:pt x="1485" y="6133"/>
                  </a:lnTo>
                  <a:lnTo>
                    <a:pt x="1643" y="6094"/>
                  </a:lnTo>
                  <a:lnTo>
                    <a:pt x="1801" y="6054"/>
                  </a:lnTo>
                  <a:lnTo>
                    <a:pt x="2098" y="5935"/>
                  </a:lnTo>
                  <a:lnTo>
                    <a:pt x="2395" y="5777"/>
                  </a:lnTo>
                  <a:lnTo>
                    <a:pt x="2434" y="5896"/>
                  </a:lnTo>
                  <a:lnTo>
                    <a:pt x="2494" y="5995"/>
                  </a:lnTo>
                  <a:lnTo>
                    <a:pt x="2573" y="6074"/>
                  </a:lnTo>
                  <a:lnTo>
                    <a:pt x="2652" y="6133"/>
                  </a:lnTo>
                  <a:lnTo>
                    <a:pt x="2751" y="6173"/>
                  </a:lnTo>
                  <a:lnTo>
                    <a:pt x="2889" y="6193"/>
                  </a:lnTo>
                  <a:lnTo>
                    <a:pt x="3028" y="6193"/>
                  </a:lnTo>
                  <a:lnTo>
                    <a:pt x="3186" y="6153"/>
                  </a:lnTo>
                  <a:lnTo>
                    <a:pt x="3384" y="6074"/>
                  </a:lnTo>
                  <a:lnTo>
                    <a:pt x="3661" y="5896"/>
                  </a:lnTo>
                  <a:lnTo>
                    <a:pt x="3799" y="5797"/>
                  </a:lnTo>
                  <a:lnTo>
                    <a:pt x="3918" y="5698"/>
                  </a:lnTo>
                  <a:lnTo>
                    <a:pt x="4017" y="5579"/>
                  </a:lnTo>
                  <a:lnTo>
                    <a:pt x="4096" y="5480"/>
                  </a:lnTo>
                  <a:lnTo>
                    <a:pt x="4709" y="5777"/>
                  </a:lnTo>
                  <a:lnTo>
                    <a:pt x="5283" y="6094"/>
                  </a:lnTo>
                  <a:lnTo>
                    <a:pt x="5837" y="6430"/>
                  </a:lnTo>
                  <a:lnTo>
                    <a:pt x="6371" y="6747"/>
                  </a:lnTo>
                  <a:lnTo>
                    <a:pt x="6866" y="7083"/>
                  </a:lnTo>
                  <a:lnTo>
                    <a:pt x="7341" y="7399"/>
                  </a:lnTo>
                  <a:lnTo>
                    <a:pt x="8172" y="8013"/>
                  </a:lnTo>
                  <a:lnTo>
                    <a:pt x="8824" y="8527"/>
                  </a:lnTo>
                  <a:lnTo>
                    <a:pt x="9339" y="8962"/>
                  </a:lnTo>
                  <a:lnTo>
                    <a:pt x="9754" y="9338"/>
                  </a:lnTo>
                  <a:lnTo>
                    <a:pt x="10288" y="9160"/>
                  </a:lnTo>
                  <a:lnTo>
                    <a:pt x="9952" y="8586"/>
                  </a:lnTo>
                  <a:lnTo>
                    <a:pt x="9596" y="8052"/>
                  </a:lnTo>
                  <a:lnTo>
                    <a:pt x="9260" y="7558"/>
                  </a:lnTo>
                  <a:lnTo>
                    <a:pt x="8904" y="7083"/>
                  </a:lnTo>
                  <a:lnTo>
                    <a:pt x="8548" y="6648"/>
                  </a:lnTo>
                  <a:lnTo>
                    <a:pt x="8191" y="6232"/>
                  </a:lnTo>
                  <a:lnTo>
                    <a:pt x="7835" y="5856"/>
                  </a:lnTo>
                  <a:lnTo>
                    <a:pt x="7479" y="5520"/>
                  </a:lnTo>
                  <a:lnTo>
                    <a:pt x="7143" y="5203"/>
                  </a:lnTo>
                  <a:lnTo>
                    <a:pt x="6807" y="4907"/>
                  </a:lnTo>
                  <a:lnTo>
                    <a:pt x="6470" y="4649"/>
                  </a:lnTo>
                  <a:lnTo>
                    <a:pt x="6154" y="4412"/>
                  </a:lnTo>
                  <a:lnTo>
                    <a:pt x="5857" y="4194"/>
                  </a:lnTo>
                  <a:lnTo>
                    <a:pt x="5560" y="3997"/>
                  </a:lnTo>
                  <a:lnTo>
                    <a:pt x="5026" y="3680"/>
                  </a:lnTo>
                  <a:lnTo>
                    <a:pt x="5066" y="3383"/>
                  </a:lnTo>
                  <a:lnTo>
                    <a:pt x="5085" y="3245"/>
                  </a:lnTo>
                  <a:lnTo>
                    <a:pt x="5066" y="3106"/>
                  </a:lnTo>
                  <a:lnTo>
                    <a:pt x="5046" y="2948"/>
                  </a:lnTo>
                  <a:lnTo>
                    <a:pt x="5006" y="2810"/>
                  </a:lnTo>
                  <a:lnTo>
                    <a:pt x="4947" y="2671"/>
                  </a:lnTo>
                  <a:lnTo>
                    <a:pt x="4888" y="2552"/>
                  </a:lnTo>
                  <a:lnTo>
                    <a:pt x="4808" y="2453"/>
                  </a:lnTo>
                  <a:lnTo>
                    <a:pt x="4690" y="2374"/>
                  </a:lnTo>
                  <a:lnTo>
                    <a:pt x="4571" y="2315"/>
                  </a:lnTo>
                  <a:lnTo>
                    <a:pt x="4413" y="2275"/>
                  </a:lnTo>
                  <a:lnTo>
                    <a:pt x="4472" y="1860"/>
                  </a:lnTo>
                  <a:lnTo>
                    <a:pt x="4512" y="1524"/>
                  </a:lnTo>
                  <a:lnTo>
                    <a:pt x="4512" y="1326"/>
                  </a:lnTo>
                  <a:lnTo>
                    <a:pt x="4492" y="1148"/>
                  </a:lnTo>
                  <a:lnTo>
                    <a:pt x="4452" y="970"/>
                  </a:lnTo>
                  <a:lnTo>
                    <a:pt x="4393" y="792"/>
                  </a:lnTo>
                  <a:lnTo>
                    <a:pt x="4314" y="633"/>
                  </a:lnTo>
                  <a:lnTo>
                    <a:pt x="4235" y="495"/>
                  </a:lnTo>
                  <a:lnTo>
                    <a:pt x="4136" y="376"/>
                  </a:lnTo>
                  <a:lnTo>
                    <a:pt x="4017" y="257"/>
                  </a:lnTo>
                  <a:lnTo>
                    <a:pt x="3898" y="178"/>
                  </a:lnTo>
                  <a:lnTo>
                    <a:pt x="3760" y="99"/>
                  </a:lnTo>
                  <a:lnTo>
                    <a:pt x="3602" y="40"/>
                  </a:lnTo>
                  <a:lnTo>
                    <a:pt x="3443" y="20"/>
                  </a:lnTo>
                  <a:lnTo>
                    <a:pt x="3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9"/>
            <p:cNvSpPr/>
            <p:nvPr/>
          </p:nvSpPr>
          <p:spPr>
            <a:xfrm>
              <a:off x="3602500" y="4763150"/>
              <a:ext cx="46525" cy="55425"/>
            </a:xfrm>
            <a:custGeom>
              <a:avLst/>
              <a:gdLst/>
              <a:ahLst/>
              <a:cxnLst/>
              <a:rect l="l" t="t" r="r" b="b"/>
              <a:pathLst>
                <a:path w="1861" h="2217" extrusionOk="0">
                  <a:moveTo>
                    <a:pt x="990" y="1"/>
                  </a:moveTo>
                  <a:lnTo>
                    <a:pt x="911" y="21"/>
                  </a:lnTo>
                  <a:lnTo>
                    <a:pt x="753" y="60"/>
                  </a:lnTo>
                  <a:lnTo>
                    <a:pt x="614" y="139"/>
                  </a:lnTo>
                  <a:lnTo>
                    <a:pt x="476" y="238"/>
                  </a:lnTo>
                  <a:lnTo>
                    <a:pt x="357" y="337"/>
                  </a:lnTo>
                  <a:lnTo>
                    <a:pt x="199" y="535"/>
                  </a:lnTo>
                  <a:lnTo>
                    <a:pt x="100" y="773"/>
                  </a:lnTo>
                  <a:lnTo>
                    <a:pt x="21" y="1010"/>
                  </a:lnTo>
                  <a:lnTo>
                    <a:pt x="1" y="1247"/>
                  </a:lnTo>
                  <a:lnTo>
                    <a:pt x="1" y="1386"/>
                  </a:lnTo>
                  <a:lnTo>
                    <a:pt x="21" y="1505"/>
                  </a:lnTo>
                  <a:lnTo>
                    <a:pt x="60" y="1623"/>
                  </a:lnTo>
                  <a:lnTo>
                    <a:pt x="100" y="1722"/>
                  </a:lnTo>
                  <a:lnTo>
                    <a:pt x="159" y="1841"/>
                  </a:lnTo>
                  <a:lnTo>
                    <a:pt x="238" y="1940"/>
                  </a:lnTo>
                  <a:lnTo>
                    <a:pt x="317" y="2039"/>
                  </a:lnTo>
                  <a:lnTo>
                    <a:pt x="416" y="2118"/>
                  </a:lnTo>
                  <a:lnTo>
                    <a:pt x="515" y="2177"/>
                  </a:lnTo>
                  <a:lnTo>
                    <a:pt x="614" y="2197"/>
                  </a:lnTo>
                  <a:lnTo>
                    <a:pt x="713" y="2217"/>
                  </a:lnTo>
                  <a:lnTo>
                    <a:pt x="832" y="2217"/>
                  </a:lnTo>
                  <a:lnTo>
                    <a:pt x="931" y="2197"/>
                  </a:lnTo>
                  <a:lnTo>
                    <a:pt x="1029" y="2177"/>
                  </a:lnTo>
                  <a:lnTo>
                    <a:pt x="1247" y="2078"/>
                  </a:lnTo>
                  <a:lnTo>
                    <a:pt x="1445" y="1960"/>
                  </a:lnTo>
                  <a:lnTo>
                    <a:pt x="1623" y="1801"/>
                  </a:lnTo>
                  <a:lnTo>
                    <a:pt x="1761" y="1623"/>
                  </a:lnTo>
                  <a:lnTo>
                    <a:pt x="1860" y="1465"/>
                  </a:lnTo>
                  <a:lnTo>
                    <a:pt x="1841" y="1445"/>
                  </a:lnTo>
                  <a:lnTo>
                    <a:pt x="1761" y="1445"/>
                  </a:lnTo>
                  <a:lnTo>
                    <a:pt x="1742" y="1465"/>
                  </a:lnTo>
                  <a:lnTo>
                    <a:pt x="1643" y="1643"/>
                  </a:lnTo>
                  <a:lnTo>
                    <a:pt x="1504" y="1821"/>
                  </a:lnTo>
                  <a:lnTo>
                    <a:pt x="1326" y="1960"/>
                  </a:lnTo>
                  <a:lnTo>
                    <a:pt x="1128" y="2059"/>
                  </a:lnTo>
                  <a:lnTo>
                    <a:pt x="1029" y="2098"/>
                  </a:lnTo>
                  <a:lnTo>
                    <a:pt x="931" y="2118"/>
                  </a:lnTo>
                  <a:lnTo>
                    <a:pt x="832" y="2138"/>
                  </a:lnTo>
                  <a:lnTo>
                    <a:pt x="733" y="2118"/>
                  </a:lnTo>
                  <a:lnTo>
                    <a:pt x="634" y="2098"/>
                  </a:lnTo>
                  <a:lnTo>
                    <a:pt x="535" y="2059"/>
                  </a:lnTo>
                  <a:lnTo>
                    <a:pt x="436" y="1999"/>
                  </a:lnTo>
                  <a:lnTo>
                    <a:pt x="357" y="1920"/>
                  </a:lnTo>
                  <a:lnTo>
                    <a:pt x="278" y="1821"/>
                  </a:lnTo>
                  <a:lnTo>
                    <a:pt x="218" y="1702"/>
                  </a:lnTo>
                  <a:lnTo>
                    <a:pt x="159" y="1564"/>
                  </a:lnTo>
                  <a:lnTo>
                    <a:pt x="119" y="1425"/>
                  </a:lnTo>
                  <a:lnTo>
                    <a:pt x="100" y="1287"/>
                  </a:lnTo>
                  <a:lnTo>
                    <a:pt x="100" y="1148"/>
                  </a:lnTo>
                  <a:lnTo>
                    <a:pt x="119" y="1010"/>
                  </a:lnTo>
                  <a:lnTo>
                    <a:pt x="139" y="871"/>
                  </a:lnTo>
                  <a:lnTo>
                    <a:pt x="238" y="654"/>
                  </a:lnTo>
                  <a:lnTo>
                    <a:pt x="357" y="456"/>
                  </a:lnTo>
                  <a:lnTo>
                    <a:pt x="515" y="258"/>
                  </a:lnTo>
                  <a:lnTo>
                    <a:pt x="693" y="120"/>
                  </a:lnTo>
                  <a:lnTo>
                    <a:pt x="812" y="60"/>
                  </a:lnTo>
                  <a:lnTo>
                    <a:pt x="891" y="41"/>
                  </a:lnTo>
                  <a:lnTo>
                    <a:pt x="970" y="80"/>
                  </a:lnTo>
                  <a:lnTo>
                    <a:pt x="1049" y="120"/>
                  </a:lnTo>
                  <a:lnTo>
                    <a:pt x="1089" y="199"/>
                  </a:lnTo>
                  <a:lnTo>
                    <a:pt x="1128" y="298"/>
                  </a:lnTo>
                  <a:lnTo>
                    <a:pt x="1188" y="456"/>
                  </a:lnTo>
                  <a:lnTo>
                    <a:pt x="1188" y="575"/>
                  </a:lnTo>
                  <a:lnTo>
                    <a:pt x="1148" y="693"/>
                  </a:lnTo>
                  <a:lnTo>
                    <a:pt x="1089" y="792"/>
                  </a:lnTo>
                  <a:lnTo>
                    <a:pt x="1029" y="871"/>
                  </a:lnTo>
                  <a:lnTo>
                    <a:pt x="950" y="911"/>
                  </a:lnTo>
                  <a:lnTo>
                    <a:pt x="891" y="911"/>
                  </a:lnTo>
                  <a:lnTo>
                    <a:pt x="851" y="891"/>
                  </a:lnTo>
                  <a:lnTo>
                    <a:pt x="812" y="871"/>
                  </a:lnTo>
                  <a:lnTo>
                    <a:pt x="772" y="832"/>
                  </a:lnTo>
                  <a:lnTo>
                    <a:pt x="733" y="792"/>
                  </a:lnTo>
                  <a:lnTo>
                    <a:pt x="713" y="713"/>
                  </a:lnTo>
                  <a:lnTo>
                    <a:pt x="693" y="693"/>
                  </a:lnTo>
                  <a:lnTo>
                    <a:pt x="654" y="713"/>
                  </a:lnTo>
                  <a:lnTo>
                    <a:pt x="614" y="713"/>
                  </a:lnTo>
                  <a:lnTo>
                    <a:pt x="594" y="733"/>
                  </a:lnTo>
                  <a:lnTo>
                    <a:pt x="634" y="832"/>
                  </a:lnTo>
                  <a:lnTo>
                    <a:pt x="693" y="911"/>
                  </a:lnTo>
                  <a:lnTo>
                    <a:pt x="733" y="951"/>
                  </a:lnTo>
                  <a:lnTo>
                    <a:pt x="792" y="990"/>
                  </a:lnTo>
                  <a:lnTo>
                    <a:pt x="851" y="1010"/>
                  </a:lnTo>
                  <a:lnTo>
                    <a:pt x="911" y="1010"/>
                  </a:lnTo>
                  <a:lnTo>
                    <a:pt x="970" y="990"/>
                  </a:lnTo>
                  <a:lnTo>
                    <a:pt x="1029" y="951"/>
                  </a:lnTo>
                  <a:lnTo>
                    <a:pt x="1128" y="871"/>
                  </a:lnTo>
                  <a:lnTo>
                    <a:pt x="1227" y="733"/>
                  </a:lnTo>
                  <a:lnTo>
                    <a:pt x="1287" y="594"/>
                  </a:lnTo>
                  <a:lnTo>
                    <a:pt x="1306" y="436"/>
                  </a:lnTo>
                  <a:lnTo>
                    <a:pt x="1287" y="318"/>
                  </a:lnTo>
                  <a:lnTo>
                    <a:pt x="1267" y="219"/>
                  </a:lnTo>
                  <a:lnTo>
                    <a:pt x="1227" y="139"/>
                  </a:lnTo>
                  <a:lnTo>
                    <a:pt x="1188" y="80"/>
                  </a:lnTo>
                  <a:lnTo>
                    <a:pt x="1128" y="41"/>
                  </a:lnTo>
                  <a:lnTo>
                    <a:pt x="1069" y="21"/>
                  </a:lnTo>
                  <a:lnTo>
                    <a:pt x="990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9"/>
            <p:cNvSpPr/>
            <p:nvPr/>
          </p:nvSpPr>
          <p:spPr>
            <a:xfrm>
              <a:off x="3640600" y="4719150"/>
              <a:ext cx="35125" cy="41075"/>
            </a:xfrm>
            <a:custGeom>
              <a:avLst/>
              <a:gdLst/>
              <a:ahLst/>
              <a:cxnLst/>
              <a:rect l="l" t="t" r="r" b="b"/>
              <a:pathLst>
                <a:path w="1405" h="1643" extrusionOk="0">
                  <a:moveTo>
                    <a:pt x="673" y="0"/>
                  </a:moveTo>
                  <a:lnTo>
                    <a:pt x="594" y="20"/>
                  </a:lnTo>
                  <a:lnTo>
                    <a:pt x="534" y="40"/>
                  </a:lnTo>
                  <a:lnTo>
                    <a:pt x="455" y="79"/>
                  </a:lnTo>
                  <a:lnTo>
                    <a:pt x="336" y="178"/>
                  </a:lnTo>
                  <a:lnTo>
                    <a:pt x="218" y="317"/>
                  </a:lnTo>
                  <a:lnTo>
                    <a:pt x="119" y="475"/>
                  </a:lnTo>
                  <a:lnTo>
                    <a:pt x="59" y="633"/>
                  </a:lnTo>
                  <a:lnTo>
                    <a:pt x="20" y="792"/>
                  </a:lnTo>
                  <a:lnTo>
                    <a:pt x="0" y="930"/>
                  </a:lnTo>
                  <a:lnTo>
                    <a:pt x="0" y="1088"/>
                  </a:lnTo>
                  <a:lnTo>
                    <a:pt x="20" y="1247"/>
                  </a:lnTo>
                  <a:lnTo>
                    <a:pt x="59" y="1385"/>
                  </a:lnTo>
                  <a:lnTo>
                    <a:pt x="139" y="1504"/>
                  </a:lnTo>
                  <a:lnTo>
                    <a:pt x="178" y="1543"/>
                  </a:lnTo>
                  <a:lnTo>
                    <a:pt x="237" y="1563"/>
                  </a:lnTo>
                  <a:lnTo>
                    <a:pt x="297" y="1583"/>
                  </a:lnTo>
                  <a:lnTo>
                    <a:pt x="376" y="1563"/>
                  </a:lnTo>
                  <a:lnTo>
                    <a:pt x="455" y="1543"/>
                  </a:lnTo>
                  <a:lnTo>
                    <a:pt x="534" y="1504"/>
                  </a:lnTo>
                  <a:lnTo>
                    <a:pt x="613" y="1444"/>
                  </a:lnTo>
                  <a:lnTo>
                    <a:pt x="693" y="1365"/>
                  </a:lnTo>
                  <a:lnTo>
                    <a:pt x="752" y="1286"/>
                  </a:lnTo>
                  <a:lnTo>
                    <a:pt x="772" y="1207"/>
                  </a:lnTo>
                  <a:lnTo>
                    <a:pt x="811" y="1128"/>
                  </a:lnTo>
                  <a:lnTo>
                    <a:pt x="811" y="1029"/>
                  </a:lnTo>
                  <a:lnTo>
                    <a:pt x="811" y="930"/>
                  </a:lnTo>
                  <a:lnTo>
                    <a:pt x="772" y="831"/>
                  </a:lnTo>
                  <a:lnTo>
                    <a:pt x="752" y="772"/>
                  </a:lnTo>
                  <a:lnTo>
                    <a:pt x="712" y="732"/>
                  </a:lnTo>
                  <a:lnTo>
                    <a:pt x="673" y="712"/>
                  </a:lnTo>
                  <a:lnTo>
                    <a:pt x="633" y="693"/>
                  </a:lnTo>
                  <a:lnTo>
                    <a:pt x="574" y="693"/>
                  </a:lnTo>
                  <a:lnTo>
                    <a:pt x="534" y="712"/>
                  </a:lnTo>
                  <a:lnTo>
                    <a:pt x="435" y="792"/>
                  </a:lnTo>
                  <a:lnTo>
                    <a:pt x="475" y="811"/>
                  </a:lnTo>
                  <a:lnTo>
                    <a:pt x="534" y="792"/>
                  </a:lnTo>
                  <a:lnTo>
                    <a:pt x="574" y="752"/>
                  </a:lnTo>
                  <a:lnTo>
                    <a:pt x="594" y="752"/>
                  </a:lnTo>
                  <a:lnTo>
                    <a:pt x="613" y="772"/>
                  </a:lnTo>
                  <a:lnTo>
                    <a:pt x="633" y="792"/>
                  </a:lnTo>
                  <a:lnTo>
                    <a:pt x="673" y="871"/>
                  </a:lnTo>
                  <a:lnTo>
                    <a:pt x="693" y="930"/>
                  </a:lnTo>
                  <a:lnTo>
                    <a:pt x="693" y="1088"/>
                  </a:lnTo>
                  <a:lnTo>
                    <a:pt x="673" y="1227"/>
                  </a:lnTo>
                  <a:lnTo>
                    <a:pt x="633" y="1306"/>
                  </a:lnTo>
                  <a:lnTo>
                    <a:pt x="594" y="1385"/>
                  </a:lnTo>
                  <a:lnTo>
                    <a:pt x="514" y="1444"/>
                  </a:lnTo>
                  <a:lnTo>
                    <a:pt x="435" y="1484"/>
                  </a:lnTo>
                  <a:lnTo>
                    <a:pt x="356" y="1504"/>
                  </a:lnTo>
                  <a:lnTo>
                    <a:pt x="297" y="1504"/>
                  </a:lnTo>
                  <a:lnTo>
                    <a:pt x="218" y="1464"/>
                  </a:lnTo>
                  <a:lnTo>
                    <a:pt x="158" y="1365"/>
                  </a:lnTo>
                  <a:lnTo>
                    <a:pt x="119" y="1266"/>
                  </a:lnTo>
                  <a:lnTo>
                    <a:pt x="99" y="1167"/>
                  </a:lnTo>
                  <a:lnTo>
                    <a:pt x="99" y="1049"/>
                  </a:lnTo>
                  <a:lnTo>
                    <a:pt x="99" y="930"/>
                  </a:lnTo>
                  <a:lnTo>
                    <a:pt x="139" y="693"/>
                  </a:lnTo>
                  <a:lnTo>
                    <a:pt x="218" y="475"/>
                  </a:lnTo>
                  <a:lnTo>
                    <a:pt x="317" y="297"/>
                  </a:lnTo>
                  <a:lnTo>
                    <a:pt x="376" y="218"/>
                  </a:lnTo>
                  <a:lnTo>
                    <a:pt x="455" y="158"/>
                  </a:lnTo>
                  <a:lnTo>
                    <a:pt x="534" y="99"/>
                  </a:lnTo>
                  <a:lnTo>
                    <a:pt x="613" y="79"/>
                  </a:lnTo>
                  <a:lnTo>
                    <a:pt x="712" y="79"/>
                  </a:lnTo>
                  <a:lnTo>
                    <a:pt x="811" y="119"/>
                  </a:lnTo>
                  <a:lnTo>
                    <a:pt x="910" y="198"/>
                  </a:lnTo>
                  <a:lnTo>
                    <a:pt x="1009" y="277"/>
                  </a:lnTo>
                  <a:lnTo>
                    <a:pt x="1068" y="396"/>
                  </a:lnTo>
                  <a:lnTo>
                    <a:pt x="1128" y="495"/>
                  </a:lnTo>
                  <a:lnTo>
                    <a:pt x="1187" y="633"/>
                  </a:lnTo>
                  <a:lnTo>
                    <a:pt x="1227" y="772"/>
                  </a:lnTo>
                  <a:lnTo>
                    <a:pt x="1266" y="910"/>
                  </a:lnTo>
                  <a:lnTo>
                    <a:pt x="1286" y="1069"/>
                  </a:lnTo>
                  <a:lnTo>
                    <a:pt x="1286" y="1207"/>
                  </a:lnTo>
                  <a:lnTo>
                    <a:pt x="1286" y="1365"/>
                  </a:lnTo>
                  <a:lnTo>
                    <a:pt x="1246" y="1504"/>
                  </a:lnTo>
                  <a:lnTo>
                    <a:pt x="1207" y="1642"/>
                  </a:lnTo>
                  <a:lnTo>
                    <a:pt x="1286" y="1642"/>
                  </a:lnTo>
                  <a:lnTo>
                    <a:pt x="1306" y="1622"/>
                  </a:lnTo>
                  <a:lnTo>
                    <a:pt x="1385" y="1425"/>
                  </a:lnTo>
                  <a:lnTo>
                    <a:pt x="1405" y="1227"/>
                  </a:lnTo>
                  <a:lnTo>
                    <a:pt x="1405" y="1009"/>
                  </a:lnTo>
                  <a:lnTo>
                    <a:pt x="1365" y="792"/>
                  </a:lnTo>
                  <a:lnTo>
                    <a:pt x="1306" y="574"/>
                  </a:lnTo>
                  <a:lnTo>
                    <a:pt x="1207" y="376"/>
                  </a:lnTo>
                  <a:lnTo>
                    <a:pt x="1068" y="198"/>
                  </a:lnTo>
                  <a:lnTo>
                    <a:pt x="1009" y="139"/>
                  </a:lnTo>
                  <a:lnTo>
                    <a:pt x="930" y="79"/>
                  </a:lnTo>
                  <a:lnTo>
                    <a:pt x="831" y="40"/>
                  </a:lnTo>
                  <a:lnTo>
                    <a:pt x="752" y="20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9"/>
            <p:cNvSpPr/>
            <p:nvPr/>
          </p:nvSpPr>
          <p:spPr>
            <a:xfrm>
              <a:off x="3562450" y="4747325"/>
              <a:ext cx="42550" cy="50000"/>
            </a:xfrm>
            <a:custGeom>
              <a:avLst/>
              <a:gdLst/>
              <a:ahLst/>
              <a:cxnLst/>
              <a:rect l="l" t="t" r="r" b="b"/>
              <a:pathLst>
                <a:path w="1702" h="2000" extrusionOk="0">
                  <a:moveTo>
                    <a:pt x="811" y="1"/>
                  </a:moveTo>
                  <a:lnTo>
                    <a:pt x="653" y="21"/>
                  </a:lnTo>
                  <a:lnTo>
                    <a:pt x="515" y="60"/>
                  </a:lnTo>
                  <a:lnTo>
                    <a:pt x="396" y="120"/>
                  </a:lnTo>
                  <a:lnTo>
                    <a:pt x="317" y="179"/>
                  </a:lnTo>
                  <a:lnTo>
                    <a:pt x="238" y="258"/>
                  </a:lnTo>
                  <a:lnTo>
                    <a:pt x="159" y="337"/>
                  </a:lnTo>
                  <a:lnTo>
                    <a:pt x="119" y="416"/>
                  </a:lnTo>
                  <a:lnTo>
                    <a:pt x="40" y="594"/>
                  </a:lnTo>
                  <a:lnTo>
                    <a:pt x="0" y="772"/>
                  </a:lnTo>
                  <a:lnTo>
                    <a:pt x="0" y="970"/>
                  </a:lnTo>
                  <a:lnTo>
                    <a:pt x="40" y="1168"/>
                  </a:lnTo>
                  <a:lnTo>
                    <a:pt x="99" y="1366"/>
                  </a:lnTo>
                  <a:lnTo>
                    <a:pt x="198" y="1544"/>
                  </a:lnTo>
                  <a:lnTo>
                    <a:pt x="257" y="1643"/>
                  </a:lnTo>
                  <a:lnTo>
                    <a:pt x="337" y="1742"/>
                  </a:lnTo>
                  <a:lnTo>
                    <a:pt x="416" y="1801"/>
                  </a:lnTo>
                  <a:lnTo>
                    <a:pt x="495" y="1861"/>
                  </a:lnTo>
                  <a:lnTo>
                    <a:pt x="574" y="1920"/>
                  </a:lnTo>
                  <a:lnTo>
                    <a:pt x="673" y="1960"/>
                  </a:lnTo>
                  <a:lnTo>
                    <a:pt x="851" y="1999"/>
                  </a:lnTo>
                  <a:lnTo>
                    <a:pt x="1049" y="1999"/>
                  </a:lnTo>
                  <a:lnTo>
                    <a:pt x="1247" y="1979"/>
                  </a:lnTo>
                  <a:lnTo>
                    <a:pt x="1464" y="1940"/>
                  </a:lnTo>
                  <a:lnTo>
                    <a:pt x="1662" y="1880"/>
                  </a:lnTo>
                  <a:lnTo>
                    <a:pt x="1702" y="1841"/>
                  </a:lnTo>
                  <a:lnTo>
                    <a:pt x="1682" y="1821"/>
                  </a:lnTo>
                  <a:lnTo>
                    <a:pt x="1623" y="1821"/>
                  </a:lnTo>
                  <a:lnTo>
                    <a:pt x="1444" y="1880"/>
                  </a:lnTo>
                  <a:lnTo>
                    <a:pt x="1286" y="1920"/>
                  </a:lnTo>
                  <a:lnTo>
                    <a:pt x="1128" y="1940"/>
                  </a:lnTo>
                  <a:lnTo>
                    <a:pt x="989" y="1940"/>
                  </a:lnTo>
                  <a:lnTo>
                    <a:pt x="831" y="1920"/>
                  </a:lnTo>
                  <a:lnTo>
                    <a:pt x="693" y="1861"/>
                  </a:lnTo>
                  <a:lnTo>
                    <a:pt x="554" y="1781"/>
                  </a:lnTo>
                  <a:lnTo>
                    <a:pt x="416" y="1663"/>
                  </a:lnTo>
                  <a:lnTo>
                    <a:pt x="337" y="1564"/>
                  </a:lnTo>
                  <a:lnTo>
                    <a:pt x="277" y="1465"/>
                  </a:lnTo>
                  <a:lnTo>
                    <a:pt x="218" y="1366"/>
                  </a:lnTo>
                  <a:lnTo>
                    <a:pt x="178" y="1247"/>
                  </a:lnTo>
                  <a:lnTo>
                    <a:pt x="119" y="1010"/>
                  </a:lnTo>
                  <a:lnTo>
                    <a:pt x="119" y="772"/>
                  </a:lnTo>
                  <a:lnTo>
                    <a:pt x="119" y="634"/>
                  </a:lnTo>
                  <a:lnTo>
                    <a:pt x="178" y="495"/>
                  </a:lnTo>
                  <a:lnTo>
                    <a:pt x="238" y="377"/>
                  </a:lnTo>
                  <a:lnTo>
                    <a:pt x="337" y="278"/>
                  </a:lnTo>
                  <a:lnTo>
                    <a:pt x="435" y="199"/>
                  </a:lnTo>
                  <a:lnTo>
                    <a:pt x="554" y="139"/>
                  </a:lnTo>
                  <a:lnTo>
                    <a:pt x="693" y="100"/>
                  </a:lnTo>
                  <a:lnTo>
                    <a:pt x="831" y="80"/>
                  </a:lnTo>
                  <a:lnTo>
                    <a:pt x="950" y="80"/>
                  </a:lnTo>
                  <a:lnTo>
                    <a:pt x="1049" y="100"/>
                  </a:lnTo>
                  <a:lnTo>
                    <a:pt x="1128" y="139"/>
                  </a:lnTo>
                  <a:lnTo>
                    <a:pt x="1187" y="179"/>
                  </a:lnTo>
                  <a:lnTo>
                    <a:pt x="1227" y="238"/>
                  </a:lnTo>
                  <a:lnTo>
                    <a:pt x="1247" y="317"/>
                  </a:lnTo>
                  <a:lnTo>
                    <a:pt x="1266" y="397"/>
                  </a:lnTo>
                  <a:lnTo>
                    <a:pt x="1266" y="476"/>
                  </a:lnTo>
                  <a:lnTo>
                    <a:pt x="1266" y="555"/>
                  </a:lnTo>
                  <a:lnTo>
                    <a:pt x="1247" y="654"/>
                  </a:lnTo>
                  <a:lnTo>
                    <a:pt x="1207" y="713"/>
                  </a:lnTo>
                  <a:lnTo>
                    <a:pt x="1167" y="792"/>
                  </a:lnTo>
                  <a:lnTo>
                    <a:pt x="1108" y="832"/>
                  </a:lnTo>
                  <a:lnTo>
                    <a:pt x="1049" y="871"/>
                  </a:lnTo>
                  <a:lnTo>
                    <a:pt x="970" y="911"/>
                  </a:lnTo>
                  <a:lnTo>
                    <a:pt x="851" y="911"/>
                  </a:lnTo>
                  <a:lnTo>
                    <a:pt x="811" y="931"/>
                  </a:lnTo>
                  <a:lnTo>
                    <a:pt x="811" y="970"/>
                  </a:lnTo>
                  <a:lnTo>
                    <a:pt x="970" y="970"/>
                  </a:lnTo>
                  <a:lnTo>
                    <a:pt x="1088" y="931"/>
                  </a:lnTo>
                  <a:lnTo>
                    <a:pt x="1187" y="871"/>
                  </a:lnTo>
                  <a:lnTo>
                    <a:pt x="1266" y="772"/>
                  </a:lnTo>
                  <a:lnTo>
                    <a:pt x="1326" y="674"/>
                  </a:lnTo>
                  <a:lnTo>
                    <a:pt x="1365" y="555"/>
                  </a:lnTo>
                  <a:lnTo>
                    <a:pt x="1385" y="436"/>
                  </a:lnTo>
                  <a:lnTo>
                    <a:pt x="1385" y="317"/>
                  </a:lnTo>
                  <a:lnTo>
                    <a:pt x="1365" y="238"/>
                  </a:lnTo>
                  <a:lnTo>
                    <a:pt x="1346" y="179"/>
                  </a:lnTo>
                  <a:lnTo>
                    <a:pt x="1306" y="120"/>
                  </a:lnTo>
                  <a:lnTo>
                    <a:pt x="1247" y="80"/>
                  </a:lnTo>
                  <a:lnTo>
                    <a:pt x="1128" y="21"/>
                  </a:lnTo>
                  <a:lnTo>
                    <a:pt x="970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9"/>
            <p:cNvSpPr/>
            <p:nvPr/>
          </p:nvSpPr>
          <p:spPr>
            <a:xfrm>
              <a:off x="3606950" y="4689950"/>
              <a:ext cx="42075" cy="37125"/>
            </a:xfrm>
            <a:custGeom>
              <a:avLst/>
              <a:gdLst/>
              <a:ahLst/>
              <a:cxnLst/>
              <a:rect l="l" t="t" r="r" b="b"/>
              <a:pathLst>
                <a:path w="1683" h="1485" extrusionOk="0">
                  <a:moveTo>
                    <a:pt x="634" y="1"/>
                  </a:moveTo>
                  <a:lnTo>
                    <a:pt x="535" y="21"/>
                  </a:lnTo>
                  <a:lnTo>
                    <a:pt x="456" y="60"/>
                  </a:lnTo>
                  <a:lnTo>
                    <a:pt x="396" y="100"/>
                  </a:lnTo>
                  <a:lnTo>
                    <a:pt x="278" y="199"/>
                  </a:lnTo>
                  <a:lnTo>
                    <a:pt x="179" y="318"/>
                  </a:lnTo>
                  <a:lnTo>
                    <a:pt x="100" y="476"/>
                  </a:lnTo>
                  <a:lnTo>
                    <a:pt x="40" y="634"/>
                  </a:lnTo>
                  <a:lnTo>
                    <a:pt x="21" y="812"/>
                  </a:lnTo>
                  <a:lnTo>
                    <a:pt x="1" y="970"/>
                  </a:lnTo>
                  <a:lnTo>
                    <a:pt x="1" y="1050"/>
                  </a:lnTo>
                  <a:lnTo>
                    <a:pt x="21" y="1109"/>
                  </a:lnTo>
                  <a:lnTo>
                    <a:pt x="100" y="1247"/>
                  </a:lnTo>
                  <a:lnTo>
                    <a:pt x="199" y="1366"/>
                  </a:lnTo>
                  <a:lnTo>
                    <a:pt x="317" y="1445"/>
                  </a:lnTo>
                  <a:lnTo>
                    <a:pt x="456" y="1485"/>
                  </a:lnTo>
                  <a:lnTo>
                    <a:pt x="594" y="1485"/>
                  </a:lnTo>
                  <a:lnTo>
                    <a:pt x="673" y="1465"/>
                  </a:lnTo>
                  <a:lnTo>
                    <a:pt x="733" y="1425"/>
                  </a:lnTo>
                  <a:lnTo>
                    <a:pt x="792" y="1386"/>
                  </a:lnTo>
                  <a:lnTo>
                    <a:pt x="851" y="1326"/>
                  </a:lnTo>
                  <a:lnTo>
                    <a:pt x="891" y="1247"/>
                  </a:lnTo>
                  <a:lnTo>
                    <a:pt x="911" y="1168"/>
                  </a:lnTo>
                  <a:lnTo>
                    <a:pt x="931" y="1089"/>
                  </a:lnTo>
                  <a:lnTo>
                    <a:pt x="931" y="1010"/>
                  </a:lnTo>
                  <a:lnTo>
                    <a:pt x="911" y="931"/>
                  </a:lnTo>
                  <a:lnTo>
                    <a:pt x="851" y="871"/>
                  </a:lnTo>
                  <a:lnTo>
                    <a:pt x="792" y="832"/>
                  </a:lnTo>
                  <a:lnTo>
                    <a:pt x="713" y="812"/>
                  </a:lnTo>
                  <a:lnTo>
                    <a:pt x="614" y="812"/>
                  </a:lnTo>
                  <a:lnTo>
                    <a:pt x="555" y="852"/>
                  </a:lnTo>
                  <a:lnTo>
                    <a:pt x="515" y="871"/>
                  </a:lnTo>
                  <a:lnTo>
                    <a:pt x="515" y="891"/>
                  </a:lnTo>
                  <a:lnTo>
                    <a:pt x="495" y="931"/>
                  </a:lnTo>
                  <a:lnTo>
                    <a:pt x="515" y="990"/>
                  </a:lnTo>
                  <a:lnTo>
                    <a:pt x="575" y="990"/>
                  </a:lnTo>
                  <a:lnTo>
                    <a:pt x="614" y="970"/>
                  </a:lnTo>
                  <a:lnTo>
                    <a:pt x="634" y="951"/>
                  </a:lnTo>
                  <a:lnTo>
                    <a:pt x="693" y="911"/>
                  </a:lnTo>
                  <a:lnTo>
                    <a:pt x="733" y="891"/>
                  </a:lnTo>
                  <a:lnTo>
                    <a:pt x="772" y="931"/>
                  </a:lnTo>
                  <a:lnTo>
                    <a:pt x="812" y="1010"/>
                  </a:lnTo>
                  <a:lnTo>
                    <a:pt x="832" y="1069"/>
                  </a:lnTo>
                  <a:lnTo>
                    <a:pt x="812" y="1148"/>
                  </a:lnTo>
                  <a:lnTo>
                    <a:pt x="772" y="1287"/>
                  </a:lnTo>
                  <a:lnTo>
                    <a:pt x="753" y="1346"/>
                  </a:lnTo>
                  <a:lnTo>
                    <a:pt x="693" y="1406"/>
                  </a:lnTo>
                  <a:lnTo>
                    <a:pt x="654" y="1445"/>
                  </a:lnTo>
                  <a:lnTo>
                    <a:pt x="614" y="1465"/>
                  </a:lnTo>
                  <a:lnTo>
                    <a:pt x="515" y="1465"/>
                  </a:lnTo>
                  <a:lnTo>
                    <a:pt x="416" y="1425"/>
                  </a:lnTo>
                  <a:lnTo>
                    <a:pt x="317" y="1346"/>
                  </a:lnTo>
                  <a:lnTo>
                    <a:pt x="238" y="1267"/>
                  </a:lnTo>
                  <a:lnTo>
                    <a:pt x="179" y="1168"/>
                  </a:lnTo>
                  <a:lnTo>
                    <a:pt x="139" y="1089"/>
                  </a:lnTo>
                  <a:lnTo>
                    <a:pt x="119" y="990"/>
                  </a:lnTo>
                  <a:lnTo>
                    <a:pt x="100" y="891"/>
                  </a:lnTo>
                  <a:lnTo>
                    <a:pt x="119" y="773"/>
                  </a:lnTo>
                  <a:lnTo>
                    <a:pt x="139" y="654"/>
                  </a:lnTo>
                  <a:lnTo>
                    <a:pt x="218" y="436"/>
                  </a:lnTo>
                  <a:lnTo>
                    <a:pt x="317" y="258"/>
                  </a:lnTo>
                  <a:lnTo>
                    <a:pt x="377" y="179"/>
                  </a:lnTo>
                  <a:lnTo>
                    <a:pt x="436" y="120"/>
                  </a:lnTo>
                  <a:lnTo>
                    <a:pt x="495" y="80"/>
                  </a:lnTo>
                  <a:lnTo>
                    <a:pt x="555" y="60"/>
                  </a:lnTo>
                  <a:lnTo>
                    <a:pt x="614" y="41"/>
                  </a:lnTo>
                  <a:lnTo>
                    <a:pt x="693" y="41"/>
                  </a:lnTo>
                  <a:lnTo>
                    <a:pt x="812" y="80"/>
                  </a:lnTo>
                  <a:lnTo>
                    <a:pt x="950" y="139"/>
                  </a:lnTo>
                  <a:lnTo>
                    <a:pt x="1069" y="238"/>
                  </a:lnTo>
                  <a:lnTo>
                    <a:pt x="1168" y="337"/>
                  </a:lnTo>
                  <a:lnTo>
                    <a:pt x="1247" y="456"/>
                  </a:lnTo>
                  <a:lnTo>
                    <a:pt x="1386" y="654"/>
                  </a:lnTo>
                  <a:lnTo>
                    <a:pt x="1485" y="891"/>
                  </a:lnTo>
                  <a:lnTo>
                    <a:pt x="1544" y="1148"/>
                  </a:lnTo>
                  <a:lnTo>
                    <a:pt x="1564" y="1267"/>
                  </a:lnTo>
                  <a:lnTo>
                    <a:pt x="1583" y="1386"/>
                  </a:lnTo>
                  <a:lnTo>
                    <a:pt x="1663" y="1386"/>
                  </a:lnTo>
                  <a:lnTo>
                    <a:pt x="1682" y="1366"/>
                  </a:lnTo>
                  <a:lnTo>
                    <a:pt x="1663" y="1148"/>
                  </a:lnTo>
                  <a:lnTo>
                    <a:pt x="1623" y="931"/>
                  </a:lnTo>
                  <a:lnTo>
                    <a:pt x="1544" y="713"/>
                  </a:lnTo>
                  <a:lnTo>
                    <a:pt x="1425" y="496"/>
                  </a:lnTo>
                  <a:lnTo>
                    <a:pt x="1287" y="298"/>
                  </a:lnTo>
                  <a:lnTo>
                    <a:pt x="1208" y="219"/>
                  </a:lnTo>
                  <a:lnTo>
                    <a:pt x="1128" y="159"/>
                  </a:lnTo>
                  <a:lnTo>
                    <a:pt x="1030" y="100"/>
                  </a:lnTo>
                  <a:lnTo>
                    <a:pt x="931" y="41"/>
                  </a:lnTo>
                  <a:lnTo>
                    <a:pt x="832" y="21"/>
                  </a:lnTo>
                  <a:lnTo>
                    <a:pt x="713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9"/>
            <p:cNvSpPr/>
            <p:nvPr/>
          </p:nvSpPr>
          <p:spPr>
            <a:xfrm>
              <a:off x="3544650" y="4692425"/>
              <a:ext cx="46500" cy="47025"/>
            </a:xfrm>
            <a:custGeom>
              <a:avLst/>
              <a:gdLst/>
              <a:ahLst/>
              <a:cxnLst/>
              <a:rect l="l" t="t" r="r" b="b"/>
              <a:pathLst>
                <a:path w="1860" h="1881" extrusionOk="0">
                  <a:moveTo>
                    <a:pt x="1326" y="1"/>
                  </a:moveTo>
                  <a:lnTo>
                    <a:pt x="1246" y="21"/>
                  </a:lnTo>
                  <a:lnTo>
                    <a:pt x="1068" y="100"/>
                  </a:lnTo>
                  <a:lnTo>
                    <a:pt x="910" y="199"/>
                  </a:lnTo>
                  <a:lnTo>
                    <a:pt x="772" y="337"/>
                  </a:lnTo>
                  <a:lnTo>
                    <a:pt x="732" y="416"/>
                  </a:lnTo>
                  <a:lnTo>
                    <a:pt x="692" y="495"/>
                  </a:lnTo>
                  <a:lnTo>
                    <a:pt x="673" y="575"/>
                  </a:lnTo>
                  <a:lnTo>
                    <a:pt x="653" y="654"/>
                  </a:lnTo>
                  <a:lnTo>
                    <a:pt x="669" y="717"/>
                  </a:lnTo>
                  <a:lnTo>
                    <a:pt x="653" y="713"/>
                  </a:lnTo>
                  <a:lnTo>
                    <a:pt x="495" y="713"/>
                  </a:lnTo>
                  <a:lnTo>
                    <a:pt x="336" y="733"/>
                  </a:lnTo>
                  <a:lnTo>
                    <a:pt x="257" y="772"/>
                  </a:lnTo>
                  <a:lnTo>
                    <a:pt x="198" y="812"/>
                  </a:lnTo>
                  <a:lnTo>
                    <a:pt x="139" y="871"/>
                  </a:lnTo>
                  <a:lnTo>
                    <a:pt x="99" y="931"/>
                  </a:lnTo>
                  <a:lnTo>
                    <a:pt x="59" y="1010"/>
                  </a:lnTo>
                  <a:lnTo>
                    <a:pt x="20" y="1089"/>
                  </a:lnTo>
                  <a:lnTo>
                    <a:pt x="20" y="1188"/>
                  </a:lnTo>
                  <a:lnTo>
                    <a:pt x="0" y="1287"/>
                  </a:lnTo>
                  <a:lnTo>
                    <a:pt x="20" y="1386"/>
                  </a:lnTo>
                  <a:lnTo>
                    <a:pt x="40" y="1485"/>
                  </a:lnTo>
                  <a:lnTo>
                    <a:pt x="79" y="1584"/>
                  </a:lnTo>
                  <a:lnTo>
                    <a:pt x="139" y="1663"/>
                  </a:lnTo>
                  <a:lnTo>
                    <a:pt x="198" y="1722"/>
                  </a:lnTo>
                  <a:lnTo>
                    <a:pt x="257" y="1781"/>
                  </a:lnTo>
                  <a:lnTo>
                    <a:pt x="336" y="1821"/>
                  </a:lnTo>
                  <a:lnTo>
                    <a:pt x="435" y="1861"/>
                  </a:lnTo>
                  <a:lnTo>
                    <a:pt x="514" y="1880"/>
                  </a:lnTo>
                  <a:lnTo>
                    <a:pt x="712" y="1880"/>
                  </a:lnTo>
                  <a:lnTo>
                    <a:pt x="791" y="1861"/>
                  </a:lnTo>
                  <a:lnTo>
                    <a:pt x="890" y="1841"/>
                  </a:lnTo>
                  <a:lnTo>
                    <a:pt x="969" y="1801"/>
                  </a:lnTo>
                  <a:lnTo>
                    <a:pt x="1068" y="1742"/>
                  </a:lnTo>
                  <a:lnTo>
                    <a:pt x="1128" y="1683"/>
                  </a:lnTo>
                  <a:lnTo>
                    <a:pt x="1207" y="1603"/>
                  </a:lnTo>
                  <a:lnTo>
                    <a:pt x="1266" y="1504"/>
                  </a:lnTo>
                  <a:lnTo>
                    <a:pt x="1306" y="1425"/>
                  </a:lnTo>
                  <a:lnTo>
                    <a:pt x="1306" y="1346"/>
                  </a:lnTo>
                  <a:lnTo>
                    <a:pt x="1306" y="1267"/>
                  </a:lnTo>
                  <a:lnTo>
                    <a:pt x="1266" y="1208"/>
                  </a:lnTo>
                  <a:lnTo>
                    <a:pt x="1227" y="1148"/>
                  </a:lnTo>
                  <a:lnTo>
                    <a:pt x="1187" y="1089"/>
                  </a:lnTo>
                  <a:lnTo>
                    <a:pt x="1128" y="1049"/>
                  </a:lnTo>
                  <a:lnTo>
                    <a:pt x="1049" y="1030"/>
                  </a:lnTo>
                  <a:lnTo>
                    <a:pt x="910" y="1030"/>
                  </a:lnTo>
                  <a:lnTo>
                    <a:pt x="831" y="1049"/>
                  </a:lnTo>
                  <a:lnTo>
                    <a:pt x="752" y="1109"/>
                  </a:lnTo>
                  <a:lnTo>
                    <a:pt x="673" y="1168"/>
                  </a:lnTo>
                  <a:lnTo>
                    <a:pt x="613" y="1247"/>
                  </a:lnTo>
                  <a:lnTo>
                    <a:pt x="594" y="1287"/>
                  </a:lnTo>
                  <a:lnTo>
                    <a:pt x="594" y="1326"/>
                  </a:lnTo>
                  <a:lnTo>
                    <a:pt x="633" y="1386"/>
                  </a:lnTo>
                  <a:lnTo>
                    <a:pt x="692" y="1425"/>
                  </a:lnTo>
                  <a:lnTo>
                    <a:pt x="772" y="1445"/>
                  </a:lnTo>
                  <a:lnTo>
                    <a:pt x="950" y="1445"/>
                  </a:lnTo>
                  <a:lnTo>
                    <a:pt x="989" y="1386"/>
                  </a:lnTo>
                  <a:lnTo>
                    <a:pt x="1009" y="1366"/>
                  </a:lnTo>
                  <a:lnTo>
                    <a:pt x="1009" y="1326"/>
                  </a:lnTo>
                  <a:lnTo>
                    <a:pt x="910" y="1326"/>
                  </a:lnTo>
                  <a:lnTo>
                    <a:pt x="890" y="1346"/>
                  </a:lnTo>
                  <a:lnTo>
                    <a:pt x="890" y="1386"/>
                  </a:lnTo>
                  <a:lnTo>
                    <a:pt x="871" y="1406"/>
                  </a:lnTo>
                  <a:lnTo>
                    <a:pt x="811" y="1386"/>
                  </a:lnTo>
                  <a:lnTo>
                    <a:pt x="752" y="1346"/>
                  </a:lnTo>
                  <a:lnTo>
                    <a:pt x="712" y="1307"/>
                  </a:lnTo>
                  <a:lnTo>
                    <a:pt x="712" y="1267"/>
                  </a:lnTo>
                  <a:lnTo>
                    <a:pt x="712" y="1227"/>
                  </a:lnTo>
                  <a:lnTo>
                    <a:pt x="712" y="1208"/>
                  </a:lnTo>
                  <a:lnTo>
                    <a:pt x="752" y="1188"/>
                  </a:lnTo>
                  <a:lnTo>
                    <a:pt x="811" y="1148"/>
                  </a:lnTo>
                  <a:lnTo>
                    <a:pt x="890" y="1148"/>
                  </a:lnTo>
                  <a:lnTo>
                    <a:pt x="1068" y="1168"/>
                  </a:lnTo>
                  <a:lnTo>
                    <a:pt x="1147" y="1188"/>
                  </a:lnTo>
                  <a:lnTo>
                    <a:pt x="1187" y="1208"/>
                  </a:lnTo>
                  <a:lnTo>
                    <a:pt x="1207" y="1287"/>
                  </a:lnTo>
                  <a:lnTo>
                    <a:pt x="1207" y="1346"/>
                  </a:lnTo>
                  <a:lnTo>
                    <a:pt x="1207" y="1406"/>
                  </a:lnTo>
                  <a:lnTo>
                    <a:pt x="1187" y="1465"/>
                  </a:lnTo>
                  <a:lnTo>
                    <a:pt x="1108" y="1584"/>
                  </a:lnTo>
                  <a:lnTo>
                    <a:pt x="1029" y="1683"/>
                  </a:lnTo>
                  <a:lnTo>
                    <a:pt x="950" y="1781"/>
                  </a:lnTo>
                  <a:lnTo>
                    <a:pt x="851" y="1841"/>
                  </a:lnTo>
                  <a:lnTo>
                    <a:pt x="772" y="1861"/>
                  </a:lnTo>
                  <a:lnTo>
                    <a:pt x="673" y="1861"/>
                  </a:lnTo>
                  <a:lnTo>
                    <a:pt x="574" y="1841"/>
                  </a:lnTo>
                  <a:lnTo>
                    <a:pt x="495" y="1801"/>
                  </a:lnTo>
                  <a:lnTo>
                    <a:pt x="336" y="1702"/>
                  </a:lnTo>
                  <a:lnTo>
                    <a:pt x="277" y="1643"/>
                  </a:lnTo>
                  <a:lnTo>
                    <a:pt x="237" y="1584"/>
                  </a:lnTo>
                  <a:lnTo>
                    <a:pt x="158" y="1465"/>
                  </a:lnTo>
                  <a:lnTo>
                    <a:pt x="139" y="1307"/>
                  </a:lnTo>
                  <a:lnTo>
                    <a:pt x="119" y="1168"/>
                  </a:lnTo>
                  <a:lnTo>
                    <a:pt x="139" y="1030"/>
                  </a:lnTo>
                  <a:lnTo>
                    <a:pt x="198" y="931"/>
                  </a:lnTo>
                  <a:lnTo>
                    <a:pt x="277" y="852"/>
                  </a:lnTo>
                  <a:lnTo>
                    <a:pt x="396" y="812"/>
                  </a:lnTo>
                  <a:lnTo>
                    <a:pt x="514" y="792"/>
                  </a:lnTo>
                  <a:lnTo>
                    <a:pt x="633" y="812"/>
                  </a:lnTo>
                  <a:lnTo>
                    <a:pt x="752" y="852"/>
                  </a:lnTo>
                  <a:lnTo>
                    <a:pt x="772" y="871"/>
                  </a:lnTo>
                  <a:lnTo>
                    <a:pt x="851" y="931"/>
                  </a:lnTo>
                  <a:lnTo>
                    <a:pt x="930" y="931"/>
                  </a:lnTo>
                  <a:lnTo>
                    <a:pt x="950" y="911"/>
                  </a:lnTo>
                  <a:lnTo>
                    <a:pt x="950" y="891"/>
                  </a:lnTo>
                  <a:lnTo>
                    <a:pt x="890" y="832"/>
                  </a:lnTo>
                  <a:lnTo>
                    <a:pt x="845" y="798"/>
                  </a:lnTo>
                  <a:lnTo>
                    <a:pt x="811" y="753"/>
                  </a:lnTo>
                  <a:lnTo>
                    <a:pt x="791" y="654"/>
                  </a:lnTo>
                  <a:lnTo>
                    <a:pt x="791" y="555"/>
                  </a:lnTo>
                  <a:lnTo>
                    <a:pt x="811" y="456"/>
                  </a:lnTo>
                  <a:lnTo>
                    <a:pt x="871" y="377"/>
                  </a:lnTo>
                  <a:lnTo>
                    <a:pt x="930" y="278"/>
                  </a:lnTo>
                  <a:lnTo>
                    <a:pt x="1009" y="219"/>
                  </a:lnTo>
                  <a:lnTo>
                    <a:pt x="1108" y="139"/>
                  </a:lnTo>
                  <a:lnTo>
                    <a:pt x="1207" y="100"/>
                  </a:lnTo>
                  <a:lnTo>
                    <a:pt x="1306" y="80"/>
                  </a:lnTo>
                  <a:lnTo>
                    <a:pt x="1405" y="80"/>
                  </a:lnTo>
                  <a:lnTo>
                    <a:pt x="1504" y="120"/>
                  </a:lnTo>
                  <a:lnTo>
                    <a:pt x="1583" y="179"/>
                  </a:lnTo>
                  <a:lnTo>
                    <a:pt x="1662" y="278"/>
                  </a:lnTo>
                  <a:lnTo>
                    <a:pt x="1721" y="436"/>
                  </a:lnTo>
                  <a:lnTo>
                    <a:pt x="1741" y="515"/>
                  </a:lnTo>
                  <a:lnTo>
                    <a:pt x="1741" y="594"/>
                  </a:lnTo>
                  <a:lnTo>
                    <a:pt x="1721" y="753"/>
                  </a:lnTo>
                  <a:lnTo>
                    <a:pt x="1682" y="832"/>
                  </a:lnTo>
                  <a:lnTo>
                    <a:pt x="1622" y="871"/>
                  </a:lnTo>
                  <a:lnTo>
                    <a:pt x="1563" y="891"/>
                  </a:lnTo>
                  <a:lnTo>
                    <a:pt x="1484" y="911"/>
                  </a:lnTo>
                  <a:lnTo>
                    <a:pt x="1424" y="891"/>
                  </a:lnTo>
                  <a:lnTo>
                    <a:pt x="1345" y="852"/>
                  </a:lnTo>
                  <a:lnTo>
                    <a:pt x="1306" y="812"/>
                  </a:lnTo>
                  <a:lnTo>
                    <a:pt x="1246" y="753"/>
                  </a:lnTo>
                  <a:lnTo>
                    <a:pt x="1227" y="693"/>
                  </a:lnTo>
                  <a:lnTo>
                    <a:pt x="1227" y="634"/>
                  </a:lnTo>
                  <a:lnTo>
                    <a:pt x="1246" y="495"/>
                  </a:lnTo>
                  <a:lnTo>
                    <a:pt x="1365" y="416"/>
                  </a:lnTo>
                  <a:lnTo>
                    <a:pt x="1464" y="377"/>
                  </a:lnTo>
                  <a:lnTo>
                    <a:pt x="1504" y="377"/>
                  </a:lnTo>
                  <a:lnTo>
                    <a:pt x="1543" y="397"/>
                  </a:lnTo>
                  <a:lnTo>
                    <a:pt x="1583" y="476"/>
                  </a:lnTo>
                  <a:lnTo>
                    <a:pt x="1583" y="515"/>
                  </a:lnTo>
                  <a:lnTo>
                    <a:pt x="1583" y="555"/>
                  </a:lnTo>
                  <a:lnTo>
                    <a:pt x="1563" y="575"/>
                  </a:lnTo>
                  <a:lnTo>
                    <a:pt x="1523" y="614"/>
                  </a:lnTo>
                  <a:lnTo>
                    <a:pt x="1464" y="634"/>
                  </a:lnTo>
                  <a:lnTo>
                    <a:pt x="1464" y="654"/>
                  </a:lnTo>
                  <a:lnTo>
                    <a:pt x="1484" y="654"/>
                  </a:lnTo>
                  <a:lnTo>
                    <a:pt x="1603" y="634"/>
                  </a:lnTo>
                  <a:lnTo>
                    <a:pt x="1662" y="594"/>
                  </a:lnTo>
                  <a:lnTo>
                    <a:pt x="1682" y="515"/>
                  </a:lnTo>
                  <a:lnTo>
                    <a:pt x="1682" y="456"/>
                  </a:lnTo>
                  <a:lnTo>
                    <a:pt x="1642" y="397"/>
                  </a:lnTo>
                  <a:lnTo>
                    <a:pt x="1563" y="337"/>
                  </a:lnTo>
                  <a:lnTo>
                    <a:pt x="1484" y="317"/>
                  </a:lnTo>
                  <a:lnTo>
                    <a:pt x="1365" y="337"/>
                  </a:lnTo>
                  <a:lnTo>
                    <a:pt x="1306" y="357"/>
                  </a:lnTo>
                  <a:lnTo>
                    <a:pt x="1246" y="397"/>
                  </a:lnTo>
                  <a:lnTo>
                    <a:pt x="1187" y="456"/>
                  </a:lnTo>
                  <a:lnTo>
                    <a:pt x="1167" y="515"/>
                  </a:lnTo>
                  <a:lnTo>
                    <a:pt x="1128" y="614"/>
                  </a:lnTo>
                  <a:lnTo>
                    <a:pt x="1128" y="733"/>
                  </a:lnTo>
                  <a:lnTo>
                    <a:pt x="1187" y="852"/>
                  </a:lnTo>
                  <a:lnTo>
                    <a:pt x="1227" y="891"/>
                  </a:lnTo>
                  <a:lnTo>
                    <a:pt x="1266" y="931"/>
                  </a:lnTo>
                  <a:lnTo>
                    <a:pt x="1326" y="951"/>
                  </a:lnTo>
                  <a:lnTo>
                    <a:pt x="1385" y="970"/>
                  </a:lnTo>
                  <a:lnTo>
                    <a:pt x="1523" y="970"/>
                  </a:lnTo>
                  <a:lnTo>
                    <a:pt x="1622" y="931"/>
                  </a:lnTo>
                  <a:lnTo>
                    <a:pt x="1701" y="891"/>
                  </a:lnTo>
                  <a:lnTo>
                    <a:pt x="1761" y="832"/>
                  </a:lnTo>
                  <a:lnTo>
                    <a:pt x="1800" y="772"/>
                  </a:lnTo>
                  <a:lnTo>
                    <a:pt x="1820" y="693"/>
                  </a:lnTo>
                  <a:lnTo>
                    <a:pt x="1840" y="614"/>
                  </a:lnTo>
                  <a:lnTo>
                    <a:pt x="1860" y="535"/>
                  </a:lnTo>
                  <a:lnTo>
                    <a:pt x="1840" y="456"/>
                  </a:lnTo>
                  <a:lnTo>
                    <a:pt x="1800" y="298"/>
                  </a:lnTo>
                  <a:lnTo>
                    <a:pt x="1761" y="219"/>
                  </a:lnTo>
                  <a:lnTo>
                    <a:pt x="1701" y="159"/>
                  </a:lnTo>
                  <a:lnTo>
                    <a:pt x="1642" y="100"/>
                  </a:lnTo>
                  <a:lnTo>
                    <a:pt x="1583" y="60"/>
                  </a:lnTo>
                  <a:lnTo>
                    <a:pt x="1504" y="21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9"/>
            <p:cNvSpPr/>
            <p:nvPr/>
          </p:nvSpPr>
          <p:spPr>
            <a:xfrm>
              <a:off x="3947725" y="4420400"/>
              <a:ext cx="151875" cy="366025"/>
            </a:xfrm>
            <a:custGeom>
              <a:avLst/>
              <a:gdLst/>
              <a:ahLst/>
              <a:cxnLst/>
              <a:rect l="l" t="t" r="r" b="b"/>
              <a:pathLst>
                <a:path w="6075" h="14641" extrusionOk="0">
                  <a:moveTo>
                    <a:pt x="1663" y="1"/>
                  </a:moveTo>
                  <a:lnTo>
                    <a:pt x="1524" y="21"/>
                  </a:lnTo>
                  <a:lnTo>
                    <a:pt x="1386" y="40"/>
                  </a:lnTo>
                  <a:lnTo>
                    <a:pt x="1267" y="100"/>
                  </a:lnTo>
                  <a:lnTo>
                    <a:pt x="1208" y="179"/>
                  </a:lnTo>
                  <a:lnTo>
                    <a:pt x="990" y="555"/>
                  </a:lnTo>
                  <a:lnTo>
                    <a:pt x="772" y="950"/>
                  </a:lnTo>
                  <a:lnTo>
                    <a:pt x="594" y="1326"/>
                  </a:lnTo>
                  <a:lnTo>
                    <a:pt x="436" y="1722"/>
                  </a:lnTo>
                  <a:lnTo>
                    <a:pt x="298" y="2118"/>
                  </a:lnTo>
                  <a:lnTo>
                    <a:pt x="199" y="2513"/>
                  </a:lnTo>
                  <a:lnTo>
                    <a:pt x="100" y="2909"/>
                  </a:lnTo>
                  <a:lnTo>
                    <a:pt x="40" y="3305"/>
                  </a:lnTo>
                  <a:lnTo>
                    <a:pt x="1" y="3700"/>
                  </a:lnTo>
                  <a:lnTo>
                    <a:pt x="1" y="4096"/>
                  </a:lnTo>
                  <a:lnTo>
                    <a:pt x="21" y="4512"/>
                  </a:lnTo>
                  <a:lnTo>
                    <a:pt x="60" y="4907"/>
                  </a:lnTo>
                  <a:lnTo>
                    <a:pt x="139" y="5323"/>
                  </a:lnTo>
                  <a:lnTo>
                    <a:pt x="258" y="5738"/>
                  </a:lnTo>
                  <a:lnTo>
                    <a:pt x="396" y="6134"/>
                  </a:lnTo>
                  <a:lnTo>
                    <a:pt x="575" y="6549"/>
                  </a:lnTo>
                  <a:lnTo>
                    <a:pt x="673" y="6747"/>
                  </a:lnTo>
                  <a:lnTo>
                    <a:pt x="812" y="6945"/>
                  </a:lnTo>
                  <a:lnTo>
                    <a:pt x="990" y="7163"/>
                  </a:lnTo>
                  <a:lnTo>
                    <a:pt x="1188" y="7380"/>
                  </a:lnTo>
                  <a:lnTo>
                    <a:pt x="1663" y="7835"/>
                  </a:lnTo>
                  <a:lnTo>
                    <a:pt x="2197" y="8290"/>
                  </a:lnTo>
                  <a:lnTo>
                    <a:pt x="3364" y="9279"/>
                  </a:lnTo>
                  <a:lnTo>
                    <a:pt x="3938" y="9774"/>
                  </a:lnTo>
                  <a:lnTo>
                    <a:pt x="4195" y="10031"/>
                  </a:lnTo>
                  <a:lnTo>
                    <a:pt x="4452" y="10308"/>
                  </a:lnTo>
                  <a:lnTo>
                    <a:pt x="4690" y="10565"/>
                  </a:lnTo>
                  <a:lnTo>
                    <a:pt x="4887" y="10823"/>
                  </a:lnTo>
                  <a:lnTo>
                    <a:pt x="5065" y="11080"/>
                  </a:lnTo>
                  <a:lnTo>
                    <a:pt x="5224" y="11337"/>
                  </a:lnTo>
                  <a:lnTo>
                    <a:pt x="5342" y="11594"/>
                  </a:lnTo>
                  <a:lnTo>
                    <a:pt x="5422" y="11851"/>
                  </a:lnTo>
                  <a:lnTo>
                    <a:pt x="5461" y="12108"/>
                  </a:lnTo>
                  <a:lnTo>
                    <a:pt x="5461" y="12366"/>
                  </a:lnTo>
                  <a:lnTo>
                    <a:pt x="5441" y="12504"/>
                  </a:lnTo>
                  <a:lnTo>
                    <a:pt x="5402" y="12623"/>
                  </a:lnTo>
                  <a:lnTo>
                    <a:pt x="5362" y="12742"/>
                  </a:lnTo>
                  <a:lnTo>
                    <a:pt x="5303" y="12880"/>
                  </a:lnTo>
                  <a:lnTo>
                    <a:pt x="5224" y="12999"/>
                  </a:lnTo>
                  <a:lnTo>
                    <a:pt x="5145" y="13117"/>
                  </a:lnTo>
                  <a:lnTo>
                    <a:pt x="5046" y="13236"/>
                  </a:lnTo>
                  <a:lnTo>
                    <a:pt x="4927" y="13375"/>
                  </a:lnTo>
                  <a:lnTo>
                    <a:pt x="4630" y="13612"/>
                  </a:lnTo>
                  <a:lnTo>
                    <a:pt x="4294" y="13849"/>
                  </a:lnTo>
                  <a:lnTo>
                    <a:pt x="3878" y="14087"/>
                  </a:lnTo>
                  <a:lnTo>
                    <a:pt x="3384" y="14304"/>
                  </a:lnTo>
                  <a:lnTo>
                    <a:pt x="3245" y="14384"/>
                  </a:lnTo>
                  <a:lnTo>
                    <a:pt x="3206" y="14423"/>
                  </a:lnTo>
                  <a:lnTo>
                    <a:pt x="3166" y="14463"/>
                  </a:lnTo>
                  <a:lnTo>
                    <a:pt x="3166" y="14483"/>
                  </a:lnTo>
                  <a:lnTo>
                    <a:pt x="3166" y="14522"/>
                  </a:lnTo>
                  <a:lnTo>
                    <a:pt x="3226" y="14581"/>
                  </a:lnTo>
                  <a:lnTo>
                    <a:pt x="3305" y="14621"/>
                  </a:lnTo>
                  <a:lnTo>
                    <a:pt x="3423" y="14641"/>
                  </a:lnTo>
                  <a:lnTo>
                    <a:pt x="3542" y="14641"/>
                  </a:lnTo>
                  <a:lnTo>
                    <a:pt x="3681" y="14601"/>
                  </a:lnTo>
                  <a:lnTo>
                    <a:pt x="3977" y="14463"/>
                  </a:lnTo>
                  <a:lnTo>
                    <a:pt x="4274" y="14285"/>
                  </a:lnTo>
                  <a:lnTo>
                    <a:pt x="4551" y="14107"/>
                  </a:lnTo>
                  <a:lnTo>
                    <a:pt x="4828" y="13889"/>
                  </a:lnTo>
                  <a:lnTo>
                    <a:pt x="5105" y="13671"/>
                  </a:lnTo>
                  <a:lnTo>
                    <a:pt x="5342" y="13434"/>
                  </a:lnTo>
                  <a:lnTo>
                    <a:pt x="5540" y="13157"/>
                  </a:lnTo>
                  <a:lnTo>
                    <a:pt x="5738" y="12880"/>
                  </a:lnTo>
                  <a:lnTo>
                    <a:pt x="5877" y="12603"/>
                  </a:lnTo>
                  <a:lnTo>
                    <a:pt x="5995" y="12306"/>
                  </a:lnTo>
                  <a:lnTo>
                    <a:pt x="6015" y="12148"/>
                  </a:lnTo>
                  <a:lnTo>
                    <a:pt x="6055" y="11990"/>
                  </a:lnTo>
                  <a:lnTo>
                    <a:pt x="6055" y="11832"/>
                  </a:lnTo>
                  <a:lnTo>
                    <a:pt x="6074" y="11673"/>
                  </a:lnTo>
                  <a:lnTo>
                    <a:pt x="6055" y="11495"/>
                  </a:lnTo>
                  <a:lnTo>
                    <a:pt x="6015" y="11337"/>
                  </a:lnTo>
                  <a:lnTo>
                    <a:pt x="5975" y="11179"/>
                  </a:lnTo>
                  <a:lnTo>
                    <a:pt x="5936" y="11001"/>
                  </a:lnTo>
                  <a:lnTo>
                    <a:pt x="5857" y="10842"/>
                  </a:lnTo>
                  <a:lnTo>
                    <a:pt x="5758" y="10664"/>
                  </a:lnTo>
                  <a:lnTo>
                    <a:pt x="5659" y="10506"/>
                  </a:lnTo>
                  <a:lnTo>
                    <a:pt x="5540" y="10328"/>
                  </a:lnTo>
                  <a:lnTo>
                    <a:pt x="5323" y="10091"/>
                  </a:lnTo>
                  <a:lnTo>
                    <a:pt x="5105" y="9833"/>
                  </a:lnTo>
                  <a:lnTo>
                    <a:pt x="4650" y="9398"/>
                  </a:lnTo>
                  <a:lnTo>
                    <a:pt x="4175" y="8963"/>
                  </a:lnTo>
                  <a:lnTo>
                    <a:pt x="3681" y="8567"/>
                  </a:lnTo>
                  <a:lnTo>
                    <a:pt x="2672" y="7756"/>
                  </a:lnTo>
                  <a:lnTo>
                    <a:pt x="2177" y="7341"/>
                  </a:lnTo>
                  <a:lnTo>
                    <a:pt x="1722" y="6886"/>
                  </a:lnTo>
                  <a:lnTo>
                    <a:pt x="1564" y="6727"/>
                  </a:lnTo>
                  <a:lnTo>
                    <a:pt x="1405" y="6549"/>
                  </a:lnTo>
                  <a:lnTo>
                    <a:pt x="1287" y="6351"/>
                  </a:lnTo>
                  <a:lnTo>
                    <a:pt x="1168" y="6154"/>
                  </a:lnTo>
                  <a:lnTo>
                    <a:pt x="1049" y="5956"/>
                  </a:lnTo>
                  <a:lnTo>
                    <a:pt x="970" y="5758"/>
                  </a:lnTo>
                  <a:lnTo>
                    <a:pt x="891" y="5560"/>
                  </a:lnTo>
                  <a:lnTo>
                    <a:pt x="832" y="5342"/>
                  </a:lnTo>
                  <a:lnTo>
                    <a:pt x="772" y="5125"/>
                  </a:lnTo>
                  <a:lnTo>
                    <a:pt x="733" y="4907"/>
                  </a:lnTo>
                  <a:lnTo>
                    <a:pt x="693" y="4472"/>
                  </a:lnTo>
                  <a:lnTo>
                    <a:pt x="673" y="4017"/>
                  </a:lnTo>
                  <a:lnTo>
                    <a:pt x="713" y="3562"/>
                  </a:lnTo>
                  <a:lnTo>
                    <a:pt x="772" y="3107"/>
                  </a:lnTo>
                  <a:lnTo>
                    <a:pt x="871" y="2652"/>
                  </a:lnTo>
                  <a:lnTo>
                    <a:pt x="990" y="2197"/>
                  </a:lnTo>
                  <a:lnTo>
                    <a:pt x="1148" y="1762"/>
                  </a:lnTo>
                  <a:lnTo>
                    <a:pt x="1307" y="1346"/>
                  </a:lnTo>
                  <a:lnTo>
                    <a:pt x="1485" y="931"/>
                  </a:lnTo>
                  <a:lnTo>
                    <a:pt x="1682" y="555"/>
                  </a:lnTo>
                  <a:lnTo>
                    <a:pt x="1900" y="179"/>
                  </a:lnTo>
                  <a:lnTo>
                    <a:pt x="1920" y="139"/>
                  </a:lnTo>
                  <a:lnTo>
                    <a:pt x="1920" y="80"/>
                  </a:lnTo>
                  <a:lnTo>
                    <a:pt x="1900" y="60"/>
                  </a:lnTo>
                  <a:lnTo>
                    <a:pt x="1880" y="21"/>
                  </a:lnTo>
                  <a:lnTo>
                    <a:pt x="1781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9"/>
            <p:cNvSpPr/>
            <p:nvPr/>
          </p:nvSpPr>
          <p:spPr>
            <a:xfrm>
              <a:off x="4036275" y="4410025"/>
              <a:ext cx="133050" cy="370475"/>
            </a:xfrm>
            <a:custGeom>
              <a:avLst/>
              <a:gdLst/>
              <a:ahLst/>
              <a:cxnLst/>
              <a:rect l="l" t="t" r="r" b="b"/>
              <a:pathLst>
                <a:path w="5322" h="14819" extrusionOk="0">
                  <a:moveTo>
                    <a:pt x="1761" y="0"/>
                  </a:moveTo>
                  <a:lnTo>
                    <a:pt x="1622" y="60"/>
                  </a:lnTo>
                  <a:lnTo>
                    <a:pt x="1306" y="258"/>
                  </a:lnTo>
                  <a:lnTo>
                    <a:pt x="1029" y="475"/>
                  </a:lnTo>
                  <a:lnTo>
                    <a:pt x="791" y="713"/>
                  </a:lnTo>
                  <a:lnTo>
                    <a:pt x="574" y="970"/>
                  </a:lnTo>
                  <a:lnTo>
                    <a:pt x="416" y="1247"/>
                  </a:lnTo>
                  <a:lnTo>
                    <a:pt x="277" y="1543"/>
                  </a:lnTo>
                  <a:lnTo>
                    <a:pt x="158" y="1840"/>
                  </a:lnTo>
                  <a:lnTo>
                    <a:pt x="79" y="2157"/>
                  </a:lnTo>
                  <a:lnTo>
                    <a:pt x="40" y="2473"/>
                  </a:lnTo>
                  <a:lnTo>
                    <a:pt x="0" y="2810"/>
                  </a:lnTo>
                  <a:lnTo>
                    <a:pt x="0" y="3146"/>
                  </a:lnTo>
                  <a:lnTo>
                    <a:pt x="20" y="3502"/>
                  </a:lnTo>
                  <a:lnTo>
                    <a:pt x="40" y="3838"/>
                  </a:lnTo>
                  <a:lnTo>
                    <a:pt x="99" y="4195"/>
                  </a:lnTo>
                  <a:lnTo>
                    <a:pt x="178" y="4551"/>
                  </a:lnTo>
                  <a:lnTo>
                    <a:pt x="257" y="4887"/>
                  </a:lnTo>
                  <a:lnTo>
                    <a:pt x="376" y="5283"/>
                  </a:lnTo>
                  <a:lnTo>
                    <a:pt x="514" y="5659"/>
                  </a:lnTo>
                  <a:lnTo>
                    <a:pt x="693" y="6015"/>
                  </a:lnTo>
                  <a:lnTo>
                    <a:pt x="910" y="6351"/>
                  </a:lnTo>
                  <a:lnTo>
                    <a:pt x="1148" y="6648"/>
                  </a:lnTo>
                  <a:lnTo>
                    <a:pt x="1425" y="6944"/>
                  </a:lnTo>
                  <a:lnTo>
                    <a:pt x="1721" y="7202"/>
                  </a:lnTo>
                  <a:lnTo>
                    <a:pt x="2038" y="7459"/>
                  </a:lnTo>
                  <a:lnTo>
                    <a:pt x="2849" y="8033"/>
                  </a:lnTo>
                  <a:lnTo>
                    <a:pt x="3225" y="8329"/>
                  </a:lnTo>
                  <a:lnTo>
                    <a:pt x="3561" y="8626"/>
                  </a:lnTo>
                  <a:lnTo>
                    <a:pt x="3719" y="8784"/>
                  </a:lnTo>
                  <a:lnTo>
                    <a:pt x="3878" y="8943"/>
                  </a:lnTo>
                  <a:lnTo>
                    <a:pt x="4016" y="9121"/>
                  </a:lnTo>
                  <a:lnTo>
                    <a:pt x="4155" y="9319"/>
                  </a:lnTo>
                  <a:lnTo>
                    <a:pt x="4273" y="9516"/>
                  </a:lnTo>
                  <a:lnTo>
                    <a:pt x="4392" y="9734"/>
                  </a:lnTo>
                  <a:lnTo>
                    <a:pt x="4511" y="9971"/>
                  </a:lnTo>
                  <a:lnTo>
                    <a:pt x="4590" y="10229"/>
                  </a:lnTo>
                  <a:lnTo>
                    <a:pt x="4649" y="10387"/>
                  </a:lnTo>
                  <a:lnTo>
                    <a:pt x="4669" y="10545"/>
                  </a:lnTo>
                  <a:lnTo>
                    <a:pt x="4689" y="10842"/>
                  </a:lnTo>
                  <a:lnTo>
                    <a:pt x="4689" y="11139"/>
                  </a:lnTo>
                  <a:lnTo>
                    <a:pt x="4629" y="11435"/>
                  </a:lnTo>
                  <a:lnTo>
                    <a:pt x="4550" y="11732"/>
                  </a:lnTo>
                  <a:lnTo>
                    <a:pt x="4432" y="12029"/>
                  </a:lnTo>
                  <a:lnTo>
                    <a:pt x="4293" y="12306"/>
                  </a:lnTo>
                  <a:lnTo>
                    <a:pt x="4115" y="12603"/>
                  </a:lnTo>
                  <a:lnTo>
                    <a:pt x="3937" y="12860"/>
                  </a:lnTo>
                  <a:lnTo>
                    <a:pt x="3739" y="13137"/>
                  </a:lnTo>
                  <a:lnTo>
                    <a:pt x="3324" y="13631"/>
                  </a:lnTo>
                  <a:lnTo>
                    <a:pt x="2908" y="14106"/>
                  </a:lnTo>
                  <a:lnTo>
                    <a:pt x="2513" y="14522"/>
                  </a:lnTo>
                  <a:lnTo>
                    <a:pt x="2473" y="14581"/>
                  </a:lnTo>
                  <a:lnTo>
                    <a:pt x="2433" y="14621"/>
                  </a:lnTo>
                  <a:lnTo>
                    <a:pt x="2433" y="14680"/>
                  </a:lnTo>
                  <a:lnTo>
                    <a:pt x="2433" y="14719"/>
                  </a:lnTo>
                  <a:lnTo>
                    <a:pt x="2473" y="14759"/>
                  </a:lnTo>
                  <a:lnTo>
                    <a:pt x="2513" y="14779"/>
                  </a:lnTo>
                  <a:lnTo>
                    <a:pt x="2612" y="14818"/>
                  </a:lnTo>
                  <a:lnTo>
                    <a:pt x="2889" y="14818"/>
                  </a:lnTo>
                  <a:lnTo>
                    <a:pt x="3027" y="14779"/>
                  </a:lnTo>
                  <a:lnTo>
                    <a:pt x="3126" y="14700"/>
                  </a:lnTo>
                  <a:lnTo>
                    <a:pt x="3462" y="14344"/>
                  </a:lnTo>
                  <a:lnTo>
                    <a:pt x="3779" y="13987"/>
                  </a:lnTo>
                  <a:lnTo>
                    <a:pt x="4076" y="13612"/>
                  </a:lnTo>
                  <a:lnTo>
                    <a:pt x="4372" y="13216"/>
                  </a:lnTo>
                  <a:lnTo>
                    <a:pt x="4610" y="12840"/>
                  </a:lnTo>
                  <a:lnTo>
                    <a:pt x="4847" y="12425"/>
                  </a:lnTo>
                  <a:lnTo>
                    <a:pt x="5025" y="12029"/>
                  </a:lnTo>
                  <a:lnTo>
                    <a:pt x="5164" y="11613"/>
                  </a:lnTo>
                  <a:lnTo>
                    <a:pt x="5223" y="11416"/>
                  </a:lnTo>
                  <a:lnTo>
                    <a:pt x="5282" y="11218"/>
                  </a:lnTo>
                  <a:lnTo>
                    <a:pt x="5302" y="11000"/>
                  </a:lnTo>
                  <a:lnTo>
                    <a:pt x="5322" y="10783"/>
                  </a:lnTo>
                  <a:lnTo>
                    <a:pt x="5322" y="10585"/>
                  </a:lnTo>
                  <a:lnTo>
                    <a:pt x="5322" y="10367"/>
                  </a:lnTo>
                  <a:lnTo>
                    <a:pt x="5282" y="10169"/>
                  </a:lnTo>
                  <a:lnTo>
                    <a:pt x="5243" y="9952"/>
                  </a:lnTo>
                  <a:lnTo>
                    <a:pt x="5203" y="9734"/>
                  </a:lnTo>
                  <a:lnTo>
                    <a:pt x="5124" y="9536"/>
                  </a:lnTo>
                  <a:lnTo>
                    <a:pt x="5025" y="9319"/>
                  </a:lnTo>
                  <a:lnTo>
                    <a:pt x="4926" y="9101"/>
                  </a:lnTo>
                  <a:lnTo>
                    <a:pt x="4788" y="8903"/>
                  </a:lnTo>
                  <a:lnTo>
                    <a:pt x="4649" y="8685"/>
                  </a:lnTo>
                  <a:lnTo>
                    <a:pt x="4491" y="8488"/>
                  </a:lnTo>
                  <a:lnTo>
                    <a:pt x="4293" y="8270"/>
                  </a:lnTo>
                  <a:lnTo>
                    <a:pt x="4095" y="8052"/>
                  </a:lnTo>
                  <a:lnTo>
                    <a:pt x="3878" y="7874"/>
                  </a:lnTo>
                  <a:lnTo>
                    <a:pt x="3442" y="7518"/>
                  </a:lnTo>
                  <a:lnTo>
                    <a:pt x="2572" y="6885"/>
                  </a:lnTo>
                  <a:lnTo>
                    <a:pt x="2176" y="6549"/>
                  </a:lnTo>
                  <a:lnTo>
                    <a:pt x="1978" y="6371"/>
                  </a:lnTo>
                  <a:lnTo>
                    <a:pt x="1800" y="6173"/>
                  </a:lnTo>
                  <a:lnTo>
                    <a:pt x="1622" y="5975"/>
                  </a:lnTo>
                  <a:lnTo>
                    <a:pt x="1464" y="5738"/>
                  </a:lnTo>
                  <a:lnTo>
                    <a:pt x="1306" y="5480"/>
                  </a:lnTo>
                  <a:lnTo>
                    <a:pt x="1167" y="5203"/>
                  </a:lnTo>
                  <a:lnTo>
                    <a:pt x="1049" y="4927"/>
                  </a:lnTo>
                  <a:lnTo>
                    <a:pt x="950" y="4610"/>
                  </a:lnTo>
                  <a:lnTo>
                    <a:pt x="871" y="4293"/>
                  </a:lnTo>
                  <a:lnTo>
                    <a:pt x="791" y="3977"/>
                  </a:lnTo>
                  <a:lnTo>
                    <a:pt x="752" y="3641"/>
                  </a:lnTo>
                  <a:lnTo>
                    <a:pt x="712" y="3304"/>
                  </a:lnTo>
                  <a:lnTo>
                    <a:pt x="693" y="2948"/>
                  </a:lnTo>
                  <a:lnTo>
                    <a:pt x="712" y="2612"/>
                  </a:lnTo>
                  <a:lnTo>
                    <a:pt x="752" y="2275"/>
                  </a:lnTo>
                  <a:lnTo>
                    <a:pt x="831" y="1959"/>
                  </a:lnTo>
                  <a:lnTo>
                    <a:pt x="930" y="1662"/>
                  </a:lnTo>
                  <a:lnTo>
                    <a:pt x="1049" y="1365"/>
                  </a:lnTo>
                  <a:lnTo>
                    <a:pt x="1227" y="1088"/>
                  </a:lnTo>
                  <a:lnTo>
                    <a:pt x="1425" y="851"/>
                  </a:lnTo>
                  <a:lnTo>
                    <a:pt x="1543" y="732"/>
                  </a:lnTo>
                  <a:lnTo>
                    <a:pt x="1662" y="633"/>
                  </a:lnTo>
                  <a:lnTo>
                    <a:pt x="1800" y="535"/>
                  </a:lnTo>
                  <a:lnTo>
                    <a:pt x="1939" y="455"/>
                  </a:lnTo>
                  <a:lnTo>
                    <a:pt x="2018" y="396"/>
                  </a:lnTo>
                  <a:lnTo>
                    <a:pt x="2077" y="356"/>
                  </a:lnTo>
                  <a:lnTo>
                    <a:pt x="2117" y="297"/>
                  </a:lnTo>
                  <a:lnTo>
                    <a:pt x="2137" y="258"/>
                  </a:lnTo>
                  <a:lnTo>
                    <a:pt x="2137" y="198"/>
                  </a:lnTo>
                  <a:lnTo>
                    <a:pt x="2137" y="159"/>
                  </a:lnTo>
                  <a:lnTo>
                    <a:pt x="2097" y="79"/>
                  </a:lnTo>
                  <a:lnTo>
                    <a:pt x="1998" y="20"/>
                  </a:lnTo>
                  <a:lnTo>
                    <a:pt x="189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A668E669-742C-DB50-63A2-A6A092E302DC}"/>
              </a:ext>
            </a:extLst>
          </p:cNvPr>
          <p:cNvGrpSpPr/>
          <p:nvPr/>
        </p:nvGrpSpPr>
        <p:grpSpPr>
          <a:xfrm>
            <a:off x="117778" y="290651"/>
            <a:ext cx="8895386" cy="4768600"/>
            <a:chOff x="0" y="136795"/>
            <a:chExt cx="12078223" cy="6628831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CFBD0284-1515-60E0-2E40-F01C77E64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87590" y="136795"/>
              <a:ext cx="7190633" cy="631737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FFCF4ECF-AAA0-4659-6C5D-915FF682AE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7095" b="40253"/>
            <a:stretch/>
          </p:blipFill>
          <p:spPr>
            <a:xfrm>
              <a:off x="2726528" y="2111822"/>
              <a:ext cx="4450620" cy="251699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EDF8B138-EAB2-EB23-AD9F-8051131E95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44334"/>
            <a:stretch/>
          </p:blipFill>
          <p:spPr>
            <a:xfrm>
              <a:off x="0" y="4450546"/>
              <a:ext cx="5113678" cy="2315080"/>
            </a:xfrm>
            <a:prstGeom prst="rect">
              <a:avLst/>
            </a:prstGeom>
          </p:spPr>
        </p:pic>
        <p:cxnSp>
          <p:nvCxnSpPr>
            <p:cNvPr id="12" name="直線單箭頭接點 11">
              <a:extLst>
                <a:ext uri="{FF2B5EF4-FFF2-40B4-BE49-F238E27FC236}">
                  <a16:creationId xmlns:a16="http://schemas.microsoft.com/office/drawing/2014/main" id="{06CF87F2-88D4-1724-9535-5D286878012C}"/>
                </a:ext>
              </a:extLst>
            </p:cNvPr>
            <p:cNvCxnSpPr/>
            <p:nvPr/>
          </p:nvCxnSpPr>
          <p:spPr>
            <a:xfrm flipV="1">
              <a:off x="4652920" y="1383738"/>
              <a:ext cx="3269183" cy="126235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DB953D7E-0CA7-3F78-91DA-C75DB5F7DC6D}"/>
                </a:ext>
              </a:extLst>
            </p:cNvPr>
            <p:cNvCxnSpPr>
              <a:cxnSpLocks/>
            </p:cNvCxnSpPr>
            <p:nvPr/>
          </p:nvCxnSpPr>
          <p:spPr>
            <a:xfrm>
              <a:off x="2876230" y="4604302"/>
              <a:ext cx="4535588" cy="24933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77B7B5A1-8F1E-FB59-9D4B-D1C686040A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7246" y="5178452"/>
              <a:ext cx="4216439" cy="94974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oogle Shape;3442;p63">
            <a:extLst>
              <a:ext uri="{FF2B5EF4-FFF2-40B4-BE49-F238E27FC236}">
                <a16:creationId xmlns:a16="http://schemas.microsoft.com/office/drawing/2014/main" id="{07B49A8F-8813-72C6-EC96-EC5C64E4A4EF}"/>
              </a:ext>
            </a:extLst>
          </p:cNvPr>
          <p:cNvGrpSpPr/>
          <p:nvPr/>
        </p:nvGrpSpPr>
        <p:grpSpPr>
          <a:xfrm>
            <a:off x="187002" y="1746860"/>
            <a:ext cx="1826207" cy="1426311"/>
            <a:chOff x="4794566" y="1229221"/>
            <a:chExt cx="3492864" cy="2730238"/>
          </a:xfrm>
        </p:grpSpPr>
        <p:sp>
          <p:nvSpPr>
            <p:cNvPr id="16" name="Google Shape;3443;p63">
              <a:extLst>
                <a:ext uri="{FF2B5EF4-FFF2-40B4-BE49-F238E27FC236}">
                  <a16:creationId xmlns:a16="http://schemas.microsoft.com/office/drawing/2014/main" id="{CC72D5F7-7DF5-3739-B79B-5754E76FA3DE}"/>
                </a:ext>
              </a:extLst>
            </p:cNvPr>
            <p:cNvSpPr/>
            <p:nvPr/>
          </p:nvSpPr>
          <p:spPr>
            <a:xfrm>
              <a:off x="6010192" y="3526822"/>
              <a:ext cx="1061612" cy="432637"/>
            </a:xfrm>
            <a:custGeom>
              <a:avLst/>
              <a:gdLst/>
              <a:ahLst/>
              <a:cxnLst/>
              <a:rect l="l" t="t" r="r" b="b"/>
              <a:pathLst>
                <a:path w="15037" h="6128" extrusionOk="0">
                  <a:moveTo>
                    <a:pt x="2443" y="1"/>
                  </a:moveTo>
                  <a:lnTo>
                    <a:pt x="2222" y="2875"/>
                  </a:lnTo>
                  <a:cubicBezTo>
                    <a:pt x="2222" y="2875"/>
                    <a:pt x="2339" y="3398"/>
                    <a:pt x="1529" y="4116"/>
                  </a:cubicBezTo>
                  <a:cubicBezTo>
                    <a:pt x="732" y="4835"/>
                    <a:pt x="92" y="5500"/>
                    <a:pt x="92" y="5500"/>
                  </a:cubicBezTo>
                  <a:cubicBezTo>
                    <a:pt x="92" y="5500"/>
                    <a:pt x="1" y="5657"/>
                    <a:pt x="1" y="5892"/>
                  </a:cubicBezTo>
                  <a:cubicBezTo>
                    <a:pt x="1" y="6115"/>
                    <a:pt x="131" y="6127"/>
                    <a:pt x="693" y="6127"/>
                  </a:cubicBezTo>
                  <a:lnTo>
                    <a:pt x="14345" y="6127"/>
                  </a:lnTo>
                  <a:cubicBezTo>
                    <a:pt x="14906" y="6127"/>
                    <a:pt x="15037" y="6115"/>
                    <a:pt x="15037" y="5892"/>
                  </a:cubicBezTo>
                  <a:cubicBezTo>
                    <a:pt x="15037" y="5657"/>
                    <a:pt x="14946" y="5500"/>
                    <a:pt x="14946" y="5500"/>
                  </a:cubicBezTo>
                  <a:cubicBezTo>
                    <a:pt x="14946" y="5500"/>
                    <a:pt x="14305" y="4835"/>
                    <a:pt x="13495" y="4116"/>
                  </a:cubicBezTo>
                  <a:cubicBezTo>
                    <a:pt x="12699" y="3398"/>
                    <a:pt x="12804" y="2875"/>
                    <a:pt x="12804" y="2875"/>
                  </a:cubicBezTo>
                  <a:lnTo>
                    <a:pt x="125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44;p63">
              <a:extLst>
                <a:ext uri="{FF2B5EF4-FFF2-40B4-BE49-F238E27FC236}">
                  <a16:creationId xmlns:a16="http://schemas.microsoft.com/office/drawing/2014/main" id="{B07690F3-67D4-4241-0B63-065FD71A6D37}"/>
                </a:ext>
              </a:extLst>
            </p:cNvPr>
            <p:cNvSpPr/>
            <p:nvPr/>
          </p:nvSpPr>
          <p:spPr>
            <a:xfrm>
              <a:off x="4794566" y="1229221"/>
              <a:ext cx="3492864" cy="2297606"/>
            </a:xfrm>
            <a:custGeom>
              <a:avLst/>
              <a:gdLst/>
              <a:ahLst/>
              <a:cxnLst/>
              <a:rect l="l" t="t" r="r" b="b"/>
              <a:pathLst>
                <a:path w="49474" h="32544" extrusionOk="0">
                  <a:moveTo>
                    <a:pt x="2509" y="0"/>
                  </a:moveTo>
                  <a:cubicBezTo>
                    <a:pt x="1124" y="0"/>
                    <a:pt x="0" y="1124"/>
                    <a:pt x="0" y="2509"/>
                  </a:cubicBezTo>
                  <a:lnTo>
                    <a:pt x="0" y="30035"/>
                  </a:lnTo>
                  <a:cubicBezTo>
                    <a:pt x="0" y="31420"/>
                    <a:pt x="1124" y="32544"/>
                    <a:pt x="2509" y="32544"/>
                  </a:cubicBezTo>
                  <a:lnTo>
                    <a:pt x="46965" y="32544"/>
                  </a:lnTo>
                  <a:cubicBezTo>
                    <a:pt x="48350" y="32544"/>
                    <a:pt x="49474" y="31420"/>
                    <a:pt x="49474" y="30035"/>
                  </a:cubicBezTo>
                  <a:lnTo>
                    <a:pt x="49474" y="2509"/>
                  </a:lnTo>
                  <a:cubicBezTo>
                    <a:pt x="49474" y="1124"/>
                    <a:pt x="48350" y="0"/>
                    <a:pt x="46965" y="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445;p63">
              <a:extLst>
                <a:ext uri="{FF2B5EF4-FFF2-40B4-BE49-F238E27FC236}">
                  <a16:creationId xmlns:a16="http://schemas.microsoft.com/office/drawing/2014/main" id="{B1EA23C7-CCB7-27BF-9D39-3143FDE3A809}"/>
                </a:ext>
              </a:extLst>
            </p:cNvPr>
            <p:cNvSpPr/>
            <p:nvPr/>
          </p:nvSpPr>
          <p:spPr>
            <a:xfrm>
              <a:off x="6472417" y="3323532"/>
              <a:ext cx="137163" cy="137161"/>
            </a:xfrm>
            <a:custGeom>
              <a:avLst/>
              <a:gdLst/>
              <a:ahLst/>
              <a:cxnLst/>
              <a:rect l="l" t="t" r="r" b="b"/>
              <a:pathLst>
                <a:path w="3005" h="3020" extrusionOk="0">
                  <a:moveTo>
                    <a:pt x="1503" y="1"/>
                  </a:moveTo>
                  <a:cubicBezTo>
                    <a:pt x="667" y="1"/>
                    <a:pt x="0" y="680"/>
                    <a:pt x="0" y="1504"/>
                  </a:cubicBezTo>
                  <a:cubicBezTo>
                    <a:pt x="0" y="2340"/>
                    <a:pt x="667" y="3019"/>
                    <a:pt x="1503" y="3019"/>
                  </a:cubicBezTo>
                  <a:cubicBezTo>
                    <a:pt x="2326" y="3019"/>
                    <a:pt x="3005" y="2340"/>
                    <a:pt x="3005" y="1504"/>
                  </a:cubicBezTo>
                  <a:cubicBezTo>
                    <a:pt x="3005" y="680"/>
                    <a:pt x="2326" y="1"/>
                    <a:pt x="15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202;p39">
            <a:extLst>
              <a:ext uri="{FF2B5EF4-FFF2-40B4-BE49-F238E27FC236}">
                <a16:creationId xmlns:a16="http://schemas.microsoft.com/office/drawing/2014/main" id="{B3812E00-F660-243D-17A1-52A6FC9DA594}"/>
              </a:ext>
            </a:extLst>
          </p:cNvPr>
          <p:cNvSpPr txBox="1">
            <a:spLocks/>
          </p:cNvSpPr>
          <p:nvPr/>
        </p:nvSpPr>
        <p:spPr>
          <a:xfrm>
            <a:off x="698604" y="1926003"/>
            <a:ext cx="893864" cy="868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rter One"/>
              <a:buNone/>
              <a:defRPr sz="2800" b="0" i="0" u="none" strike="noStrike" cap="none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rter One"/>
                <a:sym typeface="Carter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zh-TW" altLang="en-US" sz="2400" b="1" dirty="0">
                <a:solidFill>
                  <a:schemeClr val="bg1"/>
                </a:solidFill>
              </a:rPr>
              <a:t>新增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C0C30A5-B089-A9D6-EBF0-5C6B2F3A71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76B77-C7E9-4009-AEE1-02471F71AEAD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5836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39"/>
          <p:cNvSpPr/>
          <p:nvPr/>
        </p:nvSpPr>
        <p:spPr>
          <a:xfrm>
            <a:off x="201951" y="330989"/>
            <a:ext cx="5220172" cy="55436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dist="95250" dir="30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39"/>
          <p:cNvSpPr txBox="1">
            <a:spLocks noGrp="1"/>
          </p:cNvSpPr>
          <p:nvPr>
            <p:ph type="title"/>
          </p:nvPr>
        </p:nvSpPr>
        <p:spPr>
          <a:xfrm>
            <a:off x="347904" y="398586"/>
            <a:ext cx="5132645" cy="4513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chemeClr val="dk2"/>
                </a:solidFill>
              </a:rPr>
              <a:t>主題之主角</a:t>
            </a:r>
            <a:r>
              <a:rPr lang="en-US" altLang="zh-TW" sz="2400" b="1" dirty="0">
                <a:solidFill>
                  <a:schemeClr val="dk2"/>
                </a:solidFill>
              </a:rPr>
              <a:t>- -</a:t>
            </a:r>
            <a:r>
              <a:rPr lang="zh-TW" altLang="en-US" sz="2400" b="1" dirty="0">
                <a:solidFill>
                  <a:schemeClr val="dk2"/>
                </a:solidFill>
              </a:rPr>
              <a:t>咖啡</a:t>
            </a:r>
            <a:r>
              <a:rPr lang="en-US" altLang="zh-TW" sz="2400" b="1" dirty="0">
                <a:solidFill>
                  <a:schemeClr val="dk2"/>
                </a:solidFill>
              </a:rPr>
              <a:t>(</a:t>
            </a:r>
            <a:r>
              <a:rPr lang="zh-TW" altLang="en-US" sz="2400" b="1" dirty="0">
                <a:solidFill>
                  <a:schemeClr val="dk2"/>
                </a:solidFill>
              </a:rPr>
              <a:t>商品</a:t>
            </a:r>
            <a:r>
              <a:rPr lang="en-US" altLang="zh-TW" sz="2400" b="1" dirty="0">
                <a:solidFill>
                  <a:schemeClr val="dk2"/>
                </a:solidFill>
              </a:rPr>
              <a:t>)</a:t>
            </a:r>
            <a:r>
              <a:rPr lang="zh-TW" altLang="en-US" sz="2400" b="1" dirty="0">
                <a:solidFill>
                  <a:schemeClr val="dk2"/>
                </a:solidFill>
              </a:rPr>
              <a:t>之管理功能</a:t>
            </a:r>
            <a:endParaRPr lang="en-US" sz="2400" b="1" dirty="0">
              <a:solidFill>
                <a:schemeClr val="dk2"/>
              </a:solidFill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C98D500F-94E3-FD32-3F18-079924B17447}"/>
              </a:ext>
            </a:extLst>
          </p:cNvPr>
          <p:cNvGrpSpPr/>
          <p:nvPr/>
        </p:nvGrpSpPr>
        <p:grpSpPr>
          <a:xfrm>
            <a:off x="5707137" y="151847"/>
            <a:ext cx="1826207" cy="1054653"/>
            <a:chOff x="187002" y="1746860"/>
            <a:chExt cx="1826207" cy="1426311"/>
          </a:xfrm>
        </p:grpSpPr>
        <p:grpSp>
          <p:nvGrpSpPr>
            <p:cNvPr id="15" name="Google Shape;3442;p63">
              <a:extLst>
                <a:ext uri="{FF2B5EF4-FFF2-40B4-BE49-F238E27FC236}">
                  <a16:creationId xmlns:a16="http://schemas.microsoft.com/office/drawing/2014/main" id="{07B49A8F-8813-72C6-EC96-EC5C64E4A4EF}"/>
                </a:ext>
              </a:extLst>
            </p:cNvPr>
            <p:cNvGrpSpPr/>
            <p:nvPr/>
          </p:nvGrpSpPr>
          <p:grpSpPr>
            <a:xfrm>
              <a:off x="187002" y="1746860"/>
              <a:ext cx="1826207" cy="1426311"/>
              <a:chOff x="4794566" y="1229221"/>
              <a:chExt cx="3492864" cy="2730238"/>
            </a:xfrm>
          </p:grpSpPr>
          <p:sp>
            <p:nvSpPr>
              <p:cNvPr id="16" name="Google Shape;3443;p63">
                <a:extLst>
                  <a:ext uri="{FF2B5EF4-FFF2-40B4-BE49-F238E27FC236}">
                    <a16:creationId xmlns:a16="http://schemas.microsoft.com/office/drawing/2014/main" id="{CC72D5F7-7DF5-3739-B79B-5754E76FA3DE}"/>
                  </a:ext>
                </a:extLst>
              </p:cNvPr>
              <p:cNvSpPr/>
              <p:nvPr/>
            </p:nvSpPr>
            <p:spPr>
              <a:xfrm>
                <a:off x="6010192" y="3526822"/>
                <a:ext cx="1061612" cy="432637"/>
              </a:xfrm>
              <a:custGeom>
                <a:avLst/>
                <a:gdLst/>
                <a:ahLst/>
                <a:cxnLst/>
                <a:rect l="l" t="t" r="r" b="b"/>
                <a:pathLst>
                  <a:path w="15037" h="6128" extrusionOk="0">
                    <a:moveTo>
                      <a:pt x="2443" y="1"/>
                    </a:moveTo>
                    <a:lnTo>
                      <a:pt x="2222" y="2875"/>
                    </a:lnTo>
                    <a:cubicBezTo>
                      <a:pt x="2222" y="2875"/>
                      <a:pt x="2339" y="3398"/>
                      <a:pt x="1529" y="4116"/>
                    </a:cubicBezTo>
                    <a:cubicBezTo>
                      <a:pt x="732" y="4835"/>
                      <a:pt x="92" y="5500"/>
                      <a:pt x="92" y="5500"/>
                    </a:cubicBezTo>
                    <a:cubicBezTo>
                      <a:pt x="92" y="5500"/>
                      <a:pt x="1" y="5657"/>
                      <a:pt x="1" y="5892"/>
                    </a:cubicBezTo>
                    <a:cubicBezTo>
                      <a:pt x="1" y="6115"/>
                      <a:pt x="131" y="6127"/>
                      <a:pt x="693" y="6127"/>
                    </a:cubicBezTo>
                    <a:lnTo>
                      <a:pt x="14345" y="6127"/>
                    </a:lnTo>
                    <a:cubicBezTo>
                      <a:pt x="14906" y="6127"/>
                      <a:pt x="15037" y="6115"/>
                      <a:pt x="15037" y="5892"/>
                    </a:cubicBezTo>
                    <a:cubicBezTo>
                      <a:pt x="15037" y="5657"/>
                      <a:pt x="14946" y="5500"/>
                      <a:pt x="14946" y="5500"/>
                    </a:cubicBezTo>
                    <a:cubicBezTo>
                      <a:pt x="14946" y="5500"/>
                      <a:pt x="14305" y="4835"/>
                      <a:pt x="13495" y="4116"/>
                    </a:cubicBezTo>
                    <a:cubicBezTo>
                      <a:pt x="12699" y="3398"/>
                      <a:pt x="12804" y="2875"/>
                      <a:pt x="12804" y="2875"/>
                    </a:cubicBezTo>
                    <a:lnTo>
                      <a:pt x="125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444;p63">
                <a:extLst>
                  <a:ext uri="{FF2B5EF4-FFF2-40B4-BE49-F238E27FC236}">
                    <a16:creationId xmlns:a16="http://schemas.microsoft.com/office/drawing/2014/main" id="{B07690F3-67D4-4241-0B63-065FD71A6D37}"/>
                  </a:ext>
                </a:extLst>
              </p:cNvPr>
              <p:cNvSpPr/>
              <p:nvPr/>
            </p:nvSpPr>
            <p:spPr>
              <a:xfrm>
                <a:off x="4794566" y="1229221"/>
                <a:ext cx="3492864" cy="2297606"/>
              </a:xfrm>
              <a:custGeom>
                <a:avLst/>
                <a:gdLst/>
                <a:ahLst/>
                <a:cxnLst/>
                <a:rect l="l" t="t" r="r" b="b"/>
                <a:pathLst>
                  <a:path w="49474" h="32544" extrusionOk="0">
                    <a:moveTo>
                      <a:pt x="2509" y="0"/>
                    </a:moveTo>
                    <a:cubicBezTo>
                      <a:pt x="1124" y="0"/>
                      <a:pt x="0" y="1124"/>
                      <a:pt x="0" y="2509"/>
                    </a:cubicBezTo>
                    <a:lnTo>
                      <a:pt x="0" y="30035"/>
                    </a:lnTo>
                    <a:cubicBezTo>
                      <a:pt x="0" y="31420"/>
                      <a:pt x="1124" y="32544"/>
                      <a:pt x="2509" y="32544"/>
                    </a:cubicBezTo>
                    <a:lnTo>
                      <a:pt x="46965" y="32544"/>
                    </a:lnTo>
                    <a:cubicBezTo>
                      <a:pt x="48350" y="32544"/>
                      <a:pt x="49474" y="31420"/>
                      <a:pt x="49474" y="30035"/>
                    </a:cubicBezTo>
                    <a:lnTo>
                      <a:pt x="49474" y="2509"/>
                    </a:lnTo>
                    <a:cubicBezTo>
                      <a:pt x="49474" y="1124"/>
                      <a:pt x="48350" y="0"/>
                      <a:pt x="46965" y="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3445;p63">
                <a:extLst>
                  <a:ext uri="{FF2B5EF4-FFF2-40B4-BE49-F238E27FC236}">
                    <a16:creationId xmlns:a16="http://schemas.microsoft.com/office/drawing/2014/main" id="{B1EA23C7-CCB7-27BF-9D39-3143FDE3A809}"/>
                  </a:ext>
                </a:extLst>
              </p:cNvPr>
              <p:cNvSpPr/>
              <p:nvPr/>
            </p:nvSpPr>
            <p:spPr>
              <a:xfrm>
                <a:off x="6472417" y="3323532"/>
                <a:ext cx="137163" cy="137161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3020" extrusionOk="0">
                    <a:moveTo>
                      <a:pt x="1503" y="1"/>
                    </a:moveTo>
                    <a:cubicBezTo>
                      <a:pt x="667" y="1"/>
                      <a:pt x="0" y="680"/>
                      <a:pt x="0" y="1504"/>
                    </a:cubicBezTo>
                    <a:cubicBezTo>
                      <a:pt x="0" y="2340"/>
                      <a:pt x="667" y="3019"/>
                      <a:pt x="1503" y="3019"/>
                    </a:cubicBezTo>
                    <a:cubicBezTo>
                      <a:pt x="2326" y="3019"/>
                      <a:pt x="3005" y="2340"/>
                      <a:pt x="3005" y="1504"/>
                    </a:cubicBezTo>
                    <a:cubicBezTo>
                      <a:pt x="3005" y="680"/>
                      <a:pt x="2326" y="1"/>
                      <a:pt x="15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" name="Google Shape;1202;p39">
              <a:extLst>
                <a:ext uri="{FF2B5EF4-FFF2-40B4-BE49-F238E27FC236}">
                  <a16:creationId xmlns:a16="http://schemas.microsoft.com/office/drawing/2014/main" id="{B3812E00-F660-243D-17A1-52A6FC9DA594}"/>
                </a:ext>
              </a:extLst>
            </p:cNvPr>
            <p:cNvSpPr txBox="1">
              <a:spLocks/>
            </p:cNvSpPr>
            <p:nvPr/>
          </p:nvSpPr>
          <p:spPr>
            <a:xfrm>
              <a:off x="698604" y="1926003"/>
              <a:ext cx="893864" cy="8680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Carter One"/>
                <a:buNone/>
                <a:defRPr sz="2800" b="0" i="0" u="none" strike="noStrike" cap="none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Carter One"/>
                  <a:sym typeface="Carter One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ebas Neue"/>
                <a:buNone/>
                <a:defRPr sz="3500" b="0" i="0" u="none" strike="noStrike" cap="none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9pPr>
            </a:lstStyle>
            <a:p>
              <a:pPr algn="l"/>
              <a:r>
                <a:rPr lang="zh-TW" altLang="en-US" sz="2400" b="1" dirty="0">
                  <a:solidFill>
                    <a:schemeClr val="bg1"/>
                  </a:solidFill>
                </a:rPr>
                <a:t>修改 刪除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3076844D-831E-9C4A-A6BD-70B7D5A57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51" y="1282506"/>
            <a:ext cx="8596327" cy="370914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07607B4-33E0-BA4E-8E92-BEEEE09B79CD}"/>
              </a:ext>
            </a:extLst>
          </p:cNvPr>
          <p:cNvSpPr/>
          <p:nvPr/>
        </p:nvSpPr>
        <p:spPr>
          <a:xfrm>
            <a:off x="7886700" y="2667000"/>
            <a:ext cx="757894" cy="1968500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A3935D-8675-8C41-97AD-AFE60E4CA5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76B77-C7E9-4009-AEE1-02471F71AEAD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7037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39"/>
          <p:cNvSpPr/>
          <p:nvPr/>
        </p:nvSpPr>
        <p:spPr>
          <a:xfrm>
            <a:off x="1424699" y="234068"/>
            <a:ext cx="4869600" cy="548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dist="95250" dir="30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39"/>
          <p:cNvSpPr txBox="1">
            <a:spLocks noGrp="1"/>
          </p:cNvSpPr>
          <p:nvPr>
            <p:ph type="title"/>
          </p:nvPr>
        </p:nvSpPr>
        <p:spPr>
          <a:xfrm>
            <a:off x="7499" y="279818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2"/>
                </a:solidFill>
              </a:rPr>
              <a:t>視覺化</a:t>
            </a:r>
            <a:r>
              <a:rPr lang="en-US" altLang="zh-TW" b="1" dirty="0">
                <a:solidFill>
                  <a:schemeClr val="dk2"/>
                </a:solidFill>
              </a:rPr>
              <a:t>--</a:t>
            </a:r>
            <a:r>
              <a:rPr lang="zh-TW" altLang="en-US" b="1" dirty="0">
                <a:solidFill>
                  <a:schemeClr val="dk2"/>
                </a:solidFill>
              </a:rPr>
              <a:t>紀錄功能</a:t>
            </a:r>
            <a:endParaRPr lang="en-US" b="1" dirty="0">
              <a:solidFill>
                <a:schemeClr val="dk2"/>
              </a:solidFill>
            </a:endParaRPr>
          </a:p>
        </p:txBody>
      </p:sp>
      <p:grpSp>
        <p:nvGrpSpPr>
          <p:cNvPr id="1271" name="Google Shape;1271;p39"/>
          <p:cNvGrpSpPr/>
          <p:nvPr/>
        </p:nvGrpSpPr>
        <p:grpSpPr>
          <a:xfrm>
            <a:off x="7671432" y="-235185"/>
            <a:ext cx="1502711" cy="1206271"/>
            <a:chOff x="3544650" y="4410025"/>
            <a:chExt cx="1195950" cy="960025"/>
          </a:xfrm>
        </p:grpSpPr>
        <p:sp>
          <p:nvSpPr>
            <p:cNvPr id="1272" name="Google Shape;1272;p39"/>
            <p:cNvSpPr/>
            <p:nvPr/>
          </p:nvSpPr>
          <p:spPr>
            <a:xfrm>
              <a:off x="3571850" y="5042600"/>
              <a:ext cx="1051025" cy="323500"/>
            </a:xfrm>
            <a:custGeom>
              <a:avLst/>
              <a:gdLst/>
              <a:ahLst/>
              <a:cxnLst/>
              <a:rect l="l" t="t" r="r" b="b"/>
              <a:pathLst>
                <a:path w="42041" h="12940" extrusionOk="0">
                  <a:moveTo>
                    <a:pt x="21881" y="1"/>
                  </a:moveTo>
                  <a:lnTo>
                    <a:pt x="20793" y="40"/>
                  </a:lnTo>
                  <a:lnTo>
                    <a:pt x="19705" y="80"/>
                  </a:lnTo>
                  <a:lnTo>
                    <a:pt x="18636" y="139"/>
                  </a:lnTo>
                  <a:lnTo>
                    <a:pt x="17588" y="218"/>
                  </a:lnTo>
                  <a:lnTo>
                    <a:pt x="16559" y="317"/>
                  </a:lnTo>
                  <a:lnTo>
                    <a:pt x="15550" y="436"/>
                  </a:lnTo>
                  <a:lnTo>
                    <a:pt x="14561" y="555"/>
                  </a:lnTo>
                  <a:lnTo>
                    <a:pt x="13572" y="693"/>
                  </a:lnTo>
                  <a:lnTo>
                    <a:pt x="12622" y="832"/>
                  </a:lnTo>
                  <a:lnTo>
                    <a:pt x="11692" y="990"/>
                  </a:lnTo>
                  <a:lnTo>
                    <a:pt x="10802" y="1168"/>
                  </a:lnTo>
                  <a:lnTo>
                    <a:pt x="9932" y="1366"/>
                  </a:lnTo>
                  <a:lnTo>
                    <a:pt x="9081" y="1544"/>
                  </a:lnTo>
                  <a:lnTo>
                    <a:pt x="8270" y="1762"/>
                  </a:lnTo>
                  <a:lnTo>
                    <a:pt x="7478" y="1979"/>
                  </a:lnTo>
                  <a:lnTo>
                    <a:pt x="6727" y="2217"/>
                  </a:lnTo>
                  <a:lnTo>
                    <a:pt x="5995" y="2454"/>
                  </a:lnTo>
                  <a:lnTo>
                    <a:pt x="5302" y="2691"/>
                  </a:lnTo>
                  <a:lnTo>
                    <a:pt x="4649" y="2949"/>
                  </a:lnTo>
                  <a:lnTo>
                    <a:pt x="4036" y="3226"/>
                  </a:lnTo>
                  <a:lnTo>
                    <a:pt x="3462" y="3483"/>
                  </a:lnTo>
                  <a:lnTo>
                    <a:pt x="2928" y="3780"/>
                  </a:lnTo>
                  <a:lnTo>
                    <a:pt x="2434" y="4057"/>
                  </a:lnTo>
                  <a:lnTo>
                    <a:pt x="1979" y="4353"/>
                  </a:lnTo>
                  <a:lnTo>
                    <a:pt x="1563" y="4650"/>
                  </a:lnTo>
                  <a:lnTo>
                    <a:pt x="1207" y="4967"/>
                  </a:lnTo>
                  <a:lnTo>
                    <a:pt x="871" y="5263"/>
                  </a:lnTo>
                  <a:lnTo>
                    <a:pt x="613" y="5580"/>
                  </a:lnTo>
                  <a:lnTo>
                    <a:pt x="376" y="5896"/>
                  </a:lnTo>
                  <a:lnTo>
                    <a:pt x="218" y="6233"/>
                  </a:lnTo>
                  <a:lnTo>
                    <a:pt x="139" y="6391"/>
                  </a:lnTo>
                  <a:lnTo>
                    <a:pt x="79" y="6549"/>
                  </a:lnTo>
                  <a:lnTo>
                    <a:pt x="40" y="6708"/>
                  </a:lnTo>
                  <a:lnTo>
                    <a:pt x="20" y="6886"/>
                  </a:lnTo>
                  <a:lnTo>
                    <a:pt x="0" y="7044"/>
                  </a:lnTo>
                  <a:lnTo>
                    <a:pt x="0" y="7222"/>
                  </a:lnTo>
                  <a:lnTo>
                    <a:pt x="20" y="7380"/>
                  </a:lnTo>
                  <a:lnTo>
                    <a:pt x="40" y="7538"/>
                  </a:lnTo>
                  <a:lnTo>
                    <a:pt x="79" y="7697"/>
                  </a:lnTo>
                  <a:lnTo>
                    <a:pt x="139" y="7875"/>
                  </a:lnTo>
                  <a:lnTo>
                    <a:pt x="198" y="8033"/>
                  </a:lnTo>
                  <a:lnTo>
                    <a:pt x="277" y="8191"/>
                  </a:lnTo>
                  <a:lnTo>
                    <a:pt x="475" y="8488"/>
                  </a:lnTo>
                  <a:lnTo>
                    <a:pt x="712" y="8805"/>
                  </a:lnTo>
                  <a:lnTo>
                    <a:pt x="1009" y="9082"/>
                  </a:lnTo>
                  <a:lnTo>
                    <a:pt x="1365" y="9378"/>
                  </a:lnTo>
                  <a:lnTo>
                    <a:pt x="1741" y="9655"/>
                  </a:lnTo>
                  <a:lnTo>
                    <a:pt x="2176" y="9932"/>
                  </a:lnTo>
                  <a:lnTo>
                    <a:pt x="2651" y="10189"/>
                  </a:lnTo>
                  <a:lnTo>
                    <a:pt x="3166" y="10447"/>
                  </a:lnTo>
                  <a:lnTo>
                    <a:pt x="3719" y="10684"/>
                  </a:lnTo>
                  <a:lnTo>
                    <a:pt x="4313" y="10902"/>
                  </a:lnTo>
                  <a:lnTo>
                    <a:pt x="4946" y="11139"/>
                  </a:lnTo>
                  <a:lnTo>
                    <a:pt x="5619" y="11337"/>
                  </a:lnTo>
                  <a:lnTo>
                    <a:pt x="6331" y="11535"/>
                  </a:lnTo>
                  <a:lnTo>
                    <a:pt x="7063" y="11733"/>
                  </a:lnTo>
                  <a:lnTo>
                    <a:pt x="7834" y="11891"/>
                  </a:lnTo>
                  <a:lnTo>
                    <a:pt x="8626" y="12069"/>
                  </a:lnTo>
                  <a:lnTo>
                    <a:pt x="9457" y="12207"/>
                  </a:lnTo>
                  <a:lnTo>
                    <a:pt x="10327" y="12346"/>
                  </a:lnTo>
                  <a:lnTo>
                    <a:pt x="11198" y="12465"/>
                  </a:lnTo>
                  <a:lnTo>
                    <a:pt x="12108" y="12583"/>
                  </a:lnTo>
                  <a:lnTo>
                    <a:pt x="13057" y="12682"/>
                  </a:lnTo>
                  <a:lnTo>
                    <a:pt x="14007" y="12761"/>
                  </a:lnTo>
                  <a:lnTo>
                    <a:pt x="14996" y="12821"/>
                  </a:lnTo>
                  <a:lnTo>
                    <a:pt x="15985" y="12880"/>
                  </a:lnTo>
                  <a:lnTo>
                    <a:pt x="17014" y="12920"/>
                  </a:lnTo>
                  <a:lnTo>
                    <a:pt x="18043" y="12939"/>
                  </a:lnTo>
                  <a:lnTo>
                    <a:pt x="19091" y="12939"/>
                  </a:lnTo>
                  <a:lnTo>
                    <a:pt x="20160" y="12920"/>
                  </a:lnTo>
                  <a:lnTo>
                    <a:pt x="21248" y="12900"/>
                  </a:lnTo>
                  <a:lnTo>
                    <a:pt x="22336" y="12841"/>
                  </a:lnTo>
                  <a:lnTo>
                    <a:pt x="23404" y="12781"/>
                  </a:lnTo>
                  <a:lnTo>
                    <a:pt x="24453" y="12702"/>
                  </a:lnTo>
                  <a:lnTo>
                    <a:pt x="25482" y="12603"/>
                  </a:lnTo>
                  <a:lnTo>
                    <a:pt x="26491" y="12504"/>
                  </a:lnTo>
                  <a:lnTo>
                    <a:pt x="27480" y="12385"/>
                  </a:lnTo>
                  <a:lnTo>
                    <a:pt x="28469" y="12247"/>
                  </a:lnTo>
                  <a:lnTo>
                    <a:pt x="29419" y="12089"/>
                  </a:lnTo>
                  <a:lnTo>
                    <a:pt x="30348" y="11930"/>
                  </a:lnTo>
                  <a:lnTo>
                    <a:pt x="31239" y="11752"/>
                  </a:lnTo>
                  <a:lnTo>
                    <a:pt x="32109" y="11574"/>
                  </a:lnTo>
                  <a:lnTo>
                    <a:pt x="32960" y="11377"/>
                  </a:lnTo>
                  <a:lnTo>
                    <a:pt x="33771" y="11159"/>
                  </a:lnTo>
                  <a:lnTo>
                    <a:pt x="34562" y="10941"/>
                  </a:lnTo>
                  <a:lnTo>
                    <a:pt x="35314" y="10724"/>
                  </a:lnTo>
                  <a:lnTo>
                    <a:pt x="36046" y="10486"/>
                  </a:lnTo>
                  <a:lnTo>
                    <a:pt x="36739" y="10229"/>
                  </a:lnTo>
                  <a:lnTo>
                    <a:pt x="37391" y="9972"/>
                  </a:lnTo>
                  <a:lnTo>
                    <a:pt x="38005" y="9715"/>
                  </a:lnTo>
                  <a:lnTo>
                    <a:pt x="38578" y="9438"/>
                  </a:lnTo>
                  <a:lnTo>
                    <a:pt x="39113" y="9161"/>
                  </a:lnTo>
                  <a:lnTo>
                    <a:pt x="39607" y="8864"/>
                  </a:lnTo>
                  <a:lnTo>
                    <a:pt x="40062" y="8567"/>
                  </a:lnTo>
                  <a:lnTo>
                    <a:pt x="40478" y="8270"/>
                  </a:lnTo>
                  <a:lnTo>
                    <a:pt x="40834" y="7974"/>
                  </a:lnTo>
                  <a:lnTo>
                    <a:pt x="41170" y="7657"/>
                  </a:lnTo>
                  <a:lnTo>
                    <a:pt x="41427" y="7341"/>
                  </a:lnTo>
                  <a:lnTo>
                    <a:pt x="41665" y="7024"/>
                  </a:lnTo>
                  <a:lnTo>
                    <a:pt x="41823" y="6708"/>
                  </a:lnTo>
                  <a:lnTo>
                    <a:pt x="41902" y="6529"/>
                  </a:lnTo>
                  <a:lnTo>
                    <a:pt x="41961" y="6371"/>
                  </a:lnTo>
                  <a:lnTo>
                    <a:pt x="42001" y="6213"/>
                  </a:lnTo>
                  <a:lnTo>
                    <a:pt x="42021" y="6035"/>
                  </a:lnTo>
                  <a:lnTo>
                    <a:pt x="42041" y="5877"/>
                  </a:lnTo>
                  <a:lnTo>
                    <a:pt x="42041" y="5718"/>
                  </a:lnTo>
                  <a:lnTo>
                    <a:pt x="42021" y="5540"/>
                  </a:lnTo>
                  <a:lnTo>
                    <a:pt x="42001" y="5382"/>
                  </a:lnTo>
                  <a:lnTo>
                    <a:pt x="41961" y="5224"/>
                  </a:lnTo>
                  <a:lnTo>
                    <a:pt x="41902" y="5065"/>
                  </a:lnTo>
                  <a:lnTo>
                    <a:pt x="41843" y="4907"/>
                  </a:lnTo>
                  <a:lnTo>
                    <a:pt x="41764" y="4749"/>
                  </a:lnTo>
                  <a:lnTo>
                    <a:pt x="41566" y="4432"/>
                  </a:lnTo>
                  <a:lnTo>
                    <a:pt x="41328" y="4136"/>
                  </a:lnTo>
                  <a:lnTo>
                    <a:pt x="41032" y="3839"/>
                  </a:lnTo>
                  <a:lnTo>
                    <a:pt x="40676" y="3542"/>
                  </a:lnTo>
                  <a:lnTo>
                    <a:pt x="40300" y="3265"/>
                  </a:lnTo>
                  <a:lnTo>
                    <a:pt x="39864" y="3008"/>
                  </a:lnTo>
                  <a:lnTo>
                    <a:pt x="39390" y="2731"/>
                  </a:lnTo>
                  <a:lnTo>
                    <a:pt x="38875" y="2494"/>
                  </a:lnTo>
                  <a:lnTo>
                    <a:pt x="38321" y="2256"/>
                  </a:lnTo>
                  <a:lnTo>
                    <a:pt x="37728" y="2019"/>
                  </a:lnTo>
                  <a:lnTo>
                    <a:pt x="37095" y="1801"/>
                  </a:lnTo>
                  <a:lnTo>
                    <a:pt x="36422" y="1584"/>
                  </a:lnTo>
                  <a:lnTo>
                    <a:pt x="35710" y="1386"/>
                  </a:lnTo>
                  <a:lnTo>
                    <a:pt x="34978" y="1208"/>
                  </a:lnTo>
                  <a:lnTo>
                    <a:pt x="34206" y="1030"/>
                  </a:lnTo>
                  <a:lnTo>
                    <a:pt x="33415" y="871"/>
                  </a:lnTo>
                  <a:lnTo>
                    <a:pt x="32584" y="713"/>
                  </a:lnTo>
                  <a:lnTo>
                    <a:pt x="31713" y="575"/>
                  </a:lnTo>
                  <a:lnTo>
                    <a:pt x="30843" y="456"/>
                  </a:lnTo>
                  <a:lnTo>
                    <a:pt x="29933" y="337"/>
                  </a:lnTo>
                  <a:lnTo>
                    <a:pt x="28983" y="258"/>
                  </a:lnTo>
                  <a:lnTo>
                    <a:pt x="28034" y="159"/>
                  </a:lnTo>
                  <a:lnTo>
                    <a:pt x="27045" y="100"/>
                  </a:lnTo>
                  <a:lnTo>
                    <a:pt x="26055" y="60"/>
                  </a:lnTo>
                  <a:lnTo>
                    <a:pt x="25027" y="21"/>
                  </a:lnTo>
                  <a:lnTo>
                    <a:pt x="239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9"/>
            <p:cNvSpPr/>
            <p:nvPr/>
          </p:nvSpPr>
          <p:spPr>
            <a:xfrm>
              <a:off x="3566900" y="5037650"/>
              <a:ext cx="1061425" cy="332400"/>
            </a:xfrm>
            <a:custGeom>
              <a:avLst/>
              <a:gdLst/>
              <a:ahLst/>
              <a:cxnLst/>
              <a:rect l="l" t="t" r="r" b="b"/>
              <a:pathLst>
                <a:path w="42457" h="13296" extrusionOk="0">
                  <a:moveTo>
                    <a:pt x="24552" y="318"/>
                  </a:moveTo>
                  <a:lnTo>
                    <a:pt x="25719" y="357"/>
                  </a:lnTo>
                  <a:lnTo>
                    <a:pt x="26867" y="416"/>
                  </a:lnTo>
                  <a:lnTo>
                    <a:pt x="28034" y="496"/>
                  </a:lnTo>
                  <a:lnTo>
                    <a:pt x="29181" y="595"/>
                  </a:lnTo>
                  <a:lnTo>
                    <a:pt x="30329" y="733"/>
                  </a:lnTo>
                  <a:lnTo>
                    <a:pt x="31476" y="871"/>
                  </a:lnTo>
                  <a:lnTo>
                    <a:pt x="32604" y="1050"/>
                  </a:lnTo>
                  <a:lnTo>
                    <a:pt x="33474" y="1208"/>
                  </a:lnTo>
                  <a:lnTo>
                    <a:pt x="34325" y="1366"/>
                  </a:lnTo>
                  <a:lnTo>
                    <a:pt x="35176" y="1564"/>
                  </a:lnTo>
                  <a:lnTo>
                    <a:pt x="36027" y="1782"/>
                  </a:lnTo>
                  <a:lnTo>
                    <a:pt x="36857" y="2039"/>
                  </a:lnTo>
                  <a:lnTo>
                    <a:pt x="37688" y="2316"/>
                  </a:lnTo>
                  <a:lnTo>
                    <a:pt x="38499" y="2632"/>
                  </a:lnTo>
                  <a:lnTo>
                    <a:pt x="39291" y="2988"/>
                  </a:lnTo>
                  <a:lnTo>
                    <a:pt x="39746" y="3226"/>
                  </a:lnTo>
                  <a:lnTo>
                    <a:pt x="40201" y="3503"/>
                  </a:lnTo>
                  <a:lnTo>
                    <a:pt x="40636" y="3819"/>
                  </a:lnTo>
                  <a:lnTo>
                    <a:pt x="40854" y="3978"/>
                  </a:lnTo>
                  <a:lnTo>
                    <a:pt x="41052" y="4156"/>
                  </a:lnTo>
                  <a:lnTo>
                    <a:pt x="41249" y="4353"/>
                  </a:lnTo>
                  <a:lnTo>
                    <a:pt x="41408" y="4551"/>
                  </a:lnTo>
                  <a:lnTo>
                    <a:pt x="41566" y="4749"/>
                  </a:lnTo>
                  <a:lnTo>
                    <a:pt x="41704" y="4967"/>
                  </a:lnTo>
                  <a:lnTo>
                    <a:pt x="41823" y="5204"/>
                  </a:lnTo>
                  <a:lnTo>
                    <a:pt x="41902" y="5442"/>
                  </a:lnTo>
                  <a:lnTo>
                    <a:pt x="41981" y="5699"/>
                  </a:lnTo>
                  <a:lnTo>
                    <a:pt x="42000" y="5957"/>
                  </a:lnTo>
                  <a:lnTo>
                    <a:pt x="41981" y="6253"/>
                  </a:lnTo>
                  <a:lnTo>
                    <a:pt x="41922" y="6569"/>
                  </a:lnTo>
                  <a:lnTo>
                    <a:pt x="41823" y="6846"/>
                  </a:lnTo>
                  <a:lnTo>
                    <a:pt x="41685" y="7123"/>
                  </a:lnTo>
                  <a:lnTo>
                    <a:pt x="41526" y="7400"/>
                  </a:lnTo>
                  <a:lnTo>
                    <a:pt x="41329" y="7638"/>
                  </a:lnTo>
                  <a:lnTo>
                    <a:pt x="41111" y="7875"/>
                  </a:lnTo>
                  <a:lnTo>
                    <a:pt x="40874" y="8112"/>
                  </a:lnTo>
                  <a:lnTo>
                    <a:pt x="40636" y="8310"/>
                  </a:lnTo>
                  <a:lnTo>
                    <a:pt x="40379" y="8508"/>
                  </a:lnTo>
                  <a:lnTo>
                    <a:pt x="40102" y="8706"/>
                  </a:lnTo>
                  <a:lnTo>
                    <a:pt x="39825" y="8884"/>
                  </a:lnTo>
                  <a:lnTo>
                    <a:pt x="39271" y="9200"/>
                  </a:lnTo>
                  <a:lnTo>
                    <a:pt x="38737" y="9477"/>
                  </a:lnTo>
                  <a:lnTo>
                    <a:pt x="38282" y="9715"/>
                  </a:lnTo>
                  <a:lnTo>
                    <a:pt x="37807" y="9932"/>
                  </a:lnTo>
                  <a:lnTo>
                    <a:pt x="37332" y="10130"/>
                  </a:lnTo>
                  <a:lnTo>
                    <a:pt x="36857" y="10308"/>
                  </a:lnTo>
                  <a:lnTo>
                    <a:pt x="35888" y="10664"/>
                  </a:lnTo>
                  <a:lnTo>
                    <a:pt x="34899" y="10961"/>
                  </a:lnTo>
                  <a:lnTo>
                    <a:pt x="33910" y="11238"/>
                  </a:lnTo>
                  <a:lnTo>
                    <a:pt x="32901" y="11495"/>
                  </a:lnTo>
                  <a:lnTo>
                    <a:pt x="31892" y="11713"/>
                  </a:lnTo>
                  <a:lnTo>
                    <a:pt x="30903" y="11911"/>
                  </a:lnTo>
                  <a:lnTo>
                    <a:pt x="29597" y="12148"/>
                  </a:lnTo>
                  <a:lnTo>
                    <a:pt x="28311" y="12366"/>
                  </a:lnTo>
                  <a:lnTo>
                    <a:pt x="26985" y="12544"/>
                  </a:lnTo>
                  <a:lnTo>
                    <a:pt x="25680" y="12702"/>
                  </a:lnTo>
                  <a:lnTo>
                    <a:pt x="24354" y="12821"/>
                  </a:lnTo>
                  <a:lnTo>
                    <a:pt x="23029" y="12920"/>
                  </a:lnTo>
                  <a:lnTo>
                    <a:pt x="21703" y="12979"/>
                  </a:lnTo>
                  <a:lnTo>
                    <a:pt x="20378" y="13019"/>
                  </a:lnTo>
                  <a:lnTo>
                    <a:pt x="19052" y="13039"/>
                  </a:lnTo>
                  <a:lnTo>
                    <a:pt x="17707" y="12999"/>
                  </a:lnTo>
                  <a:lnTo>
                    <a:pt x="16381" y="12959"/>
                  </a:lnTo>
                  <a:lnTo>
                    <a:pt x="15056" y="12880"/>
                  </a:lnTo>
                  <a:lnTo>
                    <a:pt x="13750" y="12781"/>
                  </a:lnTo>
                  <a:lnTo>
                    <a:pt x="12424" y="12643"/>
                  </a:lnTo>
                  <a:lnTo>
                    <a:pt x="11119" y="12465"/>
                  </a:lnTo>
                  <a:lnTo>
                    <a:pt x="9833" y="12267"/>
                  </a:lnTo>
                  <a:lnTo>
                    <a:pt x="8883" y="12109"/>
                  </a:lnTo>
                  <a:lnTo>
                    <a:pt x="7953" y="11931"/>
                  </a:lnTo>
                  <a:lnTo>
                    <a:pt x="7024" y="11713"/>
                  </a:lnTo>
                  <a:lnTo>
                    <a:pt x="6094" y="11456"/>
                  </a:lnTo>
                  <a:lnTo>
                    <a:pt x="5164" y="11159"/>
                  </a:lnTo>
                  <a:lnTo>
                    <a:pt x="4729" y="11001"/>
                  </a:lnTo>
                  <a:lnTo>
                    <a:pt x="4274" y="10843"/>
                  </a:lnTo>
                  <a:lnTo>
                    <a:pt x="3838" y="10645"/>
                  </a:lnTo>
                  <a:lnTo>
                    <a:pt x="3403" y="10447"/>
                  </a:lnTo>
                  <a:lnTo>
                    <a:pt x="2988" y="10229"/>
                  </a:lnTo>
                  <a:lnTo>
                    <a:pt x="2552" y="10012"/>
                  </a:lnTo>
                  <a:lnTo>
                    <a:pt x="2097" y="9715"/>
                  </a:lnTo>
                  <a:lnTo>
                    <a:pt x="1860" y="9557"/>
                  </a:lnTo>
                  <a:lnTo>
                    <a:pt x="1642" y="9379"/>
                  </a:lnTo>
                  <a:lnTo>
                    <a:pt x="1425" y="9181"/>
                  </a:lnTo>
                  <a:lnTo>
                    <a:pt x="1227" y="8983"/>
                  </a:lnTo>
                  <a:lnTo>
                    <a:pt x="1049" y="8785"/>
                  </a:lnTo>
                  <a:lnTo>
                    <a:pt x="871" y="8567"/>
                  </a:lnTo>
                  <a:lnTo>
                    <a:pt x="732" y="8330"/>
                  </a:lnTo>
                  <a:lnTo>
                    <a:pt x="614" y="8093"/>
                  </a:lnTo>
                  <a:lnTo>
                    <a:pt x="534" y="7855"/>
                  </a:lnTo>
                  <a:lnTo>
                    <a:pt x="475" y="7598"/>
                  </a:lnTo>
                  <a:lnTo>
                    <a:pt x="436" y="7321"/>
                  </a:lnTo>
                  <a:lnTo>
                    <a:pt x="455" y="7064"/>
                  </a:lnTo>
                  <a:lnTo>
                    <a:pt x="515" y="6767"/>
                  </a:lnTo>
                  <a:lnTo>
                    <a:pt x="614" y="6490"/>
                  </a:lnTo>
                  <a:lnTo>
                    <a:pt x="752" y="6174"/>
                  </a:lnTo>
                  <a:lnTo>
                    <a:pt x="930" y="5877"/>
                  </a:lnTo>
                  <a:lnTo>
                    <a:pt x="1148" y="5600"/>
                  </a:lnTo>
                  <a:lnTo>
                    <a:pt x="1385" y="5323"/>
                  </a:lnTo>
                  <a:lnTo>
                    <a:pt x="1662" y="5085"/>
                  </a:lnTo>
                  <a:lnTo>
                    <a:pt x="1939" y="4848"/>
                  </a:lnTo>
                  <a:lnTo>
                    <a:pt x="2236" y="4630"/>
                  </a:lnTo>
                  <a:lnTo>
                    <a:pt x="2552" y="4433"/>
                  </a:lnTo>
                  <a:lnTo>
                    <a:pt x="2889" y="4235"/>
                  </a:lnTo>
                  <a:lnTo>
                    <a:pt x="3225" y="4057"/>
                  </a:lnTo>
                  <a:lnTo>
                    <a:pt x="3898" y="3720"/>
                  </a:lnTo>
                  <a:lnTo>
                    <a:pt x="4551" y="3443"/>
                  </a:lnTo>
                  <a:lnTo>
                    <a:pt x="5184" y="3186"/>
                  </a:lnTo>
                  <a:lnTo>
                    <a:pt x="5718" y="2969"/>
                  </a:lnTo>
                  <a:lnTo>
                    <a:pt x="6272" y="2771"/>
                  </a:lnTo>
                  <a:lnTo>
                    <a:pt x="6806" y="2573"/>
                  </a:lnTo>
                  <a:lnTo>
                    <a:pt x="7360" y="2415"/>
                  </a:lnTo>
                  <a:lnTo>
                    <a:pt x="8488" y="2078"/>
                  </a:lnTo>
                  <a:lnTo>
                    <a:pt x="9615" y="1801"/>
                  </a:lnTo>
                  <a:lnTo>
                    <a:pt x="10743" y="1564"/>
                  </a:lnTo>
                  <a:lnTo>
                    <a:pt x="11890" y="1346"/>
                  </a:lnTo>
                  <a:lnTo>
                    <a:pt x="13038" y="1148"/>
                  </a:lnTo>
                  <a:lnTo>
                    <a:pt x="14165" y="970"/>
                  </a:lnTo>
                  <a:lnTo>
                    <a:pt x="15313" y="812"/>
                  </a:lnTo>
                  <a:lnTo>
                    <a:pt x="16460" y="693"/>
                  </a:lnTo>
                  <a:lnTo>
                    <a:pt x="17608" y="575"/>
                  </a:lnTo>
                  <a:lnTo>
                    <a:pt x="18755" y="476"/>
                  </a:lnTo>
                  <a:lnTo>
                    <a:pt x="19923" y="397"/>
                  </a:lnTo>
                  <a:lnTo>
                    <a:pt x="21070" y="357"/>
                  </a:lnTo>
                  <a:lnTo>
                    <a:pt x="22237" y="318"/>
                  </a:lnTo>
                  <a:close/>
                  <a:moveTo>
                    <a:pt x="22435" y="1"/>
                  </a:moveTo>
                  <a:lnTo>
                    <a:pt x="21189" y="41"/>
                  </a:lnTo>
                  <a:lnTo>
                    <a:pt x="19962" y="100"/>
                  </a:lnTo>
                  <a:lnTo>
                    <a:pt x="18716" y="179"/>
                  </a:lnTo>
                  <a:lnTo>
                    <a:pt x="17489" y="298"/>
                  </a:lnTo>
                  <a:lnTo>
                    <a:pt x="16263" y="416"/>
                  </a:lnTo>
                  <a:lnTo>
                    <a:pt x="15036" y="555"/>
                  </a:lnTo>
                  <a:lnTo>
                    <a:pt x="13829" y="733"/>
                  </a:lnTo>
                  <a:lnTo>
                    <a:pt x="12800" y="891"/>
                  </a:lnTo>
                  <a:lnTo>
                    <a:pt x="11791" y="1050"/>
                  </a:lnTo>
                  <a:lnTo>
                    <a:pt x="10782" y="1247"/>
                  </a:lnTo>
                  <a:lnTo>
                    <a:pt x="9773" y="1465"/>
                  </a:lnTo>
                  <a:lnTo>
                    <a:pt x="8764" y="1722"/>
                  </a:lnTo>
                  <a:lnTo>
                    <a:pt x="7775" y="1999"/>
                  </a:lnTo>
                  <a:lnTo>
                    <a:pt x="6786" y="2296"/>
                  </a:lnTo>
                  <a:lnTo>
                    <a:pt x="5817" y="2632"/>
                  </a:lnTo>
                  <a:lnTo>
                    <a:pt x="5164" y="2870"/>
                  </a:lnTo>
                  <a:lnTo>
                    <a:pt x="4511" y="3127"/>
                  </a:lnTo>
                  <a:lnTo>
                    <a:pt x="3858" y="3424"/>
                  </a:lnTo>
                  <a:lnTo>
                    <a:pt x="3225" y="3740"/>
                  </a:lnTo>
                  <a:lnTo>
                    <a:pt x="2612" y="4076"/>
                  </a:lnTo>
                  <a:lnTo>
                    <a:pt x="2315" y="4274"/>
                  </a:lnTo>
                  <a:lnTo>
                    <a:pt x="2018" y="4472"/>
                  </a:lnTo>
                  <a:lnTo>
                    <a:pt x="1741" y="4670"/>
                  </a:lnTo>
                  <a:lnTo>
                    <a:pt x="1464" y="4888"/>
                  </a:lnTo>
                  <a:lnTo>
                    <a:pt x="1187" y="5125"/>
                  </a:lnTo>
                  <a:lnTo>
                    <a:pt x="930" y="5362"/>
                  </a:lnTo>
                  <a:lnTo>
                    <a:pt x="713" y="5600"/>
                  </a:lnTo>
                  <a:lnTo>
                    <a:pt x="534" y="5817"/>
                  </a:lnTo>
                  <a:lnTo>
                    <a:pt x="376" y="6055"/>
                  </a:lnTo>
                  <a:lnTo>
                    <a:pt x="257" y="6272"/>
                  </a:lnTo>
                  <a:lnTo>
                    <a:pt x="159" y="6490"/>
                  </a:lnTo>
                  <a:lnTo>
                    <a:pt x="79" y="6727"/>
                  </a:lnTo>
                  <a:lnTo>
                    <a:pt x="20" y="6945"/>
                  </a:lnTo>
                  <a:lnTo>
                    <a:pt x="0" y="7143"/>
                  </a:lnTo>
                  <a:lnTo>
                    <a:pt x="0" y="7361"/>
                  </a:lnTo>
                  <a:lnTo>
                    <a:pt x="20" y="7578"/>
                  </a:lnTo>
                  <a:lnTo>
                    <a:pt x="60" y="7776"/>
                  </a:lnTo>
                  <a:lnTo>
                    <a:pt x="139" y="7974"/>
                  </a:lnTo>
                  <a:lnTo>
                    <a:pt x="218" y="8172"/>
                  </a:lnTo>
                  <a:lnTo>
                    <a:pt x="317" y="8370"/>
                  </a:lnTo>
                  <a:lnTo>
                    <a:pt x="416" y="8567"/>
                  </a:lnTo>
                  <a:lnTo>
                    <a:pt x="554" y="8745"/>
                  </a:lnTo>
                  <a:lnTo>
                    <a:pt x="693" y="8923"/>
                  </a:lnTo>
                  <a:lnTo>
                    <a:pt x="851" y="9102"/>
                  </a:lnTo>
                  <a:lnTo>
                    <a:pt x="1207" y="9438"/>
                  </a:lnTo>
                  <a:lnTo>
                    <a:pt x="1583" y="9754"/>
                  </a:lnTo>
                  <a:lnTo>
                    <a:pt x="1998" y="10051"/>
                  </a:lnTo>
                  <a:lnTo>
                    <a:pt x="2414" y="10328"/>
                  </a:lnTo>
                  <a:lnTo>
                    <a:pt x="2849" y="10585"/>
                  </a:lnTo>
                  <a:lnTo>
                    <a:pt x="3304" y="10803"/>
                  </a:lnTo>
                  <a:lnTo>
                    <a:pt x="3720" y="11001"/>
                  </a:lnTo>
                  <a:lnTo>
                    <a:pt x="4333" y="11238"/>
                  </a:lnTo>
                  <a:lnTo>
                    <a:pt x="4966" y="11476"/>
                  </a:lnTo>
                  <a:lnTo>
                    <a:pt x="5599" y="11673"/>
                  </a:lnTo>
                  <a:lnTo>
                    <a:pt x="6232" y="11871"/>
                  </a:lnTo>
                  <a:lnTo>
                    <a:pt x="6885" y="12049"/>
                  </a:lnTo>
                  <a:lnTo>
                    <a:pt x="7538" y="12208"/>
                  </a:lnTo>
                  <a:lnTo>
                    <a:pt x="8191" y="12346"/>
                  </a:lnTo>
                  <a:lnTo>
                    <a:pt x="8844" y="12465"/>
                  </a:lnTo>
                  <a:lnTo>
                    <a:pt x="9516" y="12583"/>
                  </a:lnTo>
                  <a:lnTo>
                    <a:pt x="10169" y="12682"/>
                  </a:lnTo>
                  <a:lnTo>
                    <a:pt x="11514" y="12860"/>
                  </a:lnTo>
                  <a:lnTo>
                    <a:pt x="12840" y="12999"/>
                  </a:lnTo>
                  <a:lnTo>
                    <a:pt x="14146" y="13118"/>
                  </a:lnTo>
                  <a:lnTo>
                    <a:pt x="15036" y="13177"/>
                  </a:lnTo>
                  <a:lnTo>
                    <a:pt x="15906" y="13217"/>
                  </a:lnTo>
                  <a:lnTo>
                    <a:pt x="16797" y="13256"/>
                  </a:lnTo>
                  <a:lnTo>
                    <a:pt x="17667" y="13276"/>
                  </a:lnTo>
                  <a:lnTo>
                    <a:pt x="18557" y="13296"/>
                  </a:lnTo>
                  <a:lnTo>
                    <a:pt x="19428" y="13296"/>
                  </a:lnTo>
                  <a:lnTo>
                    <a:pt x="20318" y="13276"/>
                  </a:lnTo>
                  <a:lnTo>
                    <a:pt x="21189" y="13256"/>
                  </a:lnTo>
                  <a:lnTo>
                    <a:pt x="22949" y="13177"/>
                  </a:lnTo>
                  <a:lnTo>
                    <a:pt x="24710" y="13039"/>
                  </a:lnTo>
                  <a:lnTo>
                    <a:pt x="26471" y="12880"/>
                  </a:lnTo>
                  <a:lnTo>
                    <a:pt x="28212" y="12663"/>
                  </a:lnTo>
                  <a:lnTo>
                    <a:pt x="29557" y="12465"/>
                  </a:lnTo>
                  <a:lnTo>
                    <a:pt x="30903" y="12227"/>
                  </a:lnTo>
                  <a:lnTo>
                    <a:pt x="32228" y="11950"/>
                  </a:lnTo>
                  <a:lnTo>
                    <a:pt x="32901" y="11812"/>
                  </a:lnTo>
                  <a:lnTo>
                    <a:pt x="33573" y="11634"/>
                  </a:lnTo>
                  <a:lnTo>
                    <a:pt x="34226" y="11476"/>
                  </a:lnTo>
                  <a:lnTo>
                    <a:pt x="34879" y="11278"/>
                  </a:lnTo>
                  <a:lnTo>
                    <a:pt x="35532" y="11080"/>
                  </a:lnTo>
                  <a:lnTo>
                    <a:pt x="36185" y="10862"/>
                  </a:lnTo>
                  <a:lnTo>
                    <a:pt x="36818" y="10625"/>
                  </a:lnTo>
                  <a:lnTo>
                    <a:pt x="37451" y="10387"/>
                  </a:lnTo>
                  <a:lnTo>
                    <a:pt x="38084" y="10111"/>
                  </a:lnTo>
                  <a:lnTo>
                    <a:pt x="38697" y="9834"/>
                  </a:lnTo>
                  <a:lnTo>
                    <a:pt x="39291" y="9537"/>
                  </a:lnTo>
                  <a:lnTo>
                    <a:pt x="39924" y="9200"/>
                  </a:lnTo>
                  <a:lnTo>
                    <a:pt x="40240" y="9003"/>
                  </a:lnTo>
                  <a:lnTo>
                    <a:pt x="40557" y="8785"/>
                  </a:lnTo>
                  <a:lnTo>
                    <a:pt x="40874" y="8567"/>
                  </a:lnTo>
                  <a:lnTo>
                    <a:pt x="41150" y="8330"/>
                  </a:lnTo>
                  <a:lnTo>
                    <a:pt x="41427" y="8073"/>
                  </a:lnTo>
                  <a:lnTo>
                    <a:pt x="41685" y="7816"/>
                  </a:lnTo>
                  <a:lnTo>
                    <a:pt x="41902" y="7519"/>
                  </a:lnTo>
                  <a:lnTo>
                    <a:pt x="42100" y="7222"/>
                  </a:lnTo>
                  <a:lnTo>
                    <a:pt x="42239" y="6925"/>
                  </a:lnTo>
                  <a:lnTo>
                    <a:pt x="42357" y="6589"/>
                  </a:lnTo>
                  <a:lnTo>
                    <a:pt x="42417" y="6431"/>
                  </a:lnTo>
                  <a:lnTo>
                    <a:pt x="42436" y="6253"/>
                  </a:lnTo>
                  <a:lnTo>
                    <a:pt x="42456" y="6075"/>
                  </a:lnTo>
                  <a:lnTo>
                    <a:pt x="42456" y="5916"/>
                  </a:lnTo>
                  <a:lnTo>
                    <a:pt x="42456" y="5857"/>
                  </a:lnTo>
                  <a:lnTo>
                    <a:pt x="42436" y="5600"/>
                  </a:lnTo>
                  <a:lnTo>
                    <a:pt x="42377" y="5362"/>
                  </a:lnTo>
                  <a:lnTo>
                    <a:pt x="42298" y="5125"/>
                  </a:lnTo>
                  <a:lnTo>
                    <a:pt x="42199" y="4907"/>
                  </a:lnTo>
                  <a:lnTo>
                    <a:pt x="42080" y="4690"/>
                  </a:lnTo>
                  <a:lnTo>
                    <a:pt x="41942" y="4492"/>
                  </a:lnTo>
                  <a:lnTo>
                    <a:pt x="41784" y="4314"/>
                  </a:lnTo>
                  <a:lnTo>
                    <a:pt x="41625" y="4116"/>
                  </a:lnTo>
                  <a:lnTo>
                    <a:pt x="41447" y="3958"/>
                  </a:lnTo>
                  <a:lnTo>
                    <a:pt x="41269" y="3780"/>
                  </a:lnTo>
                  <a:lnTo>
                    <a:pt x="40874" y="3483"/>
                  </a:lnTo>
                  <a:lnTo>
                    <a:pt x="40458" y="3206"/>
                  </a:lnTo>
                  <a:lnTo>
                    <a:pt x="40043" y="2969"/>
                  </a:lnTo>
                  <a:lnTo>
                    <a:pt x="39667" y="2751"/>
                  </a:lnTo>
                  <a:lnTo>
                    <a:pt x="39271" y="2573"/>
                  </a:lnTo>
                  <a:lnTo>
                    <a:pt x="38895" y="2395"/>
                  </a:lnTo>
                  <a:lnTo>
                    <a:pt x="38499" y="2217"/>
                  </a:lnTo>
                  <a:lnTo>
                    <a:pt x="37688" y="1920"/>
                  </a:lnTo>
                  <a:lnTo>
                    <a:pt x="36857" y="1663"/>
                  </a:lnTo>
                  <a:lnTo>
                    <a:pt x="36027" y="1425"/>
                  </a:lnTo>
                  <a:lnTo>
                    <a:pt x="35196" y="1228"/>
                  </a:lnTo>
                  <a:lnTo>
                    <a:pt x="34345" y="1050"/>
                  </a:lnTo>
                  <a:lnTo>
                    <a:pt x="33514" y="871"/>
                  </a:lnTo>
                  <a:lnTo>
                    <a:pt x="32307" y="654"/>
                  </a:lnTo>
                  <a:lnTo>
                    <a:pt x="31081" y="476"/>
                  </a:lnTo>
                  <a:lnTo>
                    <a:pt x="29854" y="337"/>
                  </a:lnTo>
                  <a:lnTo>
                    <a:pt x="28627" y="199"/>
                  </a:lnTo>
                  <a:lnTo>
                    <a:pt x="27401" y="120"/>
                  </a:lnTo>
                  <a:lnTo>
                    <a:pt x="26154" y="41"/>
                  </a:lnTo>
                  <a:lnTo>
                    <a:pt x="249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9"/>
            <p:cNvSpPr/>
            <p:nvPr/>
          </p:nvSpPr>
          <p:spPr>
            <a:xfrm>
              <a:off x="3637125" y="5073775"/>
              <a:ext cx="940250" cy="258200"/>
            </a:xfrm>
            <a:custGeom>
              <a:avLst/>
              <a:gdLst/>
              <a:ahLst/>
              <a:cxnLst/>
              <a:rect l="l" t="t" r="r" b="b"/>
              <a:pathLst>
                <a:path w="37610" h="10328" extrusionOk="0">
                  <a:moveTo>
                    <a:pt x="22772" y="238"/>
                  </a:moveTo>
                  <a:lnTo>
                    <a:pt x="24216" y="277"/>
                  </a:lnTo>
                  <a:lnTo>
                    <a:pt x="25660" y="356"/>
                  </a:lnTo>
                  <a:lnTo>
                    <a:pt x="26669" y="416"/>
                  </a:lnTo>
                  <a:lnTo>
                    <a:pt x="27698" y="515"/>
                  </a:lnTo>
                  <a:lnTo>
                    <a:pt x="28727" y="614"/>
                  </a:lnTo>
                  <a:lnTo>
                    <a:pt x="29755" y="772"/>
                  </a:lnTo>
                  <a:lnTo>
                    <a:pt x="30764" y="930"/>
                  </a:lnTo>
                  <a:lnTo>
                    <a:pt x="31773" y="1148"/>
                  </a:lnTo>
                  <a:lnTo>
                    <a:pt x="32762" y="1385"/>
                  </a:lnTo>
                  <a:lnTo>
                    <a:pt x="33752" y="1682"/>
                  </a:lnTo>
                  <a:lnTo>
                    <a:pt x="34246" y="1840"/>
                  </a:lnTo>
                  <a:lnTo>
                    <a:pt x="34780" y="2038"/>
                  </a:lnTo>
                  <a:lnTo>
                    <a:pt x="35315" y="2275"/>
                  </a:lnTo>
                  <a:lnTo>
                    <a:pt x="35592" y="2414"/>
                  </a:lnTo>
                  <a:lnTo>
                    <a:pt x="35849" y="2552"/>
                  </a:lnTo>
                  <a:lnTo>
                    <a:pt x="36106" y="2730"/>
                  </a:lnTo>
                  <a:lnTo>
                    <a:pt x="36324" y="2908"/>
                  </a:lnTo>
                  <a:lnTo>
                    <a:pt x="36541" y="3086"/>
                  </a:lnTo>
                  <a:lnTo>
                    <a:pt x="36719" y="3304"/>
                  </a:lnTo>
                  <a:lnTo>
                    <a:pt x="36877" y="3522"/>
                  </a:lnTo>
                  <a:lnTo>
                    <a:pt x="37016" y="3759"/>
                  </a:lnTo>
                  <a:lnTo>
                    <a:pt x="37095" y="4016"/>
                  </a:lnTo>
                  <a:lnTo>
                    <a:pt x="37154" y="4293"/>
                  </a:lnTo>
                  <a:lnTo>
                    <a:pt x="37135" y="4452"/>
                  </a:lnTo>
                  <a:lnTo>
                    <a:pt x="37115" y="4610"/>
                  </a:lnTo>
                  <a:lnTo>
                    <a:pt x="37075" y="4768"/>
                  </a:lnTo>
                  <a:lnTo>
                    <a:pt x="37036" y="4926"/>
                  </a:lnTo>
                  <a:lnTo>
                    <a:pt x="36976" y="5065"/>
                  </a:lnTo>
                  <a:lnTo>
                    <a:pt x="36897" y="5203"/>
                  </a:lnTo>
                  <a:lnTo>
                    <a:pt x="36719" y="5480"/>
                  </a:lnTo>
                  <a:lnTo>
                    <a:pt x="36482" y="5738"/>
                  </a:lnTo>
                  <a:lnTo>
                    <a:pt x="36244" y="5975"/>
                  </a:lnTo>
                  <a:lnTo>
                    <a:pt x="35948" y="6193"/>
                  </a:lnTo>
                  <a:lnTo>
                    <a:pt x="35651" y="6390"/>
                  </a:lnTo>
                  <a:lnTo>
                    <a:pt x="35334" y="6588"/>
                  </a:lnTo>
                  <a:lnTo>
                    <a:pt x="34998" y="6766"/>
                  </a:lnTo>
                  <a:lnTo>
                    <a:pt x="34662" y="6925"/>
                  </a:lnTo>
                  <a:lnTo>
                    <a:pt x="34325" y="7063"/>
                  </a:lnTo>
                  <a:lnTo>
                    <a:pt x="33692" y="7320"/>
                  </a:lnTo>
                  <a:lnTo>
                    <a:pt x="33138" y="7538"/>
                  </a:lnTo>
                  <a:lnTo>
                    <a:pt x="32584" y="7736"/>
                  </a:lnTo>
                  <a:lnTo>
                    <a:pt x="32030" y="7934"/>
                  </a:lnTo>
                  <a:lnTo>
                    <a:pt x="31457" y="8112"/>
                  </a:lnTo>
                  <a:lnTo>
                    <a:pt x="30883" y="8290"/>
                  </a:lnTo>
                  <a:lnTo>
                    <a:pt x="29736" y="8586"/>
                  </a:lnTo>
                  <a:lnTo>
                    <a:pt x="28568" y="8844"/>
                  </a:lnTo>
                  <a:lnTo>
                    <a:pt x="27401" y="9061"/>
                  </a:lnTo>
                  <a:lnTo>
                    <a:pt x="26234" y="9259"/>
                  </a:lnTo>
                  <a:lnTo>
                    <a:pt x="25047" y="9437"/>
                  </a:lnTo>
                  <a:lnTo>
                    <a:pt x="23880" y="9595"/>
                  </a:lnTo>
                  <a:lnTo>
                    <a:pt x="22435" y="9754"/>
                  </a:lnTo>
                  <a:lnTo>
                    <a:pt x="20991" y="9892"/>
                  </a:lnTo>
                  <a:lnTo>
                    <a:pt x="19567" y="9991"/>
                  </a:lnTo>
                  <a:lnTo>
                    <a:pt x="18103" y="10050"/>
                  </a:lnTo>
                  <a:lnTo>
                    <a:pt x="16659" y="10090"/>
                  </a:lnTo>
                  <a:lnTo>
                    <a:pt x="15214" y="10090"/>
                  </a:lnTo>
                  <a:lnTo>
                    <a:pt x="13770" y="10050"/>
                  </a:lnTo>
                  <a:lnTo>
                    <a:pt x="12326" y="9991"/>
                  </a:lnTo>
                  <a:lnTo>
                    <a:pt x="11258" y="9932"/>
                  </a:lnTo>
                  <a:lnTo>
                    <a:pt x="10189" y="9853"/>
                  </a:lnTo>
                  <a:lnTo>
                    <a:pt x="9101" y="9734"/>
                  </a:lnTo>
                  <a:lnTo>
                    <a:pt x="8033" y="9595"/>
                  </a:lnTo>
                  <a:lnTo>
                    <a:pt x="6964" y="9417"/>
                  </a:lnTo>
                  <a:lnTo>
                    <a:pt x="5916" y="9200"/>
                  </a:lnTo>
                  <a:lnTo>
                    <a:pt x="4867" y="8942"/>
                  </a:lnTo>
                  <a:lnTo>
                    <a:pt x="4353" y="8804"/>
                  </a:lnTo>
                  <a:lnTo>
                    <a:pt x="3839" y="8646"/>
                  </a:lnTo>
                  <a:lnTo>
                    <a:pt x="3344" y="8487"/>
                  </a:lnTo>
                  <a:lnTo>
                    <a:pt x="2790" y="8290"/>
                  </a:lnTo>
                  <a:lnTo>
                    <a:pt x="2513" y="8171"/>
                  </a:lnTo>
                  <a:lnTo>
                    <a:pt x="2236" y="8032"/>
                  </a:lnTo>
                  <a:lnTo>
                    <a:pt x="1959" y="7894"/>
                  </a:lnTo>
                  <a:lnTo>
                    <a:pt x="1682" y="7736"/>
                  </a:lnTo>
                  <a:lnTo>
                    <a:pt x="1425" y="7558"/>
                  </a:lnTo>
                  <a:lnTo>
                    <a:pt x="1188" y="7380"/>
                  </a:lnTo>
                  <a:lnTo>
                    <a:pt x="990" y="7182"/>
                  </a:lnTo>
                  <a:lnTo>
                    <a:pt x="812" y="6964"/>
                  </a:lnTo>
                  <a:lnTo>
                    <a:pt x="653" y="6727"/>
                  </a:lnTo>
                  <a:lnTo>
                    <a:pt x="535" y="6470"/>
                  </a:lnTo>
                  <a:lnTo>
                    <a:pt x="495" y="6351"/>
                  </a:lnTo>
                  <a:lnTo>
                    <a:pt x="456" y="6212"/>
                  </a:lnTo>
                  <a:lnTo>
                    <a:pt x="456" y="6074"/>
                  </a:lnTo>
                  <a:lnTo>
                    <a:pt x="436" y="5916"/>
                  </a:lnTo>
                  <a:lnTo>
                    <a:pt x="456" y="5757"/>
                  </a:lnTo>
                  <a:lnTo>
                    <a:pt x="475" y="5599"/>
                  </a:lnTo>
                  <a:lnTo>
                    <a:pt x="515" y="5441"/>
                  </a:lnTo>
                  <a:lnTo>
                    <a:pt x="574" y="5302"/>
                  </a:lnTo>
                  <a:lnTo>
                    <a:pt x="634" y="5144"/>
                  </a:lnTo>
                  <a:lnTo>
                    <a:pt x="713" y="5006"/>
                  </a:lnTo>
                  <a:lnTo>
                    <a:pt x="812" y="4867"/>
                  </a:lnTo>
                  <a:lnTo>
                    <a:pt x="930" y="4729"/>
                  </a:lnTo>
                  <a:lnTo>
                    <a:pt x="1168" y="4471"/>
                  </a:lnTo>
                  <a:lnTo>
                    <a:pt x="1465" y="4234"/>
                  </a:lnTo>
                  <a:lnTo>
                    <a:pt x="1761" y="4016"/>
                  </a:lnTo>
                  <a:lnTo>
                    <a:pt x="2098" y="3818"/>
                  </a:lnTo>
                  <a:lnTo>
                    <a:pt x="2454" y="3621"/>
                  </a:lnTo>
                  <a:lnTo>
                    <a:pt x="2810" y="3443"/>
                  </a:lnTo>
                  <a:lnTo>
                    <a:pt x="3522" y="3146"/>
                  </a:lnTo>
                  <a:lnTo>
                    <a:pt x="4175" y="2889"/>
                  </a:lnTo>
                  <a:lnTo>
                    <a:pt x="4709" y="2691"/>
                  </a:lnTo>
                  <a:lnTo>
                    <a:pt x="5283" y="2493"/>
                  </a:lnTo>
                  <a:lnTo>
                    <a:pt x="5857" y="2295"/>
                  </a:lnTo>
                  <a:lnTo>
                    <a:pt x="6430" y="2117"/>
                  </a:lnTo>
                  <a:lnTo>
                    <a:pt x="7004" y="1959"/>
                  </a:lnTo>
                  <a:lnTo>
                    <a:pt x="8171" y="1662"/>
                  </a:lnTo>
                  <a:lnTo>
                    <a:pt x="9358" y="1405"/>
                  </a:lnTo>
                  <a:lnTo>
                    <a:pt x="10545" y="1187"/>
                  </a:lnTo>
                  <a:lnTo>
                    <a:pt x="11752" y="989"/>
                  </a:lnTo>
                  <a:lnTo>
                    <a:pt x="12939" y="831"/>
                  </a:lnTo>
                  <a:lnTo>
                    <a:pt x="14126" y="673"/>
                  </a:lnTo>
                  <a:lnTo>
                    <a:pt x="15570" y="534"/>
                  </a:lnTo>
                  <a:lnTo>
                    <a:pt x="16995" y="416"/>
                  </a:lnTo>
                  <a:lnTo>
                    <a:pt x="18439" y="317"/>
                  </a:lnTo>
                  <a:lnTo>
                    <a:pt x="19883" y="257"/>
                  </a:lnTo>
                  <a:lnTo>
                    <a:pt x="21327" y="238"/>
                  </a:lnTo>
                  <a:close/>
                  <a:moveTo>
                    <a:pt x="21387" y="0"/>
                  </a:moveTo>
                  <a:lnTo>
                    <a:pt x="20140" y="20"/>
                  </a:lnTo>
                  <a:lnTo>
                    <a:pt x="18914" y="60"/>
                  </a:lnTo>
                  <a:lnTo>
                    <a:pt x="17687" y="139"/>
                  </a:lnTo>
                  <a:lnTo>
                    <a:pt x="16461" y="218"/>
                  </a:lnTo>
                  <a:lnTo>
                    <a:pt x="15234" y="337"/>
                  </a:lnTo>
                  <a:lnTo>
                    <a:pt x="14027" y="475"/>
                  </a:lnTo>
                  <a:lnTo>
                    <a:pt x="12801" y="653"/>
                  </a:lnTo>
                  <a:lnTo>
                    <a:pt x="11594" y="831"/>
                  </a:lnTo>
                  <a:lnTo>
                    <a:pt x="10387" y="1049"/>
                  </a:lnTo>
                  <a:lnTo>
                    <a:pt x="9200" y="1286"/>
                  </a:lnTo>
                  <a:lnTo>
                    <a:pt x="8013" y="1563"/>
                  </a:lnTo>
                  <a:lnTo>
                    <a:pt x="7222" y="1741"/>
                  </a:lnTo>
                  <a:lnTo>
                    <a:pt x="6430" y="1939"/>
                  </a:lnTo>
                  <a:lnTo>
                    <a:pt x="5659" y="2176"/>
                  </a:lnTo>
                  <a:lnTo>
                    <a:pt x="4867" y="2414"/>
                  </a:lnTo>
                  <a:lnTo>
                    <a:pt x="4096" y="2691"/>
                  </a:lnTo>
                  <a:lnTo>
                    <a:pt x="3344" y="3007"/>
                  </a:lnTo>
                  <a:lnTo>
                    <a:pt x="2988" y="3185"/>
                  </a:lnTo>
                  <a:lnTo>
                    <a:pt x="2632" y="3363"/>
                  </a:lnTo>
                  <a:lnTo>
                    <a:pt x="2276" y="3561"/>
                  </a:lnTo>
                  <a:lnTo>
                    <a:pt x="1920" y="3759"/>
                  </a:lnTo>
                  <a:lnTo>
                    <a:pt x="1564" y="3977"/>
                  </a:lnTo>
                  <a:lnTo>
                    <a:pt x="1207" y="4234"/>
                  </a:lnTo>
                  <a:lnTo>
                    <a:pt x="851" y="4511"/>
                  </a:lnTo>
                  <a:lnTo>
                    <a:pt x="693" y="4669"/>
                  </a:lnTo>
                  <a:lnTo>
                    <a:pt x="535" y="4827"/>
                  </a:lnTo>
                  <a:lnTo>
                    <a:pt x="396" y="4986"/>
                  </a:lnTo>
                  <a:lnTo>
                    <a:pt x="278" y="5164"/>
                  </a:lnTo>
                  <a:lnTo>
                    <a:pt x="179" y="5362"/>
                  </a:lnTo>
                  <a:lnTo>
                    <a:pt x="100" y="5540"/>
                  </a:lnTo>
                  <a:lnTo>
                    <a:pt x="40" y="5757"/>
                  </a:lnTo>
                  <a:lnTo>
                    <a:pt x="1" y="5955"/>
                  </a:lnTo>
                  <a:lnTo>
                    <a:pt x="1" y="6173"/>
                  </a:lnTo>
                  <a:lnTo>
                    <a:pt x="20" y="6390"/>
                  </a:lnTo>
                  <a:lnTo>
                    <a:pt x="80" y="6648"/>
                  </a:lnTo>
                  <a:lnTo>
                    <a:pt x="179" y="6865"/>
                  </a:lnTo>
                  <a:lnTo>
                    <a:pt x="317" y="7063"/>
                  </a:lnTo>
                  <a:lnTo>
                    <a:pt x="475" y="7261"/>
                  </a:lnTo>
                  <a:lnTo>
                    <a:pt x="653" y="7459"/>
                  </a:lnTo>
                  <a:lnTo>
                    <a:pt x="851" y="7617"/>
                  </a:lnTo>
                  <a:lnTo>
                    <a:pt x="1089" y="7775"/>
                  </a:lnTo>
                  <a:lnTo>
                    <a:pt x="1306" y="7934"/>
                  </a:lnTo>
                  <a:lnTo>
                    <a:pt x="1564" y="8072"/>
                  </a:lnTo>
                  <a:lnTo>
                    <a:pt x="1801" y="8191"/>
                  </a:lnTo>
                  <a:lnTo>
                    <a:pt x="2315" y="8408"/>
                  </a:lnTo>
                  <a:lnTo>
                    <a:pt x="2790" y="8606"/>
                  </a:lnTo>
                  <a:lnTo>
                    <a:pt x="3225" y="8745"/>
                  </a:lnTo>
                  <a:lnTo>
                    <a:pt x="3680" y="8903"/>
                  </a:lnTo>
                  <a:lnTo>
                    <a:pt x="4135" y="9061"/>
                  </a:lnTo>
                  <a:lnTo>
                    <a:pt x="4610" y="9180"/>
                  </a:lnTo>
                  <a:lnTo>
                    <a:pt x="5085" y="9299"/>
                  </a:lnTo>
                  <a:lnTo>
                    <a:pt x="6035" y="9516"/>
                  </a:lnTo>
                  <a:lnTo>
                    <a:pt x="7004" y="9694"/>
                  </a:lnTo>
                  <a:lnTo>
                    <a:pt x="7973" y="9833"/>
                  </a:lnTo>
                  <a:lnTo>
                    <a:pt x="8943" y="9951"/>
                  </a:lnTo>
                  <a:lnTo>
                    <a:pt x="9912" y="10050"/>
                  </a:lnTo>
                  <a:lnTo>
                    <a:pt x="10862" y="10130"/>
                  </a:lnTo>
                  <a:lnTo>
                    <a:pt x="12029" y="10209"/>
                  </a:lnTo>
                  <a:lnTo>
                    <a:pt x="13196" y="10268"/>
                  </a:lnTo>
                  <a:lnTo>
                    <a:pt x="14383" y="10308"/>
                  </a:lnTo>
                  <a:lnTo>
                    <a:pt x="15551" y="10327"/>
                  </a:lnTo>
                  <a:lnTo>
                    <a:pt x="16738" y="10308"/>
                  </a:lnTo>
                  <a:lnTo>
                    <a:pt x="17925" y="10288"/>
                  </a:lnTo>
                  <a:lnTo>
                    <a:pt x="19092" y="10228"/>
                  </a:lnTo>
                  <a:lnTo>
                    <a:pt x="20279" y="10169"/>
                  </a:lnTo>
                  <a:lnTo>
                    <a:pt x="21446" y="10070"/>
                  </a:lnTo>
                  <a:lnTo>
                    <a:pt x="22633" y="9951"/>
                  </a:lnTo>
                  <a:lnTo>
                    <a:pt x="23800" y="9813"/>
                  </a:lnTo>
                  <a:lnTo>
                    <a:pt x="24968" y="9655"/>
                  </a:lnTo>
                  <a:lnTo>
                    <a:pt x="26135" y="9457"/>
                  </a:lnTo>
                  <a:lnTo>
                    <a:pt x="27282" y="9259"/>
                  </a:lnTo>
                  <a:lnTo>
                    <a:pt x="28450" y="9022"/>
                  </a:lnTo>
                  <a:lnTo>
                    <a:pt x="29577" y="8764"/>
                  </a:lnTo>
                  <a:lnTo>
                    <a:pt x="30369" y="8586"/>
                  </a:lnTo>
                  <a:lnTo>
                    <a:pt x="31140" y="8369"/>
                  </a:lnTo>
                  <a:lnTo>
                    <a:pt x="31912" y="8151"/>
                  </a:lnTo>
                  <a:lnTo>
                    <a:pt x="32683" y="7894"/>
                  </a:lnTo>
                  <a:lnTo>
                    <a:pt x="33435" y="7617"/>
                  </a:lnTo>
                  <a:lnTo>
                    <a:pt x="34187" y="7320"/>
                  </a:lnTo>
                  <a:lnTo>
                    <a:pt x="34919" y="6964"/>
                  </a:lnTo>
                  <a:lnTo>
                    <a:pt x="35631" y="6588"/>
                  </a:lnTo>
                  <a:lnTo>
                    <a:pt x="35967" y="6390"/>
                  </a:lnTo>
                  <a:lnTo>
                    <a:pt x="36304" y="6153"/>
                  </a:lnTo>
                  <a:lnTo>
                    <a:pt x="36640" y="5896"/>
                  </a:lnTo>
                  <a:lnTo>
                    <a:pt x="36937" y="5619"/>
                  </a:lnTo>
                  <a:lnTo>
                    <a:pt x="37075" y="5461"/>
                  </a:lnTo>
                  <a:lnTo>
                    <a:pt x="37214" y="5302"/>
                  </a:lnTo>
                  <a:lnTo>
                    <a:pt x="37333" y="5124"/>
                  </a:lnTo>
                  <a:lnTo>
                    <a:pt x="37412" y="4946"/>
                  </a:lnTo>
                  <a:lnTo>
                    <a:pt x="37491" y="4768"/>
                  </a:lnTo>
                  <a:lnTo>
                    <a:pt x="37550" y="4570"/>
                  </a:lnTo>
                  <a:lnTo>
                    <a:pt x="37590" y="4372"/>
                  </a:lnTo>
                  <a:lnTo>
                    <a:pt x="37609" y="4155"/>
                  </a:lnTo>
                  <a:lnTo>
                    <a:pt x="37570" y="3917"/>
                  </a:lnTo>
                  <a:lnTo>
                    <a:pt x="37491" y="3700"/>
                  </a:lnTo>
                  <a:lnTo>
                    <a:pt x="37392" y="3482"/>
                  </a:lnTo>
                  <a:lnTo>
                    <a:pt x="37273" y="3284"/>
                  </a:lnTo>
                  <a:lnTo>
                    <a:pt x="37115" y="3106"/>
                  </a:lnTo>
                  <a:lnTo>
                    <a:pt x="36957" y="2928"/>
                  </a:lnTo>
                  <a:lnTo>
                    <a:pt x="36759" y="2770"/>
                  </a:lnTo>
                  <a:lnTo>
                    <a:pt x="36561" y="2612"/>
                  </a:lnTo>
                  <a:lnTo>
                    <a:pt x="36363" y="2473"/>
                  </a:lnTo>
                  <a:lnTo>
                    <a:pt x="36146" y="2335"/>
                  </a:lnTo>
                  <a:lnTo>
                    <a:pt x="35690" y="2117"/>
                  </a:lnTo>
                  <a:lnTo>
                    <a:pt x="35235" y="1919"/>
                  </a:lnTo>
                  <a:lnTo>
                    <a:pt x="34820" y="1741"/>
                  </a:lnTo>
                  <a:lnTo>
                    <a:pt x="34385" y="1583"/>
                  </a:lnTo>
                  <a:lnTo>
                    <a:pt x="33950" y="1425"/>
                  </a:lnTo>
                  <a:lnTo>
                    <a:pt x="33494" y="1286"/>
                  </a:lnTo>
                  <a:lnTo>
                    <a:pt x="33039" y="1148"/>
                  </a:lnTo>
                  <a:lnTo>
                    <a:pt x="32129" y="930"/>
                  </a:lnTo>
                  <a:lnTo>
                    <a:pt x="31200" y="752"/>
                  </a:lnTo>
                  <a:lnTo>
                    <a:pt x="30270" y="594"/>
                  </a:lnTo>
                  <a:lnTo>
                    <a:pt x="29340" y="475"/>
                  </a:lnTo>
                  <a:lnTo>
                    <a:pt x="28410" y="356"/>
                  </a:lnTo>
                  <a:lnTo>
                    <a:pt x="27480" y="257"/>
                  </a:lnTo>
                  <a:lnTo>
                    <a:pt x="26273" y="158"/>
                  </a:lnTo>
                  <a:lnTo>
                    <a:pt x="25047" y="79"/>
                  </a:lnTo>
                  <a:lnTo>
                    <a:pt x="23840" y="40"/>
                  </a:lnTo>
                  <a:lnTo>
                    <a:pt x="226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9"/>
            <p:cNvSpPr/>
            <p:nvPr/>
          </p:nvSpPr>
          <p:spPr>
            <a:xfrm>
              <a:off x="3948725" y="5172675"/>
              <a:ext cx="271550" cy="89550"/>
            </a:xfrm>
            <a:custGeom>
              <a:avLst/>
              <a:gdLst/>
              <a:ahLst/>
              <a:cxnLst/>
              <a:rect l="l" t="t" r="r" b="b"/>
              <a:pathLst>
                <a:path w="10862" h="3582" extrusionOk="0">
                  <a:moveTo>
                    <a:pt x="8171" y="1"/>
                  </a:moveTo>
                  <a:lnTo>
                    <a:pt x="2533" y="159"/>
                  </a:lnTo>
                  <a:lnTo>
                    <a:pt x="0" y="2514"/>
                  </a:lnTo>
                  <a:lnTo>
                    <a:pt x="159" y="2612"/>
                  </a:lnTo>
                  <a:lnTo>
                    <a:pt x="356" y="2731"/>
                  </a:lnTo>
                  <a:lnTo>
                    <a:pt x="653" y="2870"/>
                  </a:lnTo>
                  <a:lnTo>
                    <a:pt x="1029" y="3008"/>
                  </a:lnTo>
                  <a:lnTo>
                    <a:pt x="1484" y="3166"/>
                  </a:lnTo>
                  <a:lnTo>
                    <a:pt x="2018" y="3305"/>
                  </a:lnTo>
                  <a:lnTo>
                    <a:pt x="2651" y="3443"/>
                  </a:lnTo>
                  <a:lnTo>
                    <a:pt x="2988" y="3483"/>
                  </a:lnTo>
                  <a:lnTo>
                    <a:pt x="3364" y="3522"/>
                  </a:lnTo>
                  <a:lnTo>
                    <a:pt x="3759" y="3562"/>
                  </a:lnTo>
                  <a:lnTo>
                    <a:pt x="4155" y="3582"/>
                  </a:lnTo>
                  <a:lnTo>
                    <a:pt x="5045" y="3582"/>
                  </a:lnTo>
                  <a:lnTo>
                    <a:pt x="5540" y="3542"/>
                  </a:lnTo>
                  <a:lnTo>
                    <a:pt x="6034" y="3503"/>
                  </a:lnTo>
                  <a:lnTo>
                    <a:pt x="6549" y="3443"/>
                  </a:lnTo>
                  <a:lnTo>
                    <a:pt x="7103" y="3364"/>
                  </a:lnTo>
                  <a:lnTo>
                    <a:pt x="7676" y="3246"/>
                  </a:lnTo>
                  <a:lnTo>
                    <a:pt x="8270" y="3127"/>
                  </a:lnTo>
                  <a:lnTo>
                    <a:pt x="8883" y="2969"/>
                  </a:lnTo>
                  <a:lnTo>
                    <a:pt x="9516" y="2790"/>
                  </a:lnTo>
                  <a:lnTo>
                    <a:pt x="10169" y="2573"/>
                  </a:lnTo>
                  <a:lnTo>
                    <a:pt x="10862" y="2335"/>
                  </a:lnTo>
                  <a:lnTo>
                    <a:pt x="81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9"/>
            <p:cNvSpPr/>
            <p:nvPr/>
          </p:nvSpPr>
          <p:spPr>
            <a:xfrm>
              <a:off x="3957125" y="5220175"/>
              <a:ext cx="253250" cy="31675"/>
            </a:xfrm>
            <a:custGeom>
              <a:avLst/>
              <a:gdLst/>
              <a:ahLst/>
              <a:cxnLst/>
              <a:rect l="l" t="t" r="r" b="b"/>
              <a:pathLst>
                <a:path w="10130" h="1267" extrusionOk="0">
                  <a:moveTo>
                    <a:pt x="10071" y="0"/>
                  </a:moveTo>
                  <a:lnTo>
                    <a:pt x="9576" y="218"/>
                  </a:lnTo>
                  <a:lnTo>
                    <a:pt x="9081" y="396"/>
                  </a:lnTo>
                  <a:lnTo>
                    <a:pt x="8607" y="554"/>
                  </a:lnTo>
                  <a:lnTo>
                    <a:pt x="8132" y="693"/>
                  </a:lnTo>
                  <a:lnTo>
                    <a:pt x="7657" y="811"/>
                  </a:lnTo>
                  <a:lnTo>
                    <a:pt x="7202" y="890"/>
                  </a:lnTo>
                  <a:lnTo>
                    <a:pt x="6747" y="970"/>
                  </a:lnTo>
                  <a:lnTo>
                    <a:pt x="6292" y="1029"/>
                  </a:lnTo>
                  <a:lnTo>
                    <a:pt x="5857" y="1069"/>
                  </a:lnTo>
                  <a:lnTo>
                    <a:pt x="5421" y="1088"/>
                  </a:lnTo>
                  <a:lnTo>
                    <a:pt x="5006" y="1108"/>
                  </a:lnTo>
                  <a:lnTo>
                    <a:pt x="4591" y="1108"/>
                  </a:lnTo>
                  <a:lnTo>
                    <a:pt x="3819" y="1069"/>
                  </a:lnTo>
                  <a:lnTo>
                    <a:pt x="3107" y="989"/>
                  </a:lnTo>
                  <a:lnTo>
                    <a:pt x="2454" y="890"/>
                  </a:lnTo>
                  <a:lnTo>
                    <a:pt x="1860" y="772"/>
                  </a:lnTo>
                  <a:lnTo>
                    <a:pt x="1346" y="633"/>
                  </a:lnTo>
                  <a:lnTo>
                    <a:pt x="911" y="515"/>
                  </a:lnTo>
                  <a:lnTo>
                    <a:pt x="555" y="396"/>
                  </a:lnTo>
                  <a:lnTo>
                    <a:pt x="278" y="297"/>
                  </a:lnTo>
                  <a:lnTo>
                    <a:pt x="60" y="198"/>
                  </a:lnTo>
                  <a:lnTo>
                    <a:pt x="1" y="337"/>
                  </a:lnTo>
                  <a:lnTo>
                    <a:pt x="337" y="475"/>
                  </a:lnTo>
                  <a:lnTo>
                    <a:pt x="733" y="614"/>
                  </a:lnTo>
                  <a:lnTo>
                    <a:pt x="1247" y="772"/>
                  </a:lnTo>
                  <a:lnTo>
                    <a:pt x="1900" y="930"/>
                  </a:lnTo>
                  <a:lnTo>
                    <a:pt x="2652" y="1088"/>
                  </a:lnTo>
                  <a:lnTo>
                    <a:pt x="3067" y="1148"/>
                  </a:lnTo>
                  <a:lnTo>
                    <a:pt x="3522" y="1187"/>
                  </a:lnTo>
                  <a:lnTo>
                    <a:pt x="3977" y="1227"/>
                  </a:lnTo>
                  <a:lnTo>
                    <a:pt x="4472" y="1266"/>
                  </a:lnTo>
                  <a:lnTo>
                    <a:pt x="5085" y="1266"/>
                  </a:lnTo>
                  <a:lnTo>
                    <a:pt x="5758" y="1227"/>
                  </a:lnTo>
                  <a:lnTo>
                    <a:pt x="6430" y="1167"/>
                  </a:lnTo>
                  <a:lnTo>
                    <a:pt x="7143" y="1069"/>
                  </a:lnTo>
                  <a:lnTo>
                    <a:pt x="7875" y="910"/>
                  </a:lnTo>
                  <a:lnTo>
                    <a:pt x="8607" y="712"/>
                  </a:lnTo>
                  <a:lnTo>
                    <a:pt x="8982" y="594"/>
                  </a:lnTo>
                  <a:lnTo>
                    <a:pt x="9358" y="455"/>
                  </a:lnTo>
                  <a:lnTo>
                    <a:pt x="9754" y="317"/>
                  </a:lnTo>
                  <a:lnTo>
                    <a:pt x="10130" y="158"/>
                  </a:lnTo>
                  <a:lnTo>
                    <a:pt x="100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9"/>
            <p:cNvSpPr/>
            <p:nvPr/>
          </p:nvSpPr>
          <p:spPr>
            <a:xfrm>
              <a:off x="3970000" y="5206325"/>
              <a:ext cx="224075" cy="29200"/>
            </a:xfrm>
            <a:custGeom>
              <a:avLst/>
              <a:gdLst/>
              <a:ahLst/>
              <a:cxnLst/>
              <a:rect l="l" t="t" r="r" b="b"/>
              <a:pathLst>
                <a:path w="8963" h="1168" extrusionOk="0">
                  <a:moveTo>
                    <a:pt x="8903" y="0"/>
                  </a:moveTo>
                  <a:lnTo>
                    <a:pt x="8507" y="178"/>
                  </a:lnTo>
                  <a:lnTo>
                    <a:pt x="8111" y="337"/>
                  </a:lnTo>
                  <a:lnTo>
                    <a:pt x="7735" y="495"/>
                  </a:lnTo>
                  <a:lnTo>
                    <a:pt x="7340" y="614"/>
                  </a:lnTo>
                  <a:lnTo>
                    <a:pt x="6944" y="712"/>
                  </a:lnTo>
                  <a:lnTo>
                    <a:pt x="6548" y="811"/>
                  </a:lnTo>
                  <a:lnTo>
                    <a:pt x="6173" y="871"/>
                  </a:lnTo>
                  <a:lnTo>
                    <a:pt x="5777" y="930"/>
                  </a:lnTo>
                  <a:lnTo>
                    <a:pt x="5401" y="970"/>
                  </a:lnTo>
                  <a:lnTo>
                    <a:pt x="5025" y="1009"/>
                  </a:lnTo>
                  <a:lnTo>
                    <a:pt x="4293" y="1029"/>
                  </a:lnTo>
                  <a:lnTo>
                    <a:pt x="3601" y="989"/>
                  </a:lnTo>
                  <a:lnTo>
                    <a:pt x="2948" y="930"/>
                  </a:lnTo>
                  <a:lnTo>
                    <a:pt x="2335" y="851"/>
                  </a:lnTo>
                  <a:lnTo>
                    <a:pt x="1781" y="752"/>
                  </a:lnTo>
                  <a:lnTo>
                    <a:pt x="1306" y="633"/>
                  </a:lnTo>
                  <a:lnTo>
                    <a:pt x="871" y="534"/>
                  </a:lnTo>
                  <a:lnTo>
                    <a:pt x="277" y="356"/>
                  </a:lnTo>
                  <a:lnTo>
                    <a:pt x="59" y="277"/>
                  </a:lnTo>
                  <a:lnTo>
                    <a:pt x="0" y="416"/>
                  </a:lnTo>
                  <a:lnTo>
                    <a:pt x="317" y="534"/>
                  </a:lnTo>
                  <a:lnTo>
                    <a:pt x="692" y="633"/>
                  </a:lnTo>
                  <a:lnTo>
                    <a:pt x="1167" y="772"/>
                  </a:lnTo>
                  <a:lnTo>
                    <a:pt x="1761" y="910"/>
                  </a:lnTo>
                  <a:lnTo>
                    <a:pt x="2433" y="1029"/>
                  </a:lnTo>
                  <a:lnTo>
                    <a:pt x="3205" y="1108"/>
                  </a:lnTo>
                  <a:lnTo>
                    <a:pt x="3601" y="1148"/>
                  </a:lnTo>
                  <a:lnTo>
                    <a:pt x="4016" y="1168"/>
                  </a:lnTo>
                  <a:lnTo>
                    <a:pt x="4590" y="1168"/>
                  </a:lnTo>
                  <a:lnTo>
                    <a:pt x="5203" y="1148"/>
                  </a:lnTo>
                  <a:lnTo>
                    <a:pt x="5816" y="1088"/>
                  </a:lnTo>
                  <a:lnTo>
                    <a:pt x="6430" y="989"/>
                  </a:lnTo>
                  <a:lnTo>
                    <a:pt x="7063" y="851"/>
                  </a:lnTo>
                  <a:lnTo>
                    <a:pt x="7379" y="772"/>
                  </a:lnTo>
                  <a:lnTo>
                    <a:pt x="7696" y="673"/>
                  </a:lnTo>
                  <a:lnTo>
                    <a:pt x="8012" y="554"/>
                  </a:lnTo>
                  <a:lnTo>
                    <a:pt x="8329" y="416"/>
                  </a:lnTo>
                  <a:lnTo>
                    <a:pt x="8646" y="277"/>
                  </a:lnTo>
                  <a:lnTo>
                    <a:pt x="8962" y="139"/>
                  </a:lnTo>
                  <a:lnTo>
                    <a:pt x="89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9"/>
            <p:cNvSpPr/>
            <p:nvPr/>
          </p:nvSpPr>
          <p:spPr>
            <a:xfrm>
              <a:off x="4348850" y="4871475"/>
              <a:ext cx="391750" cy="274025"/>
            </a:xfrm>
            <a:custGeom>
              <a:avLst/>
              <a:gdLst/>
              <a:ahLst/>
              <a:cxnLst/>
              <a:rect l="l" t="t" r="r" b="b"/>
              <a:pathLst>
                <a:path w="15670" h="10961" extrusionOk="0">
                  <a:moveTo>
                    <a:pt x="9180" y="1"/>
                  </a:moveTo>
                  <a:lnTo>
                    <a:pt x="8725" y="40"/>
                  </a:lnTo>
                  <a:lnTo>
                    <a:pt x="8072" y="119"/>
                  </a:lnTo>
                  <a:lnTo>
                    <a:pt x="7419" y="238"/>
                  </a:lnTo>
                  <a:lnTo>
                    <a:pt x="6786" y="377"/>
                  </a:lnTo>
                  <a:lnTo>
                    <a:pt x="6173" y="555"/>
                  </a:lnTo>
                  <a:lnTo>
                    <a:pt x="5579" y="772"/>
                  </a:lnTo>
                  <a:lnTo>
                    <a:pt x="4986" y="1010"/>
                  </a:lnTo>
                  <a:lnTo>
                    <a:pt x="4412" y="1287"/>
                  </a:lnTo>
                  <a:lnTo>
                    <a:pt x="3858" y="1603"/>
                  </a:lnTo>
                  <a:lnTo>
                    <a:pt x="3324" y="1939"/>
                  </a:lnTo>
                  <a:lnTo>
                    <a:pt x="2810" y="2296"/>
                  </a:lnTo>
                  <a:lnTo>
                    <a:pt x="2315" y="2691"/>
                  </a:lnTo>
                  <a:lnTo>
                    <a:pt x="1821" y="3107"/>
                  </a:lnTo>
                  <a:lnTo>
                    <a:pt x="1365" y="3542"/>
                  </a:lnTo>
                  <a:lnTo>
                    <a:pt x="910" y="4017"/>
                  </a:lnTo>
                  <a:lnTo>
                    <a:pt x="475" y="4511"/>
                  </a:lnTo>
                  <a:lnTo>
                    <a:pt x="80" y="5026"/>
                  </a:lnTo>
                  <a:lnTo>
                    <a:pt x="20" y="5105"/>
                  </a:lnTo>
                  <a:lnTo>
                    <a:pt x="0" y="5184"/>
                  </a:lnTo>
                  <a:lnTo>
                    <a:pt x="20" y="5243"/>
                  </a:lnTo>
                  <a:lnTo>
                    <a:pt x="60" y="5303"/>
                  </a:lnTo>
                  <a:lnTo>
                    <a:pt x="139" y="5342"/>
                  </a:lnTo>
                  <a:lnTo>
                    <a:pt x="218" y="5362"/>
                  </a:lnTo>
                  <a:lnTo>
                    <a:pt x="337" y="5382"/>
                  </a:lnTo>
                  <a:lnTo>
                    <a:pt x="455" y="5402"/>
                  </a:lnTo>
                  <a:lnTo>
                    <a:pt x="713" y="5382"/>
                  </a:lnTo>
                  <a:lnTo>
                    <a:pt x="970" y="5322"/>
                  </a:lnTo>
                  <a:lnTo>
                    <a:pt x="1089" y="5283"/>
                  </a:lnTo>
                  <a:lnTo>
                    <a:pt x="1187" y="5224"/>
                  </a:lnTo>
                  <a:lnTo>
                    <a:pt x="1267" y="5184"/>
                  </a:lnTo>
                  <a:lnTo>
                    <a:pt x="1346" y="5105"/>
                  </a:lnTo>
                  <a:lnTo>
                    <a:pt x="1642" y="4729"/>
                  </a:lnTo>
                  <a:lnTo>
                    <a:pt x="1939" y="4373"/>
                  </a:lnTo>
                  <a:lnTo>
                    <a:pt x="2256" y="4017"/>
                  </a:lnTo>
                  <a:lnTo>
                    <a:pt x="2592" y="3680"/>
                  </a:lnTo>
                  <a:lnTo>
                    <a:pt x="2928" y="3364"/>
                  </a:lnTo>
                  <a:lnTo>
                    <a:pt x="3265" y="3067"/>
                  </a:lnTo>
                  <a:lnTo>
                    <a:pt x="3621" y="2790"/>
                  </a:lnTo>
                  <a:lnTo>
                    <a:pt x="3977" y="2533"/>
                  </a:lnTo>
                  <a:lnTo>
                    <a:pt x="4353" y="2276"/>
                  </a:lnTo>
                  <a:lnTo>
                    <a:pt x="4749" y="2058"/>
                  </a:lnTo>
                  <a:lnTo>
                    <a:pt x="5144" y="1841"/>
                  </a:lnTo>
                  <a:lnTo>
                    <a:pt x="5560" y="1643"/>
                  </a:lnTo>
                  <a:lnTo>
                    <a:pt x="5975" y="1465"/>
                  </a:lnTo>
                  <a:lnTo>
                    <a:pt x="6410" y="1306"/>
                  </a:lnTo>
                  <a:lnTo>
                    <a:pt x="6865" y="1168"/>
                  </a:lnTo>
                  <a:lnTo>
                    <a:pt x="7340" y="1029"/>
                  </a:lnTo>
                  <a:lnTo>
                    <a:pt x="7775" y="950"/>
                  </a:lnTo>
                  <a:lnTo>
                    <a:pt x="8211" y="871"/>
                  </a:lnTo>
                  <a:lnTo>
                    <a:pt x="8666" y="812"/>
                  </a:lnTo>
                  <a:lnTo>
                    <a:pt x="9121" y="772"/>
                  </a:lnTo>
                  <a:lnTo>
                    <a:pt x="10051" y="772"/>
                  </a:lnTo>
                  <a:lnTo>
                    <a:pt x="10525" y="812"/>
                  </a:lnTo>
                  <a:lnTo>
                    <a:pt x="10980" y="891"/>
                  </a:lnTo>
                  <a:lnTo>
                    <a:pt x="11435" y="990"/>
                  </a:lnTo>
                  <a:lnTo>
                    <a:pt x="11871" y="1128"/>
                  </a:lnTo>
                  <a:lnTo>
                    <a:pt x="12286" y="1287"/>
                  </a:lnTo>
                  <a:lnTo>
                    <a:pt x="12682" y="1504"/>
                  </a:lnTo>
                  <a:lnTo>
                    <a:pt x="12880" y="1603"/>
                  </a:lnTo>
                  <a:lnTo>
                    <a:pt x="13058" y="1742"/>
                  </a:lnTo>
                  <a:lnTo>
                    <a:pt x="13236" y="1880"/>
                  </a:lnTo>
                  <a:lnTo>
                    <a:pt x="13414" y="2019"/>
                  </a:lnTo>
                  <a:lnTo>
                    <a:pt x="13572" y="2177"/>
                  </a:lnTo>
                  <a:lnTo>
                    <a:pt x="13730" y="2355"/>
                  </a:lnTo>
                  <a:lnTo>
                    <a:pt x="13869" y="2533"/>
                  </a:lnTo>
                  <a:lnTo>
                    <a:pt x="14007" y="2711"/>
                  </a:lnTo>
                  <a:lnTo>
                    <a:pt x="14106" y="2889"/>
                  </a:lnTo>
                  <a:lnTo>
                    <a:pt x="14185" y="3087"/>
                  </a:lnTo>
                  <a:lnTo>
                    <a:pt x="14245" y="3265"/>
                  </a:lnTo>
                  <a:lnTo>
                    <a:pt x="14284" y="3463"/>
                  </a:lnTo>
                  <a:lnTo>
                    <a:pt x="14284" y="3641"/>
                  </a:lnTo>
                  <a:lnTo>
                    <a:pt x="14284" y="3839"/>
                  </a:lnTo>
                  <a:lnTo>
                    <a:pt x="14264" y="4037"/>
                  </a:lnTo>
                  <a:lnTo>
                    <a:pt x="14205" y="4215"/>
                  </a:lnTo>
                  <a:lnTo>
                    <a:pt x="14146" y="4412"/>
                  </a:lnTo>
                  <a:lnTo>
                    <a:pt x="14086" y="4590"/>
                  </a:lnTo>
                  <a:lnTo>
                    <a:pt x="13988" y="4769"/>
                  </a:lnTo>
                  <a:lnTo>
                    <a:pt x="13889" y="4947"/>
                  </a:lnTo>
                  <a:lnTo>
                    <a:pt x="13790" y="5105"/>
                  </a:lnTo>
                  <a:lnTo>
                    <a:pt x="13671" y="5263"/>
                  </a:lnTo>
                  <a:lnTo>
                    <a:pt x="13414" y="5560"/>
                  </a:lnTo>
                  <a:lnTo>
                    <a:pt x="13196" y="5758"/>
                  </a:lnTo>
                  <a:lnTo>
                    <a:pt x="12979" y="5936"/>
                  </a:lnTo>
                  <a:lnTo>
                    <a:pt x="12721" y="6094"/>
                  </a:lnTo>
                  <a:lnTo>
                    <a:pt x="12484" y="6252"/>
                  </a:lnTo>
                  <a:lnTo>
                    <a:pt x="12207" y="6371"/>
                  </a:lnTo>
                  <a:lnTo>
                    <a:pt x="11930" y="6490"/>
                  </a:lnTo>
                  <a:lnTo>
                    <a:pt x="11653" y="6589"/>
                  </a:lnTo>
                  <a:lnTo>
                    <a:pt x="11376" y="6688"/>
                  </a:lnTo>
                  <a:lnTo>
                    <a:pt x="11079" y="6747"/>
                  </a:lnTo>
                  <a:lnTo>
                    <a:pt x="10783" y="6806"/>
                  </a:lnTo>
                  <a:lnTo>
                    <a:pt x="10189" y="6905"/>
                  </a:lnTo>
                  <a:lnTo>
                    <a:pt x="9596" y="6945"/>
                  </a:lnTo>
                  <a:lnTo>
                    <a:pt x="9022" y="6945"/>
                  </a:lnTo>
                  <a:lnTo>
                    <a:pt x="8646" y="6925"/>
                  </a:lnTo>
                  <a:lnTo>
                    <a:pt x="8270" y="6885"/>
                  </a:lnTo>
                  <a:lnTo>
                    <a:pt x="7874" y="6806"/>
                  </a:lnTo>
                  <a:lnTo>
                    <a:pt x="7498" y="6727"/>
                  </a:lnTo>
                  <a:lnTo>
                    <a:pt x="6687" y="6529"/>
                  </a:lnTo>
                  <a:lnTo>
                    <a:pt x="5876" y="6312"/>
                  </a:lnTo>
                  <a:lnTo>
                    <a:pt x="5481" y="6213"/>
                  </a:lnTo>
                  <a:lnTo>
                    <a:pt x="5065" y="6134"/>
                  </a:lnTo>
                  <a:lnTo>
                    <a:pt x="4669" y="6074"/>
                  </a:lnTo>
                  <a:lnTo>
                    <a:pt x="4274" y="6054"/>
                  </a:lnTo>
                  <a:lnTo>
                    <a:pt x="3878" y="6054"/>
                  </a:lnTo>
                  <a:lnTo>
                    <a:pt x="3502" y="6074"/>
                  </a:lnTo>
                  <a:lnTo>
                    <a:pt x="3126" y="6153"/>
                  </a:lnTo>
                  <a:lnTo>
                    <a:pt x="2948" y="6213"/>
                  </a:lnTo>
                  <a:lnTo>
                    <a:pt x="2750" y="6272"/>
                  </a:lnTo>
                  <a:lnTo>
                    <a:pt x="2513" y="6391"/>
                  </a:lnTo>
                  <a:lnTo>
                    <a:pt x="2295" y="6510"/>
                  </a:lnTo>
                  <a:lnTo>
                    <a:pt x="2058" y="6668"/>
                  </a:lnTo>
                  <a:lnTo>
                    <a:pt x="1860" y="6846"/>
                  </a:lnTo>
                  <a:lnTo>
                    <a:pt x="1662" y="7044"/>
                  </a:lnTo>
                  <a:lnTo>
                    <a:pt x="1464" y="7261"/>
                  </a:lnTo>
                  <a:lnTo>
                    <a:pt x="1306" y="7479"/>
                  </a:lnTo>
                  <a:lnTo>
                    <a:pt x="1168" y="7716"/>
                  </a:lnTo>
                  <a:lnTo>
                    <a:pt x="1049" y="7974"/>
                  </a:lnTo>
                  <a:lnTo>
                    <a:pt x="950" y="8231"/>
                  </a:lnTo>
                  <a:lnTo>
                    <a:pt x="891" y="8488"/>
                  </a:lnTo>
                  <a:lnTo>
                    <a:pt x="851" y="8745"/>
                  </a:lnTo>
                  <a:lnTo>
                    <a:pt x="851" y="9022"/>
                  </a:lnTo>
                  <a:lnTo>
                    <a:pt x="891" y="9299"/>
                  </a:lnTo>
                  <a:lnTo>
                    <a:pt x="970" y="9556"/>
                  </a:lnTo>
                  <a:lnTo>
                    <a:pt x="1089" y="9813"/>
                  </a:lnTo>
                  <a:lnTo>
                    <a:pt x="1267" y="10071"/>
                  </a:lnTo>
                  <a:lnTo>
                    <a:pt x="1445" y="10288"/>
                  </a:lnTo>
                  <a:lnTo>
                    <a:pt x="1662" y="10486"/>
                  </a:lnTo>
                  <a:lnTo>
                    <a:pt x="1880" y="10644"/>
                  </a:lnTo>
                  <a:lnTo>
                    <a:pt x="2117" y="10763"/>
                  </a:lnTo>
                  <a:lnTo>
                    <a:pt x="2374" y="10842"/>
                  </a:lnTo>
                  <a:lnTo>
                    <a:pt x="2651" y="10921"/>
                  </a:lnTo>
                  <a:lnTo>
                    <a:pt x="2909" y="10941"/>
                  </a:lnTo>
                  <a:lnTo>
                    <a:pt x="3205" y="10961"/>
                  </a:lnTo>
                  <a:lnTo>
                    <a:pt x="3482" y="10961"/>
                  </a:lnTo>
                  <a:lnTo>
                    <a:pt x="3759" y="10921"/>
                  </a:lnTo>
                  <a:lnTo>
                    <a:pt x="4056" y="10862"/>
                  </a:lnTo>
                  <a:lnTo>
                    <a:pt x="4333" y="10803"/>
                  </a:lnTo>
                  <a:lnTo>
                    <a:pt x="4590" y="10704"/>
                  </a:lnTo>
                  <a:lnTo>
                    <a:pt x="4867" y="10605"/>
                  </a:lnTo>
                  <a:lnTo>
                    <a:pt x="5105" y="10486"/>
                  </a:lnTo>
                  <a:lnTo>
                    <a:pt x="5322" y="10367"/>
                  </a:lnTo>
                  <a:lnTo>
                    <a:pt x="5520" y="10209"/>
                  </a:lnTo>
                  <a:lnTo>
                    <a:pt x="5698" y="10031"/>
                  </a:lnTo>
                  <a:lnTo>
                    <a:pt x="5817" y="9853"/>
                  </a:lnTo>
                  <a:lnTo>
                    <a:pt x="5936" y="9635"/>
                  </a:lnTo>
                  <a:lnTo>
                    <a:pt x="6015" y="9438"/>
                  </a:lnTo>
                  <a:lnTo>
                    <a:pt x="6054" y="9220"/>
                  </a:lnTo>
                  <a:lnTo>
                    <a:pt x="6074" y="9002"/>
                  </a:lnTo>
                  <a:lnTo>
                    <a:pt x="6054" y="8804"/>
                  </a:lnTo>
                  <a:lnTo>
                    <a:pt x="6015" y="8587"/>
                  </a:lnTo>
                  <a:lnTo>
                    <a:pt x="5936" y="8409"/>
                  </a:lnTo>
                  <a:lnTo>
                    <a:pt x="5817" y="8211"/>
                  </a:lnTo>
                  <a:lnTo>
                    <a:pt x="5678" y="8053"/>
                  </a:lnTo>
                  <a:lnTo>
                    <a:pt x="5500" y="7914"/>
                  </a:lnTo>
                  <a:lnTo>
                    <a:pt x="5283" y="7795"/>
                  </a:lnTo>
                  <a:lnTo>
                    <a:pt x="5045" y="7697"/>
                  </a:lnTo>
                  <a:lnTo>
                    <a:pt x="4847" y="7657"/>
                  </a:lnTo>
                  <a:lnTo>
                    <a:pt x="4630" y="7637"/>
                  </a:lnTo>
                  <a:lnTo>
                    <a:pt x="4412" y="7657"/>
                  </a:lnTo>
                  <a:lnTo>
                    <a:pt x="4155" y="7677"/>
                  </a:lnTo>
                  <a:lnTo>
                    <a:pt x="3918" y="7736"/>
                  </a:lnTo>
                  <a:lnTo>
                    <a:pt x="3660" y="7795"/>
                  </a:lnTo>
                  <a:lnTo>
                    <a:pt x="3423" y="7894"/>
                  </a:lnTo>
                  <a:lnTo>
                    <a:pt x="3205" y="8013"/>
                  </a:lnTo>
                  <a:lnTo>
                    <a:pt x="2988" y="8132"/>
                  </a:lnTo>
                  <a:lnTo>
                    <a:pt x="2810" y="8270"/>
                  </a:lnTo>
                  <a:lnTo>
                    <a:pt x="2651" y="8448"/>
                  </a:lnTo>
                  <a:lnTo>
                    <a:pt x="2553" y="8626"/>
                  </a:lnTo>
                  <a:lnTo>
                    <a:pt x="2513" y="8706"/>
                  </a:lnTo>
                  <a:lnTo>
                    <a:pt x="2473" y="8804"/>
                  </a:lnTo>
                  <a:lnTo>
                    <a:pt x="2454" y="8903"/>
                  </a:lnTo>
                  <a:lnTo>
                    <a:pt x="2454" y="9022"/>
                  </a:lnTo>
                  <a:lnTo>
                    <a:pt x="2473" y="9121"/>
                  </a:lnTo>
                  <a:lnTo>
                    <a:pt x="2493" y="9240"/>
                  </a:lnTo>
                  <a:lnTo>
                    <a:pt x="2533" y="9339"/>
                  </a:lnTo>
                  <a:lnTo>
                    <a:pt x="2592" y="9457"/>
                  </a:lnTo>
                  <a:lnTo>
                    <a:pt x="2651" y="9536"/>
                  </a:lnTo>
                  <a:lnTo>
                    <a:pt x="2731" y="9576"/>
                  </a:lnTo>
                  <a:lnTo>
                    <a:pt x="2829" y="9616"/>
                  </a:lnTo>
                  <a:lnTo>
                    <a:pt x="2948" y="9635"/>
                  </a:lnTo>
                  <a:lnTo>
                    <a:pt x="3067" y="9635"/>
                  </a:lnTo>
                  <a:lnTo>
                    <a:pt x="3186" y="9616"/>
                  </a:lnTo>
                  <a:lnTo>
                    <a:pt x="3304" y="9596"/>
                  </a:lnTo>
                  <a:lnTo>
                    <a:pt x="3443" y="9556"/>
                  </a:lnTo>
                  <a:lnTo>
                    <a:pt x="3561" y="9517"/>
                  </a:lnTo>
                  <a:lnTo>
                    <a:pt x="3660" y="9457"/>
                  </a:lnTo>
                  <a:lnTo>
                    <a:pt x="3759" y="9378"/>
                  </a:lnTo>
                  <a:lnTo>
                    <a:pt x="3838" y="9319"/>
                  </a:lnTo>
                  <a:lnTo>
                    <a:pt x="3878" y="9220"/>
                  </a:lnTo>
                  <a:lnTo>
                    <a:pt x="3918" y="9141"/>
                  </a:lnTo>
                  <a:lnTo>
                    <a:pt x="3918" y="9042"/>
                  </a:lnTo>
                  <a:lnTo>
                    <a:pt x="3878" y="8963"/>
                  </a:lnTo>
                  <a:lnTo>
                    <a:pt x="3838" y="8864"/>
                  </a:lnTo>
                  <a:lnTo>
                    <a:pt x="3819" y="8785"/>
                  </a:lnTo>
                  <a:lnTo>
                    <a:pt x="3819" y="8706"/>
                  </a:lnTo>
                  <a:lnTo>
                    <a:pt x="3838" y="8646"/>
                  </a:lnTo>
                  <a:lnTo>
                    <a:pt x="3898" y="8607"/>
                  </a:lnTo>
                  <a:lnTo>
                    <a:pt x="3957" y="8587"/>
                  </a:lnTo>
                  <a:lnTo>
                    <a:pt x="4017" y="8567"/>
                  </a:lnTo>
                  <a:lnTo>
                    <a:pt x="4096" y="8547"/>
                  </a:lnTo>
                  <a:lnTo>
                    <a:pt x="4274" y="8567"/>
                  </a:lnTo>
                  <a:lnTo>
                    <a:pt x="4452" y="8626"/>
                  </a:lnTo>
                  <a:lnTo>
                    <a:pt x="4511" y="8666"/>
                  </a:lnTo>
                  <a:lnTo>
                    <a:pt x="4590" y="8725"/>
                  </a:lnTo>
                  <a:lnTo>
                    <a:pt x="4650" y="8804"/>
                  </a:lnTo>
                  <a:lnTo>
                    <a:pt x="4689" y="8884"/>
                  </a:lnTo>
                  <a:lnTo>
                    <a:pt x="4729" y="9002"/>
                  </a:lnTo>
                  <a:lnTo>
                    <a:pt x="4749" y="9121"/>
                  </a:lnTo>
                  <a:lnTo>
                    <a:pt x="4749" y="9220"/>
                  </a:lnTo>
                  <a:lnTo>
                    <a:pt x="4749" y="9339"/>
                  </a:lnTo>
                  <a:lnTo>
                    <a:pt x="4709" y="9438"/>
                  </a:lnTo>
                  <a:lnTo>
                    <a:pt x="4669" y="9556"/>
                  </a:lnTo>
                  <a:lnTo>
                    <a:pt x="4630" y="9635"/>
                  </a:lnTo>
                  <a:lnTo>
                    <a:pt x="4551" y="9734"/>
                  </a:lnTo>
                  <a:lnTo>
                    <a:pt x="4412" y="9893"/>
                  </a:lnTo>
                  <a:lnTo>
                    <a:pt x="4214" y="10011"/>
                  </a:lnTo>
                  <a:lnTo>
                    <a:pt x="4017" y="10110"/>
                  </a:lnTo>
                  <a:lnTo>
                    <a:pt x="3799" y="10170"/>
                  </a:lnTo>
                  <a:lnTo>
                    <a:pt x="3581" y="10189"/>
                  </a:lnTo>
                  <a:lnTo>
                    <a:pt x="3403" y="10170"/>
                  </a:lnTo>
                  <a:lnTo>
                    <a:pt x="3225" y="10130"/>
                  </a:lnTo>
                  <a:lnTo>
                    <a:pt x="3067" y="10071"/>
                  </a:lnTo>
                  <a:lnTo>
                    <a:pt x="2909" y="9991"/>
                  </a:lnTo>
                  <a:lnTo>
                    <a:pt x="2790" y="9873"/>
                  </a:lnTo>
                  <a:lnTo>
                    <a:pt x="2671" y="9754"/>
                  </a:lnTo>
                  <a:lnTo>
                    <a:pt x="2572" y="9616"/>
                  </a:lnTo>
                  <a:lnTo>
                    <a:pt x="2493" y="9477"/>
                  </a:lnTo>
                  <a:lnTo>
                    <a:pt x="2414" y="9319"/>
                  </a:lnTo>
                  <a:lnTo>
                    <a:pt x="2355" y="9141"/>
                  </a:lnTo>
                  <a:lnTo>
                    <a:pt x="2315" y="8963"/>
                  </a:lnTo>
                  <a:lnTo>
                    <a:pt x="2295" y="8804"/>
                  </a:lnTo>
                  <a:lnTo>
                    <a:pt x="2276" y="8626"/>
                  </a:lnTo>
                  <a:lnTo>
                    <a:pt x="2295" y="8448"/>
                  </a:lnTo>
                  <a:lnTo>
                    <a:pt x="2295" y="8270"/>
                  </a:lnTo>
                  <a:lnTo>
                    <a:pt x="2355" y="8013"/>
                  </a:lnTo>
                  <a:lnTo>
                    <a:pt x="2434" y="7776"/>
                  </a:lnTo>
                  <a:lnTo>
                    <a:pt x="2533" y="7598"/>
                  </a:lnTo>
                  <a:lnTo>
                    <a:pt x="2651" y="7420"/>
                  </a:lnTo>
                  <a:lnTo>
                    <a:pt x="2810" y="7281"/>
                  </a:lnTo>
                  <a:lnTo>
                    <a:pt x="2968" y="7182"/>
                  </a:lnTo>
                  <a:lnTo>
                    <a:pt x="3126" y="7103"/>
                  </a:lnTo>
                  <a:lnTo>
                    <a:pt x="3324" y="7044"/>
                  </a:lnTo>
                  <a:lnTo>
                    <a:pt x="3502" y="7004"/>
                  </a:lnTo>
                  <a:lnTo>
                    <a:pt x="3720" y="6984"/>
                  </a:lnTo>
                  <a:lnTo>
                    <a:pt x="3918" y="6965"/>
                  </a:lnTo>
                  <a:lnTo>
                    <a:pt x="4135" y="6984"/>
                  </a:lnTo>
                  <a:lnTo>
                    <a:pt x="4353" y="7004"/>
                  </a:lnTo>
                  <a:lnTo>
                    <a:pt x="4570" y="7044"/>
                  </a:lnTo>
                  <a:lnTo>
                    <a:pt x="5006" y="7143"/>
                  </a:lnTo>
                  <a:lnTo>
                    <a:pt x="5678" y="7321"/>
                  </a:lnTo>
                  <a:lnTo>
                    <a:pt x="6351" y="7479"/>
                  </a:lnTo>
                  <a:lnTo>
                    <a:pt x="7024" y="7598"/>
                  </a:lnTo>
                  <a:lnTo>
                    <a:pt x="7716" y="7697"/>
                  </a:lnTo>
                  <a:lnTo>
                    <a:pt x="8250" y="7736"/>
                  </a:lnTo>
                  <a:lnTo>
                    <a:pt x="8824" y="7756"/>
                  </a:lnTo>
                  <a:lnTo>
                    <a:pt x="9437" y="7736"/>
                  </a:lnTo>
                  <a:lnTo>
                    <a:pt x="10051" y="7677"/>
                  </a:lnTo>
                  <a:lnTo>
                    <a:pt x="10684" y="7598"/>
                  </a:lnTo>
                  <a:lnTo>
                    <a:pt x="11336" y="7459"/>
                  </a:lnTo>
                  <a:lnTo>
                    <a:pt x="11950" y="7301"/>
                  </a:lnTo>
                  <a:lnTo>
                    <a:pt x="12266" y="7202"/>
                  </a:lnTo>
                  <a:lnTo>
                    <a:pt x="12563" y="7083"/>
                  </a:lnTo>
                  <a:lnTo>
                    <a:pt x="12860" y="6965"/>
                  </a:lnTo>
                  <a:lnTo>
                    <a:pt x="13157" y="6826"/>
                  </a:lnTo>
                  <a:lnTo>
                    <a:pt x="13434" y="6688"/>
                  </a:lnTo>
                  <a:lnTo>
                    <a:pt x="13691" y="6529"/>
                  </a:lnTo>
                  <a:lnTo>
                    <a:pt x="13948" y="6371"/>
                  </a:lnTo>
                  <a:lnTo>
                    <a:pt x="14205" y="6193"/>
                  </a:lnTo>
                  <a:lnTo>
                    <a:pt x="14423" y="5995"/>
                  </a:lnTo>
                  <a:lnTo>
                    <a:pt x="14640" y="5797"/>
                  </a:lnTo>
                  <a:lnTo>
                    <a:pt x="14838" y="5580"/>
                  </a:lnTo>
                  <a:lnTo>
                    <a:pt x="15016" y="5342"/>
                  </a:lnTo>
                  <a:lnTo>
                    <a:pt x="15175" y="5105"/>
                  </a:lnTo>
                  <a:lnTo>
                    <a:pt x="15313" y="4848"/>
                  </a:lnTo>
                  <a:lnTo>
                    <a:pt x="15432" y="4571"/>
                  </a:lnTo>
                  <a:lnTo>
                    <a:pt x="15531" y="4294"/>
                  </a:lnTo>
                  <a:lnTo>
                    <a:pt x="15610" y="3997"/>
                  </a:lnTo>
                  <a:lnTo>
                    <a:pt x="15649" y="3680"/>
                  </a:lnTo>
                  <a:lnTo>
                    <a:pt x="15669" y="3384"/>
                  </a:lnTo>
                  <a:lnTo>
                    <a:pt x="15649" y="3107"/>
                  </a:lnTo>
                  <a:lnTo>
                    <a:pt x="15610" y="2830"/>
                  </a:lnTo>
                  <a:lnTo>
                    <a:pt x="15550" y="2573"/>
                  </a:lnTo>
                  <a:lnTo>
                    <a:pt x="15452" y="2335"/>
                  </a:lnTo>
                  <a:lnTo>
                    <a:pt x="15333" y="2098"/>
                  </a:lnTo>
                  <a:lnTo>
                    <a:pt x="15194" y="1900"/>
                  </a:lnTo>
                  <a:lnTo>
                    <a:pt x="15036" y="1702"/>
                  </a:lnTo>
                  <a:lnTo>
                    <a:pt x="14838" y="1504"/>
                  </a:lnTo>
                  <a:lnTo>
                    <a:pt x="14640" y="1326"/>
                  </a:lnTo>
                  <a:lnTo>
                    <a:pt x="14423" y="1168"/>
                  </a:lnTo>
                  <a:lnTo>
                    <a:pt x="14205" y="1029"/>
                  </a:lnTo>
                  <a:lnTo>
                    <a:pt x="13948" y="891"/>
                  </a:lnTo>
                  <a:lnTo>
                    <a:pt x="13691" y="772"/>
                  </a:lnTo>
                  <a:lnTo>
                    <a:pt x="13434" y="654"/>
                  </a:lnTo>
                  <a:lnTo>
                    <a:pt x="13157" y="535"/>
                  </a:lnTo>
                  <a:lnTo>
                    <a:pt x="12583" y="377"/>
                  </a:lnTo>
                  <a:lnTo>
                    <a:pt x="11989" y="238"/>
                  </a:lnTo>
                  <a:lnTo>
                    <a:pt x="11396" y="119"/>
                  </a:lnTo>
                  <a:lnTo>
                    <a:pt x="10802" y="60"/>
                  </a:lnTo>
                  <a:lnTo>
                    <a:pt x="10229" y="20"/>
                  </a:lnTo>
                  <a:lnTo>
                    <a:pt x="9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9"/>
            <p:cNvSpPr/>
            <p:nvPr/>
          </p:nvSpPr>
          <p:spPr>
            <a:xfrm>
              <a:off x="3693025" y="4761675"/>
              <a:ext cx="782475" cy="449125"/>
            </a:xfrm>
            <a:custGeom>
              <a:avLst/>
              <a:gdLst/>
              <a:ahLst/>
              <a:cxnLst/>
              <a:rect l="l" t="t" r="r" b="b"/>
              <a:pathLst>
                <a:path w="31299" h="17965" extrusionOk="0">
                  <a:moveTo>
                    <a:pt x="14462" y="1"/>
                  </a:moveTo>
                  <a:lnTo>
                    <a:pt x="13829" y="20"/>
                  </a:lnTo>
                  <a:lnTo>
                    <a:pt x="13196" y="60"/>
                  </a:lnTo>
                  <a:lnTo>
                    <a:pt x="12583" y="100"/>
                  </a:lnTo>
                  <a:lnTo>
                    <a:pt x="11989" y="159"/>
                  </a:lnTo>
                  <a:lnTo>
                    <a:pt x="11396" y="218"/>
                  </a:lnTo>
                  <a:lnTo>
                    <a:pt x="10822" y="297"/>
                  </a:lnTo>
                  <a:lnTo>
                    <a:pt x="9714" y="495"/>
                  </a:lnTo>
                  <a:lnTo>
                    <a:pt x="8665" y="713"/>
                  </a:lnTo>
                  <a:lnTo>
                    <a:pt x="7656" y="970"/>
                  </a:lnTo>
                  <a:lnTo>
                    <a:pt x="6707" y="1247"/>
                  </a:lnTo>
                  <a:lnTo>
                    <a:pt x="5817" y="1544"/>
                  </a:lnTo>
                  <a:lnTo>
                    <a:pt x="4986" y="1841"/>
                  </a:lnTo>
                  <a:lnTo>
                    <a:pt x="4214" y="2157"/>
                  </a:lnTo>
                  <a:lnTo>
                    <a:pt x="3502" y="2474"/>
                  </a:lnTo>
                  <a:lnTo>
                    <a:pt x="2849" y="2790"/>
                  </a:lnTo>
                  <a:lnTo>
                    <a:pt x="2255" y="3087"/>
                  </a:lnTo>
                  <a:lnTo>
                    <a:pt x="1741" y="3384"/>
                  </a:lnTo>
                  <a:lnTo>
                    <a:pt x="1286" y="3641"/>
                  </a:lnTo>
                  <a:lnTo>
                    <a:pt x="574" y="4096"/>
                  </a:lnTo>
                  <a:lnTo>
                    <a:pt x="139" y="4393"/>
                  </a:lnTo>
                  <a:lnTo>
                    <a:pt x="0" y="4511"/>
                  </a:lnTo>
                  <a:lnTo>
                    <a:pt x="1603" y="5204"/>
                  </a:lnTo>
                  <a:lnTo>
                    <a:pt x="1603" y="5362"/>
                  </a:lnTo>
                  <a:lnTo>
                    <a:pt x="1583" y="5797"/>
                  </a:lnTo>
                  <a:lnTo>
                    <a:pt x="1603" y="6450"/>
                  </a:lnTo>
                  <a:lnTo>
                    <a:pt x="1642" y="6866"/>
                  </a:lnTo>
                  <a:lnTo>
                    <a:pt x="1682" y="7321"/>
                  </a:lnTo>
                  <a:lnTo>
                    <a:pt x="1761" y="7815"/>
                  </a:lnTo>
                  <a:lnTo>
                    <a:pt x="1840" y="8330"/>
                  </a:lnTo>
                  <a:lnTo>
                    <a:pt x="1959" y="8884"/>
                  </a:lnTo>
                  <a:lnTo>
                    <a:pt x="2117" y="9457"/>
                  </a:lnTo>
                  <a:lnTo>
                    <a:pt x="2295" y="10051"/>
                  </a:lnTo>
                  <a:lnTo>
                    <a:pt x="2513" y="10664"/>
                  </a:lnTo>
                  <a:lnTo>
                    <a:pt x="2770" y="11277"/>
                  </a:lnTo>
                  <a:lnTo>
                    <a:pt x="3067" y="11891"/>
                  </a:lnTo>
                  <a:lnTo>
                    <a:pt x="3423" y="12504"/>
                  </a:lnTo>
                  <a:lnTo>
                    <a:pt x="3601" y="12821"/>
                  </a:lnTo>
                  <a:lnTo>
                    <a:pt x="3818" y="13117"/>
                  </a:lnTo>
                  <a:lnTo>
                    <a:pt x="4036" y="13414"/>
                  </a:lnTo>
                  <a:lnTo>
                    <a:pt x="4254" y="13711"/>
                  </a:lnTo>
                  <a:lnTo>
                    <a:pt x="4511" y="14008"/>
                  </a:lnTo>
                  <a:lnTo>
                    <a:pt x="4768" y="14285"/>
                  </a:lnTo>
                  <a:lnTo>
                    <a:pt x="5045" y="14562"/>
                  </a:lnTo>
                  <a:lnTo>
                    <a:pt x="5322" y="14838"/>
                  </a:lnTo>
                  <a:lnTo>
                    <a:pt x="5639" y="15115"/>
                  </a:lnTo>
                  <a:lnTo>
                    <a:pt x="5955" y="15373"/>
                  </a:lnTo>
                  <a:lnTo>
                    <a:pt x="6291" y="15610"/>
                  </a:lnTo>
                  <a:lnTo>
                    <a:pt x="6647" y="15847"/>
                  </a:lnTo>
                  <a:lnTo>
                    <a:pt x="7004" y="16085"/>
                  </a:lnTo>
                  <a:lnTo>
                    <a:pt x="7399" y="16302"/>
                  </a:lnTo>
                  <a:lnTo>
                    <a:pt x="7815" y="16520"/>
                  </a:lnTo>
                  <a:lnTo>
                    <a:pt x="8230" y="16718"/>
                  </a:lnTo>
                  <a:lnTo>
                    <a:pt x="8685" y="16896"/>
                  </a:lnTo>
                  <a:lnTo>
                    <a:pt x="9140" y="17074"/>
                  </a:lnTo>
                  <a:lnTo>
                    <a:pt x="9635" y="17232"/>
                  </a:lnTo>
                  <a:lnTo>
                    <a:pt x="10129" y="17391"/>
                  </a:lnTo>
                  <a:lnTo>
                    <a:pt x="10644" y="17509"/>
                  </a:lnTo>
                  <a:lnTo>
                    <a:pt x="11198" y="17628"/>
                  </a:lnTo>
                  <a:lnTo>
                    <a:pt x="11771" y="17727"/>
                  </a:lnTo>
                  <a:lnTo>
                    <a:pt x="12345" y="17806"/>
                  </a:lnTo>
                  <a:lnTo>
                    <a:pt x="12959" y="17885"/>
                  </a:lnTo>
                  <a:lnTo>
                    <a:pt x="13592" y="17925"/>
                  </a:lnTo>
                  <a:lnTo>
                    <a:pt x="14244" y="17945"/>
                  </a:lnTo>
                  <a:lnTo>
                    <a:pt x="14917" y="17964"/>
                  </a:lnTo>
                  <a:lnTo>
                    <a:pt x="15629" y="17945"/>
                  </a:lnTo>
                  <a:lnTo>
                    <a:pt x="16361" y="17925"/>
                  </a:lnTo>
                  <a:lnTo>
                    <a:pt x="16895" y="17885"/>
                  </a:lnTo>
                  <a:lnTo>
                    <a:pt x="17449" y="17826"/>
                  </a:lnTo>
                  <a:lnTo>
                    <a:pt x="17964" y="17747"/>
                  </a:lnTo>
                  <a:lnTo>
                    <a:pt x="18458" y="17668"/>
                  </a:lnTo>
                  <a:lnTo>
                    <a:pt x="18953" y="17569"/>
                  </a:lnTo>
                  <a:lnTo>
                    <a:pt x="19428" y="17470"/>
                  </a:lnTo>
                  <a:lnTo>
                    <a:pt x="19883" y="17331"/>
                  </a:lnTo>
                  <a:lnTo>
                    <a:pt x="20338" y="17213"/>
                  </a:lnTo>
                  <a:lnTo>
                    <a:pt x="20773" y="17054"/>
                  </a:lnTo>
                  <a:lnTo>
                    <a:pt x="21189" y="16896"/>
                  </a:lnTo>
                  <a:lnTo>
                    <a:pt x="21604" y="16738"/>
                  </a:lnTo>
                  <a:lnTo>
                    <a:pt x="21980" y="16560"/>
                  </a:lnTo>
                  <a:lnTo>
                    <a:pt x="22376" y="16362"/>
                  </a:lnTo>
                  <a:lnTo>
                    <a:pt x="22732" y="16164"/>
                  </a:lnTo>
                  <a:lnTo>
                    <a:pt x="23088" y="15966"/>
                  </a:lnTo>
                  <a:lnTo>
                    <a:pt x="23424" y="15749"/>
                  </a:lnTo>
                  <a:lnTo>
                    <a:pt x="23760" y="15531"/>
                  </a:lnTo>
                  <a:lnTo>
                    <a:pt x="24077" y="15294"/>
                  </a:lnTo>
                  <a:lnTo>
                    <a:pt x="24374" y="15056"/>
                  </a:lnTo>
                  <a:lnTo>
                    <a:pt x="24670" y="14819"/>
                  </a:lnTo>
                  <a:lnTo>
                    <a:pt x="25224" y="14324"/>
                  </a:lnTo>
                  <a:lnTo>
                    <a:pt x="25739" y="13790"/>
                  </a:lnTo>
                  <a:lnTo>
                    <a:pt x="26214" y="13256"/>
                  </a:lnTo>
                  <a:lnTo>
                    <a:pt x="26629" y="12722"/>
                  </a:lnTo>
                  <a:lnTo>
                    <a:pt x="27025" y="12168"/>
                  </a:lnTo>
                  <a:lnTo>
                    <a:pt x="27381" y="11614"/>
                  </a:lnTo>
                  <a:lnTo>
                    <a:pt x="27697" y="11080"/>
                  </a:lnTo>
                  <a:lnTo>
                    <a:pt x="27974" y="10526"/>
                  </a:lnTo>
                  <a:lnTo>
                    <a:pt x="28232" y="9991"/>
                  </a:lnTo>
                  <a:lnTo>
                    <a:pt x="28449" y="9477"/>
                  </a:lnTo>
                  <a:lnTo>
                    <a:pt x="28647" y="8982"/>
                  </a:lnTo>
                  <a:lnTo>
                    <a:pt x="28825" y="8508"/>
                  </a:lnTo>
                  <a:lnTo>
                    <a:pt x="28964" y="8053"/>
                  </a:lnTo>
                  <a:lnTo>
                    <a:pt x="29082" y="7617"/>
                  </a:lnTo>
                  <a:lnTo>
                    <a:pt x="29280" y="6885"/>
                  </a:lnTo>
                  <a:lnTo>
                    <a:pt x="29379" y="6331"/>
                  </a:lnTo>
                  <a:lnTo>
                    <a:pt x="29438" y="5956"/>
                  </a:lnTo>
                  <a:lnTo>
                    <a:pt x="29458" y="5837"/>
                  </a:lnTo>
                  <a:lnTo>
                    <a:pt x="31298" y="4353"/>
                  </a:lnTo>
                  <a:lnTo>
                    <a:pt x="30428" y="3898"/>
                  </a:lnTo>
                  <a:lnTo>
                    <a:pt x="29557" y="3483"/>
                  </a:lnTo>
                  <a:lnTo>
                    <a:pt x="28706" y="3087"/>
                  </a:lnTo>
                  <a:lnTo>
                    <a:pt x="27875" y="2711"/>
                  </a:lnTo>
                  <a:lnTo>
                    <a:pt x="27045" y="2375"/>
                  </a:lnTo>
                  <a:lnTo>
                    <a:pt x="26214" y="2058"/>
                  </a:lnTo>
                  <a:lnTo>
                    <a:pt x="25402" y="1781"/>
                  </a:lnTo>
                  <a:lnTo>
                    <a:pt x="24591" y="1504"/>
                  </a:lnTo>
                  <a:lnTo>
                    <a:pt x="23800" y="1267"/>
                  </a:lnTo>
                  <a:lnTo>
                    <a:pt x="23028" y="1049"/>
                  </a:lnTo>
                  <a:lnTo>
                    <a:pt x="22257" y="871"/>
                  </a:lnTo>
                  <a:lnTo>
                    <a:pt x="21485" y="693"/>
                  </a:lnTo>
                  <a:lnTo>
                    <a:pt x="20734" y="535"/>
                  </a:lnTo>
                  <a:lnTo>
                    <a:pt x="20002" y="396"/>
                  </a:lnTo>
                  <a:lnTo>
                    <a:pt x="19270" y="297"/>
                  </a:lnTo>
                  <a:lnTo>
                    <a:pt x="18538" y="198"/>
                  </a:lnTo>
                  <a:lnTo>
                    <a:pt x="17825" y="119"/>
                  </a:lnTo>
                  <a:lnTo>
                    <a:pt x="17133" y="60"/>
                  </a:lnTo>
                  <a:lnTo>
                    <a:pt x="16460" y="20"/>
                  </a:lnTo>
                  <a:lnTo>
                    <a:pt x="157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9"/>
            <p:cNvSpPr/>
            <p:nvPr/>
          </p:nvSpPr>
          <p:spPr>
            <a:xfrm>
              <a:off x="3954650" y="5055475"/>
              <a:ext cx="249300" cy="108325"/>
            </a:xfrm>
            <a:custGeom>
              <a:avLst/>
              <a:gdLst/>
              <a:ahLst/>
              <a:cxnLst/>
              <a:rect l="l" t="t" r="r" b="b"/>
              <a:pathLst>
                <a:path w="9972" h="4333" extrusionOk="0">
                  <a:moveTo>
                    <a:pt x="4769" y="0"/>
                  </a:moveTo>
                  <a:lnTo>
                    <a:pt x="4393" y="79"/>
                  </a:lnTo>
                  <a:lnTo>
                    <a:pt x="4017" y="178"/>
                  </a:lnTo>
                  <a:lnTo>
                    <a:pt x="3700" y="317"/>
                  </a:lnTo>
                  <a:lnTo>
                    <a:pt x="3384" y="495"/>
                  </a:lnTo>
                  <a:lnTo>
                    <a:pt x="3107" y="673"/>
                  </a:lnTo>
                  <a:lnTo>
                    <a:pt x="2850" y="890"/>
                  </a:lnTo>
                  <a:lnTo>
                    <a:pt x="2612" y="1108"/>
                  </a:lnTo>
                  <a:lnTo>
                    <a:pt x="2375" y="1346"/>
                  </a:lnTo>
                  <a:lnTo>
                    <a:pt x="1999" y="1781"/>
                  </a:lnTo>
                  <a:lnTo>
                    <a:pt x="1643" y="2216"/>
                  </a:lnTo>
                  <a:lnTo>
                    <a:pt x="1346" y="2552"/>
                  </a:lnTo>
                  <a:lnTo>
                    <a:pt x="1208" y="2691"/>
                  </a:lnTo>
                  <a:lnTo>
                    <a:pt x="1089" y="2770"/>
                  </a:lnTo>
                  <a:lnTo>
                    <a:pt x="950" y="2849"/>
                  </a:lnTo>
                  <a:lnTo>
                    <a:pt x="832" y="2869"/>
                  </a:lnTo>
                  <a:lnTo>
                    <a:pt x="733" y="2889"/>
                  </a:lnTo>
                  <a:lnTo>
                    <a:pt x="634" y="2869"/>
                  </a:lnTo>
                  <a:lnTo>
                    <a:pt x="555" y="2829"/>
                  </a:lnTo>
                  <a:lnTo>
                    <a:pt x="476" y="2790"/>
                  </a:lnTo>
                  <a:lnTo>
                    <a:pt x="416" y="2730"/>
                  </a:lnTo>
                  <a:lnTo>
                    <a:pt x="357" y="2651"/>
                  </a:lnTo>
                  <a:lnTo>
                    <a:pt x="258" y="2513"/>
                  </a:lnTo>
                  <a:lnTo>
                    <a:pt x="199" y="2374"/>
                  </a:lnTo>
                  <a:lnTo>
                    <a:pt x="159" y="2236"/>
                  </a:lnTo>
                  <a:lnTo>
                    <a:pt x="119" y="2315"/>
                  </a:lnTo>
                  <a:lnTo>
                    <a:pt x="80" y="2552"/>
                  </a:lnTo>
                  <a:lnTo>
                    <a:pt x="21" y="2869"/>
                  </a:lnTo>
                  <a:lnTo>
                    <a:pt x="1" y="3067"/>
                  </a:lnTo>
                  <a:lnTo>
                    <a:pt x="1" y="3245"/>
                  </a:lnTo>
                  <a:lnTo>
                    <a:pt x="21" y="3443"/>
                  </a:lnTo>
                  <a:lnTo>
                    <a:pt x="60" y="3640"/>
                  </a:lnTo>
                  <a:lnTo>
                    <a:pt x="139" y="3818"/>
                  </a:lnTo>
                  <a:lnTo>
                    <a:pt x="238" y="3977"/>
                  </a:lnTo>
                  <a:lnTo>
                    <a:pt x="357" y="4115"/>
                  </a:lnTo>
                  <a:lnTo>
                    <a:pt x="436" y="4175"/>
                  </a:lnTo>
                  <a:lnTo>
                    <a:pt x="535" y="4234"/>
                  </a:lnTo>
                  <a:lnTo>
                    <a:pt x="634" y="4274"/>
                  </a:lnTo>
                  <a:lnTo>
                    <a:pt x="753" y="4313"/>
                  </a:lnTo>
                  <a:lnTo>
                    <a:pt x="871" y="4333"/>
                  </a:lnTo>
                  <a:lnTo>
                    <a:pt x="1287" y="4333"/>
                  </a:lnTo>
                  <a:lnTo>
                    <a:pt x="1445" y="4293"/>
                  </a:lnTo>
                  <a:lnTo>
                    <a:pt x="1603" y="4254"/>
                  </a:lnTo>
                  <a:lnTo>
                    <a:pt x="1920" y="4115"/>
                  </a:lnTo>
                  <a:lnTo>
                    <a:pt x="2217" y="3957"/>
                  </a:lnTo>
                  <a:lnTo>
                    <a:pt x="2533" y="3739"/>
                  </a:lnTo>
                  <a:lnTo>
                    <a:pt x="2850" y="3502"/>
                  </a:lnTo>
                  <a:lnTo>
                    <a:pt x="3146" y="3265"/>
                  </a:lnTo>
                  <a:lnTo>
                    <a:pt x="3423" y="3007"/>
                  </a:lnTo>
                  <a:lnTo>
                    <a:pt x="3938" y="2473"/>
                  </a:lnTo>
                  <a:lnTo>
                    <a:pt x="4353" y="2038"/>
                  </a:lnTo>
                  <a:lnTo>
                    <a:pt x="4709" y="1583"/>
                  </a:lnTo>
                  <a:lnTo>
                    <a:pt x="4788" y="1721"/>
                  </a:lnTo>
                  <a:lnTo>
                    <a:pt x="4986" y="2038"/>
                  </a:lnTo>
                  <a:lnTo>
                    <a:pt x="5145" y="2256"/>
                  </a:lnTo>
                  <a:lnTo>
                    <a:pt x="5323" y="2493"/>
                  </a:lnTo>
                  <a:lnTo>
                    <a:pt x="5520" y="2750"/>
                  </a:lnTo>
                  <a:lnTo>
                    <a:pt x="5758" y="3007"/>
                  </a:lnTo>
                  <a:lnTo>
                    <a:pt x="6015" y="3245"/>
                  </a:lnTo>
                  <a:lnTo>
                    <a:pt x="6312" y="3482"/>
                  </a:lnTo>
                  <a:lnTo>
                    <a:pt x="6628" y="3700"/>
                  </a:lnTo>
                  <a:lnTo>
                    <a:pt x="6965" y="3878"/>
                  </a:lnTo>
                  <a:lnTo>
                    <a:pt x="7123" y="3937"/>
                  </a:lnTo>
                  <a:lnTo>
                    <a:pt x="7321" y="3997"/>
                  </a:lnTo>
                  <a:lnTo>
                    <a:pt x="7499" y="4036"/>
                  </a:lnTo>
                  <a:lnTo>
                    <a:pt x="7697" y="4076"/>
                  </a:lnTo>
                  <a:lnTo>
                    <a:pt x="7894" y="4095"/>
                  </a:lnTo>
                  <a:lnTo>
                    <a:pt x="8092" y="4095"/>
                  </a:lnTo>
                  <a:lnTo>
                    <a:pt x="8290" y="4076"/>
                  </a:lnTo>
                  <a:lnTo>
                    <a:pt x="8508" y="4036"/>
                  </a:lnTo>
                  <a:lnTo>
                    <a:pt x="8785" y="3957"/>
                  </a:lnTo>
                  <a:lnTo>
                    <a:pt x="9002" y="3858"/>
                  </a:lnTo>
                  <a:lnTo>
                    <a:pt x="9220" y="3759"/>
                  </a:lnTo>
                  <a:lnTo>
                    <a:pt x="9398" y="3640"/>
                  </a:lnTo>
                  <a:lnTo>
                    <a:pt x="9537" y="3502"/>
                  </a:lnTo>
                  <a:lnTo>
                    <a:pt x="9655" y="3363"/>
                  </a:lnTo>
                  <a:lnTo>
                    <a:pt x="9754" y="3205"/>
                  </a:lnTo>
                  <a:lnTo>
                    <a:pt x="9833" y="3047"/>
                  </a:lnTo>
                  <a:lnTo>
                    <a:pt x="9893" y="2869"/>
                  </a:lnTo>
                  <a:lnTo>
                    <a:pt x="9932" y="2711"/>
                  </a:lnTo>
                  <a:lnTo>
                    <a:pt x="9952" y="2533"/>
                  </a:lnTo>
                  <a:lnTo>
                    <a:pt x="9972" y="2354"/>
                  </a:lnTo>
                  <a:lnTo>
                    <a:pt x="9952" y="2038"/>
                  </a:lnTo>
                  <a:lnTo>
                    <a:pt x="9912" y="1721"/>
                  </a:lnTo>
                  <a:lnTo>
                    <a:pt x="9873" y="1899"/>
                  </a:lnTo>
                  <a:lnTo>
                    <a:pt x="9833" y="2058"/>
                  </a:lnTo>
                  <a:lnTo>
                    <a:pt x="9774" y="2196"/>
                  </a:lnTo>
                  <a:lnTo>
                    <a:pt x="9695" y="2354"/>
                  </a:lnTo>
                  <a:lnTo>
                    <a:pt x="9596" y="2473"/>
                  </a:lnTo>
                  <a:lnTo>
                    <a:pt x="9477" y="2572"/>
                  </a:lnTo>
                  <a:lnTo>
                    <a:pt x="9339" y="2631"/>
                  </a:lnTo>
                  <a:lnTo>
                    <a:pt x="9161" y="2671"/>
                  </a:lnTo>
                  <a:lnTo>
                    <a:pt x="9062" y="2651"/>
                  </a:lnTo>
                  <a:lnTo>
                    <a:pt x="8983" y="2631"/>
                  </a:lnTo>
                  <a:lnTo>
                    <a:pt x="8805" y="2552"/>
                  </a:lnTo>
                  <a:lnTo>
                    <a:pt x="8607" y="2414"/>
                  </a:lnTo>
                  <a:lnTo>
                    <a:pt x="8389" y="2216"/>
                  </a:lnTo>
                  <a:lnTo>
                    <a:pt x="7934" y="1761"/>
                  </a:lnTo>
                  <a:lnTo>
                    <a:pt x="7439" y="1247"/>
                  </a:lnTo>
                  <a:lnTo>
                    <a:pt x="7162" y="989"/>
                  </a:lnTo>
                  <a:lnTo>
                    <a:pt x="6866" y="752"/>
                  </a:lnTo>
                  <a:lnTo>
                    <a:pt x="6569" y="515"/>
                  </a:lnTo>
                  <a:lnTo>
                    <a:pt x="6252" y="317"/>
                  </a:lnTo>
                  <a:lnTo>
                    <a:pt x="6074" y="238"/>
                  </a:lnTo>
                  <a:lnTo>
                    <a:pt x="5896" y="158"/>
                  </a:lnTo>
                  <a:lnTo>
                    <a:pt x="5718" y="99"/>
                  </a:lnTo>
                  <a:lnTo>
                    <a:pt x="5540" y="40"/>
                  </a:lnTo>
                  <a:lnTo>
                    <a:pt x="5362" y="20"/>
                  </a:lnTo>
                  <a:lnTo>
                    <a:pt x="5164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9"/>
            <p:cNvSpPr/>
            <p:nvPr/>
          </p:nvSpPr>
          <p:spPr>
            <a:xfrm>
              <a:off x="3964550" y="5013925"/>
              <a:ext cx="59375" cy="63325"/>
            </a:xfrm>
            <a:custGeom>
              <a:avLst/>
              <a:gdLst/>
              <a:ahLst/>
              <a:cxnLst/>
              <a:rect l="l" t="t" r="r" b="b"/>
              <a:pathLst>
                <a:path w="2375" h="2533" extrusionOk="0">
                  <a:moveTo>
                    <a:pt x="2216" y="0"/>
                  </a:moveTo>
                  <a:lnTo>
                    <a:pt x="2137" y="20"/>
                  </a:lnTo>
                  <a:lnTo>
                    <a:pt x="2078" y="40"/>
                  </a:lnTo>
                  <a:lnTo>
                    <a:pt x="2038" y="99"/>
                  </a:lnTo>
                  <a:lnTo>
                    <a:pt x="2018" y="139"/>
                  </a:lnTo>
                  <a:lnTo>
                    <a:pt x="1999" y="356"/>
                  </a:lnTo>
                  <a:lnTo>
                    <a:pt x="1939" y="673"/>
                  </a:lnTo>
                  <a:lnTo>
                    <a:pt x="1860" y="1049"/>
                  </a:lnTo>
                  <a:lnTo>
                    <a:pt x="1761" y="1445"/>
                  </a:lnTo>
                  <a:lnTo>
                    <a:pt x="1682" y="1623"/>
                  </a:lnTo>
                  <a:lnTo>
                    <a:pt x="1623" y="1801"/>
                  </a:lnTo>
                  <a:lnTo>
                    <a:pt x="1544" y="1959"/>
                  </a:lnTo>
                  <a:lnTo>
                    <a:pt x="1445" y="2078"/>
                  </a:lnTo>
                  <a:lnTo>
                    <a:pt x="1346" y="2177"/>
                  </a:lnTo>
                  <a:lnTo>
                    <a:pt x="1247" y="2236"/>
                  </a:lnTo>
                  <a:lnTo>
                    <a:pt x="1148" y="2276"/>
                  </a:lnTo>
                  <a:lnTo>
                    <a:pt x="1089" y="2256"/>
                  </a:lnTo>
                  <a:lnTo>
                    <a:pt x="1029" y="2236"/>
                  </a:lnTo>
                  <a:lnTo>
                    <a:pt x="950" y="2216"/>
                  </a:lnTo>
                  <a:lnTo>
                    <a:pt x="891" y="2157"/>
                  </a:lnTo>
                  <a:lnTo>
                    <a:pt x="792" y="2038"/>
                  </a:lnTo>
                  <a:lnTo>
                    <a:pt x="713" y="1880"/>
                  </a:lnTo>
                  <a:lnTo>
                    <a:pt x="634" y="1702"/>
                  </a:lnTo>
                  <a:lnTo>
                    <a:pt x="574" y="1524"/>
                  </a:lnTo>
                  <a:lnTo>
                    <a:pt x="535" y="1326"/>
                  </a:lnTo>
                  <a:lnTo>
                    <a:pt x="475" y="1029"/>
                  </a:lnTo>
                  <a:lnTo>
                    <a:pt x="396" y="614"/>
                  </a:lnTo>
                  <a:lnTo>
                    <a:pt x="337" y="178"/>
                  </a:lnTo>
                  <a:lnTo>
                    <a:pt x="317" y="139"/>
                  </a:lnTo>
                  <a:lnTo>
                    <a:pt x="277" y="99"/>
                  </a:lnTo>
                  <a:lnTo>
                    <a:pt x="159" y="99"/>
                  </a:lnTo>
                  <a:lnTo>
                    <a:pt x="99" y="119"/>
                  </a:lnTo>
                  <a:lnTo>
                    <a:pt x="40" y="159"/>
                  </a:lnTo>
                  <a:lnTo>
                    <a:pt x="20" y="218"/>
                  </a:lnTo>
                  <a:lnTo>
                    <a:pt x="0" y="277"/>
                  </a:lnTo>
                  <a:lnTo>
                    <a:pt x="60" y="871"/>
                  </a:lnTo>
                  <a:lnTo>
                    <a:pt x="119" y="1227"/>
                  </a:lnTo>
                  <a:lnTo>
                    <a:pt x="218" y="1603"/>
                  </a:lnTo>
                  <a:lnTo>
                    <a:pt x="277" y="1781"/>
                  </a:lnTo>
                  <a:lnTo>
                    <a:pt x="337" y="1939"/>
                  </a:lnTo>
                  <a:lnTo>
                    <a:pt x="416" y="2097"/>
                  </a:lnTo>
                  <a:lnTo>
                    <a:pt x="515" y="2236"/>
                  </a:lnTo>
                  <a:lnTo>
                    <a:pt x="614" y="2335"/>
                  </a:lnTo>
                  <a:lnTo>
                    <a:pt x="732" y="2434"/>
                  </a:lnTo>
                  <a:lnTo>
                    <a:pt x="871" y="2493"/>
                  </a:lnTo>
                  <a:lnTo>
                    <a:pt x="1009" y="2533"/>
                  </a:lnTo>
                  <a:lnTo>
                    <a:pt x="1187" y="2513"/>
                  </a:lnTo>
                  <a:lnTo>
                    <a:pt x="1366" y="2473"/>
                  </a:lnTo>
                  <a:lnTo>
                    <a:pt x="1504" y="2394"/>
                  </a:lnTo>
                  <a:lnTo>
                    <a:pt x="1642" y="2295"/>
                  </a:lnTo>
                  <a:lnTo>
                    <a:pt x="1761" y="2157"/>
                  </a:lnTo>
                  <a:lnTo>
                    <a:pt x="1860" y="1999"/>
                  </a:lnTo>
                  <a:lnTo>
                    <a:pt x="1959" y="1820"/>
                  </a:lnTo>
                  <a:lnTo>
                    <a:pt x="2038" y="1623"/>
                  </a:lnTo>
                  <a:lnTo>
                    <a:pt x="2117" y="1425"/>
                  </a:lnTo>
                  <a:lnTo>
                    <a:pt x="2177" y="1227"/>
                  </a:lnTo>
                  <a:lnTo>
                    <a:pt x="2276" y="812"/>
                  </a:lnTo>
                  <a:lnTo>
                    <a:pt x="2335" y="436"/>
                  </a:lnTo>
                  <a:lnTo>
                    <a:pt x="2374" y="139"/>
                  </a:lnTo>
                  <a:lnTo>
                    <a:pt x="2355" y="80"/>
                  </a:lnTo>
                  <a:lnTo>
                    <a:pt x="2315" y="40"/>
                  </a:lnTo>
                  <a:lnTo>
                    <a:pt x="2276" y="20"/>
                  </a:lnTo>
                  <a:lnTo>
                    <a:pt x="2216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9"/>
            <p:cNvSpPr/>
            <p:nvPr/>
          </p:nvSpPr>
          <p:spPr>
            <a:xfrm>
              <a:off x="4108475" y="5009475"/>
              <a:ext cx="58875" cy="59375"/>
            </a:xfrm>
            <a:custGeom>
              <a:avLst/>
              <a:gdLst/>
              <a:ahLst/>
              <a:cxnLst/>
              <a:rect l="l" t="t" r="r" b="b"/>
              <a:pathLst>
                <a:path w="2355" h="2375" extrusionOk="0">
                  <a:moveTo>
                    <a:pt x="2315" y="0"/>
                  </a:moveTo>
                  <a:lnTo>
                    <a:pt x="2196" y="20"/>
                  </a:lnTo>
                  <a:lnTo>
                    <a:pt x="2078" y="60"/>
                  </a:lnTo>
                  <a:lnTo>
                    <a:pt x="2038" y="79"/>
                  </a:lnTo>
                  <a:lnTo>
                    <a:pt x="2018" y="119"/>
                  </a:lnTo>
                  <a:lnTo>
                    <a:pt x="2018" y="653"/>
                  </a:lnTo>
                  <a:lnTo>
                    <a:pt x="2018" y="950"/>
                  </a:lnTo>
                  <a:lnTo>
                    <a:pt x="1979" y="1247"/>
                  </a:lnTo>
                  <a:lnTo>
                    <a:pt x="1920" y="1543"/>
                  </a:lnTo>
                  <a:lnTo>
                    <a:pt x="1840" y="1820"/>
                  </a:lnTo>
                  <a:lnTo>
                    <a:pt x="1781" y="1939"/>
                  </a:lnTo>
                  <a:lnTo>
                    <a:pt x="1722" y="2058"/>
                  </a:lnTo>
                  <a:lnTo>
                    <a:pt x="1643" y="2157"/>
                  </a:lnTo>
                  <a:lnTo>
                    <a:pt x="1544" y="2256"/>
                  </a:lnTo>
                  <a:lnTo>
                    <a:pt x="1524" y="2256"/>
                  </a:lnTo>
                  <a:lnTo>
                    <a:pt x="1484" y="2275"/>
                  </a:lnTo>
                  <a:lnTo>
                    <a:pt x="1405" y="2236"/>
                  </a:lnTo>
                  <a:lnTo>
                    <a:pt x="1326" y="2177"/>
                  </a:lnTo>
                  <a:lnTo>
                    <a:pt x="1227" y="2097"/>
                  </a:lnTo>
                  <a:lnTo>
                    <a:pt x="1069" y="1939"/>
                  </a:lnTo>
                  <a:lnTo>
                    <a:pt x="970" y="1820"/>
                  </a:lnTo>
                  <a:lnTo>
                    <a:pt x="871" y="1642"/>
                  </a:lnTo>
                  <a:lnTo>
                    <a:pt x="772" y="1464"/>
                  </a:lnTo>
                  <a:lnTo>
                    <a:pt x="614" y="1069"/>
                  </a:lnTo>
                  <a:lnTo>
                    <a:pt x="456" y="614"/>
                  </a:lnTo>
                  <a:lnTo>
                    <a:pt x="337" y="139"/>
                  </a:lnTo>
                  <a:lnTo>
                    <a:pt x="317" y="119"/>
                  </a:lnTo>
                  <a:lnTo>
                    <a:pt x="159" y="119"/>
                  </a:lnTo>
                  <a:lnTo>
                    <a:pt x="40" y="178"/>
                  </a:lnTo>
                  <a:lnTo>
                    <a:pt x="20" y="198"/>
                  </a:lnTo>
                  <a:lnTo>
                    <a:pt x="1" y="218"/>
                  </a:lnTo>
                  <a:lnTo>
                    <a:pt x="80" y="534"/>
                  </a:lnTo>
                  <a:lnTo>
                    <a:pt x="159" y="910"/>
                  </a:lnTo>
                  <a:lnTo>
                    <a:pt x="297" y="1286"/>
                  </a:lnTo>
                  <a:lnTo>
                    <a:pt x="376" y="1464"/>
                  </a:lnTo>
                  <a:lnTo>
                    <a:pt x="456" y="1642"/>
                  </a:lnTo>
                  <a:lnTo>
                    <a:pt x="554" y="1820"/>
                  </a:lnTo>
                  <a:lnTo>
                    <a:pt x="673" y="1979"/>
                  </a:lnTo>
                  <a:lnTo>
                    <a:pt x="792" y="2117"/>
                  </a:lnTo>
                  <a:lnTo>
                    <a:pt x="911" y="2216"/>
                  </a:lnTo>
                  <a:lnTo>
                    <a:pt x="1069" y="2315"/>
                  </a:lnTo>
                  <a:lnTo>
                    <a:pt x="1227" y="2355"/>
                  </a:lnTo>
                  <a:lnTo>
                    <a:pt x="1385" y="2374"/>
                  </a:lnTo>
                  <a:lnTo>
                    <a:pt x="1583" y="2374"/>
                  </a:lnTo>
                  <a:lnTo>
                    <a:pt x="1722" y="2315"/>
                  </a:lnTo>
                  <a:lnTo>
                    <a:pt x="1840" y="2256"/>
                  </a:lnTo>
                  <a:lnTo>
                    <a:pt x="1959" y="2137"/>
                  </a:lnTo>
                  <a:lnTo>
                    <a:pt x="2058" y="2018"/>
                  </a:lnTo>
                  <a:lnTo>
                    <a:pt x="2137" y="1880"/>
                  </a:lnTo>
                  <a:lnTo>
                    <a:pt x="2196" y="1722"/>
                  </a:lnTo>
                  <a:lnTo>
                    <a:pt x="2236" y="1563"/>
                  </a:lnTo>
                  <a:lnTo>
                    <a:pt x="2276" y="1385"/>
                  </a:lnTo>
                  <a:lnTo>
                    <a:pt x="2335" y="1009"/>
                  </a:lnTo>
                  <a:lnTo>
                    <a:pt x="2355" y="633"/>
                  </a:lnTo>
                  <a:lnTo>
                    <a:pt x="2355" y="40"/>
                  </a:lnTo>
                  <a:lnTo>
                    <a:pt x="2355" y="20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9"/>
            <p:cNvSpPr/>
            <p:nvPr/>
          </p:nvSpPr>
          <p:spPr>
            <a:xfrm>
              <a:off x="3948725" y="5039150"/>
              <a:ext cx="66800" cy="66300"/>
            </a:xfrm>
            <a:custGeom>
              <a:avLst/>
              <a:gdLst/>
              <a:ahLst/>
              <a:cxnLst/>
              <a:rect l="l" t="t" r="r" b="b"/>
              <a:pathLst>
                <a:path w="2672" h="2652" extrusionOk="0">
                  <a:moveTo>
                    <a:pt x="1365" y="297"/>
                  </a:moveTo>
                  <a:lnTo>
                    <a:pt x="1445" y="317"/>
                  </a:lnTo>
                  <a:lnTo>
                    <a:pt x="1642" y="356"/>
                  </a:lnTo>
                  <a:lnTo>
                    <a:pt x="1820" y="436"/>
                  </a:lnTo>
                  <a:lnTo>
                    <a:pt x="1999" y="535"/>
                  </a:lnTo>
                  <a:lnTo>
                    <a:pt x="2117" y="673"/>
                  </a:lnTo>
                  <a:lnTo>
                    <a:pt x="2236" y="851"/>
                  </a:lnTo>
                  <a:lnTo>
                    <a:pt x="2315" y="1029"/>
                  </a:lnTo>
                  <a:lnTo>
                    <a:pt x="2355" y="1227"/>
                  </a:lnTo>
                  <a:lnTo>
                    <a:pt x="2355" y="1425"/>
                  </a:lnTo>
                  <a:lnTo>
                    <a:pt x="2315" y="1623"/>
                  </a:lnTo>
                  <a:lnTo>
                    <a:pt x="2236" y="1820"/>
                  </a:lnTo>
                  <a:lnTo>
                    <a:pt x="2117" y="1979"/>
                  </a:lnTo>
                  <a:lnTo>
                    <a:pt x="1979" y="2117"/>
                  </a:lnTo>
                  <a:lnTo>
                    <a:pt x="1820" y="2216"/>
                  </a:lnTo>
                  <a:lnTo>
                    <a:pt x="1642" y="2295"/>
                  </a:lnTo>
                  <a:lnTo>
                    <a:pt x="1445" y="2335"/>
                  </a:lnTo>
                  <a:lnTo>
                    <a:pt x="1227" y="2335"/>
                  </a:lnTo>
                  <a:lnTo>
                    <a:pt x="1029" y="2295"/>
                  </a:lnTo>
                  <a:lnTo>
                    <a:pt x="851" y="2216"/>
                  </a:lnTo>
                  <a:lnTo>
                    <a:pt x="693" y="2097"/>
                  </a:lnTo>
                  <a:lnTo>
                    <a:pt x="554" y="1959"/>
                  </a:lnTo>
                  <a:lnTo>
                    <a:pt x="436" y="1801"/>
                  </a:lnTo>
                  <a:lnTo>
                    <a:pt x="356" y="1603"/>
                  </a:lnTo>
                  <a:lnTo>
                    <a:pt x="317" y="1425"/>
                  </a:lnTo>
                  <a:lnTo>
                    <a:pt x="317" y="1207"/>
                  </a:lnTo>
                  <a:lnTo>
                    <a:pt x="356" y="1029"/>
                  </a:lnTo>
                  <a:lnTo>
                    <a:pt x="436" y="851"/>
                  </a:lnTo>
                  <a:lnTo>
                    <a:pt x="535" y="693"/>
                  </a:lnTo>
                  <a:lnTo>
                    <a:pt x="673" y="554"/>
                  </a:lnTo>
                  <a:lnTo>
                    <a:pt x="811" y="455"/>
                  </a:lnTo>
                  <a:lnTo>
                    <a:pt x="990" y="356"/>
                  </a:lnTo>
                  <a:lnTo>
                    <a:pt x="1168" y="317"/>
                  </a:lnTo>
                  <a:lnTo>
                    <a:pt x="1365" y="297"/>
                  </a:lnTo>
                  <a:close/>
                  <a:moveTo>
                    <a:pt x="1207" y="0"/>
                  </a:moveTo>
                  <a:lnTo>
                    <a:pt x="1069" y="20"/>
                  </a:lnTo>
                  <a:lnTo>
                    <a:pt x="950" y="60"/>
                  </a:lnTo>
                  <a:lnTo>
                    <a:pt x="831" y="99"/>
                  </a:lnTo>
                  <a:lnTo>
                    <a:pt x="713" y="159"/>
                  </a:lnTo>
                  <a:lnTo>
                    <a:pt x="594" y="218"/>
                  </a:lnTo>
                  <a:lnTo>
                    <a:pt x="495" y="297"/>
                  </a:lnTo>
                  <a:lnTo>
                    <a:pt x="396" y="376"/>
                  </a:lnTo>
                  <a:lnTo>
                    <a:pt x="317" y="475"/>
                  </a:lnTo>
                  <a:lnTo>
                    <a:pt x="238" y="574"/>
                  </a:lnTo>
                  <a:lnTo>
                    <a:pt x="178" y="673"/>
                  </a:lnTo>
                  <a:lnTo>
                    <a:pt x="119" y="792"/>
                  </a:lnTo>
                  <a:lnTo>
                    <a:pt x="60" y="930"/>
                  </a:lnTo>
                  <a:lnTo>
                    <a:pt x="40" y="1049"/>
                  </a:lnTo>
                  <a:lnTo>
                    <a:pt x="20" y="1187"/>
                  </a:lnTo>
                  <a:lnTo>
                    <a:pt x="0" y="1306"/>
                  </a:lnTo>
                  <a:lnTo>
                    <a:pt x="20" y="1445"/>
                  </a:lnTo>
                  <a:lnTo>
                    <a:pt x="20" y="1583"/>
                  </a:lnTo>
                  <a:lnTo>
                    <a:pt x="60" y="1702"/>
                  </a:lnTo>
                  <a:lnTo>
                    <a:pt x="99" y="1820"/>
                  </a:lnTo>
                  <a:lnTo>
                    <a:pt x="159" y="1939"/>
                  </a:lnTo>
                  <a:lnTo>
                    <a:pt x="218" y="2058"/>
                  </a:lnTo>
                  <a:lnTo>
                    <a:pt x="297" y="2157"/>
                  </a:lnTo>
                  <a:lnTo>
                    <a:pt x="396" y="2256"/>
                  </a:lnTo>
                  <a:lnTo>
                    <a:pt x="495" y="2355"/>
                  </a:lnTo>
                  <a:lnTo>
                    <a:pt x="594" y="2434"/>
                  </a:lnTo>
                  <a:lnTo>
                    <a:pt x="693" y="2493"/>
                  </a:lnTo>
                  <a:lnTo>
                    <a:pt x="811" y="2552"/>
                  </a:lnTo>
                  <a:lnTo>
                    <a:pt x="930" y="2592"/>
                  </a:lnTo>
                  <a:lnTo>
                    <a:pt x="1069" y="2632"/>
                  </a:lnTo>
                  <a:lnTo>
                    <a:pt x="1187" y="2651"/>
                  </a:lnTo>
                  <a:lnTo>
                    <a:pt x="1425" y="2651"/>
                  </a:lnTo>
                  <a:lnTo>
                    <a:pt x="1543" y="2632"/>
                  </a:lnTo>
                  <a:lnTo>
                    <a:pt x="1801" y="2572"/>
                  </a:lnTo>
                  <a:lnTo>
                    <a:pt x="2018" y="2473"/>
                  </a:lnTo>
                  <a:lnTo>
                    <a:pt x="2216" y="2315"/>
                  </a:lnTo>
                  <a:lnTo>
                    <a:pt x="2374" y="2137"/>
                  </a:lnTo>
                  <a:lnTo>
                    <a:pt x="2513" y="1939"/>
                  </a:lnTo>
                  <a:lnTo>
                    <a:pt x="2612" y="1702"/>
                  </a:lnTo>
                  <a:lnTo>
                    <a:pt x="2632" y="1583"/>
                  </a:lnTo>
                  <a:lnTo>
                    <a:pt x="2651" y="1464"/>
                  </a:lnTo>
                  <a:lnTo>
                    <a:pt x="2671" y="1326"/>
                  </a:lnTo>
                  <a:lnTo>
                    <a:pt x="2651" y="1187"/>
                  </a:lnTo>
                  <a:lnTo>
                    <a:pt x="2632" y="1069"/>
                  </a:lnTo>
                  <a:lnTo>
                    <a:pt x="2612" y="930"/>
                  </a:lnTo>
                  <a:lnTo>
                    <a:pt x="2572" y="811"/>
                  </a:lnTo>
                  <a:lnTo>
                    <a:pt x="2513" y="693"/>
                  </a:lnTo>
                  <a:lnTo>
                    <a:pt x="2454" y="594"/>
                  </a:lnTo>
                  <a:lnTo>
                    <a:pt x="2374" y="495"/>
                  </a:lnTo>
                  <a:lnTo>
                    <a:pt x="2275" y="396"/>
                  </a:lnTo>
                  <a:lnTo>
                    <a:pt x="2196" y="297"/>
                  </a:lnTo>
                  <a:lnTo>
                    <a:pt x="2097" y="218"/>
                  </a:lnTo>
                  <a:lnTo>
                    <a:pt x="1979" y="159"/>
                  </a:lnTo>
                  <a:lnTo>
                    <a:pt x="1860" y="99"/>
                  </a:lnTo>
                  <a:lnTo>
                    <a:pt x="1741" y="60"/>
                  </a:lnTo>
                  <a:lnTo>
                    <a:pt x="1603" y="20"/>
                  </a:lnTo>
                  <a:lnTo>
                    <a:pt x="14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9"/>
            <p:cNvSpPr/>
            <p:nvPr/>
          </p:nvSpPr>
          <p:spPr>
            <a:xfrm>
              <a:off x="3732575" y="4895225"/>
              <a:ext cx="695925" cy="90025"/>
            </a:xfrm>
            <a:custGeom>
              <a:avLst/>
              <a:gdLst/>
              <a:ahLst/>
              <a:cxnLst/>
              <a:rect l="l" t="t" r="r" b="b"/>
              <a:pathLst>
                <a:path w="27837" h="3601" extrusionOk="0">
                  <a:moveTo>
                    <a:pt x="258" y="0"/>
                  </a:moveTo>
                  <a:lnTo>
                    <a:pt x="1" y="396"/>
                  </a:lnTo>
                  <a:lnTo>
                    <a:pt x="238" y="534"/>
                  </a:lnTo>
                  <a:lnTo>
                    <a:pt x="871" y="891"/>
                  </a:lnTo>
                  <a:lnTo>
                    <a:pt x="1326" y="1128"/>
                  </a:lnTo>
                  <a:lnTo>
                    <a:pt x="1880" y="1385"/>
                  </a:lnTo>
                  <a:lnTo>
                    <a:pt x="2513" y="1642"/>
                  </a:lnTo>
                  <a:lnTo>
                    <a:pt x="3226" y="1939"/>
                  </a:lnTo>
                  <a:lnTo>
                    <a:pt x="4017" y="2216"/>
                  </a:lnTo>
                  <a:lnTo>
                    <a:pt x="4868" y="2513"/>
                  </a:lnTo>
                  <a:lnTo>
                    <a:pt x="5797" y="2770"/>
                  </a:lnTo>
                  <a:lnTo>
                    <a:pt x="6787" y="3007"/>
                  </a:lnTo>
                  <a:lnTo>
                    <a:pt x="7835" y="3225"/>
                  </a:lnTo>
                  <a:lnTo>
                    <a:pt x="8369" y="3324"/>
                  </a:lnTo>
                  <a:lnTo>
                    <a:pt x="8923" y="3403"/>
                  </a:lnTo>
                  <a:lnTo>
                    <a:pt x="9497" y="3462"/>
                  </a:lnTo>
                  <a:lnTo>
                    <a:pt x="10071" y="3522"/>
                  </a:lnTo>
                  <a:lnTo>
                    <a:pt x="10664" y="3561"/>
                  </a:lnTo>
                  <a:lnTo>
                    <a:pt x="11278" y="3581"/>
                  </a:lnTo>
                  <a:lnTo>
                    <a:pt x="11832" y="3601"/>
                  </a:lnTo>
                  <a:lnTo>
                    <a:pt x="12405" y="3601"/>
                  </a:lnTo>
                  <a:lnTo>
                    <a:pt x="12979" y="3581"/>
                  </a:lnTo>
                  <a:lnTo>
                    <a:pt x="13553" y="3542"/>
                  </a:lnTo>
                  <a:lnTo>
                    <a:pt x="14957" y="3423"/>
                  </a:lnTo>
                  <a:lnTo>
                    <a:pt x="16342" y="3265"/>
                  </a:lnTo>
                  <a:lnTo>
                    <a:pt x="17688" y="3067"/>
                  </a:lnTo>
                  <a:lnTo>
                    <a:pt x="18973" y="2869"/>
                  </a:lnTo>
                  <a:lnTo>
                    <a:pt x="20220" y="2651"/>
                  </a:lnTo>
                  <a:lnTo>
                    <a:pt x="21387" y="2414"/>
                  </a:lnTo>
                  <a:lnTo>
                    <a:pt x="22495" y="2176"/>
                  </a:lnTo>
                  <a:lnTo>
                    <a:pt x="23504" y="1939"/>
                  </a:lnTo>
                  <a:lnTo>
                    <a:pt x="24454" y="1721"/>
                  </a:lnTo>
                  <a:lnTo>
                    <a:pt x="25284" y="1504"/>
                  </a:lnTo>
                  <a:lnTo>
                    <a:pt x="26650" y="1128"/>
                  </a:lnTo>
                  <a:lnTo>
                    <a:pt x="27520" y="851"/>
                  </a:lnTo>
                  <a:lnTo>
                    <a:pt x="27837" y="752"/>
                  </a:lnTo>
                  <a:lnTo>
                    <a:pt x="27678" y="317"/>
                  </a:lnTo>
                  <a:lnTo>
                    <a:pt x="27362" y="416"/>
                  </a:lnTo>
                  <a:lnTo>
                    <a:pt x="26511" y="673"/>
                  </a:lnTo>
                  <a:lnTo>
                    <a:pt x="25166" y="1049"/>
                  </a:lnTo>
                  <a:lnTo>
                    <a:pt x="24315" y="1266"/>
                  </a:lnTo>
                  <a:lnTo>
                    <a:pt x="23405" y="1484"/>
                  </a:lnTo>
                  <a:lnTo>
                    <a:pt x="22376" y="1721"/>
                  </a:lnTo>
                  <a:lnTo>
                    <a:pt x="21288" y="1959"/>
                  </a:lnTo>
                  <a:lnTo>
                    <a:pt x="20121" y="2196"/>
                  </a:lnTo>
                  <a:lnTo>
                    <a:pt x="18894" y="2414"/>
                  </a:lnTo>
                  <a:lnTo>
                    <a:pt x="17608" y="2612"/>
                  </a:lnTo>
                  <a:lnTo>
                    <a:pt x="16283" y="2790"/>
                  </a:lnTo>
                  <a:lnTo>
                    <a:pt x="14918" y="2948"/>
                  </a:lnTo>
                  <a:lnTo>
                    <a:pt x="13533" y="3067"/>
                  </a:lnTo>
                  <a:lnTo>
                    <a:pt x="12821" y="3106"/>
                  </a:lnTo>
                  <a:lnTo>
                    <a:pt x="12148" y="3126"/>
                  </a:lnTo>
                  <a:lnTo>
                    <a:pt x="11475" y="3126"/>
                  </a:lnTo>
                  <a:lnTo>
                    <a:pt x="10823" y="3106"/>
                  </a:lnTo>
                  <a:lnTo>
                    <a:pt x="10170" y="3067"/>
                  </a:lnTo>
                  <a:lnTo>
                    <a:pt x="9537" y="3007"/>
                  </a:lnTo>
                  <a:lnTo>
                    <a:pt x="8923" y="2928"/>
                  </a:lnTo>
                  <a:lnTo>
                    <a:pt x="8310" y="2829"/>
                  </a:lnTo>
                  <a:lnTo>
                    <a:pt x="7717" y="2730"/>
                  </a:lnTo>
                  <a:lnTo>
                    <a:pt x="7143" y="2612"/>
                  </a:lnTo>
                  <a:lnTo>
                    <a:pt x="6589" y="2493"/>
                  </a:lnTo>
                  <a:lnTo>
                    <a:pt x="6055" y="2355"/>
                  </a:lnTo>
                  <a:lnTo>
                    <a:pt x="5046" y="2078"/>
                  </a:lnTo>
                  <a:lnTo>
                    <a:pt x="4116" y="1761"/>
                  </a:lnTo>
                  <a:lnTo>
                    <a:pt x="3265" y="1444"/>
                  </a:lnTo>
                  <a:lnTo>
                    <a:pt x="2513" y="1148"/>
                  </a:lnTo>
                  <a:lnTo>
                    <a:pt x="1861" y="851"/>
                  </a:lnTo>
                  <a:lnTo>
                    <a:pt x="1307" y="574"/>
                  </a:lnTo>
                  <a:lnTo>
                    <a:pt x="852" y="356"/>
                  </a:lnTo>
                  <a:lnTo>
                    <a:pt x="535" y="178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9"/>
            <p:cNvSpPr/>
            <p:nvPr/>
          </p:nvSpPr>
          <p:spPr>
            <a:xfrm>
              <a:off x="3725650" y="4798275"/>
              <a:ext cx="727075" cy="153350"/>
            </a:xfrm>
            <a:custGeom>
              <a:avLst/>
              <a:gdLst/>
              <a:ahLst/>
              <a:cxnLst/>
              <a:rect l="l" t="t" r="r" b="b"/>
              <a:pathLst>
                <a:path w="29083" h="6134" extrusionOk="0">
                  <a:moveTo>
                    <a:pt x="13394" y="1"/>
                  </a:moveTo>
                  <a:lnTo>
                    <a:pt x="12227" y="40"/>
                  </a:lnTo>
                  <a:lnTo>
                    <a:pt x="11100" y="100"/>
                  </a:lnTo>
                  <a:lnTo>
                    <a:pt x="10011" y="198"/>
                  </a:lnTo>
                  <a:lnTo>
                    <a:pt x="8983" y="337"/>
                  </a:lnTo>
                  <a:lnTo>
                    <a:pt x="8013" y="495"/>
                  </a:lnTo>
                  <a:lnTo>
                    <a:pt x="7083" y="673"/>
                  </a:lnTo>
                  <a:lnTo>
                    <a:pt x="6193" y="851"/>
                  </a:lnTo>
                  <a:lnTo>
                    <a:pt x="5382" y="1069"/>
                  </a:lnTo>
                  <a:lnTo>
                    <a:pt x="4610" y="1267"/>
                  </a:lnTo>
                  <a:lnTo>
                    <a:pt x="3898" y="1504"/>
                  </a:lnTo>
                  <a:lnTo>
                    <a:pt x="3226" y="1722"/>
                  </a:lnTo>
                  <a:lnTo>
                    <a:pt x="2632" y="1939"/>
                  </a:lnTo>
                  <a:lnTo>
                    <a:pt x="2098" y="2137"/>
                  </a:lnTo>
                  <a:lnTo>
                    <a:pt x="1603" y="2355"/>
                  </a:lnTo>
                  <a:lnTo>
                    <a:pt x="1188" y="2533"/>
                  </a:lnTo>
                  <a:lnTo>
                    <a:pt x="535" y="2850"/>
                  </a:lnTo>
                  <a:lnTo>
                    <a:pt x="139" y="3067"/>
                  </a:lnTo>
                  <a:lnTo>
                    <a:pt x="1" y="3126"/>
                  </a:lnTo>
                  <a:lnTo>
                    <a:pt x="515" y="3443"/>
                  </a:lnTo>
                  <a:lnTo>
                    <a:pt x="1049" y="3740"/>
                  </a:lnTo>
                  <a:lnTo>
                    <a:pt x="1584" y="3997"/>
                  </a:lnTo>
                  <a:lnTo>
                    <a:pt x="2138" y="4254"/>
                  </a:lnTo>
                  <a:lnTo>
                    <a:pt x="2691" y="4492"/>
                  </a:lnTo>
                  <a:lnTo>
                    <a:pt x="3245" y="4709"/>
                  </a:lnTo>
                  <a:lnTo>
                    <a:pt x="3819" y="4907"/>
                  </a:lnTo>
                  <a:lnTo>
                    <a:pt x="4393" y="5085"/>
                  </a:lnTo>
                  <a:lnTo>
                    <a:pt x="4967" y="5243"/>
                  </a:lnTo>
                  <a:lnTo>
                    <a:pt x="5560" y="5402"/>
                  </a:lnTo>
                  <a:lnTo>
                    <a:pt x="6154" y="5520"/>
                  </a:lnTo>
                  <a:lnTo>
                    <a:pt x="6747" y="5659"/>
                  </a:lnTo>
                  <a:lnTo>
                    <a:pt x="7341" y="5758"/>
                  </a:lnTo>
                  <a:lnTo>
                    <a:pt x="7954" y="5857"/>
                  </a:lnTo>
                  <a:lnTo>
                    <a:pt x="8547" y="5916"/>
                  </a:lnTo>
                  <a:lnTo>
                    <a:pt x="9161" y="5995"/>
                  </a:lnTo>
                  <a:lnTo>
                    <a:pt x="9774" y="6035"/>
                  </a:lnTo>
                  <a:lnTo>
                    <a:pt x="10368" y="6094"/>
                  </a:lnTo>
                  <a:lnTo>
                    <a:pt x="11594" y="6134"/>
                  </a:lnTo>
                  <a:lnTo>
                    <a:pt x="12801" y="6134"/>
                  </a:lnTo>
                  <a:lnTo>
                    <a:pt x="14008" y="6114"/>
                  </a:lnTo>
                  <a:lnTo>
                    <a:pt x="15195" y="6035"/>
                  </a:lnTo>
                  <a:lnTo>
                    <a:pt x="16382" y="5936"/>
                  </a:lnTo>
                  <a:lnTo>
                    <a:pt x="17529" y="5817"/>
                  </a:lnTo>
                  <a:lnTo>
                    <a:pt x="18637" y="5659"/>
                  </a:lnTo>
                  <a:lnTo>
                    <a:pt x="19745" y="5501"/>
                  </a:lnTo>
                  <a:lnTo>
                    <a:pt x="20794" y="5322"/>
                  </a:lnTo>
                  <a:lnTo>
                    <a:pt x="21803" y="5125"/>
                  </a:lnTo>
                  <a:lnTo>
                    <a:pt x="22772" y="4907"/>
                  </a:lnTo>
                  <a:lnTo>
                    <a:pt x="23682" y="4689"/>
                  </a:lnTo>
                  <a:lnTo>
                    <a:pt x="24553" y="4492"/>
                  </a:lnTo>
                  <a:lnTo>
                    <a:pt x="26076" y="4076"/>
                  </a:lnTo>
                  <a:lnTo>
                    <a:pt x="27342" y="3700"/>
                  </a:lnTo>
                  <a:lnTo>
                    <a:pt x="28292" y="3403"/>
                  </a:lnTo>
                  <a:lnTo>
                    <a:pt x="29083" y="3126"/>
                  </a:lnTo>
                  <a:lnTo>
                    <a:pt x="28272" y="2790"/>
                  </a:lnTo>
                  <a:lnTo>
                    <a:pt x="27481" y="2493"/>
                  </a:lnTo>
                  <a:lnTo>
                    <a:pt x="26669" y="2216"/>
                  </a:lnTo>
                  <a:lnTo>
                    <a:pt x="25898" y="1959"/>
                  </a:lnTo>
                  <a:lnTo>
                    <a:pt x="25106" y="1722"/>
                  </a:lnTo>
                  <a:lnTo>
                    <a:pt x="24335" y="1484"/>
                  </a:lnTo>
                  <a:lnTo>
                    <a:pt x="23583" y="1287"/>
                  </a:lnTo>
                  <a:lnTo>
                    <a:pt x="22831" y="1109"/>
                  </a:lnTo>
                  <a:lnTo>
                    <a:pt x="22099" y="930"/>
                  </a:lnTo>
                  <a:lnTo>
                    <a:pt x="21367" y="772"/>
                  </a:lnTo>
                  <a:lnTo>
                    <a:pt x="20635" y="634"/>
                  </a:lnTo>
                  <a:lnTo>
                    <a:pt x="19923" y="515"/>
                  </a:lnTo>
                  <a:lnTo>
                    <a:pt x="19231" y="396"/>
                  </a:lnTo>
                  <a:lnTo>
                    <a:pt x="18538" y="297"/>
                  </a:lnTo>
                  <a:lnTo>
                    <a:pt x="17866" y="218"/>
                  </a:lnTo>
                  <a:lnTo>
                    <a:pt x="17193" y="159"/>
                  </a:lnTo>
                  <a:lnTo>
                    <a:pt x="15887" y="60"/>
                  </a:lnTo>
                  <a:lnTo>
                    <a:pt x="146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9"/>
            <p:cNvSpPr/>
            <p:nvPr/>
          </p:nvSpPr>
          <p:spPr>
            <a:xfrm>
              <a:off x="3810725" y="4876925"/>
              <a:ext cx="31200" cy="35125"/>
            </a:xfrm>
            <a:custGeom>
              <a:avLst/>
              <a:gdLst/>
              <a:ahLst/>
              <a:cxnLst/>
              <a:rect l="l" t="t" r="r" b="b"/>
              <a:pathLst>
                <a:path w="1248" h="1405" extrusionOk="0">
                  <a:moveTo>
                    <a:pt x="119" y="0"/>
                  </a:moveTo>
                  <a:lnTo>
                    <a:pt x="40" y="20"/>
                  </a:lnTo>
                  <a:lnTo>
                    <a:pt x="1" y="79"/>
                  </a:lnTo>
                  <a:lnTo>
                    <a:pt x="1" y="99"/>
                  </a:lnTo>
                  <a:lnTo>
                    <a:pt x="20" y="119"/>
                  </a:lnTo>
                  <a:lnTo>
                    <a:pt x="40" y="139"/>
                  </a:lnTo>
                  <a:lnTo>
                    <a:pt x="218" y="139"/>
                  </a:lnTo>
                  <a:lnTo>
                    <a:pt x="377" y="159"/>
                  </a:lnTo>
                  <a:lnTo>
                    <a:pt x="535" y="178"/>
                  </a:lnTo>
                  <a:lnTo>
                    <a:pt x="693" y="238"/>
                  </a:lnTo>
                  <a:lnTo>
                    <a:pt x="832" y="297"/>
                  </a:lnTo>
                  <a:lnTo>
                    <a:pt x="950" y="396"/>
                  </a:lnTo>
                  <a:lnTo>
                    <a:pt x="990" y="455"/>
                  </a:lnTo>
                  <a:lnTo>
                    <a:pt x="1010" y="515"/>
                  </a:lnTo>
                  <a:lnTo>
                    <a:pt x="1029" y="594"/>
                  </a:lnTo>
                  <a:lnTo>
                    <a:pt x="1010" y="653"/>
                  </a:lnTo>
                  <a:lnTo>
                    <a:pt x="990" y="772"/>
                  </a:lnTo>
                  <a:lnTo>
                    <a:pt x="911" y="871"/>
                  </a:lnTo>
                  <a:lnTo>
                    <a:pt x="812" y="970"/>
                  </a:lnTo>
                  <a:lnTo>
                    <a:pt x="693" y="1049"/>
                  </a:lnTo>
                  <a:lnTo>
                    <a:pt x="456" y="1207"/>
                  </a:lnTo>
                  <a:lnTo>
                    <a:pt x="238" y="1326"/>
                  </a:lnTo>
                  <a:lnTo>
                    <a:pt x="218" y="1346"/>
                  </a:lnTo>
                  <a:lnTo>
                    <a:pt x="218" y="1365"/>
                  </a:lnTo>
                  <a:lnTo>
                    <a:pt x="258" y="1405"/>
                  </a:lnTo>
                  <a:lnTo>
                    <a:pt x="357" y="1405"/>
                  </a:lnTo>
                  <a:lnTo>
                    <a:pt x="416" y="1385"/>
                  </a:lnTo>
                  <a:lnTo>
                    <a:pt x="673" y="1207"/>
                  </a:lnTo>
                  <a:lnTo>
                    <a:pt x="950" y="1029"/>
                  </a:lnTo>
                  <a:lnTo>
                    <a:pt x="1069" y="930"/>
                  </a:lnTo>
                  <a:lnTo>
                    <a:pt x="1168" y="811"/>
                  </a:lnTo>
                  <a:lnTo>
                    <a:pt x="1227" y="693"/>
                  </a:lnTo>
                  <a:lnTo>
                    <a:pt x="1247" y="614"/>
                  </a:lnTo>
                  <a:lnTo>
                    <a:pt x="1247" y="534"/>
                  </a:lnTo>
                  <a:lnTo>
                    <a:pt x="1247" y="455"/>
                  </a:lnTo>
                  <a:lnTo>
                    <a:pt x="1207" y="376"/>
                  </a:lnTo>
                  <a:lnTo>
                    <a:pt x="1168" y="317"/>
                  </a:lnTo>
                  <a:lnTo>
                    <a:pt x="1109" y="257"/>
                  </a:lnTo>
                  <a:lnTo>
                    <a:pt x="970" y="159"/>
                  </a:lnTo>
                  <a:lnTo>
                    <a:pt x="812" y="99"/>
                  </a:lnTo>
                  <a:lnTo>
                    <a:pt x="614" y="40"/>
                  </a:lnTo>
                  <a:lnTo>
                    <a:pt x="436" y="2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9"/>
            <p:cNvSpPr/>
            <p:nvPr/>
          </p:nvSpPr>
          <p:spPr>
            <a:xfrm>
              <a:off x="3838925" y="4864550"/>
              <a:ext cx="36125" cy="49000"/>
            </a:xfrm>
            <a:custGeom>
              <a:avLst/>
              <a:gdLst/>
              <a:ahLst/>
              <a:cxnLst/>
              <a:rect l="l" t="t" r="r" b="b"/>
              <a:pathLst>
                <a:path w="1445" h="1960" extrusionOk="0">
                  <a:moveTo>
                    <a:pt x="79" y="1"/>
                  </a:moveTo>
                  <a:lnTo>
                    <a:pt x="40" y="20"/>
                  </a:lnTo>
                  <a:lnTo>
                    <a:pt x="20" y="60"/>
                  </a:lnTo>
                  <a:lnTo>
                    <a:pt x="0" y="80"/>
                  </a:lnTo>
                  <a:lnTo>
                    <a:pt x="0" y="119"/>
                  </a:lnTo>
                  <a:lnTo>
                    <a:pt x="20" y="139"/>
                  </a:lnTo>
                  <a:lnTo>
                    <a:pt x="60" y="159"/>
                  </a:lnTo>
                  <a:lnTo>
                    <a:pt x="277" y="159"/>
                  </a:lnTo>
                  <a:lnTo>
                    <a:pt x="436" y="199"/>
                  </a:lnTo>
                  <a:lnTo>
                    <a:pt x="594" y="258"/>
                  </a:lnTo>
                  <a:lnTo>
                    <a:pt x="732" y="317"/>
                  </a:lnTo>
                  <a:lnTo>
                    <a:pt x="851" y="416"/>
                  </a:lnTo>
                  <a:lnTo>
                    <a:pt x="950" y="515"/>
                  </a:lnTo>
                  <a:lnTo>
                    <a:pt x="1049" y="634"/>
                  </a:lnTo>
                  <a:lnTo>
                    <a:pt x="1108" y="752"/>
                  </a:lnTo>
                  <a:lnTo>
                    <a:pt x="1168" y="891"/>
                  </a:lnTo>
                  <a:lnTo>
                    <a:pt x="1187" y="1029"/>
                  </a:lnTo>
                  <a:lnTo>
                    <a:pt x="1207" y="1168"/>
                  </a:lnTo>
                  <a:lnTo>
                    <a:pt x="1187" y="1306"/>
                  </a:lnTo>
                  <a:lnTo>
                    <a:pt x="1148" y="1465"/>
                  </a:lnTo>
                  <a:lnTo>
                    <a:pt x="1069" y="1603"/>
                  </a:lnTo>
                  <a:lnTo>
                    <a:pt x="970" y="1742"/>
                  </a:lnTo>
                  <a:lnTo>
                    <a:pt x="851" y="1860"/>
                  </a:lnTo>
                  <a:lnTo>
                    <a:pt x="831" y="1900"/>
                  </a:lnTo>
                  <a:lnTo>
                    <a:pt x="831" y="1920"/>
                  </a:lnTo>
                  <a:lnTo>
                    <a:pt x="851" y="1939"/>
                  </a:lnTo>
                  <a:lnTo>
                    <a:pt x="871" y="1959"/>
                  </a:lnTo>
                  <a:lnTo>
                    <a:pt x="1009" y="1959"/>
                  </a:lnTo>
                  <a:lnTo>
                    <a:pt x="1029" y="1939"/>
                  </a:lnTo>
                  <a:lnTo>
                    <a:pt x="1187" y="1781"/>
                  </a:lnTo>
                  <a:lnTo>
                    <a:pt x="1306" y="1623"/>
                  </a:lnTo>
                  <a:lnTo>
                    <a:pt x="1385" y="1465"/>
                  </a:lnTo>
                  <a:lnTo>
                    <a:pt x="1425" y="1287"/>
                  </a:lnTo>
                  <a:lnTo>
                    <a:pt x="1445" y="1128"/>
                  </a:lnTo>
                  <a:lnTo>
                    <a:pt x="1425" y="970"/>
                  </a:lnTo>
                  <a:lnTo>
                    <a:pt x="1385" y="812"/>
                  </a:lnTo>
                  <a:lnTo>
                    <a:pt x="1326" y="654"/>
                  </a:lnTo>
                  <a:lnTo>
                    <a:pt x="1227" y="515"/>
                  </a:lnTo>
                  <a:lnTo>
                    <a:pt x="1128" y="396"/>
                  </a:lnTo>
                  <a:lnTo>
                    <a:pt x="990" y="278"/>
                  </a:lnTo>
                  <a:lnTo>
                    <a:pt x="851" y="179"/>
                  </a:lnTo>
                  <a:lnTo>
                    <a:pt x="693" y="100"/>
                  </a:lnTo>
                  <a:lnTo>
                    <a:pt x="515" y="40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9"/>
            <p:cNvSpPr/>
            <p:nvPr/>
          </p:nvSpPr>
          <p:spPr>
            <a:xfrm>
              <a:off x="3917550" y="4819550"/>
              <a:ext cx="433300" cy="98950"/>
            </a:xfrm>
            <a:custGeom>
              <a:avLst/>
              <a:gdLst/>
              <a:ahLst/>
              <a:cxnLst/>
              <a:rect l="l" t="t" r="r" b="b"/>
              <a:pathLst>
                <a:path w="17332" h="3958" extrusionOk="0">
                  <a:moveTo>
                    <a:pt x="7697" y="0"/>
                  </a:moveTo>
                  <a:lnTo>
                    <a:pt x="6371" y="40"/>
                  </a:lnTo>
                  <a:lnTo>
                    <a:pt x="5066" y="99"/>
                  </a:lnTo>
                  <a:lnTo>
                    <a:pt x="3819" y="198"/>
                  </a:lnTo>
                  <a:lnTo>
                    <a:pt x="3186" y="258"/>
                  </a:lnTo>
                  <a:lnTo>
                    <a:pt x="2573" y="337"/>
                  </a:lnTo>
                  <a:lnTo>
                    <a:pt x="1940" y="436"/>
                  </a:lnTo>
                  <a:lnTo>
                    <a:pt x="1307" y="535"/>
                  </a:lnTo>
                  <a:lnTo>
                    <a:pt x="693" y="653"/>
                  </a:lnTo>
                  <a:lnTo>
                    <a:pt x="80" y="792"/>
                  </a:lnTo>
                  <a:lnTo>
                    <a:pt x="41" y="792"/>
                  </a:lnTo>
                  <a:lnTo>
                    <a:pt x="1" y="831"/>
                  </a:lnTo>
                  <a:lnTo>
                    <a:pt x="1" y="851"/>
                  </a:lnTo>
                  <a:lnTo>
                    <a:pt x="1" y="871"/>
                  </a:lnTo>
                  <a:lnTo>
                    <a:pt x="1" y="910"/>
                  </a:lnTo>
                  <a:lnTo>
                    <a:pt x="41" y="930"/>
                  </a:lnTo>
                  <a:lnTo>
                    <a:pt x="120" y="930"/>
                  </a:lnTo>
                  <a:lnTo>
                    <a:pt x="852" y="772"/>
                  </a:lnTo>
                  <a:lnTo>
                    <a:pt x="1584" y="614"/>
                  </a:lnTo>
                  <a:lnTo>
                    <a:pt x="2335" y="495"/>
                  </a:lnTo>
                  <a:lnTo>
                    <a:pt x="3087" y="396"/>
                  </a:lnTo>
                  <a:lnTo>
                    <a:pt x="3839" y="317"/>
                  </a:lnTo>
                  <a:lnTo>
                    <a:pt x="4591" y="238"/>
                  </a:lnTo>
                  <a:lnTo>
                    <a:pt x="5343" y="198"/>
                  </a:lnTo>
                  <a:lnTo>
                    <a:pt x="6114" y="159"/>
                  </a:lnTo>
                  <a:lnTo>
                    <a:pt x="6866" y="139"/>
                  </a:lnTo>
                  <a:lnTo>
                    <a:pt x="8389" y="139"/>
                  </a:lnTo>
                  <a:lnTo>
                    <a:pt x="9141" y="178"/>
                  </a:lnTo>
                  <a:lnTo>
                    <a:pt x="9893" y="218"/>
                  </a:lnTo>
                  <a:lnTo>
                    <a:pt x="10645" y="258"/>
                  </a:lnTo>
                  <a:lnTo>
                    <a:pt x="11396" y="337"/>
                  </a:lnTo>
                  <a:lnTo>
                    <a:pt x="12148" y="416"/>
                  </a:lnTo>
                  <a:lnTo>
                    <a:pt x="12623" y="475"/>
                  </a:lnTo>
                  <a:lnTo>
                    <a:pt x="13454" y="594"/>
                  </a:lnTo>
                  <a:lnTo>
                    <a:pt x="13949" y="673"/>
                  </a:lnTo>
                  <a:lnTo>
                    <a:pt x="14463" y="792"/>
                  </a:lnTo>
                  <a:lnTo>
                    <a:pt x="14977" y="910"/>
                  </a:lnTo>
                  <a:lnTo>
                    <a:pt x="15472" y="1049"/>
                  </a:lnTo>
                  <a:lnTo>
                    <a:pt x="15927" y="1187"/>
                  </a:lnTo>
                  <a:lnTo>
                    <a:pt x="16342" y="1365"/>
                  </a:lnTo>
                  <a:lnTo>
                    <a:pt x="16520" y="1464"/>
                  </a:lnTo>
                  <a:lnTo>
                    <a:pt x="16679" y="1543"/>
                  </a:lnTo>
                  <a:lnTo>
                    <a:pt x="16817" y="1642"/>
                  </a:lnTo>
                  <a:lnTo>
                    <a:pt x="16916" y="1761"/>
                  </a:lnTo>
                  <a:lnTo>
                    <a:pt x="16995" y="1860"/>
                  </a:lnTo>
                  <a:lnTo>
                    <a:pt x="17035" y="1979"/>
                  </a:lnTo>
                  <a:lnTo>
                    <a:pt x="17055" y="2097"/>
                  </a:lnTo>
                  <a:lnTo>
                    <a:pt x="17035" y="2216"/>
                  </a:lnTo>
                  <a:lnTo>
                    <a:pt x="16975" y="2335"/>
                  </a:lnTo>
                  <a:lnTo>
                    <a:pt x="16877" y="2473"/>
                  </a:lnTo>
                  <a:lnTo>
                    <a:pt x="16718" y="2612"/>
                  </a:lnTo>
                  <a:lnTo>
                    <a:pt x="16520" y="2750"/>
                  </a:lnTo>
                  <a:lnTo>
                    <a:pt x="16224" y="2928"/>
                  </a:lnTo>
                  <a:lnTo>
                    <a:pt x="15907" y="3106"/>
                  </a:lnTo>
                  <a:lnTo>
                    <a:pt x="15571" y="3245"/>
                  </a:lnTo>
                  <a:lnTo>
                    <a:pt x="15234" y="3383"/>
                  </a:lnTo>
                  <a:lnTo>
                    <a:pt x="14898" y="3502"/>
                  </a:lnTo>
                  <a:lnTo>
                    <a:pt x="14542" y="3601"/>
                  </a:lnTo>
                  <a:lnTo>
                    <a:pt x="13869" y="3799"/>
                  </a:lnTo>
                  <a:lnTo>
                    <a:pt x="13830" y="3819"/>
                  </a:lnTo>
                  <a:lnTo>
                    <a:pt x="13790" y="3838"/>
                  </a:lnTo>
                  <a:lnTo>
                    <a:pt x="13770" y="3878"/>
                  </a:lnTo>
                  <a:lnTo>
                    <a:pt x="13770" y="3898"/>
                  </a:lnTo>
                  <a:lnTo>
                    <a:pt x="13790" y="3918"/>
                  </a:lnTo>
                  <a:lnTo>
                    <a:pt x="13810" y="3937"/>
                  </a:lnTo>
                  <a:lnTo>
                    <a:pt x="13850" y="3957"/>
                  </a:lnTo>
                  <a:lnTo>
                    <a:pt x="13909" y="3937"/>
                  </a:lnTo>
                  <a:lnTo>
                    <a:pt x="14641" y="3720"/>
                  </a:lnTo>
                  <a:lnTo>
                    <a:pt x="15017" y="3601"/>
                  </a:lnTo>
                  <a:lnTo>
                    <a:pt x="15393" y="3463"/>
                  </a:lnTo>
                  <a:lnTo>
                    <a:pt x="15749" y="3324"/>
                  </a:lnTo>
                  <a:lnTo>
                    <a:pt x="16105" y="3146"/>
                  </a:lnTo>
                  <a:lnTo>
                    <a:pt x="16461" y="2968"/>
                  </a:lnTo>
                  <a:lnTo>
                    <a:pt x="16797" y="2770"/>
                  </a:lnTo>
                  <a:lnTo>
                    <a:pt x="17015" y="2592"/>
                  </a:lnTo>
                  <a:lnTo>
                    <a:pt x="17193" y="2434"/>
                  </a:lnTo>
                  <a:lnTo>
                    <a:pt x="17252" y="2335"/>
                  </a:lnTo>
                  <a:lnTo>
                    <a:pt x="17292" y="2256"/>
                  </a:lnTo>
                  <a:lnTo>
                    <a:pt x="17312" y="2177"/>
                  </a:lnTo>
                  <a:lnTo>
                    <a:pt x="17332" y="2097"/>
                  </a:lnTo>
                  <a:lnTo>
                    <a:pt x="17332" y="2038"/>
                  </a:lnTo>
                  <a:lnTo>
                    <a:pt x="17332" y="1959"/>
                  </a:lnTo>
                  <a:lnTo>
                    <a:pt x="17272" y="1820"/>
                  </a:lnTo>
                  <a:lnTo>
                    <a:pt x="17173" y="1682"/>
                  </a:lnTo>
                  <a:lnTo>
                    <a:pt x="17055" y="1543"/>
                  </a:lnTo>
                  <a:lnTo>
                    <a:pt x="16896" y="1425"/>
                  </a:lnTo>
                  <a:lnTo>
                    <a:pt x="16738" y="1326"/>
                  </a:lnTo>
                  <a:lnTo>
                    <a:pt x="16540" y="1227"/>
                  </a:lnTo>
                  <a:lnTo>
                    <a:pt x="16342" y="1128"/>
                  </a:lnTo>
                  <a:lnTo>
                    <a:pt x="15927" y="970"/>
                  </a:lnTo>
                  <a:lnTo>
                    <a:pt x="15551" y="851"/>
                  </a:lnTo>
                  <a:lnTo>
                    <a:pt x="14938" y="693"/>
                  </a:lnTo>
                  <a:lnTo>
                    <a:pt x="14285" y="535"/>
                  </a:lnTo>
                  <a:lnTo>
                    <a:pt x="13652" y="416"/>
                  </a:lnTo>
                  <a:lnTo>
                    <a:pt x="12999" y="297"/>
                  </a:lnTo>
                  <a:lnTo>
                    <a:pt x="12346" y="218"/>
                  </a:lnTo>
                  <a:lnTo>
                    <a:pt x="11673" y="139"/>
                  </a:lnTo>
                  <a:lnTo>
                    <a:pt x="11021" y="79"/>
                  </a:lnTo>
                  <a:lnTo>
                    <a:pt x="10348" y="40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9"/>
            <p:cNvSpPr/>
            <p:nvPr/>
          </p:nvSpPr>
          <p:spPr>
            <a:xfrm>
              <a:off x="3966025" y="4844275"/>
              <a:ext cx="282950" cy="63325"/>
            </a:xfrm>
            <a:custGeom>
              <a:avLst/>
              <a:gdLst/>
              <a:ahLst/>
              <a:cxnLst/>
              <a:rect l="l" t="t" r="r" b="b"/>
              <a:pathLst>
                <a:path w="11318" h="2533" extrusionOk="0">
                  <a:moveTo>
                    <a:pt x="3799" y="1"/>
                  </a:moveTo>
                  <a:lnTo>
                    <a:pt x="2889" y="20"/>
                  </a:lnTo>
                  <a:lnTo>
                    <a:pt x="1979" y="60"/>
                  </a:lnTo>
                  <a:lnTo>
                    <a:pt x="159" y="139"/>
                  </a:lnTo>
                  <a:lnTo>
                    <a:pt x="21" y="198"/>
                  </a:lnTo>
                  <a:lnTo>
                    <a:pt x="1" y="218"/>
                  </a:lnTo>
                  <a:lnTo>
                    <a:pt x="60" y="218"/>
                  </a:lnTo>
                  <a:lnTo>
                    <a:pt x="1663" y="139"/>
                  </a:lnTo>
                  <a:lnTo>
                    <a:pt x="3285" y="99"/>
                  </a:lnTo>
                  <a:lnTo>
                    <a:pt x="4927" y="99"/>
                  </a:lnTo>
                  <a:lnTo>
                    <a:pt x="6529" y="139"/>
                  </a:lnTo>
                  <a:lnTo>
                    <a:pt x="7162" y="179"/>
                  </a:lnTo>
                  <a:lnTo>
                    <a:pt x="8013" y="258"/>
                  </a:lnTo>
                  <a:lnTo>
                    <a:pt x="8508" y="317"/>
                  </a:lnTo>
                  <a:lnTo>
                    <a:pt x="8983" y="396"/>
                  </a:lnTo>
                  <a:lnTo>
                    <a:pt x="9457" y="475"/>
                  </a:lnTo>
                  <a:lnTo>
                    <a:pt x="9912" y="594"/>
                  </a:lnTo>
                  <a:lnTo>
                    <a:pt x="10308" y="733"/>
                  </a:lnTo>
                  <a:lnTo>
                    <a:pt x="10486" y="812"/>
                  </a:lnTo>
                  <a:lnTo>
                    <a:pt x="10644" y="891"/>
                  </a:lnTo>
                  <a:lnTo>
                    <a:pt x="10783" y="990"/>
                  </a:lnTo>
                  <a:lnTo>
                    <a:pt x="10902" y="1089"/>
                  </a:lnTo>
                  <a:lnTo>
                    <a:pt x="11001" y="1188"/>
                  </a:lnTo>
                  <a:lnTo>
                    <a:pt x="11060" y="1306"/>
                  </a:lnTo>
                  <a:lnTo>
                    <a:pt x="11099" y="1425"/>
                  </a:lnTo>
                  <a:lnTo>
                    <a:pt x="11099" y="1563"/>
                  </a:lnTo>
                  <a:lnTo>
                    <a:pt x="11060" y="1682"/>
                  </a:lnTo>
                  <a:lnTo>
                    <a:pt x="10981" y="1840"/>
                  </a:lnTo>
                  <a:lnTo>
                    <a:pt x="10882" y="1999"/>
                  </a:lnTo>
                  <a:lnTo>
                    <a:pt x="10724" y="2157"/>
                  </a:lnTo>
                  <a:lnTo>
                    <a:pt x="10526" y="2335"/>
                  </a:lnTo>
                  <a:lnTo>
                    <a:pt x="10288" y="2513"/>
                  </a:lnTo>
                  <a:lnTo>
                    <a:pt x="10288" y="2533"/>
                  </a:lnTo>
                  <a:lnTo>
                    <a:pt x="10447" y="2533"/>
                  </a:lnTo>
                  <a:lnTo>
                    <a:pt x="10486" y="2513"/>
                  </a:lnTo>
                  <a:lnTo>
                    <a:pt x="10724" y="2335"/>
                  </a:lnTo>
                  <a:lnTo>
                    <a:pt x="10902" y="2157"/>
                  </a:lnTo>
                  <a:lnTo>
                    <a:pt x="11060" y="2018"/>
                  </a:lnTo>
                  <a:lnTo>
                    <a:pt x="11179" y="1860"/>
                  </a:lnTo>
                  <a:lnTo>
                    <a:pt x="11258" y="1722"/>
                  </a:lnTo>
                  <a:lnTo>
                    <a:pt x="11297" y="1583"/>
                  </a:lnTo>
                  <a:lnTo>
                    <a:pt x="11317" y="1465"/>
                  </a:lnTo>
                  <a:lnTo>
                    <a:pt x="11317" y="1346"/>
                  </a:lnTo>
                  <a:lnTo>
                    <a:pt x="11278" y="1227"/>
                  </a:lnTo>
                  <a:lnTo>
                    <a:pt x="11218" y="1128"/>
                  </a:lnTo>
                  <a:lnTo>
                    <a:pt x="11139" y="1029"/>
                  </a:lnTo>
                  <a:lnTo>
                    <a:pt x="11040" y="950"/>
                  </a:lnTo>
                  <a:lnTo>
                    <a:pt x="10921" y="851"/>
                  </a:lnTo>
                  <a:lnTo>
                    <a:pt x="10783" y="772"/>
                  </a:lnTo>
                  <a:lnTo>
                    <a:pt x="10466" y="634"/>
                  </a:lnTo>
                  <a:lnTo>
                    <a:pt x="10090" y="515"/>
                  </a:lnTo>
                  <a:lnTo>
                    <a:pt x="9695" y="416"/>
                  </a:lnTo>
                  <a:lnTo>
                    <a:pt x="9279" y="317"/>
                  </a:lnTo>
                  <a:lnTo>
                    <a:pt x="8864" y="258"/>
                  </a:lnTo>
                  <a:lnTo>
                    <a:pt x="8073" y="159"/>
                  </a:lnTo>
                  <a:lnTo>
                    <a:pt x="7459" y="99"/>
                  </a:lnTo>
                  <a:lnTo>
                    <a:pt x="6549" y="60"/>
                  </a:lnTo>
                  <a:lnTo>
                    <a:pt x="5639" y="20"/>
                  </a:lnTo>
                  <a:lnTo>
                    <a:pt x="47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9"/>
            <p:cNvSpPr/>
            <p:nvPr/>
          </p:nvSpPr>
          <p:spPr>
            <a:xfrm>
              <a:off x="3547100" y="4664250"/>
              <a:ext cx="257225" cy="233475"/>
            </a:xfrm>
            <a:custGeom>
              <a:avLst/>
              <a:gdLst/>
              <a:ahLst/>
              <a:cxnLst/>
              <a:rect l="l" t="t" r="r" b="b"/>
              <a:pathLst>
                <a:path w="10289" h="9339" extrusionOk="0">
                  <a:moveTo>
                    <a:pt x="3067" y="0"/>
                  </a:moveTo>
                  <a:lnTo>
                    <a:pt x="2870" y="40"/>
                  </a:lnTo>
                  <a:lnTo>
                    <a:pt x="2672" y="99"/>
                  </a:lnTo>
                  <a:lnTo>
                    <a:pt x="2494" y="178"/>
                  </a:lnTo>
                  <a:lnTo>
                    <a:pt x="2316" y="277"/>
                  </a:lnTo>
                  <a:lnTo>
                    <a:pt x="2157" y="396"/>
                  </a:lnTo>
                  <a:lnTo>
                    <a:pt x="2019" y="534"/>
                  </a:lnTo>
                  <a:lnTo>
                    <a:pt x="1880" y="693"/>
                  </a:lnTo>
                  <a:lnTo>
                    <a:pt x="1762" y="851"/>
                  </a:lnTo>
                  <a:lnTo>
                    <a:pt x="1643" y="1029"/>
                  </a:lnTo>
                  <a:lnTo>
                    <a:pt x="1544" y="1207"/>
                  </a:lnTo>
                  <a:lnTo>
                    <a:pt x="1366" y="1167"/>
                  </a:lnTo>
                  <a:lnTo>
                    <a:pt x="1188" y="1128"/>
                  </a:lnTo>
                  <a:lnTo>
                    <a:pt x="951" y="1108"/>
                  </a:lnTo>
                  <a:lnTo>
                    <a:pt x="733" y="1128"/>
                  </a:lnTo>
                  <a:lnTo>
                    <a:pt x="535" y="1187"/>
                  </a:lnTo>
                  <a:lnTo>
                    <a:pt x="357" y="1286"/>
                  </a:lnTo>
                  <a:lnTo>
                    <a:pt x="278" y="1365"/>
                  </a:lnTo>
                  <a:lnTo>
                    <a:pt x="199" y="1425"/>
                  </a:lnTo>
                  <a:lnTo>
                    <a:pt x="139" y="1504"/>
                  </a:lnTo>
                  <a:lnTo>
                    <a:pt x="100" y="1603"/>
                  </a:lnTo>
                  <a:lnTo>
                    <a:pt x="41" y="1702"/>
                  </a:lnTo>
                  <a:lnTo>
                    <a:pt x="21" y="1801"/>
                  </a:lnTo>
                  <a:lnTo>
                    <a:pt x="1" y="1919"/>
                  </a:lnTo>
                  <a:lnTo>
                    <a:pt x="1" y="2038"/>
                  </a:lnTo>
                  <a:lnTo>
                    <a:pt x="21" y="2295"/>
                  </a:lnTo>
                  <a:lnTo>
                    <a:pt x="100" y="2572"/>
                  </a:lnTo>
                  <a:lnTo>
                    <a:pt x="219" y="2869"/>
                  </a:lnTo>
                  <a:lnTo>
                    <a:pt x="357" y="3166"/>
                  </a:lnTo>
                  <a:lnTo>
                    <a:pt x="258" y="3482"/>
                  </a:lnTo>
                  <a:lnTo>
                    <a:pt x="199" y="3799"/>
                  </a:lnTo>
                  <a:lnTo>
                    <a:pt x="159" y="4115"/>
                  </a:lnTo>
                  <a:lnTo>
                    <a:pt x="139" y="4452"/>
                  </a:lnTo>
                  <a:lnTo>
                    <a:pt x="139" y="4748"/>
                  </a:lnTo>
                  <a:lnTo>
                    <a:pt x="159" y="5045"/>
                  </a:lnTo>
                  <a:lnTo>
                    <a:pt x="219" y="5302"/>
                  </a:lnTo>
                  <a:lnTo>
                    <a:pt x="298" y="5520"/>
                  </a:lnTo>
                  <a:lnTo>
                    <a:pt x="357" y="5678"/>
                  </a:lnTo>
                  <a:lnTo>
                    <a:pt x="436" y="5797"/>
                  </a:lnTo>
                  <a:lnTo>
                    <a:pt x="535" y="5896"/>
                  </a:lnTo>
                  <a:lnTo>
                    <a:pt x="654" y="5995"/>
                  </a:lnTo>
                  <a:lnTo>
                    <a:pt x="773" y="6054"/>
                  </a:lnTo>
                  <a:lnTo>
                    <a:pt x="911" y="6094"/>
                  </a:lnTo>
                  <a:lnTo>
                    <a:pt x="1049" y="6133"/>
                  </a:lnTo>
                  <a:lnTo>
                    <a:pt x="1188" y="6153"/>
                  </a:lnTo>
                  <a:lnTo>
                    <a:pt x="1326" y="6153"/>
                  </a:lnTo>
                  <a:lnTo>
                    <a:pt x="1485" y="6133"/>
                  </a:lnTo>
                  <a:lnTo>
                    <a:pt x="1643" y="6094"/>
                  </a:lnTo>
                  <a:lnTo>
                    <a:pt x="1801" y="6054"/>
                  </a:lnTo>
                  <a:lnTo>
                    <a:pt x="2098" y="5935"/>
                  </a:lnTo>
                  <a:lnTo>
                    <a:pt x="2395" y="5777"/>
                  </a:lnTo>
                  <a:lnTo>
                    <a:pt x="2434" y="5896"/>
                  </a:lnTo>
                  <a:lnTo>
                    <a:pt x="2494" y="5995"/>
                  </a:lnTo>
                  <a:lnTo>
                    <a:pt x="2573" y="6074"/>
                  </a:lnTo>
                  <a:lnTo>
                    <a:pt x="2652" y="6133"/>
                  </a:lnTo>
                  <a:lnTo>
                    <a:pt x="2751" y="6173"/>
                  </a:lnTo>
                  <a:lnTo>
                    <a:pt x="2889" y="6193"/>
                  </a:lnTo>
                  <a:lnTo>
                    <a:pt x="3028" y="6193"/>
                  </a:lnTo>
                  <a:lnTo>
                    <a:pt x="3186" y="6153"/>
                  </a:lnTo>
                  <a:lnTo>
                    <a:pt x="3384" y="6074"/>
                  </a:lnTo>
                  <a:lnTo>
                    <a:pt x="3661" y="5896"/>
                  </a:lnTo>
                  <a:lnTo>
                    <a:pt x="3799" y="5797"/>
                  </a:lnTo>
                  <a:lnTo>
                    <a:pt x="3918" y="5698"/>
                  </a:lnTo>
                  <a:lnTo>
                    <a:pt x="4017" y="5579"/>
                  </a:lnTo>
                  <a:lnTo>
                    <a:pt x="4096" y="5480"/>
                  </a:lnTo>
                  <a:lnTo>
                    <a:pt x="4709" y="5777"/>
                  </a:lnTo>
                  <a:lnTo>
                    <a:pt x="5283" y="6094"/>
                  </a:lnTo>
                  <a:lnTo>
                    <a:pt x="5837" y="6430"/>
                  </a:lnTo>
                  <a:lnTo>
                    <a:pt x="6371" y="6747"/>
                  </a:lnTo>
                  <a:lnTo>
                    <a:pt x="6866" y="7083"/>
                  </a:lnTo>
                  <a:lnTo>
                    <a:pt x="7341" y="7399"/>
                  </a:lnTo>
                  <a:lnTo>
                    <a:pt x="8172" y="8013"/>
                  </a:lnTo>
                  <a:lnTo>
                    <a:pt x="8824" y="8527"/>
                  </a:lnTo>
                  <a:lnTo>
                    <a:pt x="9339" y="8962"/>
                  </a:lnTo>
                  <a:lnTo>
                    <a:pt x="9754" y="9338"/>
                  </a:lnTo>
                  <a:lnTo>
                    <a:pt x="10288" y="9160"/>
                  </a:lnTo>
                  <a:lnTo>
                    <a:pt x="9952" y="8586"/>
                  </a:lnTo>
                  <a:lnTo>
                    <a:pt x="9596" y="8052"/>
                  </a:lnTo>
                  <a:lnTo>
                    <a:pt x="9260" y="7558"/>
                  </a:lnTo>
                  <a:lnTo>
                    <a:pt x="8904" y="7083"/>
                  </a:lnTo>
                  <a:lnTo>
                    <a:pt x="8548" y="6648"/>
                  </a:lnTo>
                  <a:lnTo>
                    <a:pt x="8191" y="6232"/>
                  </a:lnTo>
                  <a:lnTo>
                    <a:pt x="7835" y="5856"/>
                  </a:lnTo>
                  <a:lnTo>
                    <a:pt x="7479" y="5520"/>
                  </a:lnTo>
                  <a:lnTo>
                    <a:pt x="7143" y="5203"/>
                  </a:lnTo>
                  <a:lnTo>
                    <a:pt x="6807" y="4907"/>
                  </a:lnTo>
                  <a:lnTo>
                    <a:pt x="6470" y="4649"/>
                  </a:lnTo>
                  <a:lnTo>
                    <a:pt x="6154" y="4412"/>
                  </a:lnTo>
                  <a:lnTo>
                    <a:pt x="5857" y="4194"/>
                  </a:lnTo>
                  <a:lnTo>
                    <a:pt x="5560" y="3997"/>
                  </a:lnTo>
                  <a:lnTo>
                    <a:pt x="5026" y="3680"/>
                  </a:lnTo>
                  <a:lnTo>
                    <a:pt x="5066" y="3383"/>
                  </a:lnTo>
                  <a:lnTo>
                    <a:pt x="5085" y="3245"/>
                  </a:lnTo>
                  <a:lnTo>
                    <a:pt x="5066" y="3106"/>
                  </a:lnTo>
                  <a:lnTo>
                    <a:pt x="5046" y="2948"/>
                  </a:lnTo>
                  <a:lnTo>
                    <a:pt x="5006" y="2810"/>
                  </a:lnTo>
                  <a:lnTo>
                    <a:pt x="4947" y="2671"/>
                  </a:lnTo>
                  <a:lnTo>
                    <a:pt x="4888" y="2552"/>
                  </a:lnTo>
                  <a:lnTo>
                    <a:pt x="4808" y="2453"/>
                  </a:lnTo>
                  <a:lnTo>
                    <a:pt x="4690" y="2374"/>
                  </a:lnTo>
                  <a:lnTo>
                    <a:pt x="4571" y="2315"/>
                  </a:lnTo>
                  <a:lnTo>
                    <a:pt x="4413" y="2275"/>
                  </a:lnTo>
                  <a:lnTo>
                    <a:pt x="4472" y="1860"/>
                  </a:lnTo>
                  <a:lnTo>
                    <a:pt x="4512" y="1524"/>
                  </a:lnTo>
                  <a:lnTo>
                    <a:pt x="4512" y="1326"/>
                  </a:lnTo>
                  <a:lnTo>
                    <a:pt x="4492" y="1148"/>
                  </a:lnTo>
                  <a:lnTo>
                    <a:pt x="4452" y="970"/>
                  </a:lnTo>
                  <a:lnTo>
                    <a:pt x="4393" y="792"/>
                  </a:lnTo>
                  <a:lnTo>
                    <a:pt x="4314" y="633"/>
                  </a:lnTo>
                  <a:lnTo>
                    <a:pt x="4235" y="495"/>
                  </a:lnTo>
                  <a:lnTo>
                    <a:pt x="4136" y="376"/>
                  </a:lnTo>
                  <a:lnTo>
                    <a:pt x="4017" y="257"/>
                  </a:lnTo>
                  <a:lnTo>
                    <a:pt x="3898" y="178"/>
                  </a:lnTo>
                  <a:lnTo>
                    <a:pt x="3760" y="99"/>
                  </a:lnTo>
                  <a:lnTo>
                    <a:pt x="3602" y="40"/>
                  </a:lnTo>
                  <a:lnTo>
                    <a:pt x="3443" y="20"/>
                  </a:lnTo>
                  <a:lnTo>
                    <a:pt x="3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9"/>
            <p:cNvSpPr/>
            <p:nvPr/>
          </p:nvSpPr>
          <p:spPr>
            <a:xfrm>
              <a:off x="3602500" y="4763150"/>
              <a:ext cx="46525" cy="55425"/>
            </a:xfrm>
            <a:custGeom>
              <a:avLst/>
              <a:gdLst/>
              <a:ahLst/>
              <a:cxnLst/>
              <a:rect l="l" t="t" r="r" b="b"/>
              <a:pathLst>
                <a:path w="1861" h="2217" extrusionOk="0">
                  <a:moveTo>
                    <a:pt x="990" y="1"/>
                  </a:moveTo>
                  <a:lnTo>
                    <a:pt x="911" y="21"/>
                  </a:lnTo>
                  <a:lnTo>
                    <a:pt x="753" y="60"/>
                  </a:lnTo>
                  <a:lnTo>
                    <a:pt x="614" y="139"/>
                  </a:lnTo>
                  <a:lnTo>
                    <a:pt x="476" y="238"/>
                  </a:lnTo>
                  <a:lnTo>
                    <a:pt x="357" y="337"/>
                  </a:lnTo>
                  <a:lnTo>
                    <a:pt x="199" y="535"/>
                  </a:lnTo>
                  <a:lnTo>
                    <a:pt x="100" y="773"/>
                  </a:lnTo>
                  <a:lnTo>
                    <a:pt x="21" y="1010"/>
                  </a:lnTo>
                  <a:lnTo>
                    <a:pt x="1" y="1247"/>
                  </a:lnTo>
                  <a:lnTo>
                    <a:pt x="1" y="1386"/>
                  </a:lnTo>
                  <a:lnTo>
                    <a:pt x="21" y="1505"/>
                  </a:lnTo>
                  <a:lnTo>
                    <a:pt x="60" y="1623"/>
                  </a:lnTo>
                  <a:lnTo>
                    <a:pt x="100" y="1722"/>
                  </a:lnTo>
                  <a:lnTo>
                    <a:pt x="159" y="1841"/>
                  </a:lnTo>
                  <a:lnTo>
                    <a:pt x="238" y="1940"/>
                  </a:lnTo>
                  <a:lnTo>
                    <a:pt x="317" y="2039"/>
                  </a:lnTo>
                  <a:lnTo>
                    <a:pt x="416" y="2118"/>
                  </a:lnTo>
                  <a:lnTo>
                    <a:pt x="515" y="2177"/>
                  </a:lnTo>
                  <a:lnTo>
                    <a:pt x="614" y="2197"/>
                  </a:lnTo>
                  <a:lnTo>
                    <a:pt x="713" y="2217"/>
                  </a:lnTo>
                  <a:lnTo>
                    <a:pt x="832" y="2217"/>
                  </a:lnTo>
                  <a:lnTo>
                    <a:pt x="931" y="2197"/>
                  </a:lnTo>
                  <a:lnTo>
                    <a:pt x="1029" y="2177"/>
                  </a:lnTo>
                  <a:lnTo>
                    <a:pt x="1247" y="2078"/>
                  </a:lnTo>
                  <a:lnTo>
                    <a:pt x="1445" y="1960"/>
                  </a:lnTo>
                  <a:lnTo>
                    <a:pt x="1623" y="1801"/>
                  </a:lnTo>
                  <a:lnTo>
                    <a:pt x="1761" y="1623"/>
                  </a:lnTo>
                  <a:lnTo>
                    <a:pt x="1860" y="1465"/>
                  </a:lnTo>
                  <a:lnTo>
                    <a:pt x="1841" y="1445"/>
                  </a:lnTo>
                  <a:lnTo>
                    <a:pt x="1761" y="1445"/>
                  </a:lnTo>
                  <a:lnTo>
                    <a:pt x="1742" y="1465"/>
                  </a:lnTo>
                  <a:lnTo>
                    <a:pt x="1643" y="1643"/>
                  </a:lnTo>
                  <a:lnTo>
                    <a:pt x="1504" y="1821"/>
                  </a:lnTo>
                  <a:lnTo>
                    <a:pt x="1326" y="1960"/>
                  </a:lnTo>
                  <a:lnTo>
                    <a:pt x="1128" y="2059"/>
                  </a:lnTo>
                  <a:lnTo>
                    <a:pt x="1029" y="2098"/>
                  </a:lnTo>
                  <a:lnTo>
                    <a:pt x="931" y="2118"/>
                  </a:lnTo>
                  <a:lnTo>
                    <a:pt x="832" y="2138"/>
                  </a:lnTo>
                  <a:lnTo>
                    <a:pt x="733" y="2118"/>
                  </a:lnTo>
                  <a:lnTo>
                    <a:pt x="634" y="2098"/>
                  </a:lnTo>
                  <a:lnTo>
                    <a:pt x="535" y="2059"/>
                  </a:lnTo>
                  <a:lnTo>
                    <a:pt x="436" y="1999"/>
                  </a:lnTo>
                  <a:lnTo>
                    <a:pt x="357" y="1920"/>
                  </a:lnTo>
                  <a:lnTo>
                    <a:pt x="278" y="1821"/>
                  </a:lnTo>
                  <a:lnTo>
                    <a:pt x="218" y="1702"/>
                  </a:lnTo>
                  <a:lnTo>
                    <a:pt x="159" y="1564"/>
                  </a:lnTo>
                  <a:lnTo>
                    <a:pt x="119" y="1425"/>
                  </a:lnTo>
                  <a:lnTo>
                    <a:pt x="100" y="1287"/>
                  </a:lnTo>
                  <a:lnTo>
                    <a:pt x="100" y="1148"/>
                  </a:lnTo>
                  <a:lnTo>
                    <a:pt x="119" y="1010"/>
                  </a:lnTo>
                  <a:lnTo>
                    <a:pt x="139" y="871"/>
                  </a:lnTo>
                  <a:lnTo>
                    <a:pt x="238" y="654"/>
                  </a:lnTo>
                  <a:lnTo>
                    <a:pt x="357" y="456"/>
                  </a:lnTo>
                  <a:lnTo>
                    <a:pt x="515" y="258"/>
                  </a:lnTo>
                  <a:lnTo>
                    <a:pt x="693" y="120"/>
                  </a:lnTo>
                  <a:lnTo>
                    <a:pt x="812" y="60"/>
                  </a:lnTo>
                  <a:lnTo>
                    <a:pt x="891" y="41"/>
                  </a:lnTo>
                  <a:lnTo>
                    <a:pt x="970" y="80"/>
                  </a:lnTo>
                  <a:lnTo>
                    <a:pt x="1049" y="120"/>
                  </a:lnTo>
                  <a:lnTo>
                    <a:pt x="1089" y="199"/>
                  </a:lnTo>
                  <a:lnTo>
                    <a:pt x="1128" y="298"/>
                  </a:lnTo>
                  <a:lnTo>
                    <a:pt x="1188" y="456"/>
                  </a:lnTo>
                  <a:lnTo>
                    <a:pt x="1188" y="575"/>
                  </a:lnTo>
                  <a:lnTo>
                    <a:pt x="1148" y="693"/>
                  </a:lnTo>
                  <a:lnTo>
                    <a:pt x="1089" y="792"/>
                  </a:lnTo>
                  <a:lnTo>
                    <a:pt x="1029" y="871"/>
                  </a:lnTo>
                  <a:lnTo>
                    <a:pt x="950" y="911"/>
                  </a:lnTo>
                  <a:lnTo>
                    <a:pt x="891" y="911"/>
                  </a:lnTo>
                  <a:lnTo>
                    <a:pt x="851" y="891"/>
                  </a:lnTo>
                  <a:lnTo>
                    <a:pt x="812" y="871"/>
                  </a:lnTo>
                  <a:lnTo>
                    <a:pt x="772" y="832"/>
                  </a:lnTo>
                  <a:lnTo>
                    <a:pt x="733" y="792"/>
                  </a:lnTo>
                  <a:lnTo>
                    <a:pt x="713" y="713"/>
                  </a:lnTo>
                  <a:lnTo>
                    <a:pt x="693" y="693"/>
                  </a:lnTo>
                  <a:lnTo>
                    <a:pt x="654" y="713"/>
                  </a:lnTo>
                  <a:lnTo>
                    <a:pt x="614" y="713"/>
                  </a:lnTo>
                  <a:lnTo>
                    <a:pt x="594" y="733"/>
                  </a:lnTo>
                  <a:lnTo>
                    <a:pt x="634" y="832"/>
                  </a:lnTo>
                  <a:lnTo>
                    <a:pt x="693" y="911"/>
                  </a:lnTo>
                  <a:lnTo>
                    <a:pt x="733" y="951"/>
                  </a:lnTo>
                  <a:lnTo>
                    <a:pt x="792" y="990"/>
                  </a:lnTo>
                  <a:lnTo>
                    <a:pt x="851" y="1010"/>
                  </a:lnTo>
                  <a:lnTo>
                    <a:pt x="911" y="1010"/>
                  </a:lnTo>
                  <a:lnTo>
                    <a:pt x="970" y="990"/>
                  </a:lnTo>
                  <a:lnTo>
                    <a:pt x="1029" y="951"/>
                  </a:lnTo>
                  <a:lnTo>
                    <a:pt x="1128" y="871"/>
                  </a:lnTo>
                  <a:lnTo>
                    <a:pt x="1227" y="733"/>
                  </a:lnTo>
                  <a:lnTo>
                    <a:pt x="1287" y="594"/>
                  </a:lnTo>
                  <a:lnTo>
                    <a:pt x="1306" y="436"/>
                  </a:lnTo>
                  <a:lnTo>
                    <a:pt x="1287" y="318"/>
                  </a:lnTo>
                  <a:lnTo>
                    <a:pt x="1267" y="219"/>
                  </a:lnTo>
                  <a:lnTo>
                    <a:pt x="1227" y="139"/>
                  </a:lnTo>
                  <a:lnTo>
                    <a:pt x="1188" y="80"/>
                  </a:lnTo>
                  <a:lnTo>
                    <a:pt x="1128" y="41"/>
                  </a:lnTo>
                  <a:lnTo>
                    <a:pt x="1069" y="21"/>
                  </a:lnTo>
                  <a:lnTo>
                    <a:pt x="990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9"/>
            <p:cNvSpPr/>
            <p:nvPr/>
          </p:nvSpPr>
          <p:spPr>
            <a:xfrm>
              <a:off x="3640600" y="4719150"/>
              <a:ext cx="35125" cy="41075"/>
            </a:xfrm>
            <a:custGeom>
              <a:avLst/>
              <a:gdLst/>
              <a:ahLst/>
              <a:cxnLst/>
              <a:rect l="l" t="t" r="r" b="b"/>
              <a:pathLst>
                <a:path w="1405" h="1643" extrusionOk="0">
                  <a:moveTo>
                    <a:pt x="673" y="0"/>
                  </a:moveTo>
                  <a:lnTo>
                    <a:pt x="594" y="20"/>
                  </a:lnTo>
                  <a:lnTo>
                    <a:pt x="534" y="40"/>
                  </a:lnTo>
                  <a:lnTo>
                    <a:pt x="455" y="79"/>
                  </a:lnTo>
                  <a:lnTo>
                    <a:pt x="336" y="178"/>
                  </a:lnTo>
                  <a:lnTo>
                    <a:pt x="218" y="317"/>
                  </a:lnTo>
                  <a:lnTo>
                    <a:pt x="119" y="475"/>
                  </a:lnTo>
                  <a:lnTo>
                    <a:pt x="59" y="633"/>
                  </a:lnTo>
                  <a:lnTo>
                    <a:pt x="20" y="792"/>
                  </a:lnTo>
                  <a:lnTo>
                    <a:pt x="0" y="930"/>
                  </a:lnTo>
                  <a:lnTo>
                    <a:pt x="0" y="1088"/>
                  </a:lnTo>
                  <a:lnTo>
                    <a:pt x="20" y="1247"/>
                  </a:lnTo>
                  <a:lnTo>
                    <a:pt x="59" y="1385"/>
                  </a:lnTo>
                  <a:lnTo>
                    <a:pt x="139" y="1504"/>
                  </a:lnTo>
                  <a:lnTo>
                    <a:pt x="178" y="1543"/>
                  </a:lnTo>
                  <a:lnTo>
                    <a:pt x="237" y="1563"/>
                  </a:lnTo>
                  <a:lnTo>
                    <a:pt x="297" y="1583"/>
                  </a:lnTo>
                  <a:lnTo>
                    <a:pt x="376" y="1563"/>
                  </a:lnTo>
                  <a:lnTo>
                    <a:pt x="455" y="1543"/>
                  </a:lnTo>
                  <a:lnTo>
                    <a:pt x="534" y="1504"/>
                  </a:lnTo>
                  <a:lnTo>
                    <a:pt x="613" y="1444"/>
                  </a:lnTo>
                  <a:lnTo>
                    <a:pt x="693" y="1365"/>
                  </a:lnTo>
                  <a:lnTo>
                    <a:pt x="752" y="1286"/>
                  </a:lnTo>
                  <a:lnTo>
                    <a:pt x="772" y="1207"/>
                  </a:lnTo>
                  <a:lnTo>
                    <a:pt x="811" y="1128"/>
                  </a:lnTo>
                  <a:lnTo>
                    <a:pt x="811" y="1029"/>
                  </a:lnTo>
                  <a:lnTo>
                    <a:pt x="811" y="930"/>
                  </a:lnTo>
                  <a:lnTo>
                    <a:pt x="772" y="831"/>
                  </a:lnTo>
                  <a:lnTo>
                    <a:pt x="752" y="772"/>
                  </a:lnTo>
                  <a:lnTo>
                    <a:pt x="712" y="732"/>
                  </a:lnTo>
                  <a:lnTo>
                    <a:pt x="673" y="712"/>
                  </a:lnTo>
                  <a:lnTo>
                    <a:pt x="633" y="693"/>
                  </a:lnTo>
                  <a:lnTo>
                    <a:pt x="574" y="693"/>
                  </a:lnTo>
                  <a:lnTo>
                    <a:pt x="534" y="712"/>
                  </a:lnTo>
                  <a:lnTo>
                    <a:pt x="435" y="792"/>
                  </a:lnTo>
                  <a:lnTo>
                    <a:pt x="475" y="811"/>
                  </a:lnTo>
                  <a:lnTo>
                    <a:pt x="534" y="792"/>
                  </a:lnTo>
                  <a:lnTo>
                    <a:pt x="574" y="752"/>
                  </a:lnTo>
                  <a:lnTo>
                    <a:pt x="594" y="752"/>
                  </a:lnTo>
                  <a:lnTo>
                    <a:pt x="613" y="772"/>
                  </a:lnTo>
                  <a:lnTo>
                    <a:pt x="633" y="792"/>
                  </a:lnTo>
                  <a:lnTo>
                    <a:pt x="673" y="871"/>
                  </a:lnTo>
                  <a:lnTo>
                    <a:pt x="693" y="930"/>
                  </a:lnTo>
                  <a:lnTo>
                    <a:pt x="693" y="1088"/>
                  </a:lnTo>
                  <a:lnTo>
                    <a:pt x="673" y="1227"/>
                  </a:lnTo>
                  <a:lnTo>
                    <a:pt x="633" y="1306"/>
                  </a:lnTo>
                  <a:lnTo>
                    <a:pt x="594" y="1385"/>
                  </a:lnTo>
                  <a:lnTo>
                    <a:pt x="514" y="1444"/>
                  </a:lnTo>
                  <a:lnTo>
                    <a:pt x="435" y="1484"/>
                  </a:lnTo>
                  <a:lnTo>
                    <a:pt x="356" y="1504"/>
                  </a:lnTo>
                  <a:lnTo>
                    <a:pt x="297" y="1504"/>
                  </a:lnTo>
                  <a:lnTo>
                    <a:pt x="218" y="1464"/>
                  </a:lnTo>
                  <a:lnTo>
                    <a:pt x="158" y="1365"/>
                  </a:lnTo>
                  <a:lnTo>
                    <a:pt x="119" y="1266"/>
                  </a:lnTo>
                  <a:lnTo>
                    <a:pt x="99" y="1167"/>
                  </a:lnTo>
                  <a:lnTo>
                    <a:pt x="99" y="1049"/>
                  </a:lnTo>
                  <a:lnTo>
                    <a:pt x="99" y="930"/>
                  </a:lnTo>
                  <a:lnTo>
                    <a:pt x="139" y="693"/>
                  </a:lnTo>
                  <a:lnTo>
                    <a:pt x="218" y="475"/>
                  </a:lnTo>
                  <a:lnTo>
                    <a:pt x="317" y="297"/>
                  </a:lnTo>
                  <a:lnTo>
                    <a:pt x="376" y="218"/>
                  </a:lnTo>
                  <a:lnTo>
                    <a:pt x="455" y="158"/>
                  </a:lnTo>
                  <a:lnTo>
                    <a:pt x="534" y="99"/>
                  </a:lnTo>
                  <a:lnTo>
                    <a:pt x="613" y="79"/>
                  </a:lnTo>
                  <a:lnTo>
                    <a:pt x="712" y="79"/>
                  </a:lnTo>
                  <a:lnTo>
                    <a:pt x="811" y="119"/>
                  </a:lnTo>
                  <a:lnTo>
                    <a:pt x="910" y="198"/>
                  </a:lnTo>
                  <a:lnTo>
                    <a:pt x="1009" y="277"/>
                  </a:lnTo>
                  <a:lnTo>
                    <a:pt x="1068" y="396"/>
                  </a:lnTo>
                  <a:lnTo>
                    <a:pt x="1128" y="495"/>
                  </a:lnTo>
                  <a:lnTo>
                    <a:pt x="1187" y="633"/>
                  </a:lnTo>
                  <a:lnTo>
                    <a:pt x="1227" y="772"/>
                  </a:lnTo>
                  <a:lnTo>
                    <a:pt x="1266" y="910"/>
                  </a:lnTo>
                  <a:lnTo>
                    <a:pt x="1286" y="1069"/>
                  </a:lnTo>
                  <a:lnTo>
                    <a:pt x="1286" y="1207"/>
                  </a:lnTo>
                  <a:lnTo>
                    <a:pt x="1286" y="1365"/>
                  </a:lnTo>
                  <a:lnTo>
                    <a:pt x="1246" y="1504"/>
                  </a:lnTo>
                  <a:lnTo>
                    <a:pt x="1207" y="1642"/>
                  </a:lnTo>
                  <a:lnTo>
                    <a:pt x="1286" y="1642"/>
                  </a:lnTo>
                  <a:lnTo>
                    <a:pt x="1306" y="1622"/>
                  </a:lnTo>
                  <a:lnTo>
                    <a:pt x="1385" y="1425"/>
                  </a:lnTo>
                  <a:lnTo>
                    <a:pt x="1405" y="1227"/>
                  </a:lnTo>
                  <a:lnTo>
                    <a:pt x="1405" y="1009"/>
                  </a:lnTo>
                  <a:lnTo>
                    <a:pt x="1365" y="792"/>
                  </a:lnTo>
                  <a:lnTo>
                    <a:pt x="1306" y="574"/>
                  </a:lnTo>
                  <a:lnTo>
                    <a:pt x="1207" y="376"/>
                  </a:lnTo>
                  <a:lnTo>
                    <a:pt x="1068" y="198"/>
                  </a:lnTo>
                  <a:lnTo>
                    <a:pt x="1009" y="139"/>
                  </a:lnTo>
                  <a:lnTo>
                    <a:pt x="930" y="79"/>
                  </a:lnTo>
                  <a:lnTo>
                    <a:pt x="831" y="40"/>
                  </a:lnTo>
                  <a:lnTo>
                    <a:pt x="752" y="20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9"/>
            <p:cNvSpPr/>
            <p:nvPr/>
          </p:nvSpPr>
          <p:spPr>
            <a:xfrm>
              <a:off x="3562450" y="4747325"/>
              <a:ext cx="42550" cy="50000"/>
            </a:xfrm>
            <a:custGeom>
              <a:avLst/>
              <a:gdLst/>
              <a:ahLst/>
              <a:cxnLst/>
              <a:rect l="l" t="t" r="r" b="b"/>
              <a:pathLst>
                <a:path w="1702" h="2000" extrusionOk="0">
                  <a:moveTo>
                    <a:pt x="811" y="1"/>
                  </a:moveTo>
                  <a:lnTo>
                    <a:pt x="653" y="21"/>
                  </a:lnTo>
                  <a:lnTo>
                    <a:pt x="515" y="60"/>
                  </a:lnTo>
                  <a:lnTo>
                    <a:pt x="396" y="120"/>
                  </a:lnTo>
                  <a:lnTo>
                    <a:pt x="317" y="179"/>
                  </a:lnTo>
                  <a:lnTo>
                    <a:pt x="238" y="258"/>
                  </a:lnTo>
                  <a:lnTo>
                    <a:pt x="159" y="337"/>
                  </a:lnTo>
                  <a:lnTo>
                    <a:pt x="119" y="416"/>
                  </a:lnTo>
                  <a:lnTo>
                    <a:pt x="40" y="594"/>
                  </a:lnTo>
                  <a:lnTo>
                    <a:pt x="0" y="772"/>
                  </a:lnTo>
                  <a:lnTo>
                    <a:pt x="0" y="970"/>
                  </a:lnTo>
                  <a:lnTo>
                    <a:pt x="40" y="1168"/>
                  </a:lnTo>
                  <a:lnTo>
                    <a:pt x="99" y="1366"/>
                  </a:lnTo>
                  <a:lnTo>
                    <a:pt x="198" y="1544"/>
                  </a:lnTo>
                  <a:lnTo>
                    <a:pt x="257" y="1643"/>
                  </a:lnTo>
                  <a:lnTo>
                    <a:pt x="337" y="1742"/>
                  </a:lnTo>
                  <a:lnTo>
                    <a:pt x="416" y="1801"/>
                  </a:lnTo>
                  <a:lnTo>
                    <a:pt x="495" y="1861"/>
                  </a:lnTo>
                  <a:lnTo>
                    <a:pt x="574" y="1920"/>
                  </a:lnTo>
                  <a:lnTo>
                    <a:pt x="673" y="1960"/>
                  </a:lnTo>
                  <a:lnTo>
                    <a:pt x="851" y="1999"/>
                  </a:lnTo>
                  <a:lnTo>
                    <a:pt x="1049" y="1999"/>
                  </a:lnTo>
                  <a:lnTo>
                    <a:pt x="1247" y="1979"/>
                  </a:lnTo>
                  <a:lnTo>
                    <a:pt x="1464" y="1940"/>
                  </a:lnTo>
                  <a:lnTo>
                    <a:pt x="1662" y="1880"/>
                  </a:lnTo>
                  <a:lnTo>
                    <a:pt x="1702" y="1841"/>
                  </a:lnTo>
                  <a:lnTo>
                    <a:pt x="1682" y="1821"/>
                  </a:lnTo>
                  <a:lnTo>
                    <a:pt x="1623" y="1821"/>
                  </a:lnTo>
                  <a:lnTo>
                    <a:pt x="1444" y="1880"/>
                  </a:lnTo>
                  <a:lnTo>
                    <a:pt x="1286" y="1920"/>
                  </a:lnTo>
                  <a:lnTo>
                    <a:pt x="1128" y="1940"/>
                  </a:lnTo>
                  <a:lnTo>
                    <a:pt x="989" y="1940"/>
                  </a:lnTo>
                  <a:lnTo>
                    <a:pt x="831" y="1920"/>
                  </a:lnTo>
                  <a:lnTo>
                    <a:pt x="693" y="1861"/>
                  </a:lnTo>
                  <a:lnTo>
                    <a:pt x="554" y="1781"/>
                  </a:lnTo>
                  <a:lnTo>
                    <a:pt x="416" y="1663"/>
                  </a:lnTo>
                  <a:lnTo>
                    <a:pt x="337" y="1564"/>
                  </a:lnTo>
                  <a:lnTo>
                    <a:pt x="277" y="1465"/>
                  </a:lnTo>
                  <a:lnTo>
                    <a:pt x="218" y="1366"/>
                  </a:lnTo>
                  <a:lnTo>
                    <a:pt x="178" y="1247"/>
                  </a:lnTo>
                  <a:lnTo>
                    <a:pt x="119" y="1010"/>
                  </a:lnTo>
                  <a:lnTo>
                    <a:pt x="119" y="772"/>
                  </a:lnTo>
                  <a:lnTo>
                    <a:pt x="119" y="634"/>
                  </a:lnTo>
                  <a:lnTo>
                    <a:pt x="178" y="495"/>
                  </a:lnTo>
                  <a:lnTo>
                    <a:pt x="238" y="377"/>
                  </a:lnTo>
                  <a:lnTo>
                    <a:pt x="337" y="278"/>
                  </a:lnTo>
                  <a:lnTo>
                    <a:pt x="435" y="199"/>
                  </a:lnTo>
                  <a:lnTo>
                    <a:pt x="554" y="139"/>
                  </a:lnTo>
                  <a:lnTo>
                    <a:pt x="693" y="100"/>
                  </a:lnTo>
                  <a:lnTo>
                    <a:pt x="831" y="80"/>
                  </a:lnTo>
                  <a:lnTo>
                    <a:pt x="950" y="80"/>
                  </a:lnTo>
                  <a:lnTo>
                    <a:pt x="1049" y="100"/>
                  </a:lnTo>
                  <a:lnTo>
                    <a:pt x="1128" y="139"/>
                  </a:lnTo>
                  <a:lnTo>
                    <a:pt x="1187" y="179"/>
                  </a:lnTo>
                  <a:lnTo>
                    <a:pt x="1227" y="238"/>
                  </a:lnTo>
                  <a:lnTo>
                    <a:pt x="1247" y="317"/>
                  </a:lnTo>
                  <a:lnTo>
                    <a:pt x="1266" y="397"/>
                  </a:lnTo>
                  <a:lnTo>
                    <a:pt x="1266" y="476"/>
                  </a:lnTo>
                  <a:lnTo>
                    <a:pt x="1266" y="555"/>
                  </a:lnTo>
                  <a:lnTo>
                    <a:pt x="1247" y="654"/>
                  </a:lnTo>
                  <a:lnTo>
                    <a:pt x="1207" y="713"/>
                  </a:lnTo>
                  <a:lnTo>
                    <a:pt x="1167" y="792"/>
                  </a:lnTo>
                  <a:lnTo>
                    <a:pt x="1108" y="832"/>
                  </a:lnTo>
                  <a:lnTo>
                    <a:pt x="1049" y="871"/>
                  </a:lnTo>
                  <a:lnTo>
                    <a:pt x="970" y="911"/>
                  </a:lnTo>
                  <a:lnTo>
                    <a:pt x="851" y="911"/>
                  </a:lnTo>
                  <a:lnTo>
                    <a:pt x="811" y="931"/>
                  </a:lnTo>
                  <a:lnTo>
                    <a:pt x="811" y="970"/>
                  </a:lnTo>
                  <a:lnTo>
                    <a:pt x="970" y="970"/>
                  </a:lnTo>
                  <a:lnTo>
                    <a:pt x="1088" y="931"/>
                  </a:lnTo>
                  <a:lnTo>
                    <a:pt x="1187" y="871"/>
                  </a:lnTo>
                  <a:lnTo>
                    <a:pt x="1266" y="772"/>
                  </a:lnTo>
                  <a:lnTo>
                    <a:pt x="1326" y="674"/>
                  </a:lnTo>
                  <a:lnTo>
                    <a:pt x="1365" y="555"/>
                  </a:lnTo>
                  <a:lnTo>
                    <a:pt x="1385" y="436"/>
                  </a:lnTo>
                  <a:lnTo>
                    <a:pt x="1385" y="317"/>
                  </a:lnTo>
                  <a:lnTo>
                    <a:pt x="1365" y="238"/>
                  </a:lnTo>
                  <a:lnTo>
                    <a:pt x="1346" y="179"/>
                  </a:lnTo>
                  <a:lnTo>
                    <a:pt x="1306" y="120"/>
                  </a:lnTo>
                  <a:lnTo>
                    <a:pt x="1247" y="80"/>
                  </a:lnTo>
                  <a:lnTo>
                    <a:pt x="1128" y="21"/>
                  </a:lnTo>
                  <a:lnTo>
                    <a:pt x="970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9"/>
            <p:cNvSpPr/>
            <p:nvPr/>
          </p:nvSpPr>
          <p:spPr>
            <a:xfrm>
              <a:off x="3606950" y="4689950"/>
              <a:ext cx="42075" cy="37125"/>
            </a:xfrm>
            <a:custGeom>
              <a:avLst/>
              <a:gdLst/>
              <a:ahLst/>
              <a:cxnLst/>
              <a:rect l="l" t="t" r="r" b="b"/>
              <a:pathLst>
                <a:path w="1683" h="1485" extrusionOk="0">
                  <a:moveTo>
                    <a:pt x="634" y="1"/>
                  </a:moveTo>
                  <a:lnTo>
                    <a:pt x="535" y="21"/>
                  </a:lnTo>
                  <a:lnTo>
                    <a:pt x="456" y="60"/>
                  </a:lnTo>
                  <a:lnTo>
                    <a:pt x="396" y="100"/>
                  </a:lnTo>
                  <a:lnTo>
                    <a:pt x="278" y="199"/>
                  </a:lnTo>
                  <a:lnTo>
                    <a:pt x="179" y="318"/>
                  </a:lnTo>
                  <a:lnTo>
                    <a:pt x="100" y="476"/>
                  </a:lnTo>
                  <a:lnTo>
                    <a:pt x="40" y="634"/>
                  </a:lnTo>
                  <a:lnTo>
                    <a:pt x="21" y="812"/>
                  </a:lnTo>
                  <a:lnTo>
                    <a:pt x="1" y="970"/>
                  </a:lnTo>
                  <a:lnTo>
                    <a:pt x="1" y="1050"/>
                  </a:lnTo>
                  <a:lnTo>
                    <a:pt x="21" y="1109"/>
                  </a:lnTo>
                  <a:lnTo>
                    <a:pt x="100" y="1247"/>
                  </a:lnTo>
                  <a:lnTo>
                    <a:pt x="199" y="1366"/>
                  </a:lnTo>
                  <a:lnTo>
                    <a:pt x="317" y="1445"/>
                  </a:lnTo>
                  <a:lnTo>
                    <a:pt x="456" y="1485"/>
                  </a:lnTo>
                  <a:lnTo>
                    <a:pt x="594" y="1485"/>
                  </a:lnTo>
                  <a:lnTo>
                    <a:pt x="673" y="1465"/>
                  </a:lnTo>
                  <a:lnTo>
                    <a:pt x="733" y="1425"/>
                  </a:lnTo>
                  <a:lnTo>
                    <a:pt x="792" y="1386"/>
                  </a:lnTo>
                  <a:lnTo>
                    <a:pt x="851" y="1326"/>
                  </a:lnTo>
                  <a:lnTo>
                    <a:pt x="891" y="1247"/>
                  </a:lnTo>
                  <a:lnTo>
                    <a:pt x="911" y="1168"/>
                  </a:lnTo>
                  <a:lnTo>
                    <a:pt x="931" y="1089"/>
                  </a:lnTo>
                  <a:lnTo>
                    <a:pt x="931" y="1010"/>
                  </a:lnTo>
                  <a:lnTo>
                    <a:pt x="911" y="931"/>
                  </a:lnTo>
                  <a:lnTo>
                    <a:pt x="851" y="871"/>
                  </a:lnTo>
                  <a:lnTo>
                    <a:pt x="792" y="832"/>
                  </a:lnTo>
                  <a:lnTo>
                    <a:pt x="713" y="812"/>
                  </a:lnTo>
                  <a:lnTo>
                    <a:pt x="614" y="812"/>
                  </a:lnTo>
                  <a:lnTo>
                    <a:pt x="555" y="852"/>
                  </a:lnTo>
                  <a:lnTo>
                    <a:pt x="515" y="871"/>
                  </a:lnTo>
                  <a:lnTo>
                    <a:pt x="515" y="891"/>
                  </a:lnTo>
                  <a:lnTo>
                    <a:pt x="495" y="931"/>
                  </a:lnTo>
                  <a:lnTo>
                    <a:pt x="515" y="990"/>
                  </a:lnTo>
                  <a:lnTo>
                    <a:pt x="575" y="990"/>
                  </a:lnTo>
                  <a:lnTo>
                    <a:pt x="614" y="970"/>
                  </a:lnTo>
                  <a:lnTo>
                    <a:pt x="634" y="951"/>
                  </a:lnTo>
                  <a:lnTo>
                    <a:pt x="693" y="911"/>
                  </a:lnTo>
                  <a:lnTo>
                    <a:pt x="733" y="891"/>
                  </a:lnTo>
                  <a:lnTo>
                    <a:pt x="772" y="931"/>
                  </a:lnTo>
                  <a:lnTo>
                    <a:pt x="812" y="1010"/>
                  </a:lnTo>
                  <a:lnTo>
                    <a:pt x="832" y="1069"/>
                  </a:lnTo>
                  <a:lnTo>
                    <a:pt x="812" y="1148"/>
                  </a:lnTo>
                  <a:lnTo>
                    <a:pt x="772" y="1287"/>
                  </a:lnTo>
                  <a:lnTo>
                    <a:pt x="753" y="1346"/>
                  </a:lnTo>
                  <a:lnTo>
                    <a:pt x="693" y="1406"/>
                  </a:lnTo>
                  <a:lnTo>
                    <a:pt x="654" y="1445"/>
                  </a:lnTo>
                  <a:lnTo>
                    <a:pt x="614" y="1465"/>
                  </a:lnTo>
                  <a:lnTo>
                    <a:pt x="515" y="1465"/>
                  </a:lnTo>
                  <a:lnTo>
                    <a:pt x="416" y="1425"/>
                  </a:lnTo>
                  <a:lnTo>
                    <a:pt x="317" y="1346"/>
                  </a:lnTo>
                  <a:lnTo>
                    <a:pt x="238" y="1267"/>
                  </a:lnTo>
                  <a:lnTo>
                    <a:pt x="179" y="1168"/>
                  </a:lnTo>
                  <a:lnTo>
                    <a:pt x="139" y="1089"/>
                  </a:lnTo>
                  <a:lnTo>
                    <a:pt x="119" y="990"/>
                  </a:lnTo>
                  <a:lnTo>
                    <a:pt x="100" y="891"/>
                  </a:lnTo>
                  <a:lnTo>
                    <a:pt x="119" y="773"/>
                  </a:lnTo>
                  <a:lnTo>
                    <a:pt x="139" y="654"/>
                  </a:lnTo>
                  <a:lnTo>
                    <a:pt x="218" y="436"/>
                  </a:lnTo>
                  <a:lnTo>
                    <a:pt x="317" y="258"/>
                  </a:lnTo>
                  <a:lnTo>
                    <a:pt x="377" y="179"/>
                  </a:lnTo>
                  <a:lnTo>
                    <a:pt x="436" y="120"/>
                  </a:lnTo>
                  <a:lnTo>
                    <a:pt x="495" y="80"/>
                  </a:lnTo>
                  <a:lnTo>
                    <a:pt x="555" y="60"/>
                  </a:lnTo>
                  <a:lnTo>
                    <a:pt x="614" y="41"/>
                  </a:lnTo>
                  <a:lnTo>
                    <a:pt x="693" y="41"/>
                  </a:lnTo>
                  <a:lnTo>
                    <a:pt x="812" y="80"/>
                  </a:lnTo>
                  <a:lnTo>
                    <a:pt x="950" y="139"/>
                  </a:lnTo>
                  <a:lnTo>
                    <a:pt x="1069" y="238"/>
                  </a:lnTo>
                  <a:lnTo>
                    <a:pt x="1168" y="337"/>
                  </a:lnTo>
                  <a:lnTo>
                    <a:pt x="1247" y="456"/>
                  </a:lnTo>
                  <a:lnTo>
                    <a:pt x="1386" y="654"/>
                  </a:lnTo>
                  <a:lnTo>
                    <a:pt x="1485" y="891"/>
                  </a:lnTo>
                  <a:lnTo>
                    <a:pt x="1544" y="1148"/>
                  </a:lnTo>
                  <a:lnTo>
                    <a:pt x="1564" y="1267"/>
                  </a:lnTo>
                  <a:lnTo>
                    <a:pt x="1583" y="1386"/>
                  </a:lnTo>
                  <a:lnTo>
                    <a:pt x="1663" y="1386"/>
                  </a:lnTo>
                  <a:lnTo>
                    <a:pt x="1682" y="1366"/>
                  </a:lnTo>
                  <a:lnTo>
                    <a:pt x="1663" y="1148"/>
                  </a:lnTo>
                  <a:lnTo>
                    <a:pt x="1623" y="931"/>
                  </a:lnTo>
                  <a:lnTo>
                    <a:pt x="1544" y="713"/>
                  </a:lnTo>
                  <a:lnTo>
                    <a:pt x="1425" y="496"/>
                  </a:lnTo>
                  <a:lnTo>
                    <a:pt x="1287" y="298"/>
                  </a:lnTo>
                  <a:lnTo>
                    <a:pt x="1208" y="219"/>
                  </a:lnTo>
                  <a:lnTo>
                    <a:pt x="1128" y="159"/>
                  </a:lnTo>
                  <a:lnTo>
                    <a:pt x="1030" y="100"/>
                  </a:lnTo>
                  <a:lnTo>
                    <a:pt x="931" y="41"/>
                  </a:lnTo>
                  <a:lnTo>
                    <a:pt x="832" y="21"/>
                  </a:lnTo>
                  <a:lnTo>
                    <a:pt x="713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9"/>
            <p:cNvSpPr/>
            <p:nvPr/>
          </p:nvSpPr>
          <p:spPr>
            <a:xfrm>
              <a:off x="3544650" y="4692425"/>
              <a:ext cx="46500" cy="47025"/>
            </a:xfrm>
            <a:custGeom>
              <a:avLst/>
              <a:gdLst/>
              <a:ahLst/>
              <a:cxnLst/>
              <a:rect l="l" t="t" r="r" b="b"/>
              <a:pathLst>
                <a:path w="1860" h="1881" extrusionOk="0">
                  <a:moveTo>
                    <a:pt x="1326" y="1"/>
                  </a:moveTo>
                  <a:lnTo>
                    <a:pt x="1246" y="21"/>
                  </a:lnTo>
                  <a:lnTo>
                    <a:pt x="1068" y="100"/>
                  </a:lnTo>
                  <a:lnTo>
                    <a:pt x="910" y="199"/>
                  </a:lnTo>
                  <a:lnTo>
                    <a:pt x="772" y="337"/>
                  </a:lnTo>
                  <a:lnTo>
                    <a:pt x="732" y="416"/>
                  </a:lnTo>
                  <a:lnTo>
                    <a:pt x="692" y="495"/>
                  </a:lnTo>
                  <a:lnTo>
                    <a:pt x="673" y="575"/>
                  </a:lnTo>
                  <a:lnTo>
                    <a:pt x="653" y="654"/>
                  </a:lnTo>
                  <a:lnTo>
                    <a:pt x="669" y="717"/>
                  </a:lnTo>
                  <a:lnTo>
                    <a:pt x="653" y="713"/>
                  </a:lnTo>
                  <a:lnTo>
                    <a:pt x="495" y="713"/>
                  </a:lnTo>
                  <a:lnTo>
                    <a:pt x="336" y="733"/>
                  </a:lnTo>
                  <a:lnTo>
                    <a:pt x="257" y="772"/>
                  </a:lnTo>
                  <a:lnTo>
                    <a:pt x="198" y="812"/>
                  </a:lnTo>
                  <a:lnTo>
                    <a:pt x="139" y="871"/>
                  </a:lnTo>
                  <a:lnTo>
                    <a:pt x="99" y="931"/>
                  </a:lnTo>
                  <a:lnTo>
                    <a:pt x="59" y="1010"/>
                  </a:lnTo>
                  <a:lnTo>
                    <a:pt x="20" y="1089"/>
                  </a:lnTo>
                  <a:lnTo>
                    <a:pt x="20" y="1188"/>
                  </a:lnTo>
                  <a:lnTo>
                    <a:pt x="0" y="1287"/>
                  </a:lnTo>
                  <a:lnTo>
                    <a:pt x="20" y="1386"/>
                  </a:lnTo>
                  <a:lnTo>
                    <a:pt x="40" y="1485"/>
                  </a:lnTo>
                  <a:lnTo>
                    <a:pt x="79" y="1584"/>
                  </a:lnTo>
                  <a:lnTo>
                    <a:pt x="139" y="1663"/>
                  </a:lnTo>
                  <a:lnTo>
                    <a:pt x="198" y="1722"/>
                  </a:lnTo>
                  <a:lnTo>
                    <a:pt x="257" y="1781"/>
                  </a:lnTo>
                  <a:lnTo>
                    <a:pt x="336" y="1821"/>
                  </a:lnTo>
                  <a:lnTo>
                    <a:pt x="435" y="1861"/>
                  </a:lnTo>
                  <a:lnTo>
                    <a:pt x="514" y="1880"/>
                  </a:lnTo>
                  <a:lnTo>
                    <a:pt x="712" y="1880"/>
                  </a:lnTo>
                  <a:lnTo>
                    <a:pt x="791" y="1861"/>
                  </a:lnTo>
                  <a:lnTo>
                    <a:pt x="890" y="1841"/>
                  </a:lnTo>
                  <a:lnTo>
                    <a:pt x="969" y="1801"/>
                  </a:lnTo>
                  <a:lnTo>
                    <a:pt x="1068" y="1742"/>
                  </a:lnTo>
                  <a:lnTo>
                    <a:pt x="1128" y="1683"/>
                  </a:lnTo>
                  <a:lnTo>
                    <a:pt x="1207" y="1603"/>
                  </a:lnTo>
                  <a:lnTo>
                    <a:pt x="1266" y="1504"/>
                  </a:lnTo>
                  <a:lnTo>
                    <a:pt x="1306" y="1425"/>
                  </a:lnTo>
                  <a:lnTo>
                    <a:pt x="1306" y="1346"/>
                  </a:lnTo>
                  <a:lnTo>
                    <a:pt x="1306" y="1267"/>
                  </a:lnTo>
                  <a:lnTo>
                    <a:pt x="1266" y="1208"/>
                  </a:lnTo>
                  <a:lnTo>
                    <a:pt x="1227" y="1148"/>
                  </a:lnTo>
                  <a:lnTo>
                    <a:pt x="1187" y="1089"/>
                  </a:lnTo>
                  <a:lnTo>
                    <a:pt x="1128" y="1049"/>
                  </a:lnTo>
                  <a:lnTo>
                    <a:pt x="1049" y="1030"/>
                  </a:lnTo>
                  <a:lnTo>
                    <a:pt x="910" y="1030"/>
                  </a:lnTo>
                  <a:lnTo>
                    <a:pt x="831" y="1049"/>
                  </a:lnTo>
                  <a:lnTo>
                    <a:pt x="752" y="1109"/>
                  </a:lnTo>
                  <a:lnTo>
                    <a:pt x="673" y="1168"/>
                  </a:lnTo>
                  <a:lnTo>
                    <a:pt x="613" y="1247"/>
                  </a:lnTo>
                  <a:lnTo>
                    <a:pt x="594" y="1287"/>
                  </a:lnTo>
                  <a:lnTo>
                    <a:pt x="594" y="1326"/>
                  </a:lnTo>
                  <a:lnTo>
                    <a:pt x="633" y="1386"/>
                  </a:lnTo>
                  <a:lnTo>
                    <a:pt x="692" y="1425"/>
                  </a:lnTo>
                  <a:lnTo>
                    <a:pt x="772" y="1445"/>
                  </a:lnTo>
                  <a:lnTo>
                    <a:pt x="950" y="1445"/>
                  </a:lnTo>
                  <a:lnTo>
                    <a:pt x="989" y="1386"/>
                  </a:lnTo>
                  <a:lnTo>
                    <a:pt x="1009" y="1366"/>
                  </a:lnTo>
                  <a:lnTo>
                    <a:pt x="1009" y="1326"/>
                  </a:lnTo>
                  <a:lnTo>
                    <a:pt x="910" y="1326"/>
                  </a:lnTo>
                  <a:lnTo>
                    <a:pt x="890" y="1346"/>
                  </a:lnTo>
                  <a:lnTo>
                    <a:pt x="890" y="1386"/>
                  </a:lnTo>
                  <a:lnTo>
                    <a:pt x="871" y="1406"/>
                  </a:lnTo>
                  <a:lnTo>
                    <a:pt x="811" y="1386"/>
                  </a:lnTo>
                  <a:lnTo>
                    <a:pt x="752" y="1346"/>
                  </a:lnTo>
                  <a:lnTo>
                    <a:pt x="712" y="1307"/>
                  </a:lnTo>
                  <a:lnTo>
                    <a:pt x="712" y="1267"/>
                  </a:lnTo>
                  <a:lnTo>
                    <a:pt x="712" y="1227"/>
                  </a:lnTo>
                  <a:lnTo>
                    <a:pt x="712" y="1208"/>
                  </a:lnTo>
                  <a:lnTo>
                    <a:pt x="752" y="1188"/>
                  </a:lnTo>
                  <a:lnTo>
                    <a:pt x="811" y="1148"/>
                  </a:lnTo>
                  <a:lnTo>
                    <a:pt x="890" y="1148"/>
                  </a:lnTo>
                  <a:lnTo>
                    <a:pt x="1068" y="1168"/>
                  </a:lnTo>
                  <a:lnTo>
                    <a:pt x="1147" y="1188"/>
                  </a:lnTo>
                  <a:lnTo>
                    <a:pt x="1187" y="1208"/>
                  </a:lnTo>
                  <a:lnTo>
                    <a:pt x="1207" y="1287"/>
                  </a:lnTo>
                  <a:lnTo>
                    <a:pt x="1207" y="1346"/>
                  </a:lnTo>
                  <a:lnTo>
                    <a:pt x="1207" y="1406"/>
                  </a:lnTo>
                  <a:lnTo>
                    <a:pt x="1187" y="1465"/>
                  </a:lnTo>
                  <a:lnTo>
                    <a:pt x="1108" y="1584"/>
                  </a:lnTo>
                  <a:lnTo>
                    <a:pt x="1029" y="1683"/>
                  </a:lnTo>
                  <a:lnTo>
                    <a:pt x="950" y="1781"/>
                  </a:lnTo>
                  <a:lnTo>
                    <a:pt x="851" y="1841"/>
                  </a:lnTo>
                  <a:lnTo>
                    <a:pt x="772" y="1861"/>
                  </a:lnTo>
                  <a:lnTo>
                    <a:pt x="673" y="1861"/>
                  </a:lnTo>
                  <a:lnTo>
                    <a:pt x="574" y="1841"/>
                  </a:lnTo>
                  <a:lnTo>
                    <a:pt x="495" y="1801"/>
                  </a:lnTo>
                  <a:lnTo>
                    <a:pt x="336" y="1702"/>
                  </a:lnTo>
                  <a:lnTo>
                    <a:pt x="277" y="1643"/>
                  </a:lnTo>
                  <a:lnTo>
                    <a:pt x="237" y="1584"/>
                  </a:lnTo>
                  <a:lnTo>
                    <a:pt x="158" y="1465"/>
                  </a:lnTo>
                  <a:lnTo>
                    <a:pt x="139" y="1307"/>
                  </a:lnTo>
                  <a:lnTo>
                    <a:pt x="119" y="1168"/>
                  </a:lnTo>
                  <a:lnTo>
                    <a:pt x="139" y="1030"/>
                  </a:lnTo>
                  <a:lnTo>
                    <a:pt x="198" y="931"/>
                  </a:lnTo>
                  <a:lnTo>
                    <a:pt x="277" y="852"/>
                  </a:lnTo>
                  <a:lnTo>
                    <a:pt x="396" y="812"/>
                  </a:lnTo>
                  <a:lnTo>
                    <a:pt x="514" y="792"/>
                  </a:lnTo>
                  <a:lnTo>
                    <a:pt x="633" y="812"/>
                  </a:lnTo>
                  <a:lnTo>
                    <a:pt x="752" y="852"/>
                  </a:lnTo>
                  <a:lnTo>
                    <a:pt x="772" y="871"/>
                  </a:lnTo>
                  <a:lnTo>
                    <a:pt x="851" y="931"/>
                  </a:lnTo>
                  <a:lnTo>
                    <a:pt x="930" y="931"/>
                  </a:lnTo>
                  <a:lnTo>
                    <a:pt x="950" y="911"/>
                  </a:lnTo>
                  <a:lnTo>
                    <a:pt x="950" y="891"/>
                  </a:lnTo>
                  <a:lnTo>
                    <a:pt x="890" y="832"/>
                  </a:lnTo>
                  <a:lnTo>
                    <a:pt x="845" y="798"/>
                  </a:lnTo>
                  <a:lnTo>
                    <a:pt x="811" y="753"/>
                  </a:lnTo>
                  <a:lnTo>
                    <a:pt x="791" y="654"/>
                  </a:lnTo>
                  <a:lnTo>
                    <a:pt x="791" y="555"/>
                  </a:lnTo>
                  <a:lnTo>
                    <a:pt x="811" y="456"/>
                  </a:lnTo>
                  <a:lnTo>
                    <a:pt x="871" y="377"/>
                  </a:lnTo>
                  <a:lnTo>
                    <a:pt x="930" y="278"/>
                  </a:lnTo>
                  <a:lnTo>
                    <a:pt x="1009" y="219"/>
                  </a:lnTo>
                  <a:lnTo>
                    <a:pt x="1108" y="139"/>
                  </a:lnTo>
                  <a:lnTo>
                    <a:pt x="1207" y="100"/>
                  </a:lnTo>
                  <a:lnTo>
                    <a:pt x="1306" y="80"/>
                  </a:lnTo>
                  <a:lnTo>
                    <a:pt x="1405" y="80"/>
                  </a:lnTo>
                  <a:lnTo>
                    <a:pt x="1504" y="120"/>
                  </a:lnTo>
                  <a:lnTo>
                    <a:pt x="1583" y="179"/>
                  </a:lnTo>
                  <a:lnTo>
                    <a:pt x="1662" y="278"/>
                  </a:lnTo>
                  <a:lnTo>
                    <a:pt x="1721" y="436"/>
                  </a:lnTo>
                  <a:lnTo>
                    <a:pt x="1741" y="515"/>
                  </a:lnTo>
                  <a:lnTo>
                    <a:pt x="1741" y="594"/>
                  </a:lnTo>
                  <a:lnTo>
                    <a:pt x="1721" y="753"/>
                  </a:lnTo>
                  <a:lnTo>
                    <a:pt x="1682" y="832"/>
                  </a:lnTo>
                  <a:lnTo>
                    <a:pt x="1622" y="871"/>
                  </a:lnTo>
                  <a:lnTo>
                    <a:pt x="1563" y="891"/>
                  </a:lnTo>
                  <a:lnTo>
                    <a:pt x="1484" y="911"/>
                  </a:lnTo>
                  <a:lnTo>
                    <a:pt x="1424" y="891"/>
                  </a:lnTo>
                  <a:lnTo>
                    <a:pt x="1345" y="852"/>
                  </a:lnTo>
                  <a:lnTo>
                    <a:pt x="1306" y="812"/>
                  </a:lnTo>
                  <a:lnTo>
                    <a:pt x="1246" y="753"/>
                  </a:lnTo>
                  <a:lnTo>
                    <a:pt x="1227" y="693"/>
                  </a:lnTo>
                  <a:lnTo>
                    <a:pt x="1227" y="634"/>
                  </a:lnTo>
                  <a:lnTo>
                    <a:pt x="1246" y="495"/>
                  </a:lnTo>
                  <a:lnTo>
                    <a:pt x="1365" y="416"/>
                  </a:lnTo>
                  <a:lnTo>
                    <a:pt x="1464" y="377"/>
                  </a:lnTo>
                  <a:lnTo>
                    <a:pt x="1504" y="377"/>
                  </a:lnTo>
                  <a:lnTo>
                    <a:pt x="1543" y="397"/>
                  </a:lnTo>
                  <a:lnTo>
                    <a:pt x="1583" y="476"/>
                  </a:lnTo>
                  <a:lnTo>
                    <a:pt x="1583" y="515"/>
                  </a:lnTo>
                  <a:lnTo>
                    <a:pt x="1583" y="555"/>
                  </a:lnTo>
                  <a:lnTo>
                    <a:pt x="1563" y="575"/>
                  </a:lnTo>
                  <a:lnTo>
                    <a:pt x="1523" y="614"/>
                  </a:lnTo>
                  <a:lnTo>
                    <a:pt x="1464" y="634"/>
                  </a:lnTo>
                  <a:lnTo>
                    <a:pt x="1464" y="654"/>
                  </a:lnTo>
                  <a:lnTo>
                    <a:pt x="1484" y="654"/>
                  </a:lnTo>
                  <a:lnTo>
                    <a:pt x="1603" y="634"/>
                  </a:lnTo>
                  <a:lnTo>
                    <a:pt x="1662" y="594"/>
                  </a:lnTo>
                  <a:lnTo>
                    <a:pt x="1682" y="515"/>
                  </a:lnTo>
                  <a:lnTo>
                    <a:pt x="1682" y="456"/>
                  </a:lnTo>
                  <a:lnTo>
                    <a:pt x="1642" y="397"/>
                  </a:lnTo>
                  <a:lnTo>
                    <a:pt x="1563" y="337"/>
                  </a:lnTo>
                  <a:lnTo>
                    <a:pt x="1484" y="317"/>
                  </a:lnTo>
                  <a:lnTo>
                    <a:pt x="1365" y="337"/>
                  </a:lnTo>
                  <a:lnTo>
                    <a:pt x="1306" y="357"/>
                  </a:lnTo>
                  <a:lnTo>
                    <a:pt x="1246" y="397"/>
                  </a:lnTo>
                  <a:lnTo>
                    <a:pt x="1187" y="456"/>
                  </a:lnTo>
                  <a:lnTo>
                    <a:pt x="1167" y="515"/>
                  </a:lnTo>
                  <a:lnTo>
                    <a:pt x="1128" y="614"/>
                  </a:lnTo>
                  <a:lnTo>
                    <a:pt x="1128" y="733"/>
                  </a:lnTo>
                  <a:lnTo>
                    <a:pt x="1187" y="852"/>
                  </a:lnTo>
                  <a:lnTo>
                    <a:pt x="1227" y="891"/>
                  </a:lnTo>
                  <a:lnTo>
                    <a:pt x="1266" y="931"/>
                  </a:lnTo>
                  <a:lnTo>
                    <a:pt x="1326" y="951"/>
                  </a:lnTo>
                  <a:lnTo>
                    <a:pt x="1385" y="970"/>
                  </a:lnTo>
                  <a:lnTo>
                    <a:pt x="1523" y="970"/>
                  </a:lnTo>
                  <a:lnTo>
                    <a:pt x="1622" y="931"/>
                  </a:lnTo>
                  <a:lnTo>
                    <a:pt x="1701" y="891"/>
                  </a:lnTo>
                  <a:lnTo>
                    <a:pt x="1761" y="832"/>
                  </a:lnTo>
                  <a:lnTo>
                    <a:pt x="1800" y="772"/>
                  </a:lnTo>
                  <a:lnTo>
                    <a:pt x="1820" y="693"/>
                  </a:lnTo>
                  <a:lnTo>
                    <a:pt x="1840" y="614"/>
                  </a:lnTo>
                  <a:lnTo>
                    <a:pt x="1860" y="535"/>
                  </a:lnTo>
                  <a:lnTo>
                    <a:pt x="1840" y="456"/>
                  </a:lnTo>
                  <a:lnTo>
                    <a:pt x="1800" y="298"/>
                  </a:lnTo>
                  <a:lnTo>
                    <a:pt x="1761" y="219"/>
                  </a:lnTo>
                  <a:lnTo>
                    <a:pt x="1701" y="159"/>
                  </a:lnTo>
                  <a:lnTo>
                    <a:pt x="1642" y="100"/>
                  </a:lnTo>
                  <a:lnTo>
                    <a:pt x="1583" y="60"/>
                  </a:lnTo>
                  <a:lnTo>
                    <a:pt x="1504" y="21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9"/>
            <p:cNvSpPr/>
            <p:nvPr/>
          </p:nvSpPr>
          <p:spPr>
            <a:xfrm>
              <a:off x="3947725" y="4420400"/>
              <a:ext cx="151875" cy="366025"/>
            </a:xfrm>
            <a:custGeom>
              <a:avLst/>
              <a:gdLst/>
              <a:ahLst/>
              <a:cxnLst/>
              <a:rect l="l" t="t" r="r" b="b"/>
              <a:pathLst>
                <a:path w="6075" h="14641" extrusionOk="0">
                  <a:moveTo>
                    <a:pt x="1663" y="1"/>
                  </a:moveTo>
                  <a:lnTo>
                    <a:pt x="1524" y="21"/>
                  </a:lnTo>
                  <a:lnTo>
                    <a:pt x="1386" y="40"/>
                  </a:lnTo>
                  <a:lnTo>
                    <a:pt x="1267" y="100"/>
                  </a:lnTo>
                  <a:lnTo>
                    <a:pt x="1208" y="179"/>
                  </a:lnTo>
                  <a:lnTo>
                    <a:pt x="990" y="555"/>
                  </a:lnTo>
                  <a:lnTo>
                    <a:pt x="772" y="950"/>
                  </a:lnTo>
                  <a:lnTo>
                    <a:pt x="594" y="1326"/>
                  </a:lnTo>
                  <a:lnTo>
                    <a:pt x="436" y="1722"/>
                  </a:lnTo>
                  <a:lnTo>
                    <a:pt x="298" y="2118"/>
                  </a:lnTo>
                  <a:lnTo>
                    <a:pt x="199" y="2513"/>
                  </a:lnTo>
                  <a:lnTo>
                    <a:pt x="100" y="2909"/>
                  </a:lnTo>
                  <a:lnTo>
                    <a:pt x="40" y="3305"/>
                  </a:lnTo>
                  <a:lnTo>
                    <a:pt x="1" y="3700"/>
                  </a:lnTo>
                  <a:lnTo>
                    <a:pt x="1" y="4096"/>
                  </a:lnTo>
                  <a:lnTo>
                    <a:pt x="21" y="4512"/>
                  </a:lnTo>
                  <a:lnTo>
                    <a:pt x="60" y="4907"/>
                  </a:lnTo>
                  <a:lnTo>
                    <a:pt x="139" y="5323"/>
                  </a:lnTo>
                  <a:lnTo>
                    <a:pt x="258" y="5738"/>
                  </a:lnTo>
                  <a:lnTo>
                    <a:pt x="396" y="6134"/>
                  </a:lnTo>
                  <a:lnTo>
                    <a:pt x="575" y="6549"/>
                  </a:lnTo>
                  <a:lnTo>
                    <a:pt x="673" y="6747"/>
                  </a:lnTo>
                  <a:lnTo>
                    <a:pt x="812" y="6945"/>
                  </a:lnTo>
                  <a:lnTo>
                    <a:pt x="990" y="7163"/>
                  </a:lnTo>
                  <a:lnTo>
                    <a:pt x="1188" y="7380"/>
                  </a:lnTo>
                  <a:lnTo>
                    <a:pt x="1663" y="7835"/>
                  </a:lnTo>
                  <a:lnTo>
                    <a:pt x="2197" y="8290"/>
                  </a:lnTo>
                  <a:lnTo>
                    <a:pt x="3364" y="9279"/>
                  </a:lnTo>
                  <a:lnTo>
                    <a:pt x="3938" y="9774"/>
                  </a:lnTo>
                  <a:lnTo>
                    <a:pt x="4195" y="10031"/>
                  </a:lnTo>
                  <a:lnTo>
                    <a:pt x="4452" y="10308"/>
                  </a:lnTo>
                  <a:lnTo>
                    <a:pt x="4690" y="10565"/>
                  </a:lnTo>
                  <a:lnTo>
                    <a:pt x="4887" y="10823"/>
                  </a:lnTo>
                  <a:lnTo>
                    <a:pt x="5065" y="11080"/>
                  </a:lnTo>
                  <a:lnTo>
                    <a:pt x="5224" y="11337"/>
                  </a:lnTo>
                  <a:lnTo>
                    <a:pt x="5342" y="11594"/>
                  </a:lnTo>
                  <a:lnTo>
                    <a:pt x="5422" y="11851"/>
                  </a:lnTo>
                  <a:lnTo>
                    <a:pt x="5461" y="12108"/>
                  </a:lnTo>
                  <a:lnTo>
                    <a:pt x="5461" y="12366"/>
                  </a:lnTo>
                  <a:lnTo>
                    <a:pt x="5441" y="12504"/>
                  </a:lnTo>
                  <a:lnTo>
                    <a:pt x="5402" y="12623"/>
                  </a:lnTo>
                  <a:lnTo>
                    <a:pt x="5362" y="12742"/>
                  </a:lnTo>
                  <a:lnTo>
                    <a:pt x="5303" y="12880"/>
                  </a:lnTo>
                  <a:lnTo>
                    <a:pt x="5224" y="12999"/>
                  </a:lnTo>
                  <a:lnTo>
                    <a:pt x="5145" y="13117"/>
                  </a:lnTo>
                  <a:lnTo>
                    <a:pt x="5046" y="13236"/>
                  </a:lnTo>
                  <a:lnTo>
                    <a:pt x="4927" y="13375"/>
                  </a:lnTo>
                  <a:lnTo>
                    <a:pt x="4630" y="13612"/>
                  </a:lnTo>
                  <a:lnTo>
                    <a:pt x="4294" y="13849"/>
                  </a:lnTo>
                  <a:lnTo>
                    <a:pt x="3878" y="14087"/>
                  </a:lnTo>
                  <a:lnTo>
                    <a:pt x="3384" y="14304"/>
                  </a:lnTo>
                  <a:lnTo>
                    <a:pt x="3245" y="14384"/>
                  </a:lnTo>
                  <a:lnTo>
                    <a:pt x="3206" y="14423"/>
                  </a:lnTo>
                  <a:lnTo>
                    <a:pt x="3166" y="14463"/>
                  </a:lnTo>
                  <a:lnTo>
                    <a:pt x="3166" y="14483"/>
                  </a:lnTo>
                  <a:lnTo>
                    <a:pt x="3166" y="14522"/>
                  </a:lnTo>
                  <a:lnTo>
                    <a:pt x="3226" y="14581"/>
                  </a:lnTo>
                  <a:lnTo>
                    <a:pt x="3305" y="14621"/>
                  </a:lnTo>
                  <a:lnTo>
                    <a:pt x="3423" y="14641"/>
                  </a:lnTo>
                  <a:lnTo>
                    <a:pt x="3542" y="14641"/>
                  </a:lnTo>
                  <a:lnTo>
                    <a:pt x="3681" y="14601"/>
                  </a:lnTo>
                  <a:lnTo>
                    <a:pt x="3977" y="14463"/>
                  </a:lnTo>
                  <a:lnTo>
                    <a:pt x="4274" y="14285"/>
                  </a:lnTo>
                  <a:lnTo>
                    <a:pt x="4551" y="14107"/>
                  </a:lnTo>
                  <a:lnTo>
                    <a:pt x="4828" y="13889"/>
                  </a:lnTo>
                  <a:lnTo>
                    <a:pt x="5105" y="13671"/>
                  </a:lnTo>
                  <a:lnTo>
                    <a:pt x="5342" y="13434"/>
                  </a:lnTo>
                  <a:lnTo>
                    <a:pt x="5540" y="13157"/>
                  </a:lnTo>
                  <a:lnTo>
                    <a:pt x="5738" y="12880"/>
                  </a:lnTo>
                  <a:lnTo>
                    <a:pt x="5877" y="12603"/>
                  </a:lnTo>
                  <a:lnTo>
                    <a:pt x="5995" y="12306"/>
                  </a:lnTo>
                  <a:lnTo>
                    <a:pt x="6015" y="12148"/>
                  </a:lnTo>
                  <a:lnTo>
                    <a:pt x="6055" y="11990"/>
                  </a:lnTo>
                  <a:lnTo>
                    <a:pt x="6055" y="11832"/>
                  </a:lnTo>
                  <a:lnTo>
                    <a:pt x="6074" y="11673"/>
                  </a:lnTo>
                  <a:lnTo>
                    <a:pt x="6055" y="11495"/>
                  </a:lnTo>
                  <a:lnTo>
                    <a:pt x="6015" y="11337"/>
                  </a:lnTo>
                  <a:lnTo>
                    <a:pt x="5975" y="11179"/>
                  </a:lnTo>
                  <a:lnTo>
                    <a:pt x="5936" y="11001"/>
                  </a:lnTo>
                  <a:lnTo>
                    <a:pt x="5857" y="10842"/>
                  </a:lnTo>
                  <a:lnTo>
                    <a:pt x="5758" y="10664"/>
                  </a:lnTo>
                  <a:lnTo>
                    <a:pt x="5659" y="10506"/>
                  </a:lnTo>
                  <a:lnTo>
                    <a:pt x="5540" y="10328"/>
                  </a:lnTo>
                  <a:lnTo>
                    <a:pt x="5323" y="10091"/>
                  </a:lnTo>
                  <a:lnTo>
                    <a:pt x="5105" y="9833"/>
                  </a:lnTo>
                  <a:lnTo>
                    <a:pt x="4650" y="9398"/>
                  </a:lnTo>
                  <a:lnTo>
                    <a:pt x="4175" y="8963"/>
                  </a:lnTo>
                  <a:lnTo>
                    <a:pt x="3681" y="8567"/>
                  </a:lnTo>
                  <a:lnTo>
                    <a:pt x="2672" y="7756"/>
                  </a:lnTo>
                  <a:lnTo>
                    <a:pt x="2177" y="7341"/>
                  </a:lnTo>
                  <a:lnTo>
                    <a:pt x="1722" y="6886"/>
                  </a:lnTo>
                  <a:lnTo>
                    <a:pt x="1564" y="6727"/>
                  </a:lnTo>
                  <a:lnTo>
                    <a:pt x="1405" y="6549"/>
                  </a:lnTo>
                  <a:lnTo>
                    <a:pt x="1287" y="6351"/>
                  </a:lnTo>
                  <a:lnTo>
                    <a:pt x="1168" y="6154"/>
                  </a:lnTo>
                  <a:lnTo>
                    <a:pt x="1049" y="5956"/>
                  </a:lnTo>
                  <a:lnTo>
                    <a:pt x="970" y="5758"/>
                  </a:lnTo>
                  <a:lnTo>
                    <a:pt x="891" y="5560"/>
                  </a:lnTo>
                  <a:lnTo>
                    <a:pt x="832" y="5342"/>
                  </a:lnTo>
                  <a:lnTo>
                    <a:pt x="772" y="5125"/>
                  </a:lnTo>
                  <a:lnTo>
                    <a:pt x="733" y="4907"/>
                  </a:lnTo>
                  <a:lnTo>
                    <a:pt x="693" y="4472"/>
                  </a:lnTo>
                  <a:lnTo>
                    <a:pt x="673" y="4017"/>
                  </a:lnTo>
                  <a:lnTo>
                    <a:pt x="713" y="3562"/>
                  </a:lnTo>
                  <a:lnTo>
                    <a:pt x="772" y="3107"/>
                  </a:lnTo>
                  <a:lnTo>
                    <a:pt x="871" y="2652"/>
                  </a:lnTo>
                  <a:lnTo>
                    <a:pt x="990" y="2197"/>
                  </a:lnTo>
                  <a:lnTo>
                    <a:pt x="1148" y="1762"/>
                  </a:lnTo>
                  <a:lnTo>
                    <a:pt x="1307" y="1346"/>
                  </a:lnTo>
                  <a:lnTo>
                    <a:pt x="1485" y="931"/>
                  </a:lnTo>
                  <a:lnTo>
                    <a:pt x="1682" y="555"/>
                  </a:lnTo>
                  <a:lnTo>
                    <a:pt x="1900" y="179"/>
                  </a:lnTo>
                  <a:lnTo>
                    <a:pt x="1920" y="139"/>
                  </a:lnTo>
                  <a:lnTo>
                    <a:pt x="1920" y="80"/>
                  </a:lnTo>
                  <a:lnTo>
                    <a:pt x="1900" y="60"/>
                  </a:lnTo>
                  <a:lnTo>
                    <a:pt x="1880" y="21"/>
                  </a:lnTo>
                  <a:lnTo>
                    <a:pt x="1781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9"/>
            <p:cNvSpPr/>
            <p:nvPr/>
          </p:nvSpPr>
          <p:spPr>
            <a:xfrm>
              <a:off x="4036275" y="4410025"/>
              <a:ext cx="133050" cy="370475"/>
            </a:xfrm>
            <a:custGeom>
              <a:avLst/>
              <a:gdLst/>
              <a:ahLst/>
              <a:cxnLst/>
              <a:rect l="l" t="t" r="r" b="b"/>
              <a:pathLst>
                <a:path w="5322" h="14819" extrusionOk="0">
                  <a:moveTo>
                    <a:pt x="1761" y="0"/>
                  </a:moveTo>
                  <a:lnTo>
                    <a:pt x="1622" y="60"/>
                  </a:lnTo>
                  <a:lnTo>
                    <a:pt x="1306" y="258"/>
                  </a:lnTo>
                  <a:lnTo>
                    <a:pt x="1029" y="475"/>
                  </a:lnTo>
                  <a:lnTo>
                    <a:pt x="791" y="713"/>
                  </a:lnTo>
                  <a:lnTo>
                    <a:pt x="574" y="970"/>
                  </a:lnTo>
                  <a:lnTo>
                    <a:pt x="416" y="1247"/>
                  </a:lnTo>
                  <a:lnTo>
                    <a:pt x="277" y="1543"/>
                  </a:lnTo>
                  <a:lnTo>
                    <a:pt x="158" y="1840"/>
                  </a:lnTo>
                  <a:lnTo>
                    <a:pt x="79" y="2157"/>
                  </a:lnTo>
                  <a:lnTo>
                    <a:pt x="40" y="2473"/>
                  </a:lnTo>
                  <a:lnTo>
                    <a:pt x="0" y="2810"/>
                  </a:lnTo>
                  <a:lnTo>
                    <a:pt x="0" y="3146"/>
                  </a:lnTo>
                  <a:lnTo>
                    <a:pt x="20" y="3502"/>
                  </a:lnTo>
                  <a:lnTo>
                    <a:pt x="40" y="3838"/>
                  </a:lnTo>
                  <a:lnTo>
                    <a:pt x="99" y="4195"/>
                  </a:lnTo>
                  <a:lnTo>
                    <a:pt x="178" y="4551"/>
                  </a:lnTo>
                  <a:lnTo>
                    <a:pt x="257" y="4887"/>
                  </a:lnTo>
                  <a:lnTo>
                    <a:pt x="376" y="5283"/>
                  </a:lnTo>
                  <a:lnTo>
                    <a:pt x="514" y="5659"/>
                  </a:lnTo>
                  <a:lnTo>
                    <a:pt x="693" y="6015"/>
                  </a:lnTo>
                  <a:lnTo>
                    <a:pt x="910" y="6351"/>
                  </a:lnTo>
                  <a:lnTo>
                    <a:pt x="1148" y="6648"/>
                  </a:lnTo>
                  <a:lnTo>
                    <a:pt x="1425" y="6944"/>
                  </a:lnTo>
                  <a:lnTo>
                    <a:pt x="1721" y="7202"/>
                  </a:lnTo>
                  <a:lnTo>
                    <a:pt x="2038" y="7459"/>
                  </a:lnTo>
                  <a:lnTo>
                    <a:pt x="2849" y="8033"/>
                  </a:lnTo>
                  <a:lnTo>
                    <a:pt x="3225" y="8329"/>
                  </a:lnTo>
                  <a:lnTo>
                    <a:pt x="3561" y="8626"/>
                  </a:lnTo>
                  <a:lnTo>
                    <a:pt x="3719" y="8784"/>
                  </a:lnTo>
                  <a:lnTo>
                    <a:pt x="3878" y="8943"/>
                  </a:lnTo>
                  <a:lnTo>
                    <a:pt x="4016" y="9121"/>
                  </a:lnTo>
                  <a:lnTo>
                    <a:pt x="4155" y="9319"/>
                  </a:lnTo>
                  <a:lnTo>
                    <a:pt x="4273" y="9516"/>
                  </a:lnTo>
                  <a:lnTo>
                    <a:pt x="4392" y="9734"/>
                  </a:lnTo>
                  <a:lnTo>
                    <a:pt x="4511" y="9971"/>
                  </a:lnTo>
                  <a:lnTo>
                    <a:pt x="4590" y="10229"/>
                  </a:lnTo>
                  <a:lnTo>
                    <a:pt x="4649" y="10387"/>
                  </a:lnTo>
                  <a:lnTo>
                    <a:pt x="4669" y="10545"/>
                  </a:lnTo>
                  <a:lnTo>
                    <a:pt x="4689" y="10842"/>
                  </a:lnTo>
                  <a:lnTo>
                    <a:pt x="4689" y="11139"/>
                  </a:lnTo>
                  <a:lnTo>
                    <a:pt x="4629" y="11435"/>
                  </a:lnTo>
                  <a:lnTo>
                    <a:pt x="4550" y="11732"/>
                  </a:lnTo>
                  <a:lnTo>
                    <a:pt x="4432" y="12029"/>
                  </a:lnTo>
                  <a:lnTo>
                    <a:pt x="4293" y="12306"/>
                  </a:lnTo>
                  <a:lnTo>
                    <a:pt x="4115" y="12603"/>
                  </a:lnTo>
                  <a:lnTo>
                    <a:pt x="3937" y="12860"/>
                  </a:lnTo>
                  <a:lnTo>
                    <a:pt x="3739" y="13137"/>
                  </a:lnTo>
                  <a:lnTo>
                    <a:pt x="3324" y="13631"/>
                  </a:lnTo>
                  <a:lnTo>
                    <a:pt x="2908" y="14106"/>
                  </a:lnTo>
                  <a:lnTo>
                    <a:pt x="2513" y="14522"/>
                  </a:lnTo>
                  <a:lnTo>
                    <a:pt x="2473" y="14581"/>
                  </a:lnTo>
                  <a:lnTo>
                    <a:pt x="2433" y="14621"/>
                  </a:lnTo>
                  <a:lnTo>
                    <a:pt x="2433" y="14680"/>
                  </a:lnTo>
                  <a:lnTo>
                    <a:pt x="2433" y="14719"/>
                  </a:lnTo>
                  <a:lnTo>
                    <a:pt x="2473" y="14759"/>
                  </a:lnTo>
                  <a:lnTo>
                    <a:pt x="2513" y="14779"/>
                  </a:lnTo>
                  <a:lnTo>
                    <a:pt x="2612" y="14818"/>
                  </a:lnTo>
                  <a:lnTo>
                    <a:pt x="2889" y="14818"/>
                  </a:lnTo>
                  <a:lnTo>
                    <a:pt x="3027" y="14779"/>
                  </a:lnTo>
                  <a:lnTo>
                    <a:pt x="3126" y="14700"/>
                  </a:lnTo>
                  <a:lnTo>
                    <a:pt x="3462" y="14344"/>
                  </a:lnTo>
                  <a:lnTo>
                    <a:pt x="3779" y="13987"/>
                  </a:lnTo>
                  <a:lnTo>
                    <a:pt x="4076" y="13612"/>
                  </a:lnTo>
                  <a:lnTo>
                    <a:pt x="4372" y="13216"/>
                  </a:lnTo>
                  <a:lnTo>
                    <a:pt x="4610" y="12840"/>
                  </a:lnTo>
                  <a:lnTo>
                    <a:pt x="4847" y="12425"/>
                  </a:lnTo>
                  <a:lnTo>
                    <a:pt x="5025" y="12029"/>
                  </a:lnTo>
                  <a:lnTo>
                    <a:pt x="5164" y="11613"/>
                  </a:lnTo>
                  <a:lnTo>
                    <a:pt x="5223" y="11416"/>
                  </a:lnTo>
                  <a:lnTo>
                    <a:pt x="5282" y="11218"/>
                  </a:lnTo>
                  <a:lnTo>
                    <a:pt x="5302" y="11000"/>
                  </a:lnTo>
                  <a:lnTo>
                    <a:pt x="5322" y="10783"/>
                  </a:lnTo>
                  <a:lnTo>
                    <a:pt x="5322" y="10585"/>
                  </a:lnTo>
                  <a:lnTo>
                    <a:pt x="5322" y="10367"/>
                  </a:lnTo>
                  <a:lnTo>
                    <a:pt x="5282" y="10169"/>
                  </a:lnTo>
                  <a:lnTo>
                    <a:pt x="5243" y="9952"/>
                  </a:lnTo>
                  <a:lnTo>
                    <a:pt x="5203" y="9734"/>
                  </a:lnTo>
                  <a:lnTo>
                    <a:pt x="5124" y="9536"/>
                  </a:lnTo>
                  <a:lnTo>
                    <a:pt x="5025" y="9319"/>
                  </a:lnTo>
                  <a:lnTo>
                    <a:pt x="4926" y="9101"/>
                  </a:lnTo>
                  <a:lnTo>
                    <a:pt x="4788" y="8903"/>
                  </a:lnTo>
                  <a:lnTo>
                    <a:pt x="4649" y="8685"/>
                  </a:lnTo>
                  <a:lnTo>
                    <a:pt x="4491" y="8488"/>
                  </a:lnTo>
                  <a:lnTo>
                    <a:pt x="4293" y="8270"/>
                  </a:lnTo>
                  <a:lnTo>
                    <a:pt x="4095" y="8052"/>
                  </a:lnTo>
                  <a:lnTo>
                    <a:pt x="3878" y="7874"/>
                  </a:lnTo>
                  <a:lnTo>
                    <a:pt x="3442" y="7518"/>
                  </a:lnTo>
                  <a:lnTo>
                    <a:pt x="2572" y="6885"/>
                  </a:lnTo>
                  <a:lnTo>
                    <a:pt x="2176" y="6549"/>
                  </a:lnTo>
                  <a:lnTo>
                    <a:pt x="1978" y="6371"/>
                  </a:lnTo>
                  <a:lnTo>
                    <a:pt x="1800" y="6173"/>
                  </a:lnTo>
                  <a:lnTo>
                    <a:pt x="1622" y="5975"/>
                  </a:lnTo>
                  <a:lnTo>
                    <a:pt x="1464" y="5738"/>
                  </a:lnTo>
                  <a:lnTo>
                    <a:pt x="1306" y="5480"/>
                  </a:lnTo>
                  <a:lnTo>
                    <a:pt x="1167" y="5203"/>
                  </a:lnTo>
                  <a:lnTo>
                    <a:pt x="1049" y="4927"/>
                  </a:lnTo>
                  <a:lnTo>
                    <a:pt x="950" y="4610"/>
                  </a:lnTo>
                  <a:lnTo>
                    <a:pt x="871" y="4293"/>
                  </a:lnTo>
                  <a:lnTo>
                    <a:pt x="791" y="3977"/>
                  </a:lnTo>
                  <a:lnTo>
                    <a:pt x="752" y="3641"/>
                  </a:lnTo>
                  <a:lnTo>
                    <a:pt x="712" y="3304"/>
                  </a:lnTo>
                  <a:lnTo>
                    <a:pt x="693" y="2948"/>
                  </a:lnTo>
                  <a:lnTo>
                    <a:pt x="712" y="2612"/>
                  </a:lnTo>
                  <a:lnTo>
                    <a:pt x="752" y="2275"/>
                  </a:lnTo>
                  <a:lnTo>
                    <a:pt x="831" y="1959"/>
                  </a:lnTo>
                  <a:lnTo>
                    <a:pt x="930" y="1662"/>
                  </a:lnTo>
                  <a:lnTo>
                    <a:pt x="1049" y="1365"/>
                  </a:lnTo>
                  <a:lnTo>
                    <a:pt x="1227" y="1088"/>
                  </a:lnTo>
                  <a:lnTo>
                    <a:pt x="1425" y="851"/>
                  </a:lnTo>
                  <a:lnTo>
                    <a:pt x="1543" y="732"/>
                  </a:lnTo>
                  <a:lnTo>
                    <a:pt x="1662" y="633"/>
                  </a:lnTo>
                  <a:lnTo>
                    <a:pt x="1800" y="535"/>
                  </a:lnTo>
                  <a:lnTo>
                    <a:pt x="1939" y="455"/>
                  </a:lnTo>
                  <a:lnTo>
                    <a:pt x="2018" y="396"/>
                  </a:lnTo>
                  <a:lnTo>
                    <a:pt x="2077" y="356"/>
                  </a:lnTo>
                  <a:lnTo>
                    <a:pt x="2117" y="297"/>
                  </a:lnTo>
                  <a:lnTo>
                    <a:pt x="2137" y="258"/>
                  </a:lnTo>
                  <a:lnTo>
                    <a:pt x="2137" y="198"/>
                  </a:lnTo>
                  <a:lnTo>
                    <a:pt x="2137" y="159"/>
                  </a:lnTo>
                  <a:lnTo>
                    <a:pt x="2097" y="79"/>
                  </a:lnTo>
                  <a:lnTo>
                    <a:pt x="1998" y="20"/>
                  </a:lnTo>
                  <a:lnTo>
                    <a:pt x="189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47AA6DC8-A11F-9AFB-5C17-7AEC49159A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8" b="4721"/>
          <a:stretch/>
        </p:blipFill>
        <p:spPr>
          <a:xfrm>
            <a:off x="214959" y="994080"/>
            <a:ext cx="8567031" cy="384336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778BB2A-7A89-FEC0-8869-3EB6CF86B2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76B77-C7E9-4009-AEE1-02471F71AEAD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61764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6" name="Google Shape;3176;p59"/>
          <p:cNvGrpSpPr/>
          <p:nvPr/>
        </p:nvGrpSpPr>
        <p:grpSpPr>
          <a:xfrm>
            <a:off x="7385050" y="3581400"/>
            <a:ext cx="1758951" cy="1606233"/>
            <a:chOff x="5214375" y="849425"/>
            <a:chExt cx="1000600" cy="1026325"/>
          </a:xfrm>
        </p:grpSpPr>
        <p:sp>
          <p:nvSpPr>
            <p:cNvPr id="3177" name="Google Shape;3177;p59"/>
            <p:cNvSpPr/>
            <p:nvPr/>
          </p:nvSpPr>
          <p:spPr>
            <a:xfrm>
              <a:off x="5264350" y="1522075"/>
              <a:ext cx="218625" cy="171150"/>
            </a:xfrm>
            <a:custGeom>
              <a:avLst/>
              <a:gdLst/>
              <a:ahLst/>
              <a:cxnLst/>
              <a:rect l="l" t="t" r="r" b="b"/>
              <a:pathLst>
                <a:path w="8745" h="6846" extrusionOk="0">
                  <a:moveTo>
                    <a:pt x="20" y="1"/>
                  </a:moveTo>
                  <a:lnTo>
                    <a:pt x="0" y="476"/>
                  </a:lnTo>
                  <a:lnTo>
                    <a:pt x="0" y="931"/>
                  </a:lnTo>
                  <a:lnTo>
                    <a:pt x="20" y="1366"/>
                  </a:lnTo>
                  <a:lnTo>
                    <a:pt x="40" y="1762"/>
                  </a:lnTo>
                  <a:lnTo>
                    <a:pt x="99" y="2533"/>
                  </a:lnTo>
                  <a:lnTo>
                    <a:pt x="218" y="3245"/>
                  </a:lnTo>
                  <a:lnTo>
                    <a:pt x="356" y="3859"/>
                  </a:lnTo>
                  <a:lnTo>
                    <a:pt x="515" y="4413"/>
                  </a:lnTo>
                  <a:lnTo>
                    <a:pt x="673" y="4907"/>
                  </a:lnTo>
                  <a:lnTo>
                    <a:pt x="871" y="5342"/>
                  </a:lnTo>
                  <a:lnTo>
                    <a:pt x="1049" y="5718"/>
                  </a:lnTo>
                  <a:lnTo>
                    <a:pt x="1227" y="6035"/>
                  </a:lnTo>
                  <a:lnTo>
                    <a:pt x="1405" y="6292"/>
                  </a:lnTo>
                  <a:lnTo>
                    <a:pt x="1563" y="6490"/>
                  </a:lnTo>
                  <a:lnTo>
                    <a:pt x="1800" y="6747"/>
                  </a:lnTo>
                  <a:lnTo>
                    <a:pt x="1880" y="6846"/>
                  </a:lnTo>
                  <a:lnTo>
                    <a:pt x="6430" y="6826"/>
                  </a:lnTo>
                  <a:lnTo>
                    <a:pt x="6687" y="6609"/>
                  </a:lnTo>
                  <a:lnTo>
                    <a:pt x="6924" y="6371"/>
                  </a:lnTo>
                  <a:lnTo>
                    <a:pt x="7142" y="6134"/>
                  </a:lnTo>
                  <a:lnTo>
                    <a:pt x="7340" y="5896"/>
                  </a:lnTo>
                  <a:lnTo>
                    <a:pt x="7518" y="5639"/>
                  </a:lnTo>
                  <a:lnTo>
                    <a:pt x="7696" y="5362"/>
                  </a:lnTo>
                  <a:lnTo>
                    <a:pt x="7834" y="5105"/>
                  </a:lnTo>
                  <a:lnTo>
                    <a:pt x="7973" y="4828"/>
                  </a:lnTo>
                  <a:lnTo>
                    <a:pt x="8092" y="4551"/>
                  </a:lnTo>
                  <a:lnTo>
                    <a:pt x="8210" y="4254"/>
                  </a:lnTo>
                  <a:lnTo>
                    <a:pt x="8388" y="3681"/>
                  </a:lnTo>
                  <a:lnTo>
                    <a:pt x="8527" y="3127"/>
                  </a:lnTo>
                  <a:lnTo>
                    <a:pt x="8626" y="2573"/>
                  </a:lnTo>
                  <a:lnTo>
                    <a:pt x="8685" y="2058"/>
                  </a:lnTo>
                  <a:lnTo>
                    <a:pt x="8725" y="1564"/>
                  </a:lnTo>
                  <a:lnTo>
                    <a:pt x="8745" y="1128"/>
                  </a:lnTo>
                  <a:lnTo>
                    <a:pt x="8745" y="753"/>
                  </a:lnTo>
                  <a:lnTo>
                    <a:pt x="8725" y="199"/>
                  </a:lnTo>
                  <a:lnTo>
                    <a:pt x="87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59"/>
            <p:cNvSpPr/>
            <p:nvPr/>
          </p:nvSpPr>
          <p:spPr>
            <a:xfrm>
              <a:off x="5461200" y="1549275"/>
              <a:ext cx="71225" cy="95975"/>
            </a:xfrm>
            <a:custGeom>
              <a:avLst/>
              <a:gdLst/>
              <a:ahLst/>
              <a:cxnLst/>
              <a:rect l="l" t="t" r="r" b="b"/>
              <a:pathLst>
                <a:path w="2849" h="3839" extrusionOk="0">
                  <a:moveTo>
                    <a:pt x="2097" y="1"/>
                  </a:moveTo>
                  <a:lnTo>
                    <a:pt x="1899" y="21"/>
                  </a:lnTo>
                  <a:lnTo>
                    <a:pt x="1682" y="80"/>
                  </a:lnTo>
                  <a:lnTo>
                    <a:pt x="1424" y="159"/>
                  </a:lnTo>
                  <a:lnTo>
                    <a:pt x="1148" y="298"/>
                  </a:lnTo>
                  <a:lnTo>
                    <a:pt x="831" y="476"/>
                  </a:lnTo>
                  <a:lnTo>
                    <a:pt x="475" y="693"/>
                  </a:lnTo>
                  <a:lnTo>
                    <a:pt x="475" y="1247"/>
                  </a:lnTo>
                  <a:lnTo>
                    <a:pt x="653" y="1109"/>
                  </a:lnTo>
                  <a:lnTo>
                    <a:pt x="831" y="970"/>
                  </a:lnTo>
                  <a:lnTo>
                    <a:pt x="1068" y="812"/>
                  </a:lnTo>
                  <a:lnTo>
                    <a:pt x="1306" y="693"/>
                  </a:lnTo>
                  <a:lnTo>
                    <a:pt x="1424" y="634"/>
                  </a:lnTo>
                  <a:lnTo>
                    <a:pt x="1543" y="614"/>
                  </a:lnTo>
                  <a:lnTo>
                    <a:pt x="1662" y="594"/>
                  </a:lnTo>
                  <a:lnTo>
                    <a:pt x="1761" y="594"/>
                  </a:lnTo>
                  <a:lnTo>
                    <a:pt x="1840" y="634"/>
                  </a:lnTo>
                  <a:lnTo>
                    <a:pt x="1919" y="693"/>
                  </a:lnTo>
                  <a:lnTo>
                    <a:pt x="1978" y="812"/>
                  </a:lnTo>
                  <a:lnTo>
                    <a:pt x="2018" y="950"/>
                  </a:lnTo>
                  <a:lnTo>
                    <a:pt x="2038" y="1148"/>
                  </a:lnTo>
                  <a:lnTo>
                    <a:pt x="2058" y="1366"/>
                  </a:lnTo>
                  <a:lnTo>
                    <a:pt x="2038" y="1603"/>
                  </a:lnTo>
                  <a:lnTo>
                    <a:pt x="1998" y="1861"/>
                  </a:lnTo>
                  <a:lnTo>
                    <a:pt x="1939" y="2098"/>
                  </a:lnTo>
                  <a:lnTo>
                    <a:pt x="1860" y="2335"/>
                  </a:lnTo>
                  <a:lnTo>
                    <a:pt x="1741" y="2573"/>
                  </a:lnTo>
                  <a:lnTo>
                    <a:pt x="1622" y="2751"/>
                  </a:lnTo>
                  <a:lnTo>
                    <a:pt x="1543" y="2850"/>
                  </a:lnTo>
                  <a:lnTo>
                    <a:pt x="1464" y="2909"/>
                  </a:lnTo>
                  <a:lnTo>
                    <a:pt x="1365" y="2968"/>
                  </a:lnTo>
                  <a:lnTo>
                    <a:pt x="1286" y="3028"/>
                  </a:lnTo>
                  <a:lnTo>
                    <a:pt x="1187" y="3067"/>
                  </a:lnTo>
                  <a:lnTo>
                    <a:pt x="1068" y="3067"/>
                  </a:lnTo>
                  <a:lnTo>
                    <a:pt x="969" y="3087"/>
                  </a:lnTo>
                  <a:lnTo>
                    <a:pt x="851" y="3067"/>
                  </a:lnTo>
                  <a:lnTo>
                    <a:pt x="712" y="3028"/>
                  </a:lnTo>
                  <a:lnTo>
                    <a:pt x="574" y="2968"/>
                  </a:lnTo>
                  <a:lnTo>
                    <a:pt x="435" y="2889"/>
                  </a:lnTo>
                  <a:lnTo>
                    <a:pt x="297" y="2790"/>
                  </a:lnTo>
                  <a:lnTo>
                    <a:pt x="0" y="3522"/>
                  </a:lnTo>
                  <a:lnTo>
                    <a:pt x="277" y="3602"/>
                  </a:lnTo>
                  <a:lnTo>
                    <a:pt x="930" y="3740"/>
                  </a:lnTo>
                  <a:lnTo>
                    <a:pt x="1306" y="3799"/>
                  </a:lnTo>
                  <a:lnTo>
                    <a:pt x="1642" y="3839"/>
                  </a:lnTo>
                  <a:lnTo>
                    <a:pt x="1919" y="3839"/>
                  </a:lnTo>
                  <a:lnTo>
                    <a:pt x="2018" y="3819"/>
                  </a:lnTo>
                  <a:lnTo>
                    <a:pt x="2097" y="3799"/>
                  </a:lnTo>
                  <a:lnTo>
                    <a:pt x="2176" y="3700"/>
                  </a:lnTo>
                  <a:lnTo>
                    <a:pt x="2275" y="3483"/>
                  </a:lnTo>
                  <a:lnTo>
                    <a:pt x="2394" y="3206"/>
                  </a:lnTo>
                  <a:lnTo>
                    <a:pt x="2513" y="2850"/>
                  </a:lnTo>
                  <a:lnTo>
                    <a:pt x="2631" y="2454"/>
                  </a:lnTo>
                  <a:lnTo>
                    <a:pt x="2730" y="2039"/>
                  </a:lnTo>
                  <a:lnTo>
                    <a:pt x="2809" y="1603"/>
                  </a:lnTo>
                  <a:lnTo>
                    <a:pt x="2849" y="1188"/>
                  </a:lnTo>
                  <a:lnTo>
                    <a:pt x="2849" y="990"/>
                  </a:lnTo>
                  <a:lnTo>
                    <a:pt x="2849" y="812"/>
                  </a:lnTo>
                  <a:lnTo>
                    <a:pt x="2809" y="634"/>
                  </a:lnTo>
                  <a:lnTo>
                    <a:pt x="2770" y="476"/>
                  </a:lnTo>
                  <a:lnTo>
                    <a:pt x="2710" y="337"/>
                  </a:lnTo>
                  <a:lnTo>
                    <a:pt x="2631" y="218"/>
                  </a:lnTo>
                  <a:lnTo>
                    <a:pt x="2532" y="120"/>
                  </a:lnTo>
                  <a:lnTo>
                    <a:pt x="2414" y="60"/>
                  </a:lnTo>
                  <a:lnTo>
                    <a:pt x="2255" y="21"/>
                  </a:lnTo>
                  <a:lnTo>
                    <a:pt x="20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59"/>
            <p:cNvSpPr/>
            <p:nvPr/>
          </p:nvSpPr>
          <p:spPr>
            <a:xfrm>
              <a:off x="5270275" y="1527025"/>
              <a:ext cx="206775" cy="64825"/>
            </a:xfrm>
            <a:custGeom>
              <a:avLst/>
              <a:gdLst/>
              <a:ahLst/>
              <a:cxnLst/>
              <a:rect l="l" t="t" r="r" b="b"/>
              <a:pathLst>
                <a:path w="8271" h="2593" extrusionOk="0">
                  <a:moveTo>
                    <a:pt x="8270" y="1"/>
                  </a:moveTo>
                  <a:lnTo>
                    <a:pt x="1" y="80"/>
                  </a:lnTo>
                  <a:lnTo>
                    <a:pt x="20" y="198"/>
                  </a:lnTo>
                  <a:lnTo>
                    <a:pt x="119" y="495"/>
                  </a:lnTo>
                  <a:lnTo>
                    <a:pt x="198" y="673"/>
                  </a:lnTo>
                  <a:lnTo>
                    <a:pt x="317" y="891"/>
                  </a:lnTo>
                  <a:lnTo>
                    <a:pt x="456" y="1128"/>
                  </a:lnTo>
                  <a:lnTo>
                    <a:pt x="634" y="1366"/>
                  </a:lnTo>
                  <a:lnTo>
                    <a:pt x="851" y="1603"/>
                  </a:lnTo>
                  <a:lnTo>
                    <a:pt x="1128" y="1821"/>
                  </a:lnTo>
                  <a:lnTo>
                    <a:pt x="1445" y="2038"/>
                  </a:lnTo>
                  <a:lnTo>
                    <a:pt x="1623" y="2137"/>
                  </a:lnTo>
                  <a:lnTo>
                    <a:pt x="1801" y="2236"/>
                  </a:lnTo>
                  <a:lnTo>
                    <a:pt x="2018" y="2315"/>
                  </a:lnTo>
                  <a:lnTo>
                    <a:pt x="2236" y="2394"/>
                  </a:lnTo>
                  <a:lnTo>
                    <a:pt x="2474" y="2454"/>
                  </a:lnTo>
                  <a:lnTo>
                    <a:pt x="2711" y="2513"/>
                  </a:lnTo>
                  <a:lnTo>
                    <a:pt x="2988" y="2553"/>
                  </a:lnTo>
                  <a:lnTo>
                    <a:pt x="3265" y="2572"/>
                  </a:lnTo>
                  <a:lnTo>
                    <a:pt x="3562" y="2592"/>
                  </a:lnTo>
                  <a:lnTo>
                    <a:pt x="4214" y="2592"/>
                  </a:lnTo>
                  <a:lnTo>
                    <a:pt x="4511" y="2553"/>
                  </a:lnTo>
                  <a:lnTo>
                    <a:pt x="4808" y="2533"/>
                  </a:lnTo>
                  <a:lnTo>
                    <a:pt x="5085" y="2474"/>
                  </a:lnTo>
                  <a:lnTo>
                    <a:pt x="5342" y="2414"/>
                  </a:lnTo>
                  <a:lnTo>
                    <a:pt x="5599" y="2335"/>
                  </a:lnTo>
                  <a:lnTo>
                    <a:pt x="5837" y="2256"/>
                  </a:lnTo>
                  <a:lnTo>
                    <a:pt x="6054" y="2177"/>
                  </a:lnTo>
                  <a:lnTo>
                    <a:pt x="6450" y="1979"/>
                  </a:lnTo>
                  <a:lnTo>
                    <a:pt x="6806" y="1761"/>
                  </a:lnTo>
                  <a:lnTo>
                    <a:pt x="7123" y="1524"/>
                  </a:lnTo>
                  <a:lnTo>
                    <a:pt x="7400" y="1287"/>
                  </a:lnTo>
                  <a:lnTo>
                    <a:pt x="7617" y="1049"/>
                  </a:lnTo>
                  <a:lnTo>
                    <a:pt x="7795" y="812"/>
                  </a:lnTo>
                  <a:lnTo>
                    <a:pt x="7954" y="594"/>
                  </a:lnTo>
                  <a:lnTo>
                    <a:pt x="8072" y="396"/>
                  </a:lnTo>
                  <a:lnTo>
                    <a:pt x="8211" y="119"/>
                  </a:lnTo>
                  <a:lnTo>
                    <a:pt x="82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59"/>
            <p:cNvSpPr/>
            <p:nvPr/>
          </p:nvSpPr>
          <p:spPr>
            <a:xfrm>
              <a:off x="5291550" y="1532950"/>
              <a:ext cx="153825" cy="49500"/>
            </a:xfrm>
            <a:custGeom>
              <a:avLst/>
              <a:gdLst/>
              <a:ahLst/>
              <a:cxnLst/>
              <a:rect l="l" t="t" r="r" b="b"/>
              <a:pathLst>
                <a:path w="6153" h="1980" extrusionOk="0">
                  <a:moveTo>
                    <a:pt x="3087" y="1"/>
                  </a:moveTo>
                  <a:lnTo>
                    <a:pt x="2453" y="21"/>
                  </a:lnTo>
                  <a:lnTo>
                    <a:pt x="1880" y="80"/>
                  </a:lnTo>
                  <a:lnTo>
                    <a:pt x="1365" y="179"/>
                  </a:lnTo>
                  <a:lnTo>
                    <a:pt x="910" y="298"/>
                  </a:lnTo>
                  <a:lnTo>
                    <a:pt x="712" y="357"/>
                  </a:lnTo>
                  <a:lnTo>
                    <a:pt x="534" y="436"/>
                  </a:lnTo>
                  <a:lnTo>
                    <a:pt x="376" y="515"/>
                  </a:lnTo>
                  <a:lnTo>
                    <a:pt x="238" y="614"/>
                  </a:lnTo>
                  <a:lnTo>
                    <a:pt x="139" y="693"/>
                  </a:lnTo>
                  <a:lnTo>
                    <a:pt x="60" y="792"/>
                  </a:lnTo>
                  <a:lnTo>
                    <a:pt x="20" y="891"/>
                  </a:lnTo>
                  <a:lnTo>
                    <a:pt x="0" y="990"/>
                  </a:lnTo>
                  <a:lnTo>
                    <a:pt x="20" y="1089"/>
                  </a:lnTo>
                  <a:lnTo>
                    <a:pt x="60" y="1188"/>
                  </a:lnTo>
                  <a:lnTo>
                    <a:pt x="139" y="1287"/>
                  </a:lnTo>
                  <a:lnTo>
                    <a:pt x="238" y="1386"/>
                  </a:lnTo>
                  <a:lnTo>
                    <a:pt x="376" y="1465"/>
                  </a:lnTo>
                  <a:lnTo>
                    <a:pt x="534" y="1544"/>
                  </a:lnTo>
                  <a:lnTo>
                    <a:pt x="712" y="1623"/>
                  </a:lnTo>
                  <a:lnTo>
                    <a:pt x="910" y="1702"/>
                  </a:lnTo>
                  <a:lnTo>
                    <a:pt x="1365" y="1821"/>
                  </a:lnTo>
                  <a:lnTo>
                    <a:pt x="1880" y="1900"/>
                  </a:lnTo>
                  <a:lnTo>
                    <a:pt x="2453" y="1960"/>
                  </a:lnTo>
                  <a:lnTo>
                    <a:pt x="3087" y="1979"/>
                  </a:lnTo>
                  <a:lnTo>
                    <a:pt x="3700" y="1960"/>
                  </a:lnTo>
                  <a:lnTo>
                    <a:pt x="4274" y="1900"/>
                  </a:lnTo>
                  <a:lnTo>
                    <a:pt x="4808" y="1821"/>
                  </a:lnTo>
                  <a:lnTo>
                    <a:pt x="5263" y="1702"/>
                  </a:lnTo>
                  <a:lnTo>
                    <a:pt x="5461" y="1623"/>
                  </a:lnTo>
                  <a:lnTo>
                    <a:pt x="5639" y="1544"/>
                  </a:lnTo>
                  <a:lnTo>
                    <a:pt x="5797" y="1465"/>
                  </a:lnTo>
                  <a:lnTo>
                    <a:pt x="5916" y="1386"/>
                  </a:lnTo>
                  <a:lnTo>
                    <a:pt x="6014" y="1287"/>
                  </a:lnTo>
                  <a:lnTo>
                    <a:pt x="6094" y="1188"/>
                  </a:lnTo>
                  <a:lnTo>
                    <a:pt x="6153" y="1089"/>
                  </a:lnTo>
                  <a:lnTo>
                    <a:pt x="6153" y="990"/>
                  </a:lnTo>
                  <a:lnTo>
                    <a:pt x="6153" y="891"/>
                  </a:lnTo>
                  <a:lnTo>
                    <a:pt x="6094" y="792"/>
                  </a:lnTo>
                  <a:lnTo>
                    <a:pt x="6014" y="693"/>
                  </a:lnTo>
                  <a:lnTo>
                    <a:pt x="5916" y="614"/>
                  </a:lnTo>
                  <a:lnTo>
                    <a:pt x="5797" y="515"/>
                  </a:lnTo>
                  <a:lnTo>
                    <a:pt x="5639" y="436"/>
                  </a:lnTo>
                  <a:lnTo>
                    <a:pt x="5461" y="357"/>
                  </a:lnTo>
                  <a:lnTo>
                    <a:pt x="5263" y="298"/>
                  </a:lnTo>
                  <a:lnTo>
                    <a:pt x="4808" y="179"/>
                  </a:lnTo>
                  <a:lnTo>
                    <a:pt x="4274" y="80"/>
                  </a:lnTo>
                  <a:lnTo>
                    <a:pt x="3700" y="21"/>
                  </a:lnTo>
                  <a:lnTo>
                    <a:pt x="30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59"/>
            <p:cNvSpPr/>
            <p:nvPr/>
          </p:nvSpPr>
          <p:spPr>
            <a:xfrm>
              <a:off x="5321725" y="1539875"/>
              <a:ext cx="110800" cy="35650"/>
            </a:xfrm>
            <a:custGeom>
              <a:avLst/>
              <a:gdLst/>
              <a:ahLst/>
              <a:cxnLst/>
              <a:rect l="l" t="t" r="r" b="b"/>
              <a:pathLst>
                <a:path w="4432" h="1426" extrusionOk="0">
                  <a:moveTo>
                    <a:pt x="2216" y="1"/>
                  </a:moveTo>
                  <a:lnTo>
                    <a:pt x="1761" y="21"/>
                  </a:lnTo>
                  <a:lnTo>
                    <a:pt x="1345" y="60"/>
                  </a:lnTo>
                  <a:lnTo>
                    <a:pt x="969" y="120"/>
                  </a:lnTo>
                  <a:lnTo>
                    <a:pt x="653" y="219"/>
                  </a:lnTo>
                  <a:lnTo>
                    <a:pt x="376" y="318"/>
                  </a:lnTo>
                  <a:lnTo>
                    <a:pt x="257" y="377"/>
                  </a:lnTo>
                  <a:lnTo>
                    <a:pt x="178" y="436"/>
                  </a:lnTo>
                  <a:lnTo>
                    <a:pt x="99" y="496"/>
                  </a:lnTo>
                  <a:lnTo>
                    <a:pt x="40" y="575"/>
                  </a:lnTo>
                  <a:lnTo>
                    <a:pt x="0" y="634"/>
                  </a:lnTo>
                  <a:lnTo>
                    <a:pt x="0" y="713"/>
                  </a:lnTo>
                  <a:lnTo>
                    <a:pt x="0" y="792"/>
                  </a:lnTo>
                  <a:lnTo>
                    <a:pt x="40" y="852"/>
                  </a:lnTo>
                  <a:lnTo>
                    <a:pt x="99" y="931"/>
                  </a:lnTo>
                  <a:lnTo>
                    <a:pt x="178" y="990"/>
                  </a:lnTo>
                  <a:lnTo>
                    <a:pt x="257" y="1050"/>
                  </a:lnTo>
                  <a:lnTo>
                    <a:pt x="376" y="1109"/>
                  </a:lnTo>
                  <a:lnTo>
                    <a:pt x="653" y="1228"/>
                  </a:lnTo>
                  <a:lnTo>
                    <a:pt x="969" y="1307"/>
                  </a:lnTo>
                  <a:lnTo>
                    <a:pt x="1345" y="1366"/>
                  </a:lnTo>
                  <a:lnTo>
                    <a:pt x="1761" y="1406"/>
                  </a:lnTo>
                  <a:lnTo>
                    <a:pt x="2216" y="1425"/>
                  </a:lnTo>
                  <a:lnTo>
                    <a:pt x="2651" y="1406"/>
                  </a:lnTo>
                  <a:lnTo>
                    <a:pt x="3067" y="1366"/>
                  </a:lnTo>
                  <a:lnTo>
                    <a:pt x="3442" y="1307"/>
                  </a:lnTo>
                  <a:lnTo>
                    <a:pt x="3779" y="1228"/>
                  </a:lnTo>
                  <a:lnTo>
                    <a:pt x="4056" y="1109"/>
                  </a:lnTo>
                  <a:lnTo>
                    <a:pt x="4155" y="1050"/>
                  </a:lnTo>
                  <a:lnTo>
                    <a:pt x="4254" y="990"/>
                  </a:lnTo>
                  <a:lnTo>
                    <a:pt x="4333" y="931"/>
                  </a:lnTo>
                  <a:lnTo>
                    <a:pt x="4392" y="852"/>
                  </a:lnTo>
                  <a:lnTo>
                    <a:pt x="4412" y="792"/>
                  </a:lnTo>
                  <a:lnTo>
                    <a:pt x="4432" y="713"/>
                  </a:lnTo>
                  <a:lnTo>
                    <a:pt x="4412" y="634"/>
                  </a:lnTo>
                  <a:lnTo>
                    <a:pt x="4392" y="575"/>
                  </a:lnTo>
                  <a:lnTo>
                    <a:pt x="4333" y="496"/>
                  </a:lnTo>
                  <a:lnTo>
                    <a:pt x="4254" y="436"/>
                  </a:lnTo>
                  <a:lnTo>
                    <a:pt x="4155" y="377"/>
                  </a:lnTo>
                  <a:lnTo>
                    <a:pt x="4056" y="318"/>
                  </a:lnTo>
                  <a:lnTo>
                    <a:pt x="3779" y="219"/>
                  </a:lnTo>
                  <a:lnTo>
                    <a:pt x="3442" y="120"/>
                  </a:lnTo>
                  <a:lnTo>
                    <a:pt x="3067" y="60"/>
                  </a:lnTo>
                  <a:lnTo>
                    <a:pt x="2651" y="21"/>
                  </a:lnTo>
                  <a:lnTo>
                    <a:pt x="22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59"/>
            <p:cNvSpPr/>
            <p:nvPr/>
          </p:nvSpPr>
          <p:spPr>
            <a:xfrm>
              <a:off x="5333575" y="1544350"/>
              <a:ext cx="63350" cy="23750"/>
            </a:xfrm>
            <a:custGeom>
              <a:avLst/>
              <a:gdLst/>
              <a:ahLst/>
              <a:cxnLst/>
              <a:rect l="l" t="t" r="r" b="b"/>
              <a:pathLst>
                <a:path w="2534" h="950" extrusionOk="0">
                  <a:moveTo>
                    <a:pt x="1010" y="0"/>
                  </a:moveTo>
                  <a:lnTo>
                    <a:pt x="772" y="40"/>
                  </a:lnTo>
                  <a:lnTo>
                    <a:pt x="555" y="79"/>
                  </a:lnTo>
                  <a:lnTo>
                    <a:pt x="357" y="139"/>
                  </a:lnTo>
                  <a:lnTo>
                    <a:pt x="218" y="218"/>
                  </a:lnTo>
                  <a:lnTo>
                    <a:pt x="100" y="297"/>
                  </a:lnTo>
                  <a:lnTo>
                    <a:pt x="21" y="376"/>
                  </a:lnTo>
                  <a:lnTo>
                    <a:pt x="1" y="435"/>
                  </a:lnTo>
                  <a:lnTo>
                    <a:pt x="1" y="475"/>
                  </a:lnTo>
                  <a:lnTo>
                    <a:pt x="1" y="534"/>
                  </a:lnTo>
                  <a:lnTo>
                    <a:pt x="21" y="574"/>
                  </a:lnTo>
                  <a:lnTo>
                    <a:pt x="100" y="673"/>
                  </a:lnTo>
                  <a:lnTo>
                    <a:pt x="218" y="752"/>
                  </a:lnTo>
                  <a:lnTo>
                    <a:pt x="357" y="811"/>
                  </a:lnTo>
                  <a:lnTo>
                    <a:pt x="555" y="871"/>
                  </a:lnTo>
                  <a:lnTo>
                    <a:pt x="772" y="930"/>
                  </a:lnTo>
                  <a:lnTo>
                    <a:pt x="1010" y="950"/>
                  </a:lnTo>
                  <a:lnTo>
                    <a:pt x="1524" y="950"/>
                  </a:lnTo>
                  <a:lnTo>
                    <a:pt x="1762" y="930"/>
                  </a:lnTo>
                  <a:lnTo>
                    <a:pt x="1979" y="871"/>
                  </a:lnTo>
                  <a:lnTo>
                    <a:pt x="2157" y="811"/>
                  </a:lnTo>
                  <a:lnTo>
                    <a:pt x="2316" y="752"/>
                  </a:lnTo>
                  <a:lnTo>
                    <a:pt x="2434" y="673"/>
                  </a:lnTo>
                  <a:lnTo>
                    <a:pt x="2513" y="574"/>
                  </a:lnTo>
                  <a:lnTo>
                    <a:pt x="2533" y="534"/>
                  </a:lnTo>
                  <a:lnTo>
                    <a:pt x="2533" y="475"/>
                  </a:lnTo>
                  <a:lnTo>
                    <a:pt x="2533" y="435"/>
                  </a:lnTo>
                  <a:lnTo>
                    <a:pt x="2513" y="376"/>
                  </a:lnTo>
                  <a:lnTo>
                    <a:pt x="2434" y="297"/>
                  </a:lnTo>
                  <a:lnTo>
                    <a:pt x="2316" y="218"/>
                  </a:lnTo>
                  <a:lnTo>
                    <a:pt x="2157" y="139"/>
                  </a:lnTo>
                  <a:lnTo>
                    <a:pt x="1979" y="79"/>
                  </a:lnTo>
                  <a:lnTo>
                    <a:pt x="1762" y="40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59"/>
            <p:cNvSpPr/>
            <p:nvPr/>
          </p:nvSpPr>
          <p:spPr>
            <a:xfrm>
              <a:off x="5500250" y="1501300"/>
              <a:ext cx="148900" cy="185500"/>
            </a:xfrm>
            <a:custGeom>
              <a:avLst/>
              <a:gdLst/>
              <a:ahLst/>
              <a:cxnLst/>
              <a:rect l="l" t="t" r="r" b="b"/>
              <a:pathLst>
                <a:path w="5956" h="7420" extrusionOk="0">
                  <a:moveTo>
                    <a:pt x="2415" y="1"/>
                  </a:moveTo>
                  <a:lnTo>
                    <a:pt x="2237" y="21"/>
                  </a:lnTo>
                  <a:lnTo>
                    <a:pt x="2078" y="40"/>
                  </a:lnTo>
                  <a:lnTo>
                    <a:pt x="1920" y="100"/>
                  </a:lnTo>
                  <a:lnTo>
                    <a:pt x="1762" y="179"/>
                  </a:lnTo>
                  <a:lnTo>
                    <a:pt x="1603" y="278"/>
                  </a:lnTo>
                  <a:lnTo>
                    <a:pt x="1445" y="377"/>
                  </a:lnTo>
                  <a:lnTo>
                    <a:pt x="1287" y="515"/>
                  </a:lnTo>
                  <a:lnTo>
                    <a:pt x="1148" y="673"/>
                  </a:lnTo>
                  <a:lnTo>
                    <a:pt x="1010" y="852"/>
                  </a:lnTo>
                  <a:lnTo>
                    <a:pt x="871" y="1030"/>
                  </a:lnTo>
                  <a:lnTo>
                    <a:pt x="753" y="1247"/>
                  </a:lnTo>
                  <a:lnTo>
                    <a:pt x="634" y="1485"/>
                  </a:lnTo>
                  <a:lnTo>
                    <a:pt x="515" y="1722"/>
                  </a:lnTo>
                  <a:lnTo>
                    <a:pt x="416" y="1999"/>
                  </a:lnTo>
                  <a:lnTo>
                    <a:pt x="337" y="2276"/>
                  </a:lnTo>
                  <a:lnTo>
                    <a:pt x="199" y="2850"/>
                  </a:lnTo>
                  <a:lnTo>
                    <a:pt x="100" y="3384"/>
                  </a:lnTo>
                  <a:lnTo>
                    <a:pt x="41" y="3878"/>
                  </a:lnTo>
                  <a:lnTo>
                    <a:pt x="1" y="4353"/>
                  </a:lnTo>
                  <a:lnTo>
                    <a:pt x="21" y="4789"/>
                  </a:lnTo>
                  <a:lnTo>
                    <a:pt x="60" y="5184"/>
                  </a:lnTo>
                  <a:lnTo>
                    <a:pt x="120" y="5540"/>
                  </a:lnTo>
                  <a:lnTo>
                    <a:pt x="219" y="5877"/>
                  </a:lnTo>
                  <a:lnTo>
                    <a:pt x="318" y="6154"/>
                  </a:lnTo>
                  <a:lnTo>
                    <a:pt x="456" y="6411"/>
                  </a:lnTo>
                  <a:lnTo>
                    <a:pt x="614" y="6609"/>
                  </a:lnTo>
                  <a:lnTo>
                    <a:pt x="773" y="6787"/>
                  </a:lnTo>
                  <a:lnTo>
                    <a:pt x="931" y="6925"/>
                  </a:lnTo>
                  <a:lnTo>
                    <a:pt x="1109" y="7024"/>
                  </a:lnTo>
                  <a:lnTo>
                    <a:pt x="1287" y="7083"/>
                  </a:lnTo>
                  <a:lnTo>
                    <a:pt x="1485" y="7103"/>
                  </a:lnTo>
                  <a:lnTo>
                    <a:pt x="1643" y="7083"/>
                  </a:lnTo>
                  <a:lnTo>
                    <a:pt x="1801" y="7044"/>
                  </a:lnTo>
                  <a:lnTo>
                    <a:pt x="1960" y="6985"/>
                  </a:lnTo>
                  <a:lnTo>
                    <a:pt x="2098" y="6886"/>
                  </a:lnTo>
                  <a:lnTo>
                    <a:pt x="2217" y="6787"/>
                  </a:lnTo>
                  <a:lnTo>
                    <a:pt x="2316" y="6668"/>
                  </a:lnTo>
                  <a:lnTo>
                    <a:pt x="2415" y="6529"/>
                  </a:lnTo>
                  <a:lnTo>
                    <a:pt x="2494" y="6411"/>
                  </a:lnTo>
                  <a:lnTo>
                    <a:pt x="2632" y="6154"/>
                  </a:lnTo>
                  <a:lnTo>
                    <a:pt x="2711" y="5916"/>
                  </a:lnTo>
                  <a:lnTo>
                    <a:pt x="2790" y="5699"/>
                  </a:lnTo>
                  <a:lnTo>
                    <a:pt x="4452" y="7420"/>
                  </a:lnTo>
                  <a:lnTo>
                    <a:pt x="5956" y="7420"/>
                  </a:lnTo>
                  <a:lnTo>
                    <a:pt x="4294" y="3364"/>
                  </a:lnTo>
                  <a:lnTo>
                    <a:pt x="4254" y="2968"/>
                  </a:lnTo>
                  <a:lnTo>
                    <a:pt x="4215" y="2593"/>
                  </a:lnTo>
                  <a:lnTo>
                    <a:pt x="4175" y="2256"/>
                  </a:lnTo>
                  <a:lnTo>
                    <a:pt x="4096" y="1940"/>
                  </a:lnTo>
                  <a:lnTo>
                    <a:pt x="4017" y="1643"/>
                  </a:lnTo>
                  <a:lnTo>
                    <a:pt x="3918" y="1386"/>
                  </a:lnTo>
                  <a:lnTo>
                    <a:pt x="3819" y="1148"/>
                  </a:lnTo>
                  <a:lnTo>
                    <a:pt x="3720" y="931"/>
                  </a:lnTo>
                  <a:lnTo>
                    <a:pt x="3582" y="733"/>
                  </a:lnTo>
                  <a:lnTo>
                    <a:pt x="3463" y="555"/>
                  </a:lnTo>
                  <a:lnTo>
                    <a:pt x="3325" y="416"/>
                  </a:lnTo>
                  <a:lnTo>
                    <a:pt x="3186" y="278"/>
                  </a:lnTo>
                  <a:lnTo>
                    <a:pt x="3028" y="179"/>
                  </a:lnTo>
                  <a:lnTo>
                    <a:pt x="2889" y="100"/>
                  </a:lnTo>
                  <a:lnTo>
                    <a:pt x="2731" y="60"/>
                  </a:lnTo>
                  <a:lnTo>
                    <a:pt x="2573" y="21"/>
                  </a:lnTo>
                  <a:lnTo>
                    <a:pt x="2415" y="1"/>
                  </a:lnTo>
                  <a:close/>
                </a:path>
              </a:pathLst>
            </a:custGeom>
            <a:solidFill>
              <a:srgbClr val="FFBD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59"/>
            <p:cNvSpPr/>
            <p:nvPr/>
          </p:nvSpPr>
          <p:spPr>
            <a:xfrm>
              <a:off x="5511150" y="1519600"/>
              <a:ext cx="67275" cy="73225"/>
            </a:xfrm>
            <a:custGeom>
              <a:avLst/>
              <a:gdLst/>
              <a:ahLst/>
              <a:cxnLst/>
              <a:rect l="l" t="t" r="r" b="b"/>
              <a:pathLst>
                <a:path w="2691" h="2929" extrusionOk="0">
                  <a:moveTo>
                    <a:pt x="2295" y="1"/>
                  </a:moveTo>
                  <a:lnTo>
                    <a:pt x="2196" y="21"/>
                  </a:lnTo>
                  <a:lnTo>
                    <a:pt x="2097" y="40"/>
                  </a:lnTo>
                  <a:lnTo>
                    <a:pt x="2038" y="100"/>
                  </a:lnTo>
                  <a:lnTo>
                    <a:pt x="1741" y="693"/>
                  </a:lnTo>
                  <a:lnTo>
                    <a:pt x="1583" y="990"/>
                  </a:lnTo>
                  <a:lnTo>
                    <a:pt x="1405" y="1287"/>
                  </a:lnTo>
                  <a:lnTo>
                    <a:pt x="1306" y="1425"/>
                  </a:lnTo>
                  <a:lnTo>
                    <a:pt x="1187" y="1564"/>
                  </a:lnTo>
                  <a:lnTo>
                    <a:pt x="1069" y="1682"/>
                  </a:lnTo>
                  <a:lnTo>
                    <a:pt x="930" y="1801"/>
                  </a:lnTo>
                  <a:lnTo>
                    <a:pt x="792" y="1880"/>
                  </a:lnTo>
                  <a:lnTo>
                    <a:pt x="673" y="1920"/>
                  </a:lnTo>
                  <a:lnTo>
                    <a:pt x="554" y="1900"/>
                  </a:lnTo>
                  <a:lnTo>
                    <a:pt x="475" y="1861"/>
                  </a:lnTo>
                  <a:lnTo>
                    <a:pt x="396" y="1781"/>
                  </a:lnTo>
                  <a:lnTo>
                    <a:pt x="356" y="1682"/>
                  </a:lnTo>
                  <a:lnTo>
                    <a:pt x="317" y="1584"/>
                  </a:lnTo>
                  <a:lnTo>
                    <a:pt x="277" y="1485"/>
                  </a:lnTo>
                  <a:lnTo>
                    <a:pt x="277" y="1386"/>
                  </a:lnTo>
                  <a:lnTo>
                    <a:pt x="277" y="1267"/>
                  </a:lnTo>
                  <a:lnTo>
                    <a:pt x="297" y="1049"/>
                  </a:lnTo>
                  <a:lnTo>
                    <a:pt x="297" y="1010"/>
                  </a:lnTo>
                  <a:lnTo>
                    <a:pt x="178" y="1010"/>
                  </a:lnTo>
                  <a:lnTo>
                    <a:pt x="79" y="1030"/>
                  </a:lnTo>
                  <a:lnTo>
                    <a:pt x="40" y="1049"/>
                  </a:lnTo>
                  <a:lnTo>
                    <a:pt x="20" y="1089"/>
                  </a:lnTo>
                  <a:lnTo>
                    <a:pt x="0" y="1307"/>
                  </a:lnTo>
                  <a:lnTo>
                    <a:pt x="0" y="1445"/>
                  </a:lnTo>
                  <a:lnTo>
                    <a:pt x="0" y="1564"/>
                  </a:lnTo>
                  <a:lnTo>
                    <a:pt x="20" y="1702"/>
                  </a:lnTo>
                  <a:lnTo>
                    <a:pt x="60" y="1801"/>
                  </a:lnTo>
                  <a:lnTo>
                    <a:pt x="139" y="1880"/>
                  </a:lnTo>
                  <a:lnTo>
                    <a:pt x="238" y="1959"/>
                  </a:lnTo>
                  <a:lnTo>
                    <a:pt x="416" y="1999"/>
                  </a:lnTo>
                  <a:lnTo>
                    <a:pt x="594" y="2019"/>
                  </a:lnTo>
                  <a:lnTo>
                    <a:pt x="772" y="1999"/>
                  </a:lnTo>
                  <a:lnTo>
                    <a:pt x="950" y="1940"/>
                  </a:lnTo>
                  <a:lnTo>
                    <a:pt x="1069" y="1861"/>
                  </a:lnTo>
                  <a:lnTo>
                    <a:pt x="1187" y="1781"/>
                  </a:lnTo>
                  <a:lnTo>
                    <a:pt x="1306" y="1682"/>
                  </a:lnTo>
                  <a:lnTo>
                    <a:pt x="1405" y="1584"/>
                  </a:lnTo>
                  <a:lnTo>
                    <a:pt x="1603" y="1366"/>
                  </a:lnTo>
                  <a:lnTo>
                    <a:pt x="1781" y="1109"/>
                  </a:lnTo>
                  <a:lnTo>
                    <a:pt x="1907" y="903"/>
                  </a:lnTo>
                  <a:lnTo>
                    <a:pt x="1880" y="1208"/>
                  </a:lnTo>
                  <a:lnTo>
                    <a:pt x="1860" y="1663"/>
                  </a:lnTo>
                  <a:lnTo>
                    <a:pt x="1860" y="1880"/>
                  </a:lnTo>
                  <a:lnTo>
                    <a:pt x="1880" y="2098"/>
                  </a:lnTo>
                  <a:lnTo>
                    <a:pt x="1919" y="2296"/>
                  </a:lnTo>
                  <a:lnTo>
                    <a:pt x="1979" y="2474"/>
                  </a:lnTo>
                  <a:lnTo>
                    <a:pt x="2058" y="2632"/>
                  </a:lnTo>
                  <a:lnTo>
                    <a:pt x="2157" y="2771"/>
                  </a:lnTo>
                  <a:lnTo>
                    <a:pt x="2275" y="2869"/>
                  </a:lnTo>
                  <a:lnTo>
                    <a:pt x="2354" y="2909"/>
                  </a:lnTo>
                  <a:lnTo>
                    <a:pt x="2434" y="2929"/>
                  </a:lnTo>
                  <a:lnTo>
                    <a:pt x="2513" y="2909"/>
                  </a:lnTo>
                  <a:lnTo>
                    <a:pt x="2612" y="2889"/>
                  </a:lnTo>
                  <a:lnTo>
                    <a:pt x="2671" y="2830"/>
                  </a:lnTo>
                  <a:lnTo>
                    <a:pt x="2691" y="2810"/>
                  </a:lnTo>
                  <a:lnTo>
                    <a:pt x="2671" y="2810"/>
                  </a:lnTo>
                  <a:lnTo>
                    <a:pt x="2513" y="2751"/>
                  </a:lnTo>
                  <a:lnTo>
                    <a:pt x="2394" y="2652"/>
                  </a:lnTo>
                  <a:lnTo>
                    <a:pt x="2315" y="2533"/>
                  </a:lnTo>
                  <a:lnTo>
                    <a:pt x="2236" y="2375"/>
                  </a:lnTo>
                  <a:lnTo>
                    <a:pt x="2196" y="2197"/>
                  </a:lnTo>
                  <a:lnTo>
                    <a:pt x="2157" y="1999"/>
                  </a:lnTo>
                  <a:lnTo>
                    <a:pt x="2137" y="1781"/>
                  </a:lnTo>
                  <a:lnTo>
                    <a:pt x="2137" y="1564"/>
                  </a:lnTo>
                  <a:lnTo>
                    <a:pt x="2157" y="1129"/>
                  </a:lnTo>
                  <a:lnTo>
                    <a:pt x="2216" y="693"/>
                  </a:lnTo>
                  <a:lnTo>
                    <a:pt x="2315" y="40"/>
                  </a:lnTo>
                  <a:lnTo>
                    <a:pt x="2315" y="21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59"/>
            <p:cNvSpPr/>
            <p:nvPr/>
          </p:nvSpPr>
          <p:spPr>
            <a:xfrm>
              <a:off x="5539825" y="1561150"/>
              <a:ext cx="23275" cy="112800"/>
            </a:xfrm>
            <a:custGeom>
              <a:avLst/>
              <a:gdLst/>
              <a:ahLst/>
              <a:cxnLst/>
              <a:rect l="l" t="t" r="r" b="b"/>
              <a:pathLst>
                <a:path w="931" h="4512" extrusionOk="0">
                  <a:moveTo>
                    <a:pt x="100" y="1"/>
                  </a:moveTo>
                  <a:lnTo>
                    <a:pt x="60" y="20"/>
                  </a:lnTo>
                  <a:lnTo>
                    <a:pt x="20" y="40"/>
                  </a:lnTo>
                  <a:lnTo>
                    <a:pt x="1" y="80"/>
                  </a:lnTo>
                  <a:lnTo>
                    <a:pt x="1" y="119"/>
                  </a:lnTo>
                  <a:lnTo>
                    <a:pt x="179" y="594"/>
                  </a:lnTo>
                  <a:lnTo>
                    <a:pt x="337" y="1069"/>
                  </a:lnTo>
                  <a:lnTo>
                    <a:pt x="456" y="1564"/>
                  </a:lnTo>
                  <a:lnTo>
                    <a:pt x="535" y="2078"/>
                  </a:lnTo>
                  <a:lnTo>
                    <a:pt x="555" y="2335"/>
                  </a:lnTo>
                  <a:lnTo>
                    <a:pt x="574" y="2632"/>
                  </a:lnTo>
                  <a:lnTo>
                    <a:pt x="594" y="2968"/>
                  </a:lnTo>
                  <a:lnTo>
                    <a:pt x="574" y="3305"/>
                  </a:lnTo>
                  <a:lnTo>
                    <a:pt x="535" y="3621"/>
                  </a:lnTo>
                  <a:lnTo>
                    <a:pt x="495" y="3779"/>
                  </a:lnTo>
                  <a:lnTo>
                    <a:pt x="436" y="3938"/>
                  </a:lnTo>
                  <a:lnTo>
                    <a:pt x="377" y="4076"/>
                  </a:lnTo>
                  <a:lnTo>
                    <a:pt x="317" y="4195"/>
                  </a:lnTo>
                  <a:lnTo>
                    <a:pt x="238" y="4314"/>
                  </a:lnTo>
                  <a:lnTo>
                    <a:pt x="139" y="4412"/>
                  </a:lnTo>
                  <a:lnTo>
                    <a:pt x="119" y="4452"/>
                  </a:lnTo>
                  <a:lnTo>
                    <a:pt x="119" y="4492"/>
                  </a:lnTo>
                  <a:lnTo>
                    <a:pt x="139" y="4511"/>
                  </a:lnTo>
                  <a:lnTo>
                    <a:pt x="278" y="4511"/>
                  </a:lnTo>
                  <a:lnTo>
                    <a:pt x="337" y="4492"/>
                  </a:lnTo>
                  <a:lnTo>
                    <a:pt x="377" y="4472"/>
                  </a:lnTo>
                  <a:lnTo>
                    <a:pt x="456" y="4393"/>
                  </a:lnTo>
                  <a:lnTo>
                    <a:pt x="555" y="4274"/>
                  </a:lnTo>
                  <a:lnTo>
                    <a:pt x="693" y="4056"/>
                  </a:lnTo>
                  <a:lnTo>
                    <a:pt x="792" y="3799"/>
                  </a:lnTo>
                  <a:lnTo>
                    <a:pt x="871" y="3522"/>
                  </a:lnTo>
                  <a:lnTo>
                    <a:pt x="911" y="3245"/>
                  </a:lnTo>
                  <a:lnTo>
                    <a:pt x="931" y="2929"/>
                  </a:lnTo>
                  <a:lnTo>
                    <a:pt x="911" y="2612"/>
                  </a:lnTo>
                  <a:lnTo>
                    <a:pt x="891" y="2296"/>
                  </a:lnTo>
                  <a:lnTo>
                    <a:pt x="851" y="1979"/>
                  </a:lnTo>
                  <a:lnTo>
                    <a:pt x="792" y="1663"/>
                  </a:lnTo>
                  <a:lnTo>
                    <a:pt x="713" y="1346"/>
                  </a:lnTo>
                  <a:lnTo>
                    <a:pt x="634" y="1049"/>
                  </a:lnTo>
                  <a:lnTo>
                    <a:pt x="456" y="495"/>
                  </a:lnTo>
                  <a:lnTo>
                    <a:pt x="278" y="40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59"/>
            <p:cNvSpPr/>
            <p:nvPr/>
          </p:nvSpPr>
          <p:spPr>
            <a:xfrm>
              <a:off x="5507675" y="1632375"/>
              <a:ext cx="49500" cy="27725"/>
            </a:xfrm>
            <a:custGeom>
              <a:avLst/>
              <a:gdLst/>
              <a:ahLst/>
              <a:cxnLst/>
              <a:rect l="l" t="t" r="r" b="b"/>
              <a:pathLst>
                <a:path w="1980" h="1109" extrusionOk="0">
                  <a:moveTo>
                    <a:pt x="1801" y="1"/>
                  </a:moveTo>
                  <a:lnTo>
                    <a:pt x="1702" y="20"/>
                  </a:lnTo>
                  <a:lnTo>
                    <a:pt x="1583" y="40"/>
                  </a:lnTo>
                  <a:lnTo>
                    <a:pt x="1504" y="99"/>
                  </a:lnTo>
                  <a:lnTo>
                    <a:pt x="1425" y="159"/>
                  </a:lnTo>
                  <a:lnTo>
                    <a:pt x="1326" y="278"/>
                  </a:lnTo>
                  <a:lnTo>
                    <a:pt x="1208" y="396"/>
                  </a:lnTo>
                  <a:lnTo>
                    <a:pt x="1109" y="495"/>
                  </a:lnTo>
                  <a:lnTo>
                    <a:pt x="970" y="594"/>
                  </a:lnTo>
                  <a:lnTo>
                    <a:pt x="851" y="673"/>
                  </a:lnTo>
                  <a:lnTo>
                    <a:pt x="693" y="733"/>
                  </a:lnTo>
                  <a:lnTo>
                    <a:pt x="555" y="772"/>
                  </a:lnTo>
                  <a:lnTo>
                    <a:pt x="396" y="772"/>
                  </a:lnTo>
                  <a:lnTo>
                    <a:pt x="297" y="792"/>
                  </a:lnTo>
                  <a:lnTo>
                    <a:pt x="179" y="812"/>
                  </a:lnTo>
                  <a:lnTo>
                    <a:pt x="100" y="871"/>
                  </a:lnTo>
                  <a:lnTo>
                    <a:pt x="21" y="930"/>
                  </a:lnTo>
                  <a:lnTo>
                    <a:pt x="1" y="970"/>
                  </a:lnTo>
                  <a:lnTo>
                    <a:pt x="1" y="1010"/>
                  </a:lnTo>
                  <a:lnTo>
                    <a:pt x="21" y="1029"/>
                  </a:lnTo>
                  <a:lnTo>
                    <a:pt x="40" y="1069"/>
                  </a:lnTo>
                  <a:lnTo>
                    <a:pt x="100" y="1089"/>
                  </a:lnTo>
                  <a:lnTo>
                    <a:pt x="179" y="1108"/>
                  </a:lnTo>
                  <a:lnTo>
                    <a:pt x="436" y="1089"/>
                  </a:lnTo>
                  <a:lnTo>
                    <a:pt x="693" y="1029"/>
                  </a:lnTo>
                  <a:lnTo>
                    <a:pt x="931" y="950"/>
                  </a:lnTo>
                  <a:lnTo>
                    <a:pt x="1168" y="851"/>
                  </a:lnTo>
                  <a:lnTo>
                    <a:pt x="1386" y="713"/>
                  </a:lnTo>
                  <a:lnTo>
                    <a:pt x="1583" y="554"/>
                  </a:lnTo>
                  <a:lnTo>
                    <a:pt x="1781" y="376"/>
                  </a:lnTo>
                  <a:lnTo>
                    <a:pt x="1959" y="179"/>
                  </a:lnTo>
                  <a:lnTo>
                    <a:pt x="1979" y="139"/>
                  </a:lnTo>
                  <a:lnTo>
                    <a:pt x="1979" y="99"/>
                  </a:lnTo>
                  <a:lnTo>
                    <a:pt x="1959" y="80"/>
                  </a:lnTo>
                  <a:lnTo>
                    <a:pt x="1940" y="40"/>
                  </a:lnTo>
                  <a:lnTo>
                    <a:pt x="1860" y="20"/>
                  </a:lnTo>
                  <a:lnTo>
                    <a:pt x="1801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59"/>
            <p:cNvSpPr/>
            <p:nvPr/>
          </p:nvSpPr>
          <p:spPr>
            <a:xfrm>
              <a:off x="5494325" y="1606650"/>
              <a:ext cx="60850" cy="19825"/>
            </a:xfrm>
            <a:custGeom>
              <a:avLst/>
              <a:gdLst/>
              <a:ahLst/>
              <a:cxnLst/>
              <a:rect l="l" t="t" r="r" b="b"/>
              <a:pathLst>
                <a:path w="2434" h="793" extrusionOk="0">
                  <a:moveTo>
                    <a:pt x="2098" y="1"/>
                  </a:moveTo>
                  <a:lnTo>
                    <a:pt x="1999" y="60"/>
                  </a:lnTo>
                  <a:lnTo>
                    <a:pt x="1920" y="119"/>
                  </a:lnTo>
                  <a:lnTo>
                    <a:pt x="1742" y="238"/>
                  </a:lnTo>
                  <a:lnTo>
                    <a:pt x="1583" y="337"/>
                  </a:lnTo>
                  <a:lnTo>
                    <a:pt x="1405" y="396"/>
                  </a:lnTo>
                  <a:lnTo>
                    <a:pt x="1227" y="416"/>
                  </a:lnTo>
                  <a:lnTo>
                    <a:pt x="1029" y="416"/>
                  </a:lnTo>
                  <a:lnTo>
                    <a:pt x="851" y="396"/>
                  </a:lnTo>
                  <a:lnTo>
                    <a:pt x="653" y="357"/>
                  </a:lnTo>
                  <a:lnTo>
                    <a:pt x="456" y="298"/>
                  </a:lnTo>
                  <a:lnTo>
                    <a:pt x="357" y="298"/>
                  </a:lnTo>
                  <a:lnTo>
                    <a:pt x="258" y="317"/>
                  </a:lnTo>
                  <a:lnTo>
                    <a:pt x="159" y="357"/>
                  </a:lnTo>
                  <a:lnTo>
                    <a:pt x="80" y="416"/>
                  </a:lnTo>
                  <a:lnTo>
                    <a:pt x="20" y="476"/>
                  </a:lnTo>
                  <a:lnTo>
                    <a:pt x="1" y="535"/>
                  </a:lnTo>
                  <a:lnTo>
                    <a:pt x="1" y="575"/>
                  </a:lnTo>
                  <a:lnTo>
                    <a:pt x="20" y="594"/>
                  </a:lnTo>
                  <a:lnTo>
                    <a:pt x="119" y="634"/>
                  </a:lnTo>
                  <a:lnTo>
                    <a:pt x="416" y="713"/>
                  </a:lnTo>
                  <a:lnTo>
                    <a:pt x="733" y="772"/>
                  </a:lnTo>
                  <a:lnTo>
                    <a:pt x="1029" y="792"/>
                  </a:lnTo>
                  <a:lnTo>
                    <a:pt x="1306" y="753"/>
                  </a:lnTo>
                  <a:lnTo>
                    <a:pt x="1583" y="693"/>
                  </a:lnTo>
                  <a:lnTo>
                    <a:pt x="1860" y="594"/>
                  </a:lnTo>
                  <a:lnTo>
                    <a:pt x="2117" y="436"/>
                  </a:lnTo>
                  <a:lnTo>
                    <a:pt x="2375" y="238"/>
                  </a:lnTo>
                  <a:lnTo>
                    <a:pt x="2434" y="179"/>
                  </a:lnTo>
                  <a:lnTo>
                    <a:pt x="2434" y="100"/>
                  </a:lnTo>
                  <a:lnTo>
                    <a:pt x="2394" y="40"/>
                  </a:lnTo>
                  <a:lnTo>
                    <a:pt x="2315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59"/>
            <p:cNvSpPr/>
            <p:nvPr/>
          </p:nvSpPr>
          <p:spPr>
            <a:xfrm>
              <a:off x="5499775" y="1581925"/>
              <a:ext cx="50950" cy="19325"/>
            </a:xfrm>
            <a:custGeom>
              <a:avLst/>
              <a:gdLst/>
              <a:ahLst/>
              <a:cxnLst/>
              <a:rect l="l" t="t" r="r" b="b"/>
              <a:pathLst>
                <a:path w="2038" h="773" extrusionOk="0">
                  <a:moveTo>
                    <a:pt x="1761" y="1"/>
                  </a:moveTo>
                  <a:lnTo>
                    <a:pt x="1662" y="20"/>
                  </a:lnTo>
                  <a:lnTo>
                    <a:pt x="1583" y="60"/>
                  </a:lnTo>
                  <a:lnTo>
                    <a:pt x="1326" y="238"/>
                  </a:lnTo>
                  <a:lnTo>
                    <a:pt x="1187" y="297"/>
                  </a:lnTo>
                  <a:lnTo>
                    <a:pt x="1049" y="357"/>
                  </a:lnTo>
                  <a:lnTo>
                    <a:pt x="910" y="376"/>
                  </a:lnTo>
                  <a:lnTo>
                    <a:pt x="831" y="376"/>
                  </a:lnTo>
                  <a:lnTo>
                    <a:pt x="772" y="357"/>
                  </a:lnTo>
                  <a:lnTo>
                    <a:pt x="712" y="317"/>
                  </a:lnTo>
                  <a:lnTo>
                    <a:pt x="653" y="278"/>
                  </a:lnTo>
                  <a:lnTo>
                    <a:pt x="594" y="218"/>
                  </a:lnTo>
                  <a:lnTo>
                    <a:pt x="534" y="159"/>
                  </a:lnTo>
                  <a:lnTo>
                    <a:pt x="515" y="119"/>
                  </a:lnTo>
                  <a:lnTo>
                    <a:pt x="475" y="100"/>
                  </a:lnTo>
                  <a:lnTo>
                    <a:pt x="396" y="80"/>
                  </a:lnTo>
                  <a:lnTo>
                    <a:pt x="297" y="80"/>
                  </a:lnTo>
                  <a:lnTo>
                    <a:pt x="178" y="100"/>
                  </a:lnTo>
                  <a:lnTo>
                    <a:pt x="99" y="159"/>
                  </a:lnTo>
                  <a:lnTo>
                    <a:pt x="40" y="218"/>
                  </a:lnTo>
                  <a:lnTo>
                    <a:pt x="0" y="297"/>
                  </a:lnTo>
                  <a:lnTo>
                    <a:pt x="0" y="337"/>
                  </a:lnTo>
                  <a:lnTo>
                    <a:pt x="20" y="376"/>
                  </a:lnTo>
                  <a:lnTo>
                    <a:pt x="99" y="515"/>
                  </a:lnTo>
                  <a:lnTo>
                    <a:pt x="198" y="594"/>
                  </a:lnTo>
                  <a:lnTo>
                    <a:pt x="317" y="673"/>
                  </a:lnTo>
                  <a:lnTo>
                    <a:pt x="435" y="733"/>
                  </a:lnTo>
                  <a:lnTo>
                    <a:pt x="554" y="752"/>
                  </a:lnTo>
                  <a:lnTo>
                    <a:pt x="673" y="772"/>
                  </a:lnTo>
                  <a:lnTo>
                    <a:pt x="811" y="752"/>
                  </a:lnTo>
                  <a:lnTo>
                    <a:pt x="950" y="733"/>
                  </a:lnTo>
                  <a:lnTo>
                    <a:pt x="1227" y="653"/>
                  </a:lnTo>
                  <a:lnTo>
                    <a:pt x="1484" y="555"/>
                  </a:lnTo>
                  <a:lnTo>
                    <a:pt x="1741" y="416"/>
                  </a:lnTo>
                  <a:lnTo>
                    <a:pt x="1939" y="278"/>
                  </a:lnTo>
                  <a:lnTo>
                    <a:pt x="2018" y="198"/>
                  </a:lnTo>
                  <a:lnTo>
                    <a:pt x="2038" y="159"/>
                  </a:lnTo>
                  <a:lnTo>
                    <a:pt x="2038" y="139"/>
                  </a:lnTo>
                  <a:lnTo>
                    <a:pt x="2018" y="80"/>
                  </a:lnTo>
                  <a:lnTo>
                    <a:pt x="1959" y="40"/>
                  </a:lnTo>
                  <a:lnTo>
                    <a:pt x="1860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59"/>
            <p:cNvSpPr/>
            <p:nvPr/>
          </p:nvSpPr>
          <p:spPr>
            <a:xfrm>
              <a:off x="5570000" y="1607650"/>
              <a:ext cx="296275" cy="268100"/>
            </a:xfrm>
            <a:custGeom>
              <a:avLst/>
              <a:gdLst/>
              <a:ahLst/>
              <a:cxnLst/>
              <a:rect l="l" t="t" r="r" b="b"/>
              <a:pathLst>
                <a:path w="11851" h="10724" extrusionOk="0">
                  <a:moveTo>
                    <a:pt x="11218" y="0"/>
                  </a:moveTo>
                  <a:lnTo>
                    <a:pt x="5223" y="7340"/>
                  </a:lnTo>
                  <a:lnTo>
                    <a:pt x="5026" y="6450"/>
                  </a:lnTo>
                  <a:lnTo>
                    <a:pt x="4828" y="5540"/>
                  </a:lnTo>
                  <a:lnTo>
                    <a:pt x="4590" y="4491"/>
                  </a:lnTo>
                  <a:lnTo>
                    <a:pt x="4294" y="3443"/>
                  </a:lnTo>
                  <a:lnTo>
                    <a:pt x="4155" y="2948"/>
                  </a:lnTo>
                  <a:lnTo>
                    <a:pt x="3997" y="2513"/>
                  </a:lnTo>
                  <a:lnTo>
                    <a:pt x="3839" y="2137"/>
                  </a:lnTo>
                  <a:lnTo>
                    <a:pt x="3680" y="1840"/>
                  </a:lnTo>
                  <a:lnTo>
                    <a:pt x="3601" y="1741"/>
                  </a:lnTo>
                  <a:lnTo>
                    <a:pt x="3542" y="1642"/>
                  </a:lnTo>
                  <a:lnTo>
                    <a:pt x="3463" y="1603"/>
                  </a:lnTo>
                  <a:lnTo>
                    <a:pt x="3384" y="1563"/>
                  </a:lnTo>
                  <a:lnTo>
                    <a:pt x="3225" y="1563"/>
                  </a:lnTo>
                  <a:lnTo>
                    <a:pt x="3027" y="1603"/>
                  </a:lnTo>
                  <a:lnTo>
                    <a:pt x="2790" y="1682"/>
                  </a:lnTo>
                  <a:lnTo>
                    <a:pt x="2533" y="1781"/>
                  </a:lnTo>
                  <a:lnTo>
                    <a:pt x="2256" y="1900"/>
                  </a:lnTo>
                  <a:lnTo>
                    <a:pt x="1959" y="2038"/>
                  </a:lnTo>
                  <a:lnTo>
                    <a:pt x="1682" y="2216"/>
                  </a:lnTo>
                  <a:lnTo>
                    <a:pt x="1385" y="2394"/>
                  </a:lnTo>
                  <a:lnTo>
                    <a:pt x="1108" y="2592"/>
                  </a:lnTo>
                  <a:lnTo>
                    <a:pt x="831" y="2810"/>
                  </a:lnTo>
                  <a:lnTo>
                    <a:pt x="594" y="3027"/>
                  </a:lnTo>
                  <a:lnTo>
                    <a:pt x="396" y="3245"/>
                  </a:lnTo>
                  <a:lnTo>
                    <a:pt x="218" y="3463"/>
                  </a:lnTo>
                  <a:lnTo>
                    <a:pt x="80" y="3680"/>
                  </a:lnTo>
                  <a:lnTo>
                    <a:pt x="40" y="3799"/>
                  </a:lnTo>
                  <a:lnTo>
                    <a:pt x="20" y="3898"/>
                  </a:lnTo>
                  <a:lnTo>
                    <a:pt x="0" y="4016"/>
                  </a:lnTo>
                  <a:lnTo>
                    <a:pt x="0" y="4115"/>
                  </a:lnTo>
                  <a:lnTo>
                    <a:pt x="40" y="4373"/>
                  </a:lnTo>
                  <a:lnTo>
                    <a:pt x="119" y="4729"/>
                  </a:lnTo>
                  <a:lnTo>
                    <a:pt x="238" y="5164"/>
                  </a:lnTo>
                  <a:lnTo>
                    <a:pt x="396" y="5659"/>
                  </a:lnTo>
                  <a:lnTo>
                    <a:pt x="614" y="6193"/>
                  </a:lnTo>
                  <a:lnTo>
                    <a:pt x="851" y="6766"/>
                  </a:lnTo>
                  <a:lnTo>
                    <a:pt x="1128" y="7360"/>
                  </a:lnTo>
                  <a:lnTo>
                    <a:pt x="1445" y="7934"/>
                  </a:lnTo>
                  <a:lnTo>
                    <a:pt x="1781" y="8507"/>
                  </a:lnTo>
                  <a:lnTo>
                    <a:pt x="2137" y="9042"/>
                  </a:lnTo>
                  <a:lnTo>
                    <a:pt x="2335" y="9299"/>
                  </a:lnTo>
                  <a:lnTo>
                    <a:pt x="2533" y="9536"/>
                  </a:lnTo>
                  <a:lnTo>
                    <a:pt x="2750" y="9774"/>
                  </a:lnTo>
                  <a:lnTo>
                    <a:pt x="2948" y="9971"/>
                  </a:lnTo>
                  <a:lnTo>
                    <a:pt x="3166" y="10149"/>
                  </a:lnTo>
                  <a:lnTo>
                    <a:pt x="3384" y="10308"/>
                  </a:lnTo>
                  <a:lnTo>
                    <a:pt x="3621" y="10446"/>
                  </a:lnTo>
                  <a:lnTo>
                    <a:pt x="3858" y="10565"/>
                  </a:lnTo>
                  <a:lnTo>
                    <a:pt x="4096" y="10644"/>
                  </a:lnTo>
                  <a:lnTo>
                    <a:pt x="4333" y="10703"/>
                  </a:lnTo>
                  <a:lnTo>
                    <a:pt x="4571" y="10723"/>
                  </a:lnTo>
                  <a:lnTo>
                    <a:pt x="4828" y="10703"/>
                  </a:lnTo>
                  <a:lnTo>
                    <a:pt x="4946" y="10684"/>
                  </a:lnTo>
                  <a:lnTo>
                    <a:pt x="5085" y="10664"/>
                  </a:lnTo>
                  <a:lnTo>
                    <a:pt x="5342" y="10545"/>
                  </a:lnTo>
                  <a:lnTo>
                    <a:pt x="5619" y="10407"/>
                  </a:lnTo>
                  <a:lnTo>
                    <a:pt x="5896" y="10209"/>
                  </a:lnTo>
                  <a:lnTo>
                    <a:pt x="6173" y="9971"/>
                  </a:lnTo>
                  <a:lnTo>
                    <a:pt x="6470" y="9714"/>
                  </a:lnTo>
                  <a:lnTo>
                    <a:pt x="6747" y="9417"/>
                  </a:lnTo>
                  <a:lnTo>
                    <a:pt x="7044" y="9081"/>
                  </a:lnTo>
                  <a:lnTo>
                    <a:pt x="7340" y="8725"/>
                  </a:lnTo>
                  <a:lnTo>
                    <a:pt x="7637" y="8349"/>
                  </a:lnTo>
                  <a:lnTo>
                    <a:pt x="8211" y="7538"/>
                  </a:lnTo>
                  <a:lnTo>
                    <a:pt x="8784" y="6667"/>
                  </a:lnTo>
                  <a:lnTo>
                    <a:pt x="9338" y="5797"/>
                  </a:lnTo>
                  <a:lnTo>
                    <a:pt x="9853" y="4907"/>
                  </a:lnTo>
                  <a:lnTo>
                    <a:pt x="10328" y="4056"/>
                  </a:lnTo>
                  <a:lnTo>
                    <a:pt x="10763" y="3265"/>
                  </a:lnTo>
                  <a:lnTo>
                    <a:pt x="11139" y="2572"/>
                  </a:lnTo>
                  <a:lnTo>
                    <a:pt x="11653" y="1504"/>
                  </a:lnTo>
                  <a:lnTo>
                    <a:pt x="11851" y="1108"/>
                  </a:lnTo>
                  <a:lnTo>
                    <a:pt x="11218" y="0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59"/>
            <p:cNvSpPr/>
            <p:nvPr/>
          </p:nvSpPr>
          <p:spPr>
            <a:xfrm>
              <a:off x="5570000" y="1611100"/>
              <a:ext cx="92525" cy="87075"/>
            </a:xfrm>
            <a:custGeom>
              <a:avLst/>
              <a:gdLst/>
              <a:ahLst/>
              <a:cxnLst/>
              <a:rect l="l" t="t" r="r" b="b"/>
              <a:pathLst>
                <a:path w="3701" h="3483" extrusionOk="0">
                  <a:moveTo>
                    <a:pt x="2632" y="1"/>
                  </a:moveTo>
                  <a:lnTo>
                    <a:pt x="0" y="2276"/>
                  </a:lnTo>
                  <a:lnTo>
                    <a:pt x="950" y="3483"/>
                  </a:lnTo>
                  <a:lnTo>
                    <a:pt x="3700" y="3483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59"/>
            <p:cNvSpPr/>
            <p:nvPr/>
          </p:nvSpPr>
          <p:spPr>
            <a:xfrm>
              <a:off x="5653100" y="849425"/>
              <a:ext cx="476300" cy="743400"/>
            </a:xfrm>
            <a:custGeom>
              <a:avLst/>
              <a:gdLst/>
              <a:ahLst/>
              <a:cxnLst/>
              <a:rect l="l" t="t" r="r" b="b"/>
              <a:pathLst>
                <a:path w="19052" h="29736" extrusionOk="0">
                  <a:moveTo>
                    <a:pt x="11237" y="1"/>
                  </a:moveTo>
                  <a:lnTo>
                    <a:pt x="10209" y="21"/>
                  </a:lnTo>
                  <a:lnTo>
                    <a:pt x="9200" y="60"/>
                  </a:lnTo>
                  <a:lnTo>
                    <a:pt x="8210" y="139"/>
                  </a:lnTo>
                  <a:lnTo>
                    <a:pt x="7261" y="258"/>
                  </a:lnTo>
                  <a:lnTo>
                    <a:pt x="6311" y="377"/>
                  </a:lnTo>
                  <a:lnTo>
                    <a:pt x="5401" y="535"/>
                  </a:lnTo>
                  <a:lnTo>
                    <a:pt x="4511" y="713"/>
                  </a:lnTo>
                  <a:lnTo>
                    <a:pt x="3621" y="911"/>
                  </a:lnTo>
                  <a:lnTo>
                    <a:pt x="2790" y="1128"/>
                  </a:lnTo>
                  <a:lnTo>
                    <a:pt x="0" y="4591"/>
                  </a:lnTo>
                  <a:lnTo>
                    <a:pt x="8606" y="26511"/>
                  </a:lnTo>
                  <a:lnTo>
                    <a:pt x="9872" y="26511"/>
                  </a:lnTo>
                  <a:lnTo>
                    <a:pt x="10505" y="28944"/>
                  </a:lnTo>
                  <a:lnTo>
                    <a:pt x="16243" y="29736"/>
                  </a:lnTo>
                  <a:lnTo>
                    <a:pt x="16520" y="29419"/>
                  </a:lnTo>
                  <a:lnTo>
                    <a:pt x="16737" y="29123"/>
                  </a:lnTo>
                  <a:lnTo>
                    <a:pt x="16876" y="28865"/>
                  </a:lnTo>
                  <a:lnTo>
                    <a:pt x="16955" y="28628"/>
                  </a:lnTo>
                  <a:lnTo>
                    <a:pt x="16975" y="28430"/>
                  </a:lnTo>
                  <a:lnTo>
                    <a:pt x="16955" y="28252"/>
                  </a:lnTo>
                  <a:lnTo>
                    <a:pt x="16895" y="28094"/>
                  </a:lnTo>
                  <a:lnTo>
                    <a:pt x="16816" y="27975"/>
                  </a:lnTo>
                  <a:lnTo>
                    <a:pt x="16717" y="27856"/>
                  </a:lnTo>
                  <a:lnTo>
                    <a:pt x="16599" y="27757"/>
                  </a:lnTo>
                  <a:lnTo>
                    <a:pt x="16480" y="27698"/>
                  </a:lnTo>
                  <a:lnTo>
                    <a:pt x="16361" y="27639"/>
                  </a:lnTo>
                  <a:lnTo>
                    <a:pt x="16183" y="27579"/>
                  </a:lnTo>
                  <a:lnTo>
                    <a:pt x="16104" y="27560"/>
                  </a:lnTo>
                  <a:lnTo>
                    <a:pt x="16599" y="27382"/>
                  </a:lnTo>
                  <a:lnTo>
                    <a:pt x="17113" y="27204"/>
                  </a:lnTo>
                  <a:lnTo>
                    <a:pt x="17667" y="26946"/>
                  </a:lnTo>
                  <a:lnTo>
                    <a:pt x="17924" y="26808"/>
                  </a:lnTo>
                  <a:lnTo>
                    <a:pt x="18181" y="26669"/>
                  </a:lnTo>
                  <a:lnTo>
                    <a:pt x="18399" y="26511"/>
                  </a:lnTo>
                  <a:lnTo>
                    <a:pt x="18577" y="26353"/>
                  </a:lnTo>
                  <a:lnTo>
                    <a:pt x="18656" y="26274"/>
                  </a:lnTo>
                  <a:lnTo>
                    <a:pt x="18696" y="26175"/>
                  </a:lnTo>
                  <a:lnTo>
                    <a:pt x="18735" y="26096"/>
                  </a:lnTo>
                  <a:lnTo>
                    <a:pt x="18775" y="26016"/>
                  </a:lnTo>
                  <a:lnTo>
                    <a:pt x="18775" y="25918"/>
                  </a:lnTo>
                  <a:lnTo>
                    <a:pt x="18755" y="25838"/>
                  </a:lnTo>
                  <a:lnTo>
                    <a:pt x="18735" y="25759"/>
                  </a:lnTo>
                  <a:lnTo>
                    <a:pt x="18676" y="25660"/>
                  </a:lnTo>
                  <a:lnTo>
                    <a:pt x="18597" y="25581"/>
                  </a:lnTo>
                  <a:lnTo>
                    <a:pt x="18498" y="25522"/>
                  </a:lnTo>
                  <a:lnTo>
                    <a:pt x="18399" y="25463"/>
                  </a:lnTo>
                  <a:lnTo>
                    <a:pt x="18280" y="25403"/>
                  </a:lnTo>
                  <a:lnTo>
                    <a:pt x="18023" y="25324"/>
                  </a:lnTo>
                  <a:lnTo>
                    <a:pt x="17726" y="25265"/>
                  </a:lnTo>
                  <a:lnTo>
                    <a:pt x="17390" y="25245"/>
                  </a:lnTo>
                  <a:lnTo>
                    <a:pt x="17054" y="25245"/>
                  </a:lnTo>
                  <a:lnTo>
                    <a:pt x="16678" y="25265"/>
                  </a:lnTo>
                  <a:lnTo>
                    <a:pt x="16322" y="25284"/>
                  </a:lnTo>
                  <a:lnTo>
                    <a:pt x="15629" y="25383"/>
                  </a:lnTo>
                  <a:lnTo>
                    <a:pt x="15036" y="25482"/>
                  </a:lnTo>
                  <a:lnTo>
                    <a:pt x="14403" y="25621"/>
                  </a:lnTo>
                  <a:lnTo>
                    <a:pt x="14403" y="25621"/>
                  </a:lnTo>
                  <a:lnTo>
                    <a:pt x="14680" y="25383"/>
                  </a:lnTo>
                  <a:lnTo>
                    <a:pt x="14937" y="25166"/>
                  </a:lnTo>
                  <a:lnTo>
                    <a:pt x="15194" y="24909"/>
                  </a:lnTo>
                  <a:lnTo>
                    <a:pt x="15431" y="24632"/>
                  </a:lnTo>
                  <a:lnTo>
                    <a:pt x="15530" y="24493"/>
                  </a:lnTo>
                  <a:lnTo>
                    <a:pt x="15610" y="24374"/>
                  </a:lnTo>
                  <a:lnTo>
                    <a:pt x="15669" y="24256"/>
                  </a:lnTo>
                  <a:lnTo>
                    <a:pt x="15708" y="24137"/>
                  </a:lnTo>
                  <a:lnTo>
                    <a:pt x="15708" y="24038"/>
                  </a:lnTo>
                  <a:lnTo>
                    <a:pt x="15669" y="23959"/>
                  </a:lnTo>
                  <a:lnTo>
                    <a:pt x="15590" y="23900"/>
                  </a:lnTo>
                  <a:lnTo>
                    <a:pt x="15471" y="23880"/>
                  </a:lnTo>
                  <a:lnTo>
                    <a:pt x="15352" y="23880"/>
                  </a:lnTo>
                  <a:lnTo>
                    <a:pt x="15214" y="23900"/>
                  </a:lnTo>
                  <a:lnTo>
                    <a:pt x="15056" y="23959"/>
                  </a:lnTo>
                  <a:lnTo>
                    <a:pt x="14878" y="24018"/>
                  </a:lnTo>
                  <a:lnTo>
                    <a:pt x="14541" y="24157"/>
                  </a:lnTo>
                  <a:lnTo>
                    <a:pt x="14205" y="24335"/>
                  </a:lnTo>
                  <a:lnTo>
                    <a:pt x="13928" y="24493"/>
                  </a:lnTo>
                  <a:lnTo>
                    <a:pt x="13671" y="24651"/>
                  </a:lnTo>
                  <a:lnTo>
                    <a:pt x="15748" y="15432"/>
                  </a:lnTo>
                  <a:lnTo>
                    <a:pt x="14205" y="12583"/>
                  </a:lnTo>
                  <a:lnTo>
                    <a:pt x="16658" y="11357"/>
                  </a:lnTo>
                  <a:lnTo>
                    <a:pt x="19052" y="673"/>
                  </a:lnTo>
                  <a:lnTo>
                    <a:pt x="17865" y="476"/>
                  </a:lnTo>
                  <a:lnTo>
                    <a:pt x="16717" y="317"/>
                  </a:lnTo>
                  <a:lnTo>
                    <a:pt x="15570" y="199"/>
                  </a:lnTo>
                  <a:lnTo>
                    <a:pt x="14442" y="100"/>
                  </a:lnTo>
                  <a:lnTo>
                    <a:pt x="13354" y="40"/>
                  </a:lnTo>
                  <a:lnTo>
                    <a:pt x="12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59"/>
            <p:cNvSpPr/>
            <p:nvPr/>
          </p:nvSpPr>
          <p:spPr>
            <a:xfrm>
              <a:off x="5740150" y="889000"/>
              <a:ext cx="214175" cy="239400"/>
            </a:xfrm>
            <a:custGeom>
              <a:avLst/>
              <a:gdLst/>
              <a:ahLst/>
              <a:cxnLst/>
              <a:rect l="l" t="t" r="r" b="b"/>
              <a:pathLst>
                <a:path w="8567" h="9576" extrusionOk="0">
                  <a:moveTo>
                    <a:pt x="0" y="0"/>
                  </a:moveTo>
                  <a:lnTo>
                    <a:pt x="0" y="258"/>
                  </a:lnTo>
                  <a:lnTo>
                    <a:pt x="0" y="535"/>
                  </a:lnTo>
                  <a:lnTo>
                    <a:pt x="40" y="911"/>
                  </a:lnTo>
                  <a:lnTo>
                    <a:pt x="119" y="1385"/>
                  </a:lnTo>
                  <a:lnTo>
                    <a:pt x="178" y="1643"/>
                  </a:lnTo>
                  <a:lnTo>
                    <a:pt x="257" y="1920"/>
                  </a:lnTo>
                  <a:lnTo>
                    <a:pt x="356" y="2216"/>
                  </a:lnTo>
                  <a:lnTo>
                    <a:pt x="475" y="2533"/>
                  </a:lnTo>
                  <a:lnTo>
                    <a:pt x="613" y="2869"/>
                  </a:lnTo>
                  <a:lnTo>
                    <a:pt x="791" y="3205"/>
                  </a:lnTo>
                  <a:lnTo>
                    <a:pt x="989" y="3562"/>
                  </a:lnTo>
                  <a:lnTo>
                    <a:pt x="1207" y="3918"/>
                  </a:lnTo>
                  <a:lnTo>
                    <a:pt x="1464" y="4294"/>
                  </a:lnTo>
                  <a:lnTo>
                    <a:pt x="1761" y="4669"/>
                  </a:lnTo>
                  <a:lnTo>
                    <a:pt x="2077" y="5065"/>
                  </a:lnTo>
                  <a:lnTo>
                    <a:pt x="2433" y="5461"/>
                  </a:lnTo>
                  <a:lnTo>
                    <a:pt x="2829" y="5876"/>
                  </a:lnTo>
                  <a:lnTo>
                    <a:pt x="3284" y="6272"/>
                  </a:lnTo>
                  <a:lnTo>
                    <a:pt x="3759" y="6687"/>
                  </a:lnTo>
                  <a:lnTo>
                    <a:pt x="4293" y="7103"/>
                  </a:lnTo>
                  <a:lnTo>
                    <a:pt x="4867" y="7518"/>
                  </a:lnTo>
                  <a:lnTo>
                    <a:pt x="5480" y="7934"/>
                  </a:lnTo>
                  <a:lnTo>
                    <a:pt x="6153" y="8349"/>
                  </a:lnTo>
                  <a:lnTo>
                    <a:pt x="6885" y="8765"/>
                  </a:lnTo>
                  <a:lnTo>
                    <a:pt x="7656" y="9160"/>
                  </a:lnTo>
                  <a:lnTo>
                    <a:pt x="8507" y="9576"/>
                  </a:lnTo>
                  <a:lnTo>
                    <a:pt x="8566" y="9418"/>
                  </a:lnTo>
                  <a:lnTo>
                    <a:pt x="7755" y="9022"/>
                  </a:lnTo>
                  <a:lnTo>
                    <a:pt x="6984" y="8606"/>
                  </a:lnTo>
                  <a:lnTo>
                    <a:pt x="6272" y="8211"/>
                  </a:lnTo>
                  <a:lnTo>
                    <a:pt x="5599" y="7795"/>
                  </a:lnTo>
                  <a:lnTo>
                    <a:pt x="4986" y="7380"/>
                  </a:lnTo>
                  <a:lnTo>
                    <a:pt x="4412" y="6984"/>
                  </a:lnTo>
                  <a:lnTo>
                    <a:pt x="3897" y="6569"/>
                  </a:lnTo>
                  <a:lnTo>
                    <a:pt x="3423" y="6173"/>
                  </a:lnTo>
                  <a:lnTo>
                    <a:pt x="2987" y="5777"/>
                  </a:lnTo>
                  <a:lnTo>
                    <a:pt x="2592" y="5382"/>
                  </a:lnTo>
                  <a:lnTo>
                    <a:pt x="2236" y="4986"/>
                  </a:lnTo>
                  <a:lnTo>
                    <a:pt x="1919" y="4610"/>
                  </a:lnTo>
                  <a:lnTo>
                    <a:pt x="1642" y="4234"/>
                  </a:lnTo>
                  <a:lnTo>
                    <a:pt x="1385" y="3858"/>
                  </a:lnTo>
                  <a:lnTo>
                    <a:pt x="1148" y="3502"/>
                  </a:lnTo>
                  <a:lnTo>
                    <a:pt x="970" y="3166"/>
                  </a:lnTo>
                  <a:lnTo>
                    <a:pt x="791" y="2830"/>
                  </a:lnTo>
                  <a:lnTo>
                    <a:pt x="653" y="2513"/>
                  </a:lnTo>
                  <a:lnTo>
                    <a:pt x="534" y="2196"/>
                  </a:lnTo>
                  <a:lnTo>
                    <a:pt x="435" y="1900"/>
                  </a:lnTo>
                  <a:lnTo>
                    <a:pt x="356" y="1643"/>
                  </a:lnTo>
                  <a:lnTo>
                    <a:pt x="297" y="1385"/>
                  </a:lnTo>
                  <a:lnTo>
                    <a:pt x="218" y="930"/>
                  </a:lnTo>
                  <a:lnTo>
                    <a:pt x="178" y="554"/>
                  </a:lnTo>
                  <a:lnTo>
                    <a:pt x="158" y="277"/>
                  </a:lnTo>
                  <a:lnTo>
                    <a:pt x="178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59"/>
            <p:cNvSpPr/>
            <p:nvPr/>
          </p:nvSpPr>
          <p:spPr>
            <a:xfrm>
              <a:off x="5761900" y="918175"/>
              <a:ext cx="311125" cy="139000"/>
            </a:xfrm>
            <a:custGeom>
              <a:avLst/>
              <a:gdLst/>
              <a:ahLst/>
              <a:cxnLst/>
              <a:rect l="l" t="t" r="r" b="b"/>
              <a:pathLst>
                <a:path w="12445" h="5560" extrusionOk="0">
                  <a:moveTo>
                    <a:pt x="218" y="1"/>
                  </a:moveTo>
                  <a:lnTo>
                    <a:pt x="1" y="119"/>
                  </a:lnTo>
                  <a:lnTo>
                    <a:pt x="159" y="357"/>
                  </a:lnTo>
                  <a:lnTo>
                    <a:pt x="357" y="634"/>
                  </a:lnTo>
                  <a:lnTo>
                    <a:pt x="614" y="990"/>
                  </a:lnTo>
                  <a:lnTo>
                    <a:pt x="950" y="1405"/>
                  </a:lnTo>
                  <a:lnTo>
                    <a:pt x="1366" y="1860"/>
                  </a:lnTo>
                  <a:lnTo>
                    <a:pt x="1880" y="2355"/>
                  </a:lnTo>
                  <a:lnTo>
                    <a:pt x="2157" y="2612"/>
                  </a:lnTo>
                  <a:lnTo>
                    <a:pt x="2474" y="2869"/>
                  </a:lnTo>
                  <a:lnTo>
                    <a:pt x="2810" y="3107"/>
                  </a:lnTo>
                  <a:lnTo>
                    <a:pt x="3166" y="3364"/>
                  </a:lnTo>
                  <a:lnTo>
                    <a:pt x="3542" y="3621"/>
                  </a:lnTo>
                  <a:lnTo>
                    <a:pt x="3938" y="3859"/>
                  </a:lnTo>
                  <a:lnTo>
                    <a:pt x="4353" y="4096"/>
                  </a:lnTo>
                  <a:lnTo>
                    <a:pt x="4808" y="4314"/>
                  </a:lnTo>
                  <a:lnTo>
                    <a:pt x="5283" y="4531"/>
                  </a:lnTo>
                  <a:lnTo>
                    <a:pt x="5777" y="4729"/>
                  </a:lnTo>
                  <a:lnTo>
                    <a:pt x="6292" y="4907"/>
                  </a:lnTo>
                  <a:lnTo>
                    <a:pt x="6846" y="5065"/>
                  </a:lnTo>
                  <a:lnTo>
                    <a:pt x="7419" y="5204"/>
                  </a:lnTo>
                  <a:lnTo>
                    <a:pt x="8013" y="5323"/>
                  </a:lnTo>
                  <a:lnTo>
                    <a:pt x="8646" y="5421"/>
                  </a:lnTo>
                  <a:lnTo>
                    <a:pt x="9299" y="5501"/>
                  </a:lnTo>
                  <a:lnTo>
                    <a:pt x="9972" y="5540"/>
                  </a:lnTo>
                  <a:lnTo>
                    <a:pt x="10684" y="5560"/>
                  </a:lnTo>
                  <a:lnTo>
                    <a:pt x="11554" y="5540"/>
                  </a:lnTo>
                  <a:lnTo>
                    <a:pt x="12445" y="5481"/>
                  </a:lnTo>
                  <a:lnTo>
                    <a:pt x="12425" y="5243"/>
                  </a:lnTo>
                  <a:lnTo>
                    <a:pt x="11614" y="5303"/>
                  </a:lnTo>
                  <a:lnTo>
                    <a:pt x="10842" y="5323"/>
                  </a:lnTo>
                  <a:lnTo>
                    <a:pt x="10090" y="5323"/>
                  </a:lnTo>
                  <a:lnTo>
                    <a:pt x="9358" y="5283"/>
                  </a:lnTo>
                  <a:lnTo>
                    <a:pt x="8686" y="5204"/>
                  </a:lnTo>
                  <a:lnTo>
                    <a:pt x="8013" y="5085"/>
                  </a:lnTo>
                  <a:lnTo>
                    <a:pt x="7400" y="4966"/>
                  </a:lnTo>
                  <a:lnTo>
                    <a:pt x="6786" y="4808"/>
                  </a:lnTo>
                  <a:lnTo>
                    <a:pt x="6232" y="4630"/>
                  </a:lnTo>
                  <a:lnTo>
                    <a:pt x="5679" y="4432"/>
                  </a:lnTo>
                  <a:lnTo>
                    <a:pt x="5164" y="4215"/>
                  </a:lnTo>
                  <a:lnTo>
                    <a:pt x="4689" y="3997"/>
                  </a:lnTo>
                  <a:lnTo>
                    <a:pt x="4234" y="3760"/>
                  </a:lnTo>
                  <a:lnTo>
                    <a:pt x="3799" y="3502"/>
                  </a:lnTo>
                  <a:lnTo>
                    <a:pt x="3403" y="3245"/>
                  </a:lnTo>
                  <a:lnTo>
                    <a:pt x="3027" y="2988"/>
                  </a:lnTo>
                  <a:lnTo>
                    <a:pt x="2671" y="2711"/>
                  </a:lnTo>
                  <a:lnTo>
                    <a:pt x="2335" y="2454"/>
                  </a:lnTo>
                  <a:lnTo>
                    <a:pt x="2038" y="2177"/>
                  </a:lnTo>
                  <a:lnTo>
                    <a:pt x="1761" y="1920"/>
                  </a:lnTo>
                  <a:lnTo>
                    <a:pt x="1287" y="1425"/>
                  </a:lnTo>
                  <a:lnTo>
                    <a:pt x="891" y="970"/>
                  </a:lnTo>
                  <a:lnTo>
                    <a:pt x="594" y="594"/>
                  </a:lnTo>
                  <a:lnTo>
                    <a:pt x="396" y="27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59"/>
            <p:cNvSpPr/>
            <p:nvPr/>
          </p:nvSpPr>
          <p:spPr>
            <a:xfrm>
              <a:off x="5794550" y="871700"/>
              <a:ext cx="226050" cy="166200"/>
            </a:xfrm>
            <a:custGeom>
              <a:avLst/>
              <a:gdLst/>
              <a:ahLst/>
              <a:cxnLst/>
              <a:rect l="l" t="t" r="r" b="b"/>
              <a:pathLst>
                <a:path w="9042" h="6648" extrusionOk="0">
                  <a:moveTo>
                    <a:pt x="0" y="0"/>
                  </a:moveTo>
                  <a:lnTo>
                    <a:pt x="0" y="79"/>
                  </a:lnTo>
                  <a:lnTo>
                    <a:pt x="0" y="237"/>
                  </a:lnTo>
                  <a:lnTo>
                    <a:pt x="40" y="495"/>
                  </a:lnTo>
                  <a:lnTo>
                    <a:pt x="99" y="791"/>
                  </a:lnTo>
                  <a:lnTo>
                    <a:pt x="218" y="1167"/>
                  </a:lnTo>
                  <a:lnTo>
                    <a:pt x="297" y="1365"/>
                  </a:lnTo>
                  <a:lnTo>
                    <a:pt x="396" y="1583"/>
                  </a:lnTo>
                  <a:lnTo>
                    <a:pt x="515" y="1820"/>
                  </a:lnTo>
                  <a:lnTo>
                    <a:pt x="653" y="2058"/>
                  </a:lnTo>
                  <a:lnTo>
                    <a:pt x="831" y="2295"/>
                  </a:lnTo>
                  <a:lnTo>
                    <a:pt x="1009" y="2552"/>
                  </a:lnTo>
                  <a:lnTo>
                    <a:pt x="1227" y="2809"/>
                  </a:lnTo>
                  <a:lnTo>
                    <a:pt x="1484" y="3067"/>
                  </a:lnTo>
                  <a:lnTo>
                    <a:pt x="1761" y="3324"/>
                  </a:lnTo>
                  <a:lnTo>
                    <a:pt x="2078" y="3601"/>
                  </a:lnTo>
                  <a:lnTo>
                    <a:pt x="2414" y="3878"/>
                  </a:lnTo>
                  <a:lnTo>
                    <a:pt x="2790" y="4135"/>
                  </a:lnTo>
                  <a:lnTo>
                    <a:pt x="3225" y="4412"/>
                  </a:lnTo>
                  <a:lnTo>
                    <a:pt x="3680" y="4669"/>
                  </a:lnTo>
                  <a:lnTo>
                    <a:pt x="4175" y="4946"/>
                  </a:lnTo>
                  <a:lnTo>
                    <a:pt x="4729" y="5203"/>
                  </a:lnTo>
                  <a:lnTo>
                    <a:pt x="5302" y="5460"/>
                  </a:lnTo>
                  <a:lnTo>
                    <a:pt x="5955" y="5718"/>
                  </a:lnTo>
                  <a:lnTo>
                    <a:pt x="6628" y="5955"/>
                  </a:lnTo>
                  <a:lnTo>
                    <a:pt x="7360" y="6192"/>
                  </a:lnTo>
                  <a:lnTo>
                    <a:pt x="8151" y="6430"/>
                  </a:lnTo>
                  <a:lnTo>
                    <a:pt x="9002" y="6647"/>
                  </a:lnTo>
                  <a:lnTo>
                    <a:pt x="9041" y="6469"/>
                  </a:lnTo>
                  <a:lnTo>
                    <a:pt x="8211" y="6252"/>
                  </a:lnTo>
                  <a:lnTo>
                    <a:pt x="7439" y="6034"/>
                  </a:lnTo>
                  <a:lnTo>
                    <a:pt x="6707" y="5797"/>
                  </a:lnTo>
                  <a:lnTo>
                    <a:pt x="6034" y="5559"/>
                  </a:lnTo>
                  <a:lnTo>
                    <a:pt x="5421" y="5302"/>
                  </a:lnTo>
                  <a:lnTo>
                    <a:pt x="4847" y="5065"/>
                  </a:lnTo>
                  <a:lnTo>
                    <a:pt x="4313" y="4788"/>
                  </a:lnTo>
                  <a:lnTo>
                    <a:pt x="3819" y="4531"/>
                  </a:lnTo>
                  <a:lnTo>
                    <a:pt x="3364" y="4273"/>
                  </a:lnTo>
                  <a:lnTo>
                    <a:pt x="2948" y="3996"/>
                  </a:lnTo>
                  <a:lnTo>
                    <a:pt x="2572" y="3739"/>
                  </a:lnTo>
                  <a:lnTo>
                    <a:pt x="2236" y="3462"/>
                  </a:lnTo>
                  <a:lnTo>
                    <a:pt x="1919" y="3205"/>
                  </a:lnTo>
                  <a:lnTo>
                    <a:pt x="1642" y="2948"/>
                  </a:lnTo>
                  <a:lnTo>
                    <a:pt x="1405" y="2691"/>
                  </a:lnTo>
                  <a:lnTo>
                    <a:pt x="1187" y="2433"/>
                  </a:lnTo>
                  <a:lnTo>
                    <a:pt x="1009" y="2176"/>
                  </a:lnTo>
                  <a:lnTo>
                    <a:pt x="831" y="1939"/>
                  </a:lnTo>
                  <a:lnTo>
                    <a:pt x="693" y="1721"/>
                  </a:lnTo>
                  <a:lnTo>
                    <a:pt x="574" y="1504"/>
                  </a:lnTo>
                  <a:lnTo>
                    <a:pt x="475" y="1286"/>
                  </a:lnTo>
                  <a:lnTo>
                    <a:pt x="396" y="1088"/>
                  </a:lnTo>
                  <a:lnTo>
                    <a:pt x="277" y="732"/>
                  </a:lnTo>
                  <a:lnTo>
                    <a:pt x="218" y="435"/>
                  </a:lnTo>
                  <a:lnTo>
                    <a:pt x="178" y="218"/>
                  </a:lnTo>
                  <a:lnTo>
                    <a:pt x="178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59"/>
            <p:cNvSpPr/>
            <p:nvPr/>
          </p:nvSpPr>
          <p:spPr>
            <a:xfrm>
              <a:off x="5631325" y="1372225"/>
              <a:ext cx="238925" cy="213200"/>
            </a:xfrm>
            <a:custGeom>
              <a:avLst/>
              <a:gdLst/>
              <a:ahLst/>
              <a:cxnLst/>
              <a:rect l="l" t="t" r="r" b="b"/>
              <a:pathLst>
                <a:path w="9557" h="8528" extrusionOk="0">
                  <a:moveTo>
                    <a:pt x="1" y="0"/>
                  </a:moveTo>
                  <a:lnTo>
                    <a:pt x="4452" y="6311"/>
                  </a:lnTo>
                  <a:lnTo>
                    <a:pt x="4215" y="6292"/>
                  </a:lnTo>
                  <a:lnTo>
                    <a:pt x="3720" y="6331"/>
                  </a:lnTo>
                  <a:lnTo>
                    <a:pt x="3483" y="6351"/>
                  </a:lnTo>
                  <a:lnTo>
                    <a:pt x="3265" y="6410"/>
                  </a:lnTo>
                  <a:lnTo>
                    <a:pt x="3186" y="6450"/>
                  </a:lnTo>
                  <a:lnTo>
                    <a:pt x="3146" y="6489"/>
                  </a:lnTo>
                  <a:lnTo>
                    <a:pt x="3127" y="6529"/>
                  </a:lnTo>
                  <a:lnTo>
                    <a:pt x="3146" y="6588"/>
                  </a:lnTo>
                  <a:lnTo>
                    <a:pt x="3206" y="6667"/>
                  </a:lnTo>
                  <a:lnTo>
                    <a:pt x="3324" y="6727"/>
                  </a:lnTo>
                  <a:lnTo>
                    <a:pt x="3483" y="6786"/>
                  </a:lnTo>
                  <a:lnTo>
                    <a:pt x="3680" y="6845"/>
                  </a:lnTo>
                  <a:lnTo>
                    <a:pt x="4155" y="6964"/>
                  </a:lnTo>
                  <a:lnTo>
                    <a:pt x="4670" y="7063"/>
                  </a:lnTo>
                  <a:lnTo>
                    <a:pt x="5619" y="7221"/>
                  </a:lnTo>
                  <a:lnTo>
                    <a:pt x="6055" y="7281"/>
                  </a:lnTo>
                  <a:lnTo>
                    <a:pt x="5698" y="7360"/>
                  </a:lnTo>
                  <a:lnTo>
                    <a:pt x="5323" y="7439"/>
                  </a:lnTo>
                  <a:lnTo>
                    <a:pt x="4907" y="7577"/>
                  </a:lnTo>
                  <a:lnTo>
                    <a:pt x="4492" y="7736"/>
                  </a:lnTo>
                  <a:lnTo>
                    <a:pt x="4294" y="7815"/>
                  </a:lnTo>
                  <a:lnTo>
                    <a:pt x="4135" y="7914"/>
                  </a:lnTo>
                  <a:lnTo>
                    <a:pt x="3997" y="8013"/>
                  </a:lnTo>
                  <a:lnTo>
                    <a:pt x="3898" y="8112"/>
                  </a:lnTo>
                  <a:lnTo>
                    <a:pt x="3839" y="8230"/>
                  </a:lnTo>
                  <a:lnTo>
                    <a:pt x="3819" y="8290"/>
                  </a:lnTo>
                  <a:lnTo>
                    <a:pt x="3819" y="8349"/>
                  </a:lnTo>
                  <a:lnTo>
                    <a:pt x="3859" y="8389"/>
                  </a:lnTo>
                  <a:lnTo>
                    <a:pt x="3898" y="8448"/>
                  </a:lnTo>
                  <a:lnTo>
                    <a:pt x="3997" y="8468"/>
                  </a:lnTo>
                  <a:lnTo>
                    <a:pt x="4096" y="8507"/>
                  </a:lnTo>
                  <a:lnTo>
                    <a:pt x="4393" y="8527"/>
                  </a:lnTo>
                  <a:lnTo>
                    <a:pt x="4769" y="8527"/>
                  </a:lnTo>
                  <a:lnTo>
                    <a:pt x="5204" y="8488"/>
                  </a:lnTo>
                  <a:lnTo>
                    <a:pt x="5679" y="8448"/>
                  </a:lnTo>
                  <a:lnTo>
                    <a:pt x="6727" y="8309"/>
                  </a:lnTo>
                  <a:lnTo>
                    <a:pt x="7756" y="8151"/>
                  </a:lnTo>
                  <a:lnTo>
                    <a:pt x="8666" y="7973"/>
                  </a:lnTo>
                  <a:lnTo>
                    <a:pt x="9556" y="7815"/>
                  </a:lnTo>
                  <a:lnTo>
                    <a:pt x="7321" y="13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59"/>
            <p:cNvSpPr/>
            <p:nvPr/>
          </p:nvSpPr>
          <p:spPr>
            <a:xfrm>
              <a:off x="5313300" y="877625"/>
              <a:ext cx="780500" cy="616300"/>
            </a:xfrm>
            <a:custGeom>
              <a:avLst/>
              <a:gdLst/>
              <a:ahLst/>
              <a:cxnLst/>
              <a:rect l="l" t="t" r="r" b="b"/>
              <a:pathLst>
                <a:path w="31220" h="24652" extrusionOk="0">
                  <a:moveTo>
                    <a:pt x="16382" y="0"/>
                  </a:moveTo>
                  <a:lnTo>
                    <a:pt x="15491" y="238"/>
                  </a:lnTo>
                  <a:lnTo>
                    <a:pt x="14621" y="515"/>
                  </a:lnTo>
                  <a:lnTo>
                    <a:pt x="13790" y="812"/>
                  </a:lnTo>
                  <a:lnTo>
                    <a:pt x="12979" y="1128"/>
                  </a:lnTo>
                  <a:lnTo>
                    <a:pt x="12207" y="1464"/>
                  </a:lnTo>
                  <a:lnTo>
                    <a:pt x="11456" y="1821"/>
                  </a:lnTo>
                  <a:lnTo>
                    <a:pt x="10704" y="2177"/>
                  </a:lnTo>
                  <a:lnTo>
                    <a:pt x="10011" y="2553"/>
                  </a:lnTo>
                  <a:lnTo>
                    <a:pt x="9319" y="2948"/>
                  </a:lnTo>
                  <a:lnTo>
                    <a:pt x="8666" y="3344"/>
                  </a:lnTo>
                  <a:lnTo>
                    <a:pt x="8033" y="3759"/>
                  </a:lnTo>
                  <a:lnTo>
                    <a:pt x="7420" y="4195"/>
                  </a:lnTo>
                  <a:lnTo>
                    <a:pt x="6826" y="4610"/>
                  </a:lnTo>
                  <a:lnTo>
                    <a:pt x="6272" y="5065"/>
                  </a:lnTo>
                  <a:lnTo>
                    <a:pt x="5738" y="5500"/>
                  </a:lnTo>
                  <a:lnTo>
                    <a:pt x="5224" y="5955"/>
                  </a:lnTo>
                  <a:lnTo>
                    <a:pt x="4729" y="6410"/>
                  </a:lnTo>
                  <a:lnTo>
                    <a:pt x="4274" y="6865"/>
                  </a:lnTo>
                  <a:lnTo>
                    <a:pt x="3819" y="7320"/>
                  </a:lnTo>
                  <a:lnTo>
                    <a:pt x="3404" y="7775"/>
                  </a:lnTo>
                  <a:lnTo>
                    <a:pt x="3028" y="8231"/>
                  </a:lnTo>
                  <a:lnTo>
                    <a:pt x="2652" y="8686"/>
                  </a:lnTo>
                  <a:lnTo>
                    <a:pt x="2315" y="9121"/>
                  </a:lnTo>
                  <a:lnTo>
                    <a:pt x="1999" y="9576"/>
                  </a:lnTo>
                  <a:lnTo>
                    <a:pt x="1702" y="10011"/>
                  </a:lnTo>
                  <a:lnTo>
                    <a:pt x="1425" y="10446"/>
                  </a:lnTo>
                  <a:lnTo>
                    <a:pt x="1168" y="10862"/>
                  </a:lnTo>
                  <a:lnTo>
                    <a:pt x="950" y="11277"/>
                  </a:lnTo>
                  <a:lnTo>
                    <a:pt x="753" y="11673"/>
                  </a:lnTo>
                  <a:lnTo>
                    <a:pt x="574" y="12069"/>
                  </a:lnTo>
                  <a:lnTo>
                    <a:pt x="416" y="12444"/>
                  </a:lnTo>
                  <a:lnTo>
                    <a:pt x="297" y="12801"/>
                  </a:lnTo>
                  <a:lnTo>
                    <a:pt x="218" y="13058"/>
                  </a:lnTo>
                  <a:lnTo>
                    <a:pt x="139" y="13315"/>
                  </a:lnTo>
                  <a:lnTo>
                    <a:pt x="100" y="13572"/>
                  </a:lnTo>
                  <a:lnTo>
                    <a:pt x="60" y="13810"/>
                  </a:lnTo>
                  <a:lnTo>
                    <a:pt x="21" y="14067"/>
                  </a:lnTo>
                  <a:lnTo>
                    <a:pt x="1" y="14304"/>
                  </a:lnTo>
                  <a:lnTo>
                    <a:pt x="1" y="14799"/>
                  </a:lnTo>
                  <a:lnTo>
                    <a:pt x="60" y="15254"/>
                  </a:lnTo>
                  <a:lnTo>
                    <a:pt x="139" y="15729"/>
                  </a:lnTo>
                  <a:lnTo>
                    <a:pt x="278" y="16164"/>
                  </a:lnTo>
                  <a:lnTo>
                    <a:pt x="456" y="16599"/>
                  </a:lnTo>
                  <a:lnTo>
                    <a:pt x="673" y="17034"/>
                  </a:lnTo>
                  <a:lnTo>
                    <a:pt x="931" y="17450"/>
                  </a:lnTo>
                  <a:lnTo>
                    <a:pt x="1208" y="17845"/>
                  </a:lnTo>
                  <a:lnTo>
                    <a:pt x="1524" y="18221"/>
                  </a:lnTo>
                  <a:lnTo>
                    <a:pt x="1880" y="18577"/>
                  </a:lnTo>
                  <a:lnTo>
                    <a:pt x="2256" y="18934"/>
                  </a:lnTo>
                  <a:lnTo>
                    <a:pt x="2672" y="19270"/>
                  </a:lnTo>
                  <a:lnTo>
                    <a:pt x="3107" y="19606"/>
                  </a:lnTo>
                  <a:lnTo>
                    <a:pt x="3582" y="19903"/>
                  </a:lnTo>
                  <a:lnTo>
                    <a:pt x="4056" y="20200"/>
                  </a:lnTo>
                  <a:lnTo>
                    <a:pt x="4571" y="20457"/>
                  </a:lnTo>
                  <a:lnTo>
                    <a:pt x="5105" y="20714"/>
                  </a:lnTo>
                  <a:lnTo>
                    <a:pt x="5659" y="20951"/>
                  </a:lnTo>
                  <a:lnTo>
                    <a:pt x="6213" y="21169"/>
                  </a:lnTo>
                  <a:lnTo>
                    <a:pt x="6787" y="21367"/>
                  </a:lnTo>
                  <a:lnTo>
                    <a:pt x="7380" y="21565"/>
                  </a:lnTo>
                  <a:lnTo>
                    <a:pt x="7993" y="21723"/>
                  </a:lnTo>
                  <a:lnTo>
                    <a:pt x="8607" y="21862"/>
                  </a:lnTo>
                  <a:lnTo>
                    <a:pt x="9220" y="21980"/>
                  </a:lnTo>
                  <a:lnTo>
                    <a:pt x="9833" y="22079"/>
                  </a:lnTo>
                  <a:lnTo>
                    <a:pt x="10466" y="22158"/>
                  </a:lnTo>
                  <a:lnTo>
                    <a:pt x="11099" y="22218"/>
                  </a:lnTo>
                  <a:lnTo>
                    <a:pt x="11732" y="22237"/>
                  </a:lnTo>
                  <a:lnTo>
                    <a:pt x="12366" y="22257"/>
                  </a:lnTo>
                  <a:lnTo>
                    <a:pt x="12999" y="22257"/>
                  </a:lnTo>
                  <a:lnTo>
                    <a:pt x="13592" y="22277"/>
                  </a:lnTo>
                  <a:lnTo>
                    <a:pt x="14166" y="22317"/>
                  </a:lnTo>
                  <a:lnTo>
                    <a:pt x="14700" y="22356"/>
                  </a:lnTo>
                  <a:lnTo>
                    <a:pt x="15234" y="22415"/>
                  </a:lnTo>
                  <a:lnTo>
                    <a:pt x="15729" y="22475"/>
                  </a:lnTo>
                  <a:lnTo>
                    <a:pt x="16659" y="22633"/>
                  </a:lnTo>
                  <a:lnTo>
                    <a:pt x="17509" y="22811"/>
                  </a:lnTo>
                  <a:lnTo>
                    <a:pt x="18261" y="23009"/>
                  </a:lnTo>
                  <a:lnTo>
                    <a:pt x="18934" y="23227"/>
                  </a:lnTo>
                  <a:lnTo>
                    <a:pt x="19527" y="23464"/>
                  </a:lnTo>
                  <a:lnTo>
                    <a:pt x="20042" y="23682"/>
                  </a:lnTo>
                  <a:lnTo>
                    <a:pt x="20477" y="23899"/>
                  </a:lnTo>
                  <a:lnTo>
                    <a:pt x="20833" y="24097"/>
                  </a:lnTo>
                  <a:lnTo>
                    <a:pt x="21130" y="24275"/>
                  </a:lnTo>
                  <a:lnTo>
                    <a:pt x="21347" y="24433"/>
                  </a:lnTo>
                  <a:lnTo>
                    <a:pt x="21506" y="24552"/>
                  </a:lnTo>
                  <a:lnTo>
                    <a:pt x="21624" y="24651"/>
                  </a:lnTo>
                  <a:lnTo>
                    <a:pt x="23148" y="24156"/>
                  </a:lnTo>
                  <a:lnTo>
                    <a:pt x="24355" y="23761"/>
                  </a:lnTo>
                  <a:lnTo>
                    <a:pt x="22277" y="16619"/>
                  </a:lnTo>
                  <a:lnTo>
                    <a:pt x="22475" y="16599"/>
                  </a:lnTo>
                  <a:lnTo>
                    <a:pt x="23009" y="16520"/>
                  </a:lnTo>
                  <a:lnTo>
                    <a:pt x="23820" y="16362"/>
                  </a:lnTo>
                  <a:lnTo>
                    <a:pt x="24810" y="16124"/>
                  </a:lnTo>
                  <a:lnTo>
                    <a:pt x="25363" y="15986"/>
                  </a:lnTo>
                  <a:lnTo>
                    <a:pt x="25957" y="15808"/>
                  </a:lnTo>
                  <a:lnTo>
                    <a:pt x="26531" y="15630"/>
                  </a:lnTo>
                  <a:lnTo>
                    <a:pt x="27124" y="15412"/>
                  </a:lnTo>
                  <a:lnTo>
                    <a:pt x="27718" y="15175"/>
                  </a:lnTo>
                  <a:lnTo>
                    <a:pt x="28272" y="14917"/>
                  </a:lnTo>
                  <a:lnTo>
                    <a:pt x="28826" y="14621"/>
                  </a:lnTo>
                  <a:lnTo>
                    <a:pt x="29340" y="14304"/>
                  </a:lnTo>
                  <a:lnTo>
                    <a:pt x="29657" y="14067"/>
                  </a:lnTo>
                  <a:lnTo>
                    <a:pt x="29973" y="13829"/>
                  </a:lnTo>
                  <a:lnTo>
                    <a:pt x="30250" y="13552"/>
                  </a:lnTo>
                  <a:lnTo>
                    <a:pt x="30507" y="13275"/>
                  </a:lnTo>
                  <a:lnTo>
                    <a:pt x="30725" y="12979"/>
                  </a:lnTo>
                  <a:lnTo>
                    <a:pt x="30903" y="12682"/>
                  </a:lnTo>
                  <a:lnTo>
                    <a:pt x="31041" y="12365"/>
                  </a:lnTo>
                  <a:lnTo>
                    <a:pt x="31140" y="12029"/>
                  </a:lnTo>
                  <a:lnTo>
                    <a:pt x="31180" y="11831"/>
                  </a:lnTo>
                  <a:lnTo>
                    <a:pt x="31200" y="11653"/>
                  </a:lnTo>
                  <a:lnTo>
                    <a:pt x="31219" y="11495"/>
                  </a:lnTo>
                  <a:lnTo>
                    <a:pt x="31200" y="11337"/>
                  </a:lnTo>
                  <a:lnTo>
                    <a:pt x="31200" y="11198"/>
                  </a:lnTo>
                  <a:lnTo>
                    <a:pt x="31160" y="11060"/>
                  </a:lnTo>
                  <a:lnTo>
                    <a:pt x="31121" y="10941"/>
                  </a:lnTo>
                  <a:lnTo>
                    <a:pt x="31061" y="10822"/>
                  </a:lnTo>
                  <a:lnTo>
                    <a:pt x="31002" y="10723"/>
                  </a:lnTo>
                  <a:lnTo>
                    <a:pt x="30923" y="10624"/>
                  </a:lnTo>
                  <a:lnTo>
                    <a:pt x="30824" y="10525"/>
                  </a:lnTo>
                  <a:lnTo>
                    <a:pt x="30725" y="10446"/>
                  </a:lnTo>
                  <a:lnTo>
                    <a:pt x="30626" y="10387"/>
                  </a:lnTo>
                  <a:lnTo>
                    <a:pt x="30507" y="10328"/>
                  </a:lnTo>
                  <a:lnTo>
                    <a:pt x="30250" y="10229"/>
                  </a:lnTo>
                  <a:lnTo>
                    <a:pt x="30072" y="10169"/>
                  </a:lnTo>
                  <a:lnTo>
                    <a:pt x="29894" y="10150"/>
                  </a:lnTo>
                  <a:lnTo>
                    <a:pt x="29696" y="10110"/>
                  </a:lnTo>
                  <a:lnTo>
                    <a:pt x="29479" y="10110"/>
                  </a:lnTo>
                  <a:lnTo>
                    <a:pt x="29043" y="10130"/>
                  </a:lnTo>
                  <a:lnTo>
                    <a:pt x="28588" y="10169"/>
                  </a:lnTo>
                  <a:lnTo>
                    <a:pt x="28094" y="10268"/>
                  </a:lnTo>
                  <a:lnTo>
                    <a:pt x="27599" y="10387"/>
                  </a:lnTo>
                  <a:lnTo>
                    <a:pt x="27104" y="10565"/>
                  </a:lnTo>
                  <a:lnTo>
                    <a:pt x="26610" y="10743"/>
                  </a:lnTo>
                  <a:lnTo>
                    <a:pt x="26115" y="10961"/>
                  </a:lnTo>
                  <a:lnTo>
                    <a:pt x="25660" y="11198"/>
                  </a:lnTo>
                  <a:lnTo>
                    <a:pt x="25205" y="11475"/>
                  </a:lnTo>
                  <a:lnTo>
                    <a:pt x="24810" y="11752"/>
                  </a:lnTo>
                  <a:lnTo>
                    <a:pt x="24434" y="12049"/>
                  </a:lnTo>
                  <a:lnTo>
                    <a:pt x="24097" y="12346"/>
                  </a:lnTo>
                  <a:lnTo>
                    <a:pt x="23959" y="12504"/>
                  </a:lnTo>
                  <a:lnTo>
                    <a:pt x="23840" y="12662"/>
                  </a:lnTo>
                  <a:lnTo>
                    <a:pt x="23721" y="12820"/>
                  </a:lnTo>
                  <a:lnTo>
                    <a:pt x="23623" y="12998"/>
                  </a:lnTo>
                  <a:lnTo>
                    <a:pt x="23247" y="12781"/>
                  </a:lnTo>
                  <a:lnTo>
                    <a:pt x="22811" y="12524"/>
                  </a:lnTo>
                  <a:lnTo>
                    <a:pt x="22257" y="12148"/>
                  </a:lnTo>
                  <a:lnTo>
                    <a:pt x="21624" y="11693"/>
                  </a:lnTo>
                  <a:lnTo>
                    <a:pt x="21268" y="11416"/>
                  </a:lnTo>
                  <a:lnTo>
                    <a:pt x="20912" y="11119"/>
                  </a:lnTo>
                  <a:lnTo>
                    <a:pt x="20536" y="10802"/>
                  </a:lnTo>
                  <a:lnTo>
                    <a:pt x="20160" y="10446"/>
                  </a:lnTo>
                  <a:lnTo>
                    <a:pt x="19765" y="10070"/>
                  </a:lnTo>
                  <a:lnTo>
                    <a:pt x="19389" y="9675"/>
                  </a:lnTo>
                  <a:lnTo>
                    <a:pt x="19013" y="9259"/>
                  </a:lnTo>
                  <a:lnTo>
                    <a:pt x="18657" y="8804"/>
                  </a:lnTo>
                  <a:lnTo>
                    <a:pt x="18301" y="8329"/>
                  </a:lnTo>
                  <a:lnTo>
                    <a:pt x="17964" y="7835"/>
                  </a:lnTo>
                  <a:lnTo>
                    <a:pt x="17648" y="7320"/>
                  </a:lnTo>
                  <a:lnTo>
                    <a:pt x="17331" y="6767"/>
                  </a:lnTo>
                  <a:lnTo>
                    <a:pt x="17074" y="6213"/>
                  </a:lnTo>
                  <a:lnTo>
                    <a:pt x="16817" y="5619"/>
                  </a:lnTo>
                  <a:lnTo>
                    <a:pt x="16619" y="4986"/>
                  </a:lnTo>
                  <a:lnTo>
                    <a:pt x="16441" y="4353"/>
                  </a:lnTo>
                  <a:lnTo>
                    <a:pt x="16303" y="3680"/>
                  </a:lnTo>
                  <a:lnTo>
                    <a:pt x="16263" y="3344"/>
                  </a:lnTo>
                  <a:lnTo>
                    <a:pt x="16223" y="2988"/>
                  </a:lnTo>
                  <a:lnTo>
                    <a:pt x="16204" y="2632"/>
                  </a:lnTo>
                  <a:lnTo>
                    <a:pt x="16184" y="2276"/>
                  </a:lnTo>
                  <a:lnTo>
                    <a:pt x="16184" y="1919"/>
                  </a:lnTo>
                  <a:lnTo>
                    <a:pt x="16184" y="1544"/>
                  </a:lnTo>
                  <a:lnTo>
                    <a:pt x="16204" y="1168"/>
                  </a:lnTo>
                  <a:lnTo>
                    <a:pt x="16243" y="772"/>
                  </a:lnTo>
                  <a:lnTo>
                    <a:pt x="16303" y="396"/>
                  </a:lnTo>
                  <a:lnTo>
                    <a:pt x="16382" y="0"/>
                  </a:lnTo>
                  <a:close/>
                </a:path>
              </a:pathLst>
            </a:custGeom>
            <a:solidFill>
              <a:srgbClr val="FFBD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59"/>
            <p:cNvSpPr/>
            <p:nvPr/>
          </p:nvSpPr>
          <p:spPr>
            <a:xfrm>
              <a:off x="5659525" y="1204050"/>
              <a:ext cx="105375" cy="191925"/>
            </a:xfrm>
            <a:custGeom>
              <a:avLst/>
              <a:gdLst/>
              <a:ahLst/>
              <a:cxnLst/>
              <a:rect l="l" t="t" r="r" b="b"/>
              <a:pathLst>
                <a:path w="4215" h="7677" extrusionOk="0">
                  <a:moveTo>
                    <a:pt x="1919" y="1"/>
                  </a:moveTo>
                  <a:lnTo>
                    <a:pt x="1900" y="456"/>
                  </a:lnTo>
                  <a:lnTo>
                    <a:pt x="1860" y="851"/>
                  </a:lnTo>
                  <a:lnTo>
                    <a:pt x="1801" y="1208"/>
                  </a:lnTo>
                  <a:lnTo>
                    <a:pt x="1702" y="1544"/>
                  </a:lnTo>
                  <a:lnTo>
                    <a:pt x="1623" y="1821"/>
                  </a:lnTo>
                  <a:lnTo>
                    <a:pt x="1504" y="2078"/>
                  </a:lnTo>
                  <a:lnTo>
                    <a:pt x="1385" y="2315"/>
                  </a:lnTo>
                  <a:lnTo>
                    <a:pt x="1247" y="2513"/>
                  </a:lnTo>
                  <a:lnTo>
                    <a:pt x="1108" y="2672"/>
                  </a:lnTo>
                  <a:lnTo>
                    <a:pt x="950" y="2810"/>
                  </a:lnTo>
                  <a:lnTo>
                    <a:pt x="792" y="2929"/>
                  </a:lnTo>
                  <a:lnTo>
                    <a:pt x="633" y="3028"/>
                  </a:lnTo>
                  <a:lnTo>
                    <a:pt x="475" y="3107"/>
                  </a:lnTo>
                  <a:lnTo>
                    <a:pt x="317" y="3166"/>
                  </a:lnTo>
                  <a:lnTo>
                    <a:pt x="159" y="3206"/>
                  </a:lnTo>
                  <a:lnTo>
                    <a:pt x="0" y="3245"/>
                  </a:lnTo>
                  <a:lnTo>
                    <a:pt x="2137" y="5639"/>
                  </a:lnTo>
                  <a:lnTo>
                    <a:pt x="2275" y="7677"/>
                  </a:lnTo>
                  <a:lnTo>
                    <a:pt x="2513" y="7677"/>
                  </a:lnTo>
                  <a:lnTo>
                    <a:pt x="2750" y="7657"/>
                  </a:lnTo>
                  <a:lnTo>
                    <a:pt x="2968" y="7598"/>
                  </a:lnTo>
                  <a:lnTo>
                    <a:pt x="3166" y="7519"/>
                  </a:lnTo>
                  <a:lnTo>
                    <a:pt x="3344" y="7420"/>
                  </a:lnTo>
                  <a:lnTo>
                    <a:pt x="3522" y="7281"/>
                  </a:lnTo>
                  <a:lnTo>
                    <a:pt x="3680" y="7103"/>
                  </a:lnTo>
                  <a:lnTo>
                    <a:pt x="3819" y="6905"/>
                  </a:lnTo>
                  <a:lnTo>
                    <a:pt x="3937" y="6688"/>
                  </a:lnTo>
                  <a:lnTo>
                    <a:pt x="4036" y="6430"/>
                  </a:lnTo>
                  <a:lnTo>
                    <a:pt x="4115" y="6154"/>
                  </a:lnTo>
                  <a:lnTo>
                    <a:pt x="4175" y="5837"/>
                  </a:lnTo>
                  <a:lnTo>
                    <a:pt x="4195" y="5501"/>
                  </a:lnTo>
                  <a:lnTo>
                    <a:pt x="4214" y="5125"/>
                  </a:lnTo>
                  <a:lnTo>
                    <a:pt x="4195" y="4749"/>
                  </a:lnTo>
                  <a:lnTo>
                    <a:pt x="4155" y="4314"/>
                  </a:lnTo>
                  <a:lnTo>
                    <a:pt x="4076" y="3799"/>
                  </a:lnTo>
                  <a:lnTo>
                    <a:pt x="3957" y="3305"/>
                  </a:lnTo>
                  <a:lnTo>
                    <a:pt x="3819" y="2850"/>
                  </a:lnTo>
                  <a:lnTo>
                    <a:pt x="3641" y="2434"/>
                  </a:lnTo>
                  <a:lnTo>
                    <a:pt x="3482" y="2038"/>
                  </a:lnTo>
                  <a:lnTo>
                    <a:pt x="3284" y="1682"/>
                  </a:lnTo>
                  <a:lnTo>
                    <a:pt x="3087" y="1366"/>
                  </a:lnTo>
                  <a:lnTo>
                    <a:pt x="2909" y="1089"/>
                  </a:lnTo>
                  <a:lnTo>
                    <a:pt x="2711" y="832"/>
                  </a:lnTo>
                  <a:lnTo>
                    <a:pt x="2533" y="614"/>
                  </a:lnTo>
                  <a:lnTo>
                    <a:pt x="2216" y="278"/>
                  </a:lnTo>
                  <a:lnTo>
                    <a:pt x="1999" y="80"/>
                  </a:lnTo>
                  <a:lnTo>
                    <a:pt x="19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59"/>
            <p:cNvSpPr/>
            <p:nvPr/>
          </p:nvSpPr>
          <p:spPr>
            <a:xfrm>
              <a:off x="5635275" y="1199100"/>
              <a:ext cx="131600" cy="199350"/>
            </a:xfrm>
            <a:custGeom>
              <a:avLst/>
              <a:gdLst/>
              <a:ahLst/>
              <a:cxnLst/>
              <a:rect l="l" t="t" r="r" b="b"/>
              <a:pathLst>
                <a:path w="5264" h="7974" extrusionOk="0">
                  <a:moveTo>
                    <a:pt x="2790" y="1"/>
                  </a:moveTo>
                  <a:lnTo>
                    <a:pt x="2790" y="199"/>
                  </a:lnTo>
                  <a:lnTo>
                    <a:pt x="2771" y="713"/>
                  </a:lnTo>
                  <a:lnTo>
                    <a:pt x="2711" y="1168"/>
                  </a:lnTo>
                  <a:lnTo>
                    <a:pt x="2612" y="1584"/>
                  </a:lnTo>
                  <a:lnTo>
                    <a:pt x="2494" y="1979"/>
                  </a:lnTo>
                  <a:lnTo>
                    <a:pt x="2355" y="2296"/>
                  </a:lnTo>
                  <a:lnTo>
                    <a:pt x="2276" y="2454"/>
                  </a:lnTo>
                  <a:lnTo>
                    <a:pt x="2177" y="2593"/>
                  </a:lnTo>
                  <a:lnTo>
                    <a:pt x="2078" y="2711"/>
                  </a:lnTo>
                  <a:lnTo>
                    <a:pt x="1979" y="2830"/>
                  </a:lnTo>
                  <a:lnTo>
                    <a:pt x="1861" y="2949"/>
                  </a:lnTo>
                  <a:lnTo>
                    <a:pt x="1742" y="3048"/>
                  </a:lnTo>
                  <a:lnTo>
                    <a:pt x="1584" y="3127"/>
                  </a:lnTo>
                  <a:lnTo>
                    <a:pt x="1445" y="3206"/>
                  </a:lnTo>
                  <a:lnTo>
                    <a:pt x="1307" y="3265"/>
                  </a:lnTo>
                  <a:lnTo>
                    <a:pt x="1148" y="3305"/>
                  </a:lnTo>
                  <a:lnTo>
                    <a:pt x="871" y="3364"/>
                  </a:lnTo>
                  <a:lnTo>
                    <a:pt x="614" y="3364"/>
                  </a:lnTo>
                  <a:lnTo>
                    <a:pt x="397" y="3344"/>
                  </a:lnTo>
                  <a:lnTo>
                    <a:pt x="219" y="3325"/>
                  </a:lnTo>
                  <a:lnTo>
                    <a:pt x="60" y="3285"/>
                  </a:lnTo>
                  <a:lnTo>
                    <a:pt x="1" y="3483"/>
                  </a:lnTo>
                  <a:lnTo>
                    <a:pt x="179" y="3522"/>
                  </a:lnTo>
                  <a:lnTo>
                    <a:pt x="377" y="3542"/>
                  </a:lnTo>
                  <a:lnTo>
                    <a:pt x="614" y="3562"/>
                  </a:lnTo>
                  <a:lnTo>
                    <a:pt x="911" y="3542"/>
                  </a:lnTo>
                  <a:lnTo>
                    <a:pt x="1049" y="3522"/>
                  </a:lnTo>
                  <a:lnTo>
                    <a:pt x="1208" y="3503"/>
                  </a:lnTo>
                  <a:lnTo>
                    <a:pt x="1366" y="3443"/>
                  </a:lnTo>
                  <a:lnTo>
                    <a:pt x="1524" y="3384"/>
                  </a:lnTo>
                  <a:lnTo>
                    <a:pt x="1683" y="3305"/>
                  </a:lnTo>
                  <a:lnTo>
                    <a:pt x="1841" y="3206"/>
                  </a:lnTo>
                  <a:lnTo>
                    <a:pt x="1979" y="3107"/>
                  </a:lnTo>
                  <a:lnTo>
                    <a:pt x="2098" y="2988"/>
                  </a:lnTo>
                  <a:lnTo>
                    <a:pt x="2197" y="2870"/>
                  </a:lnTo>
                  <a:lnTo>
                    <a:pt x="2296" y="2751"/>
                  </a:lnTo>
                  <a:lnTo>
                    <a:pt x="2494" y="2454"/>
                  </a:lnTo>
                  <a:lnTo>
                    <a:pt x="2652" y="2138"/>
                  </a:lnTo>
                  <a:lnTo>
                    <a:pt x="2771" y="1762"/>
                  </a:lnTo>
                  <a:lnTo>
                    <a:pt x="2870" y="1346"/>
                  </a:lnTo>
                  <a:lnTo>
                    <a:pt x="2949" y="891"/>
                  </a:lnTo>
                  <a:lnTo>
                    <a:pt x="2988" y="416"/>
                  </a:lnTo>
                  <a:lnTo>
                    <a:pt x="3186" y="614"/>
                  </a:lnTo>
                  <a:lnTo>
                    <a:pt x="3443" y="891"/>
                  </a:lnTo>
                  <a:lnTo>
                    <a:pt x="3740" y="1287"/>
                  </a:lnTo>
                  <a:lnTo>
                    <a:pt x="3898" y="1504"/>
                  </a:lnTo>
                  <a:lnTo>
                    <a:pt x="4057" y="1742"/>
                  </a:lnTo>
                  <a:lnTo>
                    <a:pt x="4215" y="2019"/>
                  </a:lnTo>
                  <a:lnTo>
                    <a:pt x="4373" y="2316"/>
                  </a:lnTo>
                  <a:lnTo>
                    <a:pt x="4512" y="2632"/>
                  </a:lnTo>
                  <a:lnTo>
                    <a:pt x="4650" y="2968"/>
                  </a:lnTo>
                  <a:lnTo>
                    <a:pt x="4769" y="3325"/>
                  </a:lnTo>
                  <a:lnTo>
                    <a:pt x="4868" y="3700"/>
                  </a:lnTo>
                  <a:lnTo>
                    <a:pt x="4967" y="4116"/>
                  </a:lnTo>
                  <a:lnTo>
                    <a:pt x="5026" y="4531"/>
                  </a:lnTo>
                  <a:lnTo>
                    <a:pt x="5066" y="5066"/>
                  </a:lnTo>
                  <a:lnTo>
                    <a:pt x="5085" y="5540"/>
                  </a:lnTo>
                  <a:lnTo>
                    <a:pt x="5046" y="5995"/>
                  </a:lnTo>
                  <a:lnTo>
                    <a:pt x="5006" y="6193"/>
                  </a:lnTo>
                  <a:lnTo>
                    <a:pt x="4967" y="6391"/>
                  </a:lnTo>
                  <a:lnTo>
                    <a:pt x="4907" y="6569"/>
                  </a:lnTo>
                  <a:lnTo>
                    <a:pt x="4848" y="6747"/>
                  </a:lnTo>
                  <a:lnTo>
                    <a:pt x="4789" y="6905"/>
                  </a:lnTo>
                  <a:lnTo>
                    <a:pt x="4690" y="7064"/>
                  </a:lnTo>
                  <a:lnTo>
                    <a:pt x="4611" y="7202"/>
                  </a:lnTo>
                  <a:lnTo>
                    <a:pt x="4512" y="7321"/>
                  </a:lnTo>
                  <a:lnTo>
                    <a:pt x="4393" y="7420"/>
                  </a:lnTo>
                  <a:lnTo>
                    <a:pt x="4274" y="7519"/>
                  </a:lnTo>
                  <a:lnTo>
                    <a:pt x="4076" y="7637"/>
                  </a:lnTo>
                  <a:lnTo>
                    <a:pt x="3859" y="7736"/>
                  </a:lnTo>
                  <a:lnTo>
                    <a:pt x="3621" y="7776"/>
                  </a:lnTo>
                  <a:lnTo>
                    <a:pt x="3364" y="7796"/>
                  </a:lnTo>
                  <a:lnTo>
                    <a:pt x="3107" y="7776"/>
                  </a:lnTo>
                  <a:lnTo>
                    <a:pt x="2830" y="7717"/>
                  </a:lnTo>
                  <a:lnTo>
                    <a:pt x="2553" y="7618"/>
                  </a:lnTo>
                  <a:lnTo>
                    <a:pt x="2256" y="7499"/>
                  </a:lnTo>
                  <a:lnTo>
                    <a:pt x="2177" y="7657"/>
                  </a:lnTo>
                  <a:lnTo>
                    <a:pt x="2494" y="7796"/>
                  </a:lnTo>
                  <a:lnTo>
                    <a:pt x="2810" y="7895"/>
                  </a:lnTo>
                  <a:lnTo>
                    <a:pt x="3107" y="7954"/>
                  </a:lnTo>
                  <a:lnTo>
                    <a:pt x="3404" y="7974"/>
                  </a:lnTo>
                  <a:lnTo>
                    <a:pt x="3681" y="7974"/>
                  </a:lnTo>
                  <a:lnTo>
                    <a:pt x="3938" y="7914"/>
                  </a:lnTo>
                  <a:lnTo>
                    <a:pt x="4175" y="7816"/>
                  </a:lnTo>
                  <a:lnTo>
                    <a:pt x="4393" y="7677"/>
                  </a:lnTo>
                  <a:lnTo>
                    <a:pt x="4512" y="7578"/>
                  </a:lnTo>
                  <a:lnTo>
                    <a:pt x="4650" y="7459"/>
                  </a:lnTo>
                  <a:lnTo>
                    <a:pt x="4749" y="7321"/>
                  </a:lnTo>
                  <a:lnTo>
                    <a:pt x="4848" y="7182"/>
                  </a:lnTo>
                  <a:lnTo>
                    <a:pt x="4947" y="7024"/>
                  </a:lnTo>
                  <a:lnTo>
                    <a:pt x="5026" y="6846"/>
                  </a:lnTo>
                  <a:lnTo>
                    <a:pt x="5085" y="6668"/>
                  </a:lnTo>
                  <a:lnTo>
                    <a:pt x="5145" y="6470"/>
                  </a:lnTo>
                  <a:lnTo>
                    <a:pt x="5204" y="6272"/>
                  </a:lnTo>
                  <a:lnTo>
                    <a:pt x="5224" y="6055"/>
                  </a:lnTo>
                  <a:lnTo>
                    <a:pt x="5263" y="5817"/>
                  </a:lnTo>
                  <a:lnTo>
                    <a:pt x="5263" y="5580"/>
                  </a:lnTo>
                  <a:lnTo>
                    <a:pt x="5263" y="5066"/>
                  </a:lnTo>
                  <a:lnTo>
                    <a:pt x="5224" y="4512"/>
                  </a:lnTo>
                  <a:lnTo>
                    <a:pt x="5125" y="3977"/>
                  </a:lnTo>
                  <a:lnTo>
                    <a:pt x="5026" y="3483"/>
                  </a:lnTo>
                  <a:lnTo>
                    <a:pt x="4868" y="3028"/>
                  </a:lnTo>
                  <a:lnTo>
                    <a:pt x="4709" y="2612"/>
                  </a:lnTo>
                  <a:lnTo>
                    <a:pt x="4531" y="2217"/>
                  </a:lnTo>
                  <a:lnTo>
                    <a:pt x="4353" y="1861"/>
                  </a:lnTo>
                  <a:lnTo>
                    <a:pt x="4156" y="1524"/>
                  </a:lnTo>
                  <a:lnTo>
                    <a:pt x="3958" y="1247"/>
                  </a:lnTo>
                  <a:lnTo>
                    <a:pt x="3760" y="990"/>
                  </a:lnTo>
                  <a:lnTo>
                    <a:pt x="3582" y="753"/>
                  </a:lnTo>
                  <a:lnTo>
                    <a:pt x="3265" y="416"/>
                  </a:lnTo>
                  <a:lnTo>
                    <a:pt x="3028" y="199"/>
                  </a:lnTo>
                  <a:lnTo>
                    <a:pt x="2949" y="120"/>
                  </a:lnTo>
                  <a:lnTo>
                    <a:pt x="2790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59"/>
            <p:cNvSpPr/>
            <p:nvPr/>
          </p:nvSpPr>
          <p:spPr>
            <a:xfrm>
              <a:off x="5721850" y="1300000"/>
              <a:ext cx="41550" cy="40100"/>
            </a:xfrm>
            <a:custGeom>
              <a:avLst/>
              <a:gdLst/>
              <a:ahLst/>
              <a:cxnLst/>
              <a:rect l="l" t="t" r="r" b="b"/>
              <a:pathLst>
                <a:path w="1662" h="1604" extrusionOk="0">
                  <a:moveTo>
                    <a:pt x="1583" y="1"/>
                  </a:moveTo>
                  <a:lnTo>
                    <a:pt x="0" y="1603"/>
                  </a:lnTo>
                  <a:lnTo>
                    <a:pt x="1662" y="357"/>
                  </a:lnTo>
                  <a:lnTo>
                    <a:pt x="1583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59"/>
            <p:cNvSpPr/>
            <p:nvPr/>
          </p:nvSpPr>
          <p:spPr>
            <a:xfrm>
              <a:off x="5691175" y="1195650"/>
              <a:ext cx="48500" cy="14375"/>
            </a:xfrm>
            <a:custGeom>
              <a:avLst/>
              <a:gdLst/>
              <a:ahLst/>
              <a:cxnLst/>
              <a:rect l="l" t="t" r="r" b="b"/>
              <a:pathLst>
                <a:path w="1940" h="575" extrusionOk="0">
                  <a:moveTo>
                    <a:pt x="831" y="0"/>
                  </a:moveTo>
                  <a:lnTo>
                    <a:pt x="653" y="20"/>
                  </a:lnTo>
                  <a:lnTo>
                    <a:pt x="495" y="40"/>
                  </a:lnTo>
                  <a:lnTo>
                    <a:pt x="317" y="80"/>
                  </a:lnTo>
                  <a:lnTo>
                    <a:pt x="159" y="159"/>
                  </a:lnTo>
                  <a:lnTo>
                    <a:pt x="1" y="277"/>
                  </a:lnTo>
                  <a:lnTo>
                    <a:pt x="258" y="574"/>
                  </a:lnTo>
                  <a:lnTo>
                    <a:pt x="376" y="475"/>
                  </a:lnTo>
                  <a:lnTo>
                    <a:pt x="515" y="396"/>
                  </a:lnTo>
                  <a:lnTo>
                    <a:pt x="713" y="317"/>
                  </a:lnTo>
                  <a:lnTo>
                    <a:pt x="831" y="277"/>
                  </a:lnTo>
                  <a:lnTo>
                    <a:pt x="950" y="258"/>
                  </a:lnTo>
                  <a:lnTo>
                    <a:pt x="1089" y="238"/>
                  </a:lnTo>
                  <a:lnTo>
                    <a:pt x="1247" y="238"/>
                  </a:lnTo>
                  <a:lnTo>
                    <a:pt x="1405" y="258"/>
                  </a:lnTo>
                  <a:lnTo>
                    <a:pt x="1583" y="297"/>
                  </a:lnTo>
                  <a:lnTo>
                    <a:pt x="1761" y="337"/>
                  </a:lnTo>
                  <a:lnTo>
                    <a:pt x="1939" y="416"/>
                  </a:lnTo>
                  <a:lnTo>
                    <a:pt x="1761" y="297"/>
                  </a:lnTo>
                  <a:lnTo>
                    <a:pt x="1544" y="198"/>
                  </a:lnTo>
                  <a:lnTo>
                    <a:pt x="1286" y="99"/>
                  </a:lnTo>
                  <a:lnTo>
                    <a:pt x="1148" y="60"/>
                  </a:lnTo>
                  <a:lnTo>
                    <a:pt x="990" y="20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59"/>
            <p:cNvSpPr/>
            <p:nvPr/>
          </p:nvSpPr>
          <p:spPr>
            <a:xfrm>
              <a:off x="5214375" y="962700"/>
              <a:ext cx="321525" cy="278975"/>
            </a:xfrm>
            <a:custGeom>
              <a:avLst/>
              <a:gdLst/>
              <a:ahLst/>
              <a:cxnLst/>
              <a:rect l="l" t="t" r="r" b="b"/>
              <a:pathLst>
                <a:path w="12861" h="11159" extrusionOk="0">
                  <a:moveTo>
                    <a:pt x="6727" y="594"/>
                  </a:moveTo>
                  <a:lnTo>
                    <a:pt x="7024" y="614"/>
                  </a:lnTo>
                  <a:lnTo>
                    <a:pt x="7321" y="653"/>
                  </a:lnTo>
                  <a:lnTo>
                    <a:pt x="7598" y="693"/>
                  </a:lnTo>
                  <a:lnTo>
                    <a:pt x="7875" y="752"/>
                  </a:lnTo>
                  <a:lnTo>
                    <a:pt x="8152" y="811"/>
                  </a:lnTo>
                  <a:lnTo>
                    <a:pt x="8429" y="891"/>
                  </a:lnTo>
                  <a:lnTo>
                    <a:pt x="8706" y="989"/>
                  </a:lnTo>
                  <a:lnTo>
                    <a:pt x="8963" y="1088"/>
                  </a:lnTo>
                  <a:lnTo>
                    <a:pt x="9200" y="1187"/>
                  </a:lnTo>
                  <a:lnTo>
                    <a:pt x="9458" y="1306"/>
                  </a:lnTo>
                  <a:lnTo>
                    <a:pt x="9695" y="1444"/>
                  </a:lnTo>
                  <a:lnTo>
                    <a:pt x="9913" y="1583"/>
                  </a:lnTo>
                  <a:lnTo>
                    <a:pt x="10130" y="1741"/>
                  </a:lnTo>
                  <a:lnTo>
                    <a:pt x="10348" y="1900"/>
                  </a:lnTo>
                  <a:lnTo>
                    <a:pt x="10546" y="2058"/>
                  </a:lnTo>
                  <a:lnTo>
                    <a:pt x="10744" y="2236"/>
                  </a:lnTo>
                  <a:lnTo>
                    <a:pt x="10941" y="2414"/>
                  </a:lnTo>
                  <a:lnTo>
                    <a:pt x="11100" y="2592"/>
                  </a:lnTo>
                  <a:lnTo>
                    <a:pt x="11278" y="2790"/>
                  </a:lnTo>
                  <a:lnTo>
                    <a:pt x="11416" y="3007"/>
                  </a:lnTo>
                  <a:lnTo>
                    <a:pt x="11555" y="3205"/>
                  </a:lnTo>
                  <a:lnTo>
                    <a:pt x="11693" y="3423"/>
                  </a:lnTo>
                  <a:lnTo>
                    <a:pt x="11812" y="3640"/>
                  </a:lnTo>
                  <a:lnTo>
                    <a:pt x="11911" y="3878"/>
                  </a:lnTo>
                  <a:lnTo>
                    <a:pt x="12010" y="4096"/>
                  </a:lnTo>
                  <a:lnTo>
                    <a:pt x="12089" y="4333"/>
                  </a:lnTo>
                  <a:lnTo>
                    <a:pt x="12148" y="4590"/>
                  </a:lnTo>
                  <a:lnTo>
                    <a:pt x="12208" y="4828"/>
                  </a:lnTo>
                  <a:lnTo>
                    <a:pt x="12247" y="5085"/>
                  </a:lnTo>
                  <a:lnTo>
                    <a:pt x="12267" y="5322"/>
                  </a:lnTo>
                  <a:lnTo>
                    <a:pt x="12267" y="5579"/>
                  </a:lnTo>
                  <a:lnTo>
                    <a:pt x="12267" y="5836"/>
                  </a:lnTo>
                  <a:lnTo>
                    <a:pt x="12247" y="6094"/>
                  </a:lnTo>
                  <a:lnTo>
                    <a:pt x="12208" y="6351"/>
                  </a:lnTo>
                  <a:lnTo>
                    <a:pt x="12148" y="6588"/>
                  </a:lnTo>
                  <a:lnTo>
                    <a:pt x="12089" y="6826"/>
                  </a:lnTo>
                  <a:lnTo>
                    <a:pt x="12010" y="7063"/>
                  </a:lnTo>
                  <a:lnTo>
                    <a:pt x="11911" y="7300"/>
                  </a:lnTo>
                  <a:lnTo>
                    <a:pt x="11812" y="7538"/>
                  </a:lnTo>
                  <a:lnTo>
                    <a:pt x="11693" y="7756"/>
                  </a:lnTo>
                  <a:lnTo>
                    <a:pt x="11555" y="7973"/>
                  </a:lnTo>
                  <a:lnTo>
                    <a:pt x="11416" y="8171"/>
                  </a:lnTo>
                  <a:lnTo>
                    <a:pt x="11278" y="8389"/>
                  </a:lnTo>
                  <a:lnTo>
                    <a:pt x="11100" y="8567"/>
                  </a:lnTo>
                  <a:lnTo>
                    <a:pt x="10941" y="8764"/>
                  </a:lnTo>
                  <a:lnTo>
                    <a:pt x="10744" y="8943"/>
                  </a:lnTo>
                  <a:lnTo>
                    <a:pt x="10546" y="9121"/>
                  </a:lnTo>
                  <a:lnTo>
                    <a:pt x="10348" y="9279"/>
                  </a:lnTo>
                  <a:lnTo>
                    <a:pt x="10130" y="9437"/>
                  </a:lnTo>
                  <a:lnTo>
                    <a:pt x="9913" y="9595"/>
                  </a:lnTo>
                  <a:lnTo>
                    <a:pt x="9695" y="9734"/>
                  </a:lnTo>
                  <a:lnTo>
                    <a:pt x="9458" y="9853"/>
                  </a:lnTo>
                  <a:lnTo>
                    <a:pt x="9200" y="9971"/>
                  </a:lnTo>
                  <a:lnTo>
                    <a:pt x="8963" y="10090"/>
                  </a:lnTo>
                  <a:lnTo>
                    <a:pt x="8706" y="10189"/>
                  </a:lnTo>
                  <a:lnTo>
                    <a:pt x="8429" y="10288"/>
                  </a:lnTo>
                  <a:lnTo>
                    <a:pt x="8152" y="10367"/>
                  </a:lnTo>
                  <a:lnTo>
                    <a:pt x="7875" y="10426"/>
                  </a:lnTo>
                  <a:lnTo>
                    <a:pt x="7598" y="10486"/>
                  </a:lnTo>
                  <a:lnTo>
                    <a:pt x="7321" y="10525"/>
                  </a:lnTo>
                  <a:lnTo>
                    <a:pt x="7024" y="10565"/>
                  </a:lnTo>
                  <a:lnTo>
                    <a:pt x="6727" y="10585"/>
                  </a:lnTo>
                  <a:lnTo>
                    <a:pt x="6114" y="10585"/>
                  </a:lnTo>
                  <a:lnTo>
                    <a:pt x="5817" y="10565"/>
                  </a:lnTo>
                  <a:lnTo>
                    <a:pt x="5540" y="10525"/>
                  </a:lnTo>
                  <a:lnTo>
                    <a:pt x="5244" y="10486"/>
                  </a:lnTo>
                  <a:lnTo>
                    <a:pt x="4967" y="10426"/>
                  </a:lnTo>
                  <a:lnTo>
                    <a:pt x="4690" y="10367"/>
                  </a:lnTo>
                  <a:lnTo>
                    <a:pt x="4413" y="10288"/>
                  </a:lnTo>
                  <a:lnTo>
                    <a:pt x="4156" y="10189"/>
                  </a:lnTo>
                  <a:lnTo>
                    <a:pt x="3898" y="10090"/>
                  </a:lnTo>
                  <a:lnTo>
                    <a:pt x="3641" y="9971"/>
                  </a:lnTo>
                  <a:lnTo>
                    <a:pt x="3404" y="9853"/>
                  </a:lnTo>
                  <a:lnTo>
                    <a:pt x="3166" y="9734"/>
                  </a:lnTo>
                  <a:lnTo>
                    <a:pt x="2929" y="9595"/>
                  </a:lnTo>
                  <a:lnTo>
                    <a:pt x="2711" y="9437"/>
                  </a:lnTo>
                  <a:lnTo>
                    <a:pt x="2494" y="9279"/>
                  </a:lnTo>
                  <a:lnTo>
                    <a:pt x="2296" y="9121"/>
                  </a:lnTo>
                  <a:lnTo>
                    <a:pt x="2098" y="8943"/>
                  </a:lnTo>
                  <a:lnTo>
                    <a:pt x="1920" y="8764"/>
                  </a:lnTo>
                  <a:lnTo>
                    <a:pt x="1742" y="8567"/>
                  </a:lnTo>
                  <a:lnTo>
                    <a:pt x="1584" y="8389"/>
                  </a:lnTo>
                  <a:lnTo>
                    <a:pt x="1425" y="8171"/>
                  </a:lnTo>
                  <a:lnTo>
                    <a:pt x="1287" y="7973"/>
                  </a:lnTo>
                  <a:lnTo>
                    <a:pt x="1148" y="7756"/>
                  </a:lnTo>
                  <a:lnTo>
                    <a:pt x="1030" y="7538"/>
                  </a:lnTo>
                  <a:lnTo>
                    <a:pt x="931" y="7300"/>
                  </a:lnTo>
                  <a:lnTo>
                    <a:pt x="832" y="7063"/>
                  </a:lnTo>
                  <a:lnTo>
                    <a:pt x="773" y="6826"/>
                  </a:lnTo>
                  <a:lnTo>
                    <a:pt x="693" y="6588"/>
                  </a:lnTo>
                  <a:lnTo>
                    <a:pt x="654" y="6351"/>
                  </a:lnTo>
                  <a:lnTo>
                    <a:pt x="614" y="6094"/>
                  </a:lnTo>
                  <a:lnTo>
                    <a:pt x="594" y="5836"/>
                  </a:lnTo>
                  <a:lnTo>
                    <a:pt x="575" y="5579"/>
                  </a:lnTo>
                  <a:lnTo>
                    <a:pt x="594" y="5322"/>
                  </a:lnTo>
                  <a:lnTo>
                    <a:pt x="614" y="5085"/>
                  </a:lnTo>
                  <a:lnTo>
                    <a:pt x="654" y="4828"/>
                  </a:lnTo>
                  <a:lnTo>
                    <a:pt x="693" y="4590"/>
                  </a:lnTo>
                  <a:lnTo>
                    <a:pt x="773" y="4333"/>
                  </a:lnTo>
                  <a:lnTo>
                    <a:pt x="832" y="4096"/>
                  </a:lnTo>
                  <a:lnTo>
                    <a:pt x="931" y="3878"/>
                  </a:lnTo>
                  <a:lnTo>
                    <a:pt x="1030" y="3640"/>
                  </a:lnTo>
                  <a:lnTo>
                    <a:pt x="1148" y="3423"/>
                  </a:lnTo>
                  <a:lnTo>
                    <a:pt x="1287" y="3205"/>
                  </a:lnTo>
                  <a:lnTo>
                    <a:pt x="1425" y="3007"/>
                  </a:lnTo>
                  <a:lnTo>
                    <a:pt x="1584" y="2790"/>
                  </a:lnTo>
                  <a:lnTo>
                    <a:pt x="1742" y="2592"/>
                  </a:lnTo>
                  <a:lnTo>
                    <a:pt x="1920" y="2414"/>
                  </a:lnTo>
                  <a:lnTo>
                    <a:pt x="2098" y="2236"/>
                  </a:lnTo>
                  <a:lnTo>
                    <a:pt x="2296" y="2058"/>
                  </a:lnTo>
                  <a:lnTo>
                    <a:pt x="2494" y="1900"/>
                  </a:lnTo>
                  <a:lnTo>
                    <a:pt x="2711" y="1741"/>
                  </a:lnTo>
                  <a:lnTo>
                    <a:pt x="2929" y="1583"/>
                  </a:lnTo>
                  <a:lnTo>
                    <a:pt x="3166" y="1444"/>
                  </a:lnTo>
                  <a:lnTo>
                    <a:pt x="3404" y="1306"/>
                  </a:lnTo>
                  <a:lnTo>
                    <a:pt x="3641" y="1187"/>
                  </a:lnTo>
                  <a:lnTo>
                    <a:pt x="3898" y="1088"/>
                  </a:lnTo>
                  <a:lnTo>
                    <a:pt x="4156" y="989"/>
                  </a:lnTo>
                  <a:lnTo>
                    <a:pt x="4413" y="891"/>
                  </a:lnTo>
                  <a:lnTo>
                    <a:pt x="4690" y="811"/>
                  </a:lnTo>
                  <a:lnTo>
                    <a:pt x="4967" y="752"/>
                  </a:lnTo>
                  <a:lnTo>
                    <a:pt x="5244" y="693"/>
                  </a:lnTo>
                  <a:lnTo>
                    <a:pt x="5540" y="653"/>
                  </a:lnTo>
                  <a:lnTo>
                    <a:pt x="5817" y="614"/>
                  </a:lnTo>
                  <a:lnTo>
                    <a:pt x="6114" y="594"/>
                  </a:lnTo>
                  <a:close/>
                  <a:moveTo>
                    <a:pt x="6431" y="0"/>
                  </a:moveTo>
                  <a:lnTo>
                    <a:pt x="6094" y="20"/>
                  </a:lnTo>
                  <a:lnTo>
                    <a:pt x="5758" y="40"/>
                  </a:lnTo>
                  <a:lnTo>
                    <a:pt x="5442" y="79"/>
                  </a:lnTo>
                  <a:lnTo>
                    <a:pt x="5125" y="119"/>
                  </a:lnTo>
                  <a:lnTo>
                    <a:pt x="4828" y="178"/>
                  </a:lnTo>
                  <a:lnTo>
                    <a:pt x="4512" y="257"/>
                  </a:lnTo>
                  <a:lnTo>
                    <a:pt x="4215" y="356"/>
                  </a:lnTo>
                  <a:lnTo>
                    <a:pt x="3918" y="455"/>
                  </a:lnTo>
                  <a:lnTo>
                    <a:pt x="3641" y="554"/>
                  </a:lnTo>
                  <a:lnTo>
                    <a:pt x="3364" y="693"/>
                  </a:lnTo>
                  <a:lnTo>
                    <a:pt x="3087" y="811"/>
                  </a:lnTo>
                  <a:lnTo>
                    <a:pt x="2830" y="970"/>
                  </a:lnTo>
                  <a:lnTo>
                    <a:pt x="2573" y="1128"/>
                  </a:lnTo>
                  <a:lnTo>
                    <a:pt x="2335" y="1286"/>
                  </a:lnTo>
                  <a:lnTo>
                    <a:pt x="2098" y="1464"/>
                  </a:lnTo>
                  <a:lnTo>
                    <a:pt x="1880" y="1642"/>
                  </a:lnTo>
                  <a:lnTo>
                    <a:pt x="1663" y="1840"/>
                  </a:lnTo>
                  <a:lnTo>
                    <a:pt x="1465" y="2038"/>
                  </a:lnTo>
                  <a:lnTo>
                    <a:pt x="1267" y="2256"/>
                  </a:lnTo>
                  <a:lnTo>
                    <a:pt x="1089" y="2473"/>
                  </a:lnTo>
                  <a:lnTo>
                    <a:pt x="931" y="2691"/>
                  </a:lnTo>
                  <a:lnTo>
                    <a:pt x="773" y="2928"/>
                  </a:lnTo>
                  <a:lnTo>
                    <a:pt x="634" y="3166"/>
                  </a:lnTo>
                  <a:lnTo>
                    <a:pt x="496" y="3423"/>
                  </a:lnTo>
                  <a:lnTo>
                    <a:pt x="397" y="3680"/>
                  </a:lnTo>
                  <a:lnTo>
                    <a:pt x="278" y="3937"/>
                  </a:lnTo>
                  <a:lnTo>
                    <a:pt x="199" y="4194"/>
                  </a:lnTo>
                  <a:lnTo>
                    <a:pt x="120" y="4471"/>
                  </a:lnTo>
                  <a:lnTo>
                    <a:pt x="80" y="4748"/>
                  </a:lnTo>
                  <a:lnTo>
                    <a:pt x="21" y="5025"/>
                  </a:lnTo>
                  <a:lnTo>
                    <a:pt x="1" y="5302"/>
                  </a:lnTo>
                  <a:lnTo>
                    <a:pt x="1" y="5579"/>
                  </a:lnTo>
                  <a:lnTo>
                    <a:pt x="1" y="5876"/>
                  </a:lnTo>
                  <a:lnTo>
                    <a:pt x="21" y="6153"/>
                  </a:lnTo>
                  <a:lnTo>
                    <a:pt x="80" y="6430"/>
                  </a:lnTo>
                  <a:lnTo>
                    <a:pt x="120" y="6707"/>
                  </a:lnTo>
                  <a:lnTo>
                    <a:pt x="199" y="6984"/>
                  </a:lnTo>
                  <a:lnTo>
                    <a:pt x="278" y="7241"/>
                  </a:lnTo>
                  <a:lnTo>
                    <a:pt x="397" y="7498"/>
                  </a:lnTo>
                  <a:lnTo>
                    <a:pt x="496" y="7756"/>
                  </a:lnTo>
                  <a:lnTo>
                    <a:pt x="634" y="8013"/>
                  </a:lnTo>
                  <a:lnTo>
                    <a:pt x="773" y="8250"/>
                  </a:lnTo>
                  <a:lnTo>
                    <a:pt x="931" y="8488"/>
                  </a:lnTo>
                  <a:lnTo>
                    <a:pt x="1089" y="8705"/>
                  </a:lnTo>
                  <a:lnTo>
                    <a:pt x="1267" y="8923"/>
                  </a:lnTo>
                  <a:lnTo>
                    <a:pt x="1465" y="9140"/>
                  </a:lnTo>
                  <a:lnTo>
                    <a:pt x="1663" y="9338"/>
                  </a:lnTo>
                  <a:lnTo>
                    <a:pt x="1880" y="9536"/>
                  </a:lnTo>
                  <a:lnTo>
                    <a:pt x="2098" y="9714"/>
                  </a:lnTo>
                  <a:lnTo>
                    <a:pt x="2335" y="9892"/>
                  </a:lnTo>
                  <a:lnTo>
                    <a:pt x="2573" y="10050"/>
                  </a:lnTo>
                  <a:lnTo>
                    <a:pt x="2830" y="10209"/>
                  </a:lnTo>
                  <a:lnTo>
                    <a:pt x="3087" y="10367"/>
                  </a:lnTo>
                  <a:lnTo>
                    <a:pt x="3364" y="10486"/>
                  </a:lnTo>
                  <a:lnTo>
                    <a:pt x="3641" y="10624"/>
                  </a:lnTo>
                  <a:lnTo>
                    <a:pt x="3918" y="10723"/>
                  </a:lnTo>
                  <a:lnTo>
                    <a:pt x="4215" y="10822"/>
                  </a:lnTo>
                  <a:lnTo>
                    <a:pt x="4512" y="10921"/>
                  </a:lnTo>
                  <a:lnTo>
                    <a:pt x="4828" y="11000"/>
                  </a:lnTo>
                  <a:lnTo>
                    <a:pt x="5125" y="11059"/>
                  </a:lnTo>
                  <a:lnTo>
                    <a:pt x="5442" y="11099"/>
                  </a:lnTo>
                  <a:lnTo>
                    <a:pt x="5758" y="11139"/>
                  </a:lnTo>
                  <a:lnTo>
                    <a:pt x="6094" y="11158"/>
                  </a:lnTo>
                  <a:lnTo>
                    <a:pt x="6747" y="11158"/>
                  </a:lnTo>
                  <a:lnTo>
                    <a:pt x="7084" y="11139"/>
                  </a:lnTo>
                  <a:lnTo>
                    <a:pt x="7400" y="11099"/>
                  </a:lnTo>
                  <a:lnTo>
                    <a:pt x="7717" y="11059"/>
                  </a:lnTo>
                  <a:lnTo>
                    <a:pt x="8033" y="11000"/>
                  </a:lnTo>
                  <a:lnTo>
                    <a:pt x="8330" y="10921"/>
                  </a:lnTo>
                  <a:lnTo>
                    <a:pt x="8627" y="10822"/>
                  </a:lnTo>
                  <a:lnTo>
                    <a:pt x="8923" y="10723"/>
                  </a:lnTo>
                  <a:lnTo>
                    <a:pt x="9200" y="10624"/>
                  </a:lnTo>
                  <a:lnTo>
                    <a:pt x="9477" y="10486"/>
                  </a:lnTo>
                  <a:lnTo>
                    <a:pt x="9754" y="10367"/>
                  </a:lnTo>
                  <a:lnTo>
                    <a:pt x="10012" y="10209"/>
                  </a:lnTo>
                  <a:lnTo>
                    <a:pt x="10269" y="10050"/>
                  </a:lnTo>
                  <a:lnTo>
                    <a:pt x="10506" y="9892"/>
                  </a:lnTo>
                  <a:lnTo>
                    <a:pt x="10744" y="9714"/>
                  </a:lnTo>
                  <a:lnTo>
                    <a:pt x="10961" y="9536"/>
                  </a:lnTo>
                  <a:lnTo>
                    <a:pt x="11179" y="9338"/>
                  </a:lnTo>
                  <a:lnTo>
                    <a:pt x="11377" y="9140"/>
                  </a:lnTo>
                  <a:lnTo>
                    <a:pt x="11574" y="8923"/>
                  </a:lnTo>
                  <a:lnTo>
                    <a:pt x="11753" y="8705"/>
                  </a:lnTo>
                  <a:lnTo>
                    <a:pt x="11911" y="8488"/>
                  </a:lnTo>
                  <a:lnTo>
                    <a:pt x="12069" y="8250"/>
                  </a:lnTo>
                  <a:lnTo>
                    <a:pt x="12208" y="8013"/>
                  </a:lnTo>
                  <a:lnTo>
                    <a:pt x="12346" y="7756"/>
                  </a:lnTo>
                  <a:lnTo>
                    <a:pt x="12465" y="7498"/>
                  </a:lnTo>
                  <a:lnTo>
                    <a:pt x="12564" y="7241"/>
                  </a:lnTo>
                  <a:lnTo>
                    <a:pt x="12643" y="6984"/>
                  </a:lnTo>
                  <a:lnTo>
                    <a:pt x="12722" y="6707"/>
                  </a:lnTo>
                  <a:lnTo>
                    <a:pt x="12781" y="6430"/>
                  </a:lnTo>
                  <a:lnTo>
                    <a:pt x="12821" y="6153"/>
                  </a:lnTo>
                  <a:lnTo>
                    <a:pt x="12841" y="5876"/>
                  </a:lnTo>
                  <a:lnTo>
                    <a:pt x="12860" y="5579"/>
                  </a:lnTo>
                  <a:lnTo>
                    <a:pt x="12841" y="5302"/>
                  </a:lnTo>
                  <a:lnTo>
                    <a:pt x="12821" y="5025"/>
                  </a:lnTo>
                  <a:lnTo>
                    <a:pt x="12781" y="4748"/>
                  </a:lnTo>
                  <a:lnTo>
                    <a:pt x="12722" y="4471"/>
                  </a:lnTo>
                  <a:lnTo>
                    <a:pt x="12643" y="4194"/>
                  </a:lnTo>
                  <a:lnTo>
                    <a:pt x="12564" y="3937"/>
                  </a:lnTo>
                  <a:lnTo>
                    <a:pt x="12465" y="3680"/>
                  </a:lnTo>
                  <a:lnTo>
                    <a:pt x="12346" y="3423"/>
                  </a:lnTo>
                  <a:lnTo>
                    <a:pt x="12208" y="3166"/>
                  </a:lnTo>
                  <a:lnTo>
                    <a:pt x="12069" y="2928"/>
                  </a:lnTo>
                  <a:lnTo>
                    <a:pt x="11911" y="2691"/>
                  </a:lnTo>
                  <a:lnTo>
                    <a:pt x="11753" y="2473"/>
                  </a:lnTo>
                  <a:lnTo>
                    <a:pt x="11574" y="2256"/>
                  </a:lnTo>
                  <a:lnTo>
                    <a:pt x="11377" y="2038"/>
                  </a:lnTo>
                  <a:lnTo>
                    <a:pt x="11179" y="1840"/>
                  </a:lnTo>
                  <a:lnTo>
                    <a:pt x="10961" y="1642"/>
                  </a:lnTo>
                  <a:lnTo>
                    <a:pt x="10744" y="1464"/>
                  </a:lnTo>
                  <a:lnTo>
                    <a:pt x="10506" y="1286"/>
                  </a:lnTo>
                  <a:lnTo>
                    <a:pt x="10269" y="1128"/>
                  </a:lnTo>
                  <a:lnTo>
                    <a:pt x="10012" y="970"/>
                  </a:lnTo>
                  <a:lnTo>
                    <a:pt x="9754" y="811"/>
                  </a:lnTo>
                  <a:lnTo>
                    <a:pt x="9477" y="693"/>
                  </a:lnTo>
                  <a:lnTo>
                    <a:pt x="9200" y="554"/>
                  </a:lnTo>
                  <a:lnTo>
                    <a:pt x="8923" y="455"/>
                  </a:lnTo>
                  <a:lnTo>
                    <a:pt x="8627" y="356"/>
                  </a:lnTo>
                  <a:lnTo>
                    <a:pt x="8330" y="257"/>
                  </a:lnTo>
                  <a:lnTo>
                    <a:pt x="8033" y="178"/>
                  </a:lnTo>
                  <a:lnTo>
                    <a:pt x="7717" y="119"/>
                  </a:lnTo>
                  <a:lnTo>
                    <a:pt x="7400" y="79"/>
                  </a:lnTo>
                  <a:lnTo>
                    <a:pt x="7084" y="40"/>
                  </a:lnTo>
                  <a:lnTo>
                    <a:pt x="6747" y="2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59"/>
            <p:cNvSpPr/>
            <p:nvPr/>
          </p:nvSpPr>
          <p:spPr>
            <a:xfrm>
              <a:off x="5521025" y="991375"/>
              <a:ext cx="321525" cy="278975"/>
            </a:xfrm>
            <a:custGeom>
              <a:avLst/>
              <a:gdLst/>
              <a:ahLst/>
              <a:cxnLst/>
              <a:rect l="l" t="t" r="r" b="b"/>
              <a:pathLst>
                <a:path w="12861" h="11159" extrusionOk="0">
                  <a:moveTo>
                    <a:pt x="6727" y="574"/>
                  </a:moveTo>
                  <a:lnTo>
                    <a:pt x="7024" y="594"/>
                  </a:lnTo>
                  <a:lnTo>
                    <a:pt x="7321" y="634"/>
                  </a:lnTo>
                  <a:lnTo>
                    <a:pt x="7598" y="673"/>
                  </a:lnTo>
                  <a:lnTo>
                    <a:pt x="7895" y="733"/>
                  </a:lnTo>
                  <a:lnTo>
                    <a:pt x="8172" y="812"/>
                  </a:lnTo>
                  <a:lnTo>
                    <a:pt x="8449" y="871"/>
                  </a:lnTo>
                  <a:lnTo>
                    <a:pt x="8706" y="970"/>
                  </a:lnTo>
                  <a:lnTo>
                    <a:pt x="8963" y="1069"/>
                  </a:lnTo>
                  <a:lnTo>
                    <a:pt x="9220" y="1188"/>
                  </a:lnTo>
                  <a:lnTo>
                    <a:pt x="9458" y="1306"/>
                  </a:lnTo>
                  <a:lnTo>
                    <a:pt x="9695" y="1425"/>
                  </a:lnTo>
                  <a:lnTo>
                    <a:pt x="9932" y="1564"/>
                  </a:lnTo>
                  <a:lnTo>
                    <a:pt x="10150" y="1722"/>
                  </a:lnTo>
                  <a:lnTo>
                    <a:pt x="10368" y="1880"/>
                  </a:lnTo>
                  <a:lnTo>
                    <a:pt x="10565" y="2038"/>
                  </a:lnTo>
                  <a:lnTo>
                    <a:pt x="10763" y="2217"/>
                  </a:lnTo>
                  <a:lnTo>
                    <a:pt x="10941" y="2395"/>
                  </a:lnTo>
                  <a:lnTo>
                    <a:pt x="11119" y="2592"/>
                  </a:lnTo>
                  <a:lnTo>
                    <a:pt x="11278" y="2790"/>
                  </a:lnTo>
                  <a:lnTo>
                    <a:pt x="11436" y="2988"/>
                  </a:lnTo>
                  <a:lnTo>
                    <a:pt x="11574" y="3186"/>
                  </a:lnTo>
                  <a:lnTo>
                    <a:pt x="11693" y="3404"/>
                  </a:lnTo>
                  <a:lnTo>
                    <a:pt x="11812" y="3621"/>
                  </a:lnTo>
                  <a:lnTo>
                    <a:pt x="11930" y="3859"/>
                  </a:lnTo>
                  <a:lnTo>
                    <a:pt x="12010" y="4096"/>
                  </a:lnTo>
                  <a:lnTo>
                    <a:pt x="12089" y="4333"/>
                  </a:lnTo>
                  <a:lnTo>
                    <a:pt x="12148" y="4571"/>
                  </a:lnTo>
                  <a:lnTo>
                    <a:pt x="12207" y="4808"/>
                  </a:lnTo>
                  <a:lnTo>
                    <a:pt x="12247" y="5065"/>
                  </a:lnTo>
                  <a:lnTo>
                    <a:pt x="12267" y="5323"/>
                  </a:lnTo>
                  <a:lnTo>
                    <a:pt x="12267" y="5580"/>
                  </a:lnTo>
                  <a:lnTo>
                    <a:pt x="12267" y="5837"/>
                  </a:lnTo>
                  <a:lnTo>
                    <a:pt x="12247" y="6074"/>
                  </a:lnTo>
                  <a:lnTo>
                    <a:pt x="12207" y="6332"/>
                  </a:lnTo>
                  <a:lnTo>
                    <a:pt x="12148" y="6589"/>
                  </a:lnTo>
                  <a:lnTo>
                    <a:pt x="12089" y="6826"/>
                  </a:lnTo>
                  <a:lnTo>
                    <a:pt x="12010" y="7064"/>
                  </a:lnTo>
                  <a:lnTo>
                    <a:pt x="11930" y="7281"/>
                  </a:lnTo>
                  <a:lnTo>
                    <a:pt x="11812" y="7519"/>
                  </a:lnTo>
                  <a:lnTo>
                    <a:pt x="11693" y="7736"/>
                  </a:lnTo>
                  <a:lnTo>
                    <a:pt x="11574" y="7954"/>
                  </a:lnTo>
                  <a:lnTo>
                    <a:pt x="11436" y="8171"/>
                  </a:lnTo>
                  <a:lnTo>
                    <a:pt x="11278" y="8369"/>
                  </a:lnTo>
                  <a:lnTo>
                    <a:pt x="11119" y="8567"/>
                  </a:lnTo>
                  <a:lnTo>
                    <a:pt x="10941" y="8745"/>
                  </a:lnTo>
                  <a:lnTo>
                    <a:pt x="10763" y="8923"/>
                  </a:lnTo>
                  <a:lnTo>
                    <a:pt x="10565" y="9101"/>
                  </a:lnTo>
                  <a:lnTo>
                    <a:pt x="10368" y="9279"/>
                  </a:lnTo>
                  <a:lnTo>
                    <a:pt x="10150" y="9438"/>
                  </a:lnTo>
                  <a:lnTo>
                    <a:pt x="9932" y="9576"/>
                  </a:lnTo>
                  <a:lnTo>
                    <a:pt x="9695" y="9715"/>
                  </a:lnTo>
                  <a:lnTo>
                    <a:pt x="9458" y="9853"/>
                  </a:lnTo>
                  <a:lnTo>
                    <a:pt x="9220" y="9972"/>
                  </a:lnTo>
                  <a:lnTo>
                    <a:pt x="8963" y="10071"/>
                  </a:lnTo>
                  <a:lnTo>
                    <a:pt x="8706" y="10170"/>
                  </a:lnTo>
                  <a:lnTo>
                    <a:pt x="8449" y="10269"/>
                  </a:lnTo>
                  <a:lnTo>
                    <a:pt x="8172" y="10348"/>
                  </a:lnTo>
                  <a:lnTo>
                    <a:pt x="7895" y="10407"/>
                  </a:lnTo>
                  <a:lnTo>
                    <a:pt x="7598" y="10466"/>
                  </a:lnTo>
                  <a:lnTo>
                    <a:pt x="7321" y="10506"/>
                  </a:lnTo>
                  <a:lnTo>
                    <a:pt x="7024" y="10545"/>
                  </a:lnTo>
                  <a:lnTo>
                    <a:pt x="6727" y="10565"/>
                  </a:lnTo>
                  <a:lnTo>
                    <a:pt x="6134" y="10565"/>
                  </a:lnTo>
                  <a:lnTo>
                    <a:pt x="5837" y="10545"/>
                  </a:lnTo>
                  <a:lnTo>
                    <a:pt x="5540" y="10506"/>
                  </a:lnTo>
                  <a:lnTo>
                    <a:pt x="5263" y="10466"/>
                  </a:lnTo>
                  <a:lnTo>
                    <a:pt x="4967" y="10407"/>
                  </a:lnTo>
                  <a:lnTo>
                    <a:pt x="4690" y="10348"/>
                  </a:lnTo>
                  <a:lnTo>
                    <a:pt x="4432" y="10269"/>
                  </a:lnTo>
                  <a:lnTo>
                    <a:pt x="4155" y="10170"/>
                  </a:lnTo>
                  <a:lnTo>
                    <a:pt x="3898" y="10071"/>
                  </a:lnTo>
                  <a:lnTo>
                    <a:pt x="3641" y="9972"/>
                  </a:lnTo>
                  <a:lnTo>
                    <a:pt x="3404" y="9853"/>
                  </a:lnTo>
                  <a:lnTo>
                    <a:pt x="3166" y="9715"/>
                  </a:lnTo>
                  <a:lnTo>
                    <a:pt x="2929" y="9576"/>
                  </a:lnTo>
                  <a:lnTo>
                    <a:pt x="2711" y="9438"/>
                  </a:lnTo>
                  <a:lnTo>
                    <a:pt x="2494" y="9279"/>
                  </a:lnTo>
                  <a:lnTo>
                    <a:pt x="2296" y="9101"/>
                  </a:lnTo>
                  <a:lnTo>
                    <a:pt x="2098" y="8923"/>
                  </a:lnTo>
                  <a:lnTo>
                    <a:pt x="1920" y="8745"/>
                  </a:lnTo>
                  <a:lnTo>
                    <a:pt x="1742" y="8567"/>
                  </a:lnTo>
                  <a:lnTo>
                    <a:pt x="1584" y="8369"/>
                  </a:lnTo>
                  <a:lnTo>
                    <a:pt x="1425" y="8171"/>
                  </a:lnTo>
                  <a:lnTo>
                    <a:pt x="1287" y="7954"/>
                  </a:lnTo>
                  <a:lnTo>
                    <a:pt x="1168" y="7736"/>
                  </a:lnTo>
                  <a:lnTo>
                    <a:pt x="1049" y="7519"/>
                  </a:lnTo>
                  <a:lnTo>
                    <a:pt x="951" y="7281"/>
                  </a:lnTo>
                  <a:lnTo>
                    <a:pt x="852" y="7064"/>
                  </a:lnTo>
                  <a:lnTo>
                    <a:pt x="772" y="6826"/>
                  </a:lnTo>
                  <a:lnTo>
                    <a:pt x="713" y="6589"/>
                  </a:lnTo>
                  <a:lnTo>
                    <a:pt x="654" y="6332"/>
                  </a:lnTo>
                  <a:lnTo>
                    <a:pt x="614" y="6074"/>
                  </a:lnTo>
                  <a:lnTo>
                    <a:pt x="594" y="5837"/>
                  </a:lnTo>
                  <a:lnTo>
                    <a:pt x="594" y="5580"/>
                  </a:lnTo>
                  <a:lnTo>
                    <a:pt x="594" y="5323"/>
                  </a:lnTo>
                  <a:lnTo>
                    <a:pt x="614" y="5065"/>
                  </a:lnTo>
                  <a:lnTo>
                    <a:pt x="654" y="4808"/>
                  </a:lnTo>
                  <a:lnTo>
                    <a:pt x="713" y="4571"/>
                  </a:lnTo>
                  <a:lnTo>
                    <a:pt x="772" y="4333"/>
                  </a:lnTo>
                  <a:lnTo>
                    <a:pt x="852" y="4096"/>
                  </a:lnTo>
                  <a:lnTo>
                    <a:pt x="951" y="3859"/>
                  </a:lnTo>
                  <a:lnTo>
                    <a:pt x="1049" y="3621"/>
                  </a:lnTo>
                  <a:lnTo>
                    <a:pt x="1168" y="3404"/>
                  </a:lnTo>
                  <a:lnTo>
                    <a:pt x="1287" y="3186"/>
                  </a:lnTo>
                  <a:lnTo>
                    <a:pt x="1425" y="2988"/>
                  </a:lnTo>
                  <a:lnTo>
                    <a:pt x="1584" y="2790"/>
                  </a:lnTo>
                  <a:lnTo>
                    <a:pt x="1742" y="2592"/>
                  </a:lnTo>
                  <a:lnTo>
                    <a:pt x="1920" y="2395"/>
                  </a:lnTo>
                  <a:lnTo>
                    <a:pt x="2098" y="2217"/>
                  </a:lnTo>
                  <a:lnTo>
                    <a:pt x="2296" y="2038"/>
                  </a:lnTo>
                  <a:lnTo>
                    <a:pt x="2494" y="1880"/>
                  </a:lnTo>
                  <a:lnTo>
                    <a:pt x="2711" y="1722"/>
                  </a:lnTo>
                  <a:lnTo>
                    <a:pt x="2929" y="1564"/>
                  </a:lnTo>
                  <a:lnTo>
                    <a:pt x="3166" y="1425"/>
                  </a:lnTo>
                  <a:lnTo>
                    <a:pt x="3404" y="1306"/>
                  </a:lnTo>
                  <a:lnTo>
                    <a:pt x="3641" y="1188"/>
                  </a:lnTo>
                  <a:lnTo>
                    <a:pt x="3898" y="1069"/>
                  </a:lnTo>
                  <a:lnTo>
                    <a:pt x="4155" y="970"/>
                  </a:lnTo>
                  <a:lnTo>
                    <a:pt x="4432" y="871"/>
                  </a:lnTo>
                  <a:lnTo>
                    <a:pt x="4690" y="812"/>
                  </a:lnTo>
                  <a:lnTo>
                    <a:pt x="4967" y="733"/>
                  </a:lnTo>
                  <a:lnTo>
                    <a:pt x="5263" y="673"/>
                  </a:lnTo>
                  <a:lnTo>
                    <a:pt x="5540" y="634"/>
                  </a:lnTo>
                  <a:lnTo>
                    <a:pt x="5837" y="594"/>
                  </a:lnTo>
                  <a:lnTo>
                    <a:pt x="6134" y="574"/>
                  </a:lnTo>
                  <a:close/>
                  <a:moveTo>
                    <a:pt x="6094" y="1"/>
                  </a:moveTo>
                  <a:lnTo>
                    <a:pt x="5778" y="21"/>
                  </a:lnTo>
                  <a:lnTo>
                    <a:pt x="5461" y="60"/>
                  </a:lnTo>
                  <a:lnTo>
                    <a:pt x="5145" y="100"/>
                  </a:lnTo>
                  <a:lnTo>
                    <a:pt x="4828" y="179"/>
                  </a:lnTo>
                  <a:lnTo>
                    <a:pt x="4531" y="238"/>
                  </a:lnTo>
                  <a:lnTo>
                    <a:pt x="4215" y="337"/>
                  </a:lnTo>
                  <a:lnTo>
                    <a:pt x="3938" y="436"/>
                  </a:lnTo>
                  <a:lnTo>
                    <a:pt x="3641" y="555"/>
                  </a:lnTo>
                  <a:lnTo>
                    <a:pt x="3364" y="673"/>
                  </a:lnTo>
                  <a:lnTo>
                    <a:pt x="3107" y="812"/>
                  </a:lnTo>
                  <a:lnTo>
                    <a:pt x="2830" y="950"/>
                  </a:lnTo>
                  <a:lnTo>
                    <a:pt x="2593" y="1109"/>
                  </a:lnTo>
                  <a:lnTo>
                    <a:pt x="2335" y="1267"/>
                  </a:lnTo>
                  <a:lnTo>
                    <a:pt x="2118" y="1445"/>
                  </a:lnTo>
                  <a:lnTo>
                    <a:pt x="1880" y="1623"/>
                  </a:lnTo>
                  <a:lnTo>
                    <a:pt x="1683" y="1821"/>
                  </a:lnTo>
                  <a:lnTo>
                    <a:pt x="1465" y="2019"/>
                  </a:lnTo>
                  <a:lnTo>
                    <a:pt x="1287" y="2236"/>
                  </a:lnTo>
                  <a:lnTo>
                    <a:pt x="1109" y="2454"/>
                  </a:lnTo>
                  <a:lnTo>
                    <a:pt x="931" y="2691"/>
                  </a:lnTo>
                  <a:lnTo>
                    <a:pt x="772" y="2909"/>
                  </a:lnTo>
                  <a:lnTo>
                    <a:pt x="634" y="3166"/>
                  </a:lnTo>
                  <a:lnTo>
                    <a:pt x="515" y="3404"/>
                  </a:lnTo>
                  <a:lnTo>
                    <a:pt x="397" y="3661"/>
                  </a:lnTo>
                  <a:lnTo>
                    <a:pt x="298" y="3918"/>
                  </a:lnTo>
                  <a:lnTo>
                    <a:pt x="199" y="4175"/>
                  </a:lnTo>
                  <a:lnTo>
                    <a:pt x="139" y="4452"/>
                  </a:lnTo>
                  <a:lnTo>
                    <a:pt x="80" y="4729"/>
                  </a:lnTo>
                  <a:lnTo>
                    <a:pt x="40" y="5006"/>
                  </a:lnTo>
                  <a:lnTo>
                    <a:pt x="21" y="5283"/>
                  </a:lnTo>
                  <a:lnTo>
                    <a:pt x="1" y="5580"/>
                  </a:lnTo>
                  <a:lnTo>
                    <a:pt x="21" y="5857"/>
                  </a:lnTo>
                  <a:lnTo>
                    <a:pt x="40" y="6134"/>
                  </a:lnTo>
                  <a:lnTo>
                    <a:pt x="80" y="6430"/>
                  </a:lnTo>
                  <a:lnTo>
                    <a:pt x="139" y="6688"/>
                  </a:lnTo>
                  <a:lnTo>
                    <a:pt x="199" y="6965"/>
                  </a:lnTo>
                  <a:lnTo>
                    <a:pt x="298" y="7222"/>
                  </a:lnTo>
                  <a:lnTo>
                    <a:pt x="397" y="7499"/>
                  </a:lnTo>
                  <a:lnTo>
                    <a:pt x="515" y="7736"/>
                  </a:lnTo>
                  <a:lnTo>
                    <a:pt x="634" y="7993"/>
                  </a:lnTo>
                  <a:lnTo>
                    <a:pt x="772" y="8231"/>
                  </a:lnTo>
                  <a:lnTo>
                    <a:pt x="931" y="8468"/>
                  </a:lnTo>
                  <a:lnTo>
                    <a:pt x="1109" y="8686"/>
                  </a:lnTo>
                  <a:lnTo>
                    <a:pt x="1287" y="8903"/>
                  </a:lnTo>
                  <a:lnTo>
                    <a:pt x="1465" y="9121"/>
                  </a:lnTo>
                  <a:lnTo>
                    <a:pt x="1683" y="9319"/>
                  </a:lnTo>
                  <a:lnTo>
                    <a:pt x="1880" y="9517"/>
                  </a:lnTo>
                  <a:lnTo>
                    <a:pt x="2118" y="9695"/>
                  </a:lnTo>
                  <a:lnTo>
                    <a:pt x="2335" y="9873"/>
                  </a:lnTo>
                  <a:lnTo>
                    <a:pt x="2593" y="10051"/>
                  </a:lnTo>
                  <a:lnTo>
                    <a:pt x="2830" y="10189"/>
                  </a:lnTo>
                  <a:lnTo>
                    <a:pt x="3107" y="10348"/>
                  </a:lnTo>
                  <a:lnTo>
                    <a:pt x="3364" y="10486"/>
                  </a:lnTo>
                  <a:lnTo>
                    <a:pt x="3641" y="10605"/>
                  </a:lnTo>
                  <a:lnTo>
                    <a:pt x="3938" y="10704"/>
                  </a:lnTo>
                  <a:lnTo>
                    <a:pt x="4215" y="10822"/>
                  </a:lnTo>
                  <a:lnTo>
                    <a:pt x="4531" y="10902"/>
                  </a:lnTo>
                  <a:lnTo>
                    <a:pt x="4828" y="10981"/>
                  </a:lnTo>
                  <a:lnTo>
                    <a:pt x="5145" y="11040"/>
                  </a:lnTo>
                  <a:lnTo>
                    <a:pt x="5461" y="11080"/>
                  </a:lnTo>
                  <a:lnTo>
                    <a:pt x="5778" y="11119"/>
                  </a:lnTo>
                  <a:lnTo>
                    <a:pt x="6094" y="11139"/>
                  </a:lnTo>
                  <a:lnTo>
                    <a:pt x="6431" y="11159"/>
                  </a:lnTo>
                  <a:lnTo>
                    <a:pt x="6767" y="11139"/>
                  </a:lnTo>
                  <a:lnTo>
                    <a:pt x="7083" y="11119"/>
                  </a:lnTo>
                  <a:lnTo>
                    <a:pt x="7400" y="11080"/>
                  </a:lnTo>
                  <a:lnTo>
                    <a:pt x="7717" y="11040"/>
                  </a:lnTo>
                  <a:lnTo>
                    <a:pt x="8033" y="10981"/>
                  </a:lnTo>
                  <a:lnTo>
                    <a:pt x="8350" y="10902"/>
                  </a:lnTo>
                  <a:lnTo>
                    <a:pt x="8646" y="10822"/>
                  </a:lnTo>
                  <a:lnTo>
                    <a:pt x="8923" y="10704"/>
                  </a:lnTo>
                  <a:lnTo>
                    <a:pt x="9220" y="10605"/>
                  </a:lnTo>
                  <a:lnTo>
                    <a:pt x="9497" y="10486"/>
                  </a:lnTo>
                  <a:lnTo>
                    <a:pt x="9754" y="10348"/>
                  </a:lnTo>
                  <a:lnTo>
                    <a:pt x="10031" y="10189"/>
                  </a:lnTo>
                  <a:lnTo>
                    <a:pt x="10269" y="10051"/>
                  </a:lnTo>
                  <a:lnTo>
                    <a:pt x="10526" y="9873"/>
                  </a:lnTo>
                  <a:lnTo>
                    <a:pt x="10743" y="9695"/>
                  </a:lnTo>
                  <a:lnTo>
                    <a:pt x="10981" y="9517"/>
                  </a:lnTo>
                  <a:lnTo>
                    <a:pt x="11179" y="9319"/>
                  </a:lnTo>
                  <a:lnTo>
                    <a:pt x="11396" y="9121"/>
                  </a:lnTo>
                  <a:lnTo>
                    <a:pt x="11574" y="8903"/>
                  </a:lnTo>
                  <a:lnTo>
                    <a:pt x="11752" y="8686"/>
                  </a:lnTo>
                  <a:lnTo>
                    <a:pt x="11930" y="8468"/>
                  </a:lnTo>
                  <a:lnTo>
                    <a:pt x="12089" y="8231"/>
                  </a:lnTo>
                  <a:lnTo>
                    <a:pt x="12227" y="7993"/>
                  </a:lnTo>
                  <a:lnTo>
                    <a:pt x="12346" y="7736"/>
                  </a:lnTo>
                  <a:lnTo>
                    <a:pt x="12465" y="7499"/>
                  </a:lnTo>
                  <a:lnTo>
                    <a:pt x="12564" y="7222"/>
                  </a:lnTo>
                  <a:lnTo>
                    <a:pt x="12662" y="6965"/>
                  </a:lnTo>
                  <a:lnTo>
                    <a:pt x="12722" y="6688"/>
                  </a:lnTo>
                  <a:lnTo>
                    <a:pt x="12781" y="6430"/>
                  </a:lnTo>
                  <a:lnTo>
                    <a:pt x="12821" y="6134"/>
                  </a:lnTo>
                  <a:lnTo>
                    <a:pt x="12841" y="5857"/>
                  </a:lnTo>
                  <a:lnTo>
                    <a:pt x="12860" y="5580"/>
                  </a:lnTo>
                  <a:lnTo>
                    <a:pt x="12841" y="5283"/>
                  </a:lnTo>
                  <a:lnTo>
                    <a:pt x="12821" y="5006"/>
                  </a:lnTo>
                  <a:lnTo>
                    <a:pt x="12781" y="4729"/>
                  </a:lnTo>
                  <a:lnTo>
                    <a:pt x="12722" y="4452"/>
                  </a:lnTo>
                  <a:lnTo>
                    <a:pt x="12662" y="4175"/>
                  </a:lnTo>
                  <a:lnTo>
                    <a:pt x="12564" y="3918"/>
                  </a:lnTo>
                  <a:lnTo>
                    <a:pt x="12465" y="3661"/>
                  </a:lnTo>
                  <a:lnTo>
                    <a:pt x="12346" y="3404"/>
                  </a:lnTo>
                  <a:lnTo>
                    <a:pt x="12227" y="3166"/>
                  </a:lnTo>
                  <a:lnTo>
                    <a:pt x="12089" y="2909"/>
                  </a:lnTo>
                  <a:lnTo>
                    <a:pt x="11930" y="2691"/>
                  </a:lnTo>
                  <a:lnTo>
                    <a:pt x="11752" y="2454"/>
                  </a:lnTo>
                  <a:lnTo>
                    <a:pt x="11574" y="2236"/>
                  </a:lnTo>
                  <a:lnTo>
                    <a:pt x="11396" y="2019"/>
                  </a:lnTo>
                  <a:lnTo>
                    <a:pt x="11179" y="1821"/>
                  </a:lnTo>
                  <a:lnTo>
                    <a:pt x="10981" y="1623"/>
                  </a:lnTo>
                  <a:lnTo>
                    <a:pt x="10743" y="1445"/>
                  </a:lnTo>
                  <a:lnTo>
                    <a:pt x="10526" y="1267"/>
                  </a:lnTo>
                  <a:lnTo>
                    <a:pt x="10269" y="1109"/>
                  </a:lnTo>
                  <a:lnTo>
                    <a:pt x="10031" y="950"/>
                  </a:lnTo>
                  <a:lnTo>
                    <a:pt x="9754" y="812"/>
                  </a:lnTo>
                  <a:lnTo>
                    <a:pt x="9497" y="673"/>
                  </a:lnTo>
                  <a:lnTo>
                    <a:pt x="9220" y="555"/>
                  </a:lnTo>
                  <a:lnTo>
                    <a:pt x="8923" y="436"/>
                  </a:lnTo>
                  <a:lnTo>
                    <a:pt x="8646" y="337"/>
                  </a:lnTo>
                  <a:lnTo>
                    <a:pt x="8350" y="238"/>
                  </a:lnTo>
                  <a:lnTo>
                    <a:pt x="8033" y="179"/>
                  </a:lnTo>
                  <a:lnTo>
                    <a:pt x="7717" y="100"/>
                  </a:lnTo>
                  <a:lnTo>
                    <a:pt x="7400" y="60"/>
                  </a:lnTo>
                  <a:lnTo>
                    <a:pt x="7083" y="21"/>
                  </a:lnTo>
                  <a:lnTo>
                    <a:pt x="67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59"/>
            <p:cNvSpPr/>
            <p:nvPr/>
          </p:nvSpPr>
          <p:spPr>
            <a:xfrm>
              <a:off x="5819775" y="1173875"/>
              <a:ext cx="98950" cy="38125"/>
            </a:xfrm>
            <a:custGeom>
              <a:avLst/>
              <a:gdLst/>
              <a:ahLst/>
              <a:cxnLst/>
              <a:rect l="l" t="t" r="r" b="b"/>
              <a:pathLst>
                <a:path w="3958" h="1525" extrusionOk="0">
                  <a:moveTo>
                    <a:pt x="139" y="1"/>
                  </a:moveTo>
                  <a:lnTo>
                    <a:pt x="0" y="951"/>
                  </a:lnTo>
                  <a:lnTo>
                    <a:pt x="3819" y="1524"/>
                  </a:lnTo>
                  <a:lnTo>
                    <a:pt x="3957" y="555"/>
                  </a:lnTo>
                  <a:lnTo>
                    <a:pt x="1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59"/>
            <p:cNvSpPr/>
            <p:nvPr/>
          </p:nvSpPr>
          <p:spPr>
            <a:xfrm>
              <a:off x="5410250" y="1067550"/>
              <a:ext cx="94975" cy="19300"/>
            </a:xfrm>
            <a:custGeom>
              <a:avLst/>
              <a:gdLst/>
              <a:ahLst/>
              <a:cxnLst/>
              <a:rect l="l" t="t" r="r" b="b"/>
              <a:pathLst>
                <a:path w="3799" h="772" extrusionOk="0">
                  <a:moveTo>
                    <a:pt x="0" y="0"/>
                  </a:moveTo>
                  <a:lnTo>
                    <a:pt x="40" y="772"/>
                  </a:lnTo>
                  <a:lnTo>
                    <a:pt x="3799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59"/>
            <p:cNvSpPr/>
            <p:nvPr/>
          </p:nvSpPr>
          <p:spPr>
            <a:xfrm>
              <a:off x="5583850" y="1049250"/>
              <a:ext cx="109825" cy="49975"/>
            </a:xfrm>
            <a:custGeom>
              <a:avLst/>
              <a:gdLst/>
              <a:ahLst/>
              <a:cxnLst/>
              <a:rect l="l" t="t" r="r" b="b"/>
              <a:pathLst>
                <a:path w="4393" h="1999" extrusionOk="0">
                  <a:moveTo>
                    <a:pt x="297" y="0"/>
                  </a:moveTo>
                  <a:lnTo>
                    <a:pt x="0" y="732"/>
                  </a:lnTo>
                  <a:lnTo>
                    <a:pt x="4392" y="199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59"/>
            <p:cNvSpPr/>
            <p:nvPr/>
          </p:nvSpPr>
          <p:spPr>
            <a:xfrm>
              <a:off x="5405800" y="1108100"/>
              <a:ext cx="103400" cy="96975"/>
            </a:xfrm>
            <a:custGeom>
              <a:avLst/>
              <a:gdLst/>
              <a:ahLst/>
              <a:cxnLst/>
              <a:rect l="l" t="t" r="r" b="b"/>
              <a:pathLst>
                <a:path w="4136" h="3879" extrusionOk="0">
                  <a:moveTo>
                    <a:pt x="554" y="1"/>
                  </a:moveTo>
                  <a:lnTo>
                    <a:pt x="436" y="20"/>
                  </a:lnTo>
                  <a:lnTo>
                    <a:pt x="396" y="60"/>
                  </a:lnTo>
                  <a:lnTo>
                    <a:pt x="376" y="100"/>
                  </a:lnTo>
                  <a:lnTo>
                    <a:pt x="277" y="495"/>
                  </a:lnTo>
                  <a:lnTo>
                    <a:pt x="159" y="1010"/>
                  </a:lnTo>
                  <a:lnTo>
                    <a:pt x="60" y="1603"/>
                  </a:lnTo>
                  <a:lnTo>
                    <a:pt x="20" y="1920"/>
                  </a:lnTo>
                  <a:lnTo>
                    <a:pt x="0" y="2216"/>
                  </a:lnTo>
                  <a:lnTo>
                    <a:pt x="0" y="2513"/>
                  </a:lnTo>
                  <a:lnTo>
                    <a:pt x="20" y="2810"/>
                  </a:lnTo>
                  <a:lnTo>
                    <a:pt x="79" y="3067"/>
                  </a:lnTo>
                  <a:lnTo>
                    <a:pt x="139" y="3305"/>
                  </a:lnTo>
                  <a:lnTo>
                    <a:pt x="198" y="3423"/>
                  </a:lnTo>
                  <a:lnTo>
                    <a:pt x="257" y="3502"/>
                  </a:lnTo>
                  <a:lnTo>
                    <a:pt x="337" y="3601"/>
                  </a:lnTo>
                  <a:lnTo>
                    <a:pt x="396" y="3680"/>
                  </a:lnTo>
                  <a:lnTo>
                    <a:pt x="495" y="3740"/>
                  </a:lnTo>
                  <a:lnTo>
                    <a:pt x="594" y="3799"/>
                  </a:lnTo>
                  <a:lnTo>
                    <a:pt x="712" y="3839"/>
                  </a:lnTo>
                  <a:lnTo>
                    <a:pt x="831" y="3859"/>
                  </a:lnTo>
                  <a:lnTo>
                    <a:pt x="970" y="3878"/>
                  </a:lnTo>
                  <a:lnTo>
                    <a:pt x="1128" y="3859"/>
                  </a:lnTo>
                  <a:lnTo>
                    <a:pt x="1266" y="3819"/>
                  </a:lnTo>
                  <a:lnTo>
                    <a:pt x="1405" y="3779"/>
                  </a:lnTo>
                  <a:lnTo>
                    <a:pt x="1543" y="3700"/>
                  </a:lnTo>
                  <a:lnTo>
                    <a:pt x="1682" y="3621"/>
                  </a:lnTo>
                  <a:lnTo>
                    <a:pt x="1939" y="3423"/>
                  </a:lnTo>
                  <a:lnTo>
                    <a:pt x="2196" y="3206"/>
                  </a:lnTo>
                  <a:lnTo>
                    <a:pt x="2414" y="2968"/>
                  </a:lnTo>
                  <a:lnTo>
                    <a:pt x="2790" y="2533"/>
                  </a:lnTo>
                  <a:lnTo>
                    <a:pt x="3166" y="2038"/>
                  </a:lnTo>
                  <a:lnTo>
                    <a:pt x="3502" y="1544"/>
                  </a:lnTo>
                  <a:lnTo>
                    <a:pt x="3819" y="1029"/>
                  </a:lnTo>
                  <a:lnTo>
                    <a:pt x="4115" y="515"/>
                  </a:lnTo>
                  <a:lnTo>
                    <a:pt x="4135" y="476"/>
                  </a:lnTo>
                  <a:lnTo>
                    <a:pt x="4115" y="436"/>
                  </a:lnTo>
                  <a:lnTo>
                    <a:pt x="4076" y="416"/>
                  </a:lnTo>
                  <a:lnTo>
                    <a:pt x="4036" y="416"/>
                  </a:lnTo>
                  <a:lnTo>
                    <a:pt x="3917" y="436"/>
                  </a:lnTo>
                  <a:lnTo>
                    <a:pt x="3878" y="456"/>
                  </a:lnTo>
                  <a:lnTo>
                    <a:pt x="3858" y="495"/>
                  </a:lnTo>
                  <a:lnTo>
                    <a:pt x="3482" y="1109"/>
                  </a:lnTo>
                  <a:lnTo>
                    <a:pt x="3106" y="1722"/>
                  </a:lnTo>
                  <a:lnTo>
                    <a:pt x="2711" y="2296"/>
                  </a:lnTo>
                  <a:lnTo>
                    <a:pt x="2453" y="2632"/>
                  </a:lnTo>
                  <a:lnTo>
                    <a:pt x="2196" y="2948"/>
                  </a:lnTo>
                  <a:lnTo>
                    <a:pt x="1900" y="3225"/>
                  </a:lnTo>
                  <a:lnTo>
                    <a:pt x="1741" y="3364"/>
                  </a:lnTo>
                  <a:lnTo>
                    <a:pt x="1583" y="3463"/>
                  </a:lnTo>
                  <a:lnTo>
                    <a:pt x="1425" y="3562"/>
                  </a:lnTo>
                  <a:lnTo>
                    <a:pt x="1266" y="3621"/>
                  </a:lnTo>
                  <a:lnTo>
                    <a:pt x="1108" y="3661"/>
                  </a:lnTo>
                  <a:lnTo>
                    <a:pt x="930" y="3680"/>
                  </a:lnTo>
                  <a:lnTo>
                    <a:pt x="831" y="3661"/>
                  </a:lnTo>
                  <a:lnTo>
                    <a:pt x="732" y="3641"/>
                  </a:lnTo>
                  <a:lnTo>
                    <a:pt x="653" y="3601"/>
                  </a:lnTo>
                  <a:lnTo>
                    <a:pt x="594" y="3542"/>
                  </a:lnTo>
                  <a:lnTo>
                    <a:pt x="534" y="3483"/>
                  </a:lnTo>
                  <a:lnTo>
                    <a:pt x="475" y="3404"/>
                  </a:lnTo>
                  <a:lnTo>
                    <a:pt x="396" y="3206"/>
                  </a:lnTo>
                  <a:lnTo>
                    <a:pt x="337" y="2968"/>
                  </a:lnTo>
                  <a:lnTo>
                    <a:pt x="317" y="2691"/>
                  </a:lnTo>
                  <a:lnTo>
                    <a:pt x="297" y="2414"/>
                  </a:lnTo>
                  <a:lnTo>
                    <a:pt x="317" y="2098"/>
                  </a:lnTo>
                  <a:lnTo>
                    <a:pt x="337" y="1781"/>
                  </a:lnTo>
                  <a:lnTo>
                    <a:pt x="376" y="1484"/>
                  </a:lnTo>
                  <a:lnTo>
                    <a:pt x="475" y="891"/>
                  </a:lnTo>
                  <a:lnTo>
                    <a:pt x="594" y="396"/>
                  </a:lnTo>
                  <a:lnTo>
                    <a:pt x="673" y="80"/>
                  </a:lnTo>
                  <a:lnTo>
                    <a:pt x="673" y="40"/>
                  </a:lnTo>
                  <a:lnTo>
                    <a:pt x="6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59"/>
            <p:cNvSpPr/>
            <p:nvPr/>
          </p:nvSpPr>
          <p:spPr>
            <a:xfrm>
              <a:off x="5378600" y="1124925"/>
              <a:ext cx="35125" cy="16825"/>
            </a:xfrm>
            <a:custGeom>
              <a:avLst/>
              <a:gdLst/>
              <a:ahLst/>
              <a:cxnLst/>
              <a:rect l="l" t="t" r="r" b="b"/>
              <a:pathLst>
                <a:path w="1405" h="673" extrusionOk="0">
                  <a:moveTo>
                    <a:pt x="198" y="0"/>
                  </a:moveTo>
                  <a:lnTo>
                    <a:pt x="99" y="20"/>
                  </a:lnTo>
                  <a:lnTo>
                    <a:pt x="20" y="60"/>
                  </a:lnTo>
                  <a:lnTo>
                    <a:pt x="0" y="79"/>
                  </a:lnTo>
                  <a:lnTo>
                    <a:pt x="20" y="99"/>
                  </a:lnTo>
                  <a:lnTo>
                    <a:pt x="277" y="317"/>
                  </a:lnTo>
                  <a:lnTo>
                    <a:pt x="435" y="436"/>
                  </a:lnTo>
                  <a:lnTo>
                    <a:pt x="574" y="515"/>
                  </a:lnTo>
                  <a:lnTo>
                    <a:pt x="732" y="594"/>
                  </a:lnTo>
                  <a:lnTo>
                    <a:pt x="890" y="653"/>
                  </a:lnTo>
                  <a:lnTo>
                    <a:pt x="1068" y="673"/>
                  </a:lnTo>
                  <a:lnTo>
                    <a:pt x="1247" y="653"/>
                  </a:lnTo>
                  <a:lnTo>
                    <a:pt x="1326" y="614"/>
                  </a:lnTo>
                  <a:lnTo>
                    <a:pt x="1385" y="554"/>
                  </a:lnTo>
                  <a:lnTo>
                    <a:pt x="1405" y="535"/>
                  </a:lnTo>
                  <a:lnTo>
                    <a:pt x="1385" y="535"/>
                  </a:lnTo>
                  <a:lnTo>
                    <a:pt x="1365" y="515"/>
                  </a:lnTo>
                  <a:lnTo>
                    <a:pt x="1306" y="535"/>
                  </a:lnTo>
                  <a:lnTo>
                    <a:pt x="1148" y="535"/>
                  </a:lnTo>
                  <a:lnTo>
                    <a:pt x="1009" y="515"/>
                  </a:lnTo>
                  <a:lnTo>
                    <a:pt x="871" y="455"/>
                  </a:lnTo>
                  <a:lnTo>
                    <a:pt x="752" y="376"/>
                  </a:lnTo>
                  <a:lnTo>
                    <a:pt x="495" y="198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59"/>
            <p:cNvSpPr/>
            <p:nvPr/>
          </p:nvSpPr>
          <p:spPr>
            <a:xfrm>
              <a:off x="5381550" y="1104150"/>
              <a:ext cx="32175" cy="22775"/>
            </a:xfrm>
            <a:custGeom>
              <a:avLst/>
              <a:gdLst/>
              <a:ahLst/>
              <a:cxnLst/>
              <a:rect l="l" t="t" r="r" b="b"/>
              <a:pathLst>
                <a:path w="1287" h="911" extrusionOk="0">
                  <a:moveTo>
                    <a:pt x="199" y="0"/>
                  </a:moveTo>
                  <a:lnTo>
                    <a:pt x="80" y="20"/>
                  </a:lnTo>
                  <a:lnTo>
                    <a:pt x="40" y="60"/>
                  </a:lnTo>
                  <a:lnTo>
                    <a:pt x="21" y="80"/>
                  </a:lnTo>
                  <a:lnTo>
                    <a:pt x="1" y="119"/>
                  </a:lnTo>
                  <a:lnTo>
                    <a:pt x="21" y="159"/>
                  </a:lnTo>
                  <a:lnTo>
                    <a:pt x="238" y="416"/>
                  </a:lnTo>
                  <a:lnTo>
                    <a:pt x="377" y="554"/>
                  </a:lnTo>
                  <a:lnTo>
                    <a:pt x="515" y="673"/>
                  </a:lnTo>
                  <a:lnTo>
                    <a:pt x="654" y="772"/>
                  </a:lnTo>
                  <a:lnTo>
                    <a:pt x="812" y="851"/>
                  </a:lnTo>
                  <a:lnTo>
                    <a:pt x="970" y="910"/>
                  </a:lnTo>
                  <a:lnTo>
                    <a:pt x="1148" y="910"/>
                  </a:lnTo>
                  <a:lnTo>
                    <a:pt x="1208" y="891"/>
                  </a:lnTo>
                  <a:lnTo>
                    <a:pt x="1247" y="871"/>
                  </a:lnTo>
                  <a:lnTo>
                    <a:pt x="1267" y="831"/>
                  </a:lnTo>
                  <a:lnTo>
                    <a:pt x="1287" y="792"/>
                  </a:lnTo>
                  <a:lnTo>
                    <a:pt x="1287" y="752"/>
                  </a:lnTo>
                  <a:lnTo>
                    <a:pt x="1287" y="732"/>
                  </a:lnTo>
                  <a:lnTo>
                    <a:pt x="1247" y="713"/>
                  </a:lnTo>
                  <a:lnTo>
                    <a:pt x="1049" y="713"/>
                  </a:lnTo>
                  <a:lnTo>
                    <a:pt x="911" y="653"/>
                  </a:lnTo>
                  <a:lnTo>
                    <a:pt x="792" y="554"/>
                  </a:lnTo>
                  <a:lnTo>
                    <a:pt x="674" y="455"/>
                  </a:lnTo>
                  <a:lnTo>
                    <a:pt x="476" y="258"/>
                  </a:lnTo>
                  <a:lnTo>
                    <a:pt x="278" y="40"/>
                  </a:lnTo>
                  <a:lnTo>
                    <a:pt x="238" y="20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59"/>
            <p:cNvSpPr/>
            <p:nvPr/>
          </p:nvSpPr>
          <p:spPr>
            <a:xfrm>
              <a:off x="5563575" y="1121950"/>
              <a:ext cx="110325" cy="100425"/>
            </a:xfrm>
            <a:custGeom>
              <a:avLst/>
              <a:gdLst/>
              <a:ahLst/>
              <a:cxnLst/>
              <a:rect l="l" t="t" r="r" b="b"/>
              <a:pathLst>
                <a:path w="4413" h="4017" extrusionOk="0">
                  <a:moveTo>
                    <a:pt x="178" y="1"/>
                  </a:moveTo>
                  <a:lnTo>
                    <a:pt x="119" y="20"/>
                  </a:lnTo>
                  <a:lnTo>
                    <a:pt x="79" y="40"/>
                  </a:lnTo>
                  <a:lnTo>
                    <a:pt x="40" y="80"/>
                  </a:lnTo>
                  <a:lnTo>
                    <a:pt x="20" y="119"/>
                  </a:lnTo>
                  <a:lnTo>
                    <a:pt x="0" y="654"/>
                  </a:lnTo>
                  <a:lnTo>
                    <a:pt x="0" y="1247"/>
                  </a:lnTo>
                  <a:lnTo>
                    <a:pt x="20" y="1564"/>
                  </a:lnTo>
                  <a:lnTo>
                    <a:pt x="60" y="1880"/>
                  </a:lnTo>
                  <a:lnTo>
                    <a:pt x="99" y="2197"/>
                  </a:lnTo>
                  <a:lnTo>
                    <a:pt x="178" y="2513"/>
                  </a:lnTo>
                  <a:lnTo>
                    <a:pt x="277" y="2810"/>
                  </a:lnTo>
                  <a:lnTo>
                    <a:pt x="396" y="3087"/>
                  </a:lnTo>
                  <a:lnTo>
                    <a:pt x="534" y="3324"/>
                  </a:lnTo>
                  <a:lnTo>
                    <a:pt x="693" y="3542"/>
                  </a:lnTo>
                  <a:lnTo>
                    <a:pt x="792" y="3641"/>
                  </a:lnTo>
                  <a:lnTo>
                    <a:pt x="910" y="3740"/>
                  </a:lnTo>
                  <a:lnTo>
                    <a:pt x="1009" y="3819"/>
                  </a:lnTo>
                  <a:lnTo>
                    <a:pt x="1128" y="3878"/>
                  </a:lnTo>
                  <a:lnTo>
                    <a:pt x="1266" y="3918"/>
                  </a:lnTo>
                  <a:lnTo>
                    <a:pt x="1405" y="3977"/>
                  </a:lnTo>
                  <a:lnTo>
                    <a:pt x="1543" y="3997"/>
                  </a:lnTo>
                  <a:lnTo>
                    <a:pt x="1702" y="4017"/>
                  </a:lnTo>
                  <a:lnTo>
                    <a:pt x="1860" y="3997"/>
                  </a:lnTo>
                  <a:lnTo>
                    <a:pt x="1998" y="3997"/>
                  </a:lnTo>
                  <a:lnTo>
                    <a:pt x="2137" y="3957"/>
                  </a:lnTo>
                  <a:lnTo>
                    <a:pt x="2275" y="3918"/>
                  </a:lnTo>
                  <a:lnTo>
                    <a:pt x="2394" y="3858"/>
                  </a:lnTo>
                  <a:lnTo>
                    <a:pt x="2533" y="3799"/>
                  </a:lnTo>
                  <a:lnTo>
                    <a:pt x="2770" y="3621"/>
                  </a:lnTo>
                  <a:lnTo>
                    <a:pt x="2988" y="3423"/>
                  </a:lnTo>
                  <a:lnTo>
                    <a:pt x="3185" y="3186"/>
                  </a:lnTo>
                  <a:lnTo>
                    <a:pt x="3383" y="2929"/>
                  </a:lnTo>
                  <a:lnTo>
                    <a:pt x="3542" y="2652"/>
                  </a:lnTo>
                  <a:lnTo>
                    <a:pt x="3700" y="2355"/>
                  </a:lnTo>
                  <a:lnTo>
                    <a:pt x="3838" y="2058"/>
                  </a:lnTo>
                  <a:lnTo>
                    <a:pt x="3977" y="1742"/>
                  </a:lnTo>
                  <a:lnTo>
                    <a:pt x="4096" y="1425"/>
                  </a:lnTo>
                  <a:lnTo>
                    <a:pt x="4274" y="851"/>
                  </a:lnTo>
                  <a:lnTo>
                    <a:pt x="4412" y="337"/>
                  </a:lnTo>
                  <a:lnTo>
                    <a:pt x="4412" y="297"/>
                  </a:lnTo>
                  <a:lnTo>
                    <a:pt x="4392" y="258"/>
                  </a:lnTo>
                  <a:lnTo>
                    <a:pt x="4234" y="258"/>
                  </a:lnTo>
                  <a:lnTo>
                    <a:pt x="4194" y="278"/>
                  </a:lnTo>
                  <a:lnTo>
                    <a:pt x="4155" y="317"/>
                  </a:lnTo>
                  <a:lnTo>
                    <a:pt x="4135" y="357"/>
                  </a:lnTo>
                  <a:lnTo>
                    <a:pt x="3997" y="832"/>
                  </a:lnTo>
                  <a:lnTo>
                    <a:pt x="3819" y="1386"/>
                  </a:lnTo>
                  <a:lnTo>
                    <a:pt x="3601" y="1959"/>
                  </a:lnTo>
                  <a:lnTo>
                    <a:pt x="3482" y="2236"/>
                  </a:lnTo>
                  <a:lnTo>
                    <a:pt x="3344" y="2513"/>
                  </a:lnTo>
                  <a:lnTo>
                    <a:pt x="3185" y="2790"/>
                  </a:lnTo>
                  <a:lnTo>
                    <a:pt x="3007" y="3028"/>
                  </a:lnTo>
                  <a:lnTo>
                    <a:pt x="2829" y="3245"/>
                  </a:lnTo>
                  <a:lnTo>
                    <a:pt x="2632" y="3443"/>
                  </a:lnTo>
                  <a:lnTo>
                    <a:pt x="2414" y="3582"/>
                  </a:lnTo>
                  <a:lnTo>
                    <a:pt x="2177" y="3700"/>
                  </a:lnTo>
                  <a:lnTo>
                    <a:pt x="2058" y="3740"/>
                  </a:lnTo>
                  <a:lnTo>
                    <a:pt x="1939" y="3779"/>
                  </a:lnTo>
                  <a:lnTo>
                    <a:pt x="1801" y="3779"/>
                  </a:lnTo>
                  <a:lnTo>
                    <a:pt x="1662" y="3799"/>
                  </a:lnTo>
                  <a:lnTo>
                    <a:pt x="1543" y="3779"/>
                  </a:lnTo>
                  <a:lnTo>
                    <a:pt x="1405" y="3760"/>
                  </a:lnTo>
                  <a:lnTo>
                    <a:pt x="1306" y="3700"/>
                  </a:lnTo>
                  <a:lnTo>
                    <a:pt x="1187" y="3661"/>
                  </a:lnTo>
                  <a:lnTo>
                    <a:pt x="1088" y="3601"/>
                  </a:lnTo>
                  <a:lnTo>
                    <a:pt x="989" y="3522"/>
                  </a:lnTo>
                  <a:lnTo>
                    <a:pt x="831" y="3324"/>
                  </a:lnTo>
                  <a:lnTo>
                    <a:pt x="693" y="3107"/>
                  </a:lnTo>
                  <a:lnTo>
                    <a:pt x="574" y="2869"/>
                  </a:lnTo>
                  <a:lnTo>
                    <a:pt x="495" y="2592"/>
                  </a:lnTo>
                  <a:lnTo>
                    <a:pt x="416" y="2296"/>
                  </a:lnTo>
                  <a:lnTo>
                    <a:pt x="356" y="1999"/>
                  </a:lnTo>
                  <a:lnTo>
                    <a:pt x="317" y="1682"/>
                  </a:lnTo>
                  <a:lnTo>
                    <a:pt x="297" y="1386"/>
                  </a:lnTo>
                  <a:lnTo>
                    <a:pt x="277" y="1089"/>
                  </a:lnTo>
                  <a:lnTo>
                    <a:pt x="277" y="535"/>
                  </a:lnTo>
                  <a:lnTo>
                    <a:pt x="297" y="100"/>
                  </a:lnTo>
                  <a:lnTo>
                    <a:pt x="297" y="60"/>
                  </a:lnTo>
                  <a:lnTo>
                    <a:pt x="277" y="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59"/>
            <p:cNvSpPr/>
            <p:nvPr/>
          </p:nvSpPr>
          <p:spPr>
            <a:xfrm>
              <a:off x="5662500" y="1153125"/>
              <a:ext cx="37100" cy="10900"/>
            </a:xfrm>
            <a:custGeom>
              <a:avLst/>
              <a:gdLst/>
              <a:ahLst/>
              <a:cxnLst/>
              <a:rect l="l" t="t" r="r" b="b"/>
              <a:pathLst>
                <a:path w="1484" h="436" extrusionOk="0">
                  <a:moveTo>
                    <a:pt x="1246" y="0"/>
                  </a:moveTo>
                  <a:lnTo>
                    <a:pt x="1009" y="119"/>
                  </a:lnTo>
                  <a:lnTo>
                    <a:pt x="712" y="218"/>
                  </a:lnTo>
                  <a:lnTo>
                    <a:pt x="574" y="257"/>
                  </a:lnTo>
                  <a:lnTo>
                    <a:pt x="416" y="257"/>
                  </a:lnTo>
                  <a:lnTo>
                    <a:pt x="277" y="237"/>
                  </a:lnTo>
                  <a:lnTo>
                    <a:pt x="158" y="198"/>
                  </a:lnTo>
                  <a:lnTo>
                    <a:pt x="119" y="178"/>
                  </a:lnTo>
                  <a:lnTo>
                    <a:pt x="59" y="158"/>
                  </a:lnTo>
                  <a:lnTo>
                    <a:pt x="40" y="178"/>
                  </a:lnTo>
                  <a:lnTo>
                    <a:pt x="20" y="198"/>
                  </a:lnTo>
                  <a:lnTo>
                    <a:pt x="0" y="218"/>
                  </a:lnTo>
                  <a:lnTo>
                    <a:pt x="20" y="257"/>
                  </a:lnTo>
                  <a:lnTo>
                    <a:pt x="40" y="277"/>
                  </a:lnTo>
                  <a:lnTo>
                    <a:pt x="79" y="317"/>
                  </a:lnTo>
                  <a:lnTo>
                    <a:pt x="257" y="396"/>
                  </a:lnTo>
                  <a:lnTo>
                    <a:pt x="435" y="435"/>
                  </a:lnTo>
                  <a:lnTo>
                    <a:pt x="613" y="435"/>
                  </a:lnTo>
                  <a:lnTo>
                    <a:pt x="772" y="415"/>
                  </a:lnTo>
                  <a:lnTo>
                    <a:pt x="950" y="376"/>
                  </a:lnTo>
                  <a:lnTo>
                    <a:pt x="1128" y="317"/>
                  </a:lnTo>
                  <a:lnTo>
                    <a:pt x="1464" y="198"/>
                  </a:lnTo>
                  <a:lnTo>
                    <a:pt x="1484" y="178"/>
                  </a:lnTo>
                  <a:lnTo>
                    <a:pt x="1484" y="139"/>
                  </a:lnTo>
                  <a:lnTo>
                    <a:pt x="1424" y="79"/>
                  </a:lnTo>
                  <a:lnTo>
                    <a:pt x="1345" y="20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59"/>
            <p:cNvSpPr/>
            <p:nvPr/>
          </p:nvSpPr>
          <p:spPr>
            <a:xfrm>
              <a:off x="5667425" y="1133325"/>
              <a:ext cx="35650" cy="15350"/>
            </a:xfrm>
            <a:custGeom>
              <a:avLst/>
              <a:gdLst/>
              <a:ahLst/>
              <a:cxnLst/>
              <a:rect l="l" t="t" r="r" b="b"/>
              <a:pathLst>
                <a:path w="1426" h="614" extrusionOk="0">
                  <a:moveTo>
                    <a:pt x="1227" y="1"/>
                  </a:moveTo>
                  <a:lnTo>
                    <a:pt x="1188" y="20"/>
                  </a:lnTo>
                  <a:lnTo>
                    <a:pt x="931" y="159"/>
                  </a:lnTo>
                  <a:lnTo>
                    <a:pt x="674" y="297"/>
                  </a:lnTo>
                  <a:lnTo>
                    <a:pt x="535" y="357"/>
                  </a:lnTo>
                  <a:lnTo>
                    <a:pt x="397" y="396"/>
                  </a:lnTo>
                  <a:lnTo>
                    <a:pt x="238" y="416"/>
                  </a:lnTo>
                  <a:lnTo>
                    <a:pt x="179" y="416"/>
                  </a:lnTo>
                  <a:lnTo>
                    <a:pt x="100" y="396"/>
                  </a:lnTo>
                  <a:lnTo>
                    <a:pt x="60" y="377"/>
                  </a:lnTo>
                  <a:lnTo>
                    <a:pt x="21" y="377"/>
                  </a:lnTo>
                  <a:lnTo>
                    <a:pt x="1" y="396"/>
                  </a:lnTo>
                  <a:lnTo>
                    <a:pt x="1" y="416"/>
                  </a:lnTo>
                  <a:lnTo>
                    <a:pt x="21" y="475"/>
                  </a:lnTo>
                  <a:lnTo>
                    <a:pt x="100" y="535"/>
                  </a:lnTo>
                  <a:lnTo>
                    <a:pt x="179" y="574"/>
                  </a:lnTo>
                  <a:lnTo>
                    <a:pt x="258" y="594"/>
                  </a:lnTo>
                  <a:lnTo>
                    <a:pt x="436" y="614"/>
                  </a:lnTo>
                  <a:lnTo>
                    <a:pt x="614" y="574"/>
                  </a:lnTo>
                  <a:lnTo>
                    <a:pt x="772" y="535"/>
                  </a:lnTo>
                  <a:lnTo>
                    <a:pt x="951" y="456"/>
                  </a:lnTo>
                  <a:lnTo>
                    <a:pt x="1109" y="377"/>
                  </a:lnTo>
                  <a:lnTo>
                    <a:pt x="1406" y="199"/>
                  </a:lnTo>
                  <a:lnTo>
                    <a:pt x="1425" y="179"/>
                  </a:lnTo>
                  <a:lnTo>
                    <a:pt x="1425" y="139"/>
                  </a:lnTo>
                  <a:lnTo>
                    <a:pt x="1346" y="60"/>
                  </a:lnTo>
                  <a:lnTo>
                    <a:pt x="1267" y="20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59"/>
            <p:cNvSpPr/>
            <p:nvPr/>
          </p:nvSpPr>
          <p:spPr>
            <a:xfrm>
              <a:off x="5484925" y="1175375"/>
              <a:ext cx="78175" cy="85575"/>
            </a:xfrm>
            <a:custGeom>
              <a:avLst/>
              <a:gdLst/>
              <a:ahLst/>
              <a:cxnLst/>
              <a:rect l="l" t="t" r="r" b="b"/>
              <a:pathLst>
                <a:path w="3127" h="3423" extrusionOk="0">
                  <a:moveTo>
                    <a:pt x="1425" y="0"/>
                  </a:moveTo>
                  <a:lnTo>
                    <a:pt x="1465" y="1919"/>
                  </a:lnTo>
                  <a:lnTo>
                    <a:pt x="1148" y="1642"/>
                  </a:lnTo>
                  <a:lnTo>
                    <a:pt x="792" y="1385"/>
                  </a:lnTo>
                  <a:lnTo>
                    <a:pt x="614" y="1286"/>
                  </a:lnTo>
                  <a:lnTo>
                    <a:pt x="456" y="1207"/>
                  </a:lnTo>
                  <a:lnTo>
                    <a:pt x="297" y="1168"/>
                  </a:lnTo>
                  <a:lnTo>
                    <a:pt x="238" y="1148"/>
                  </a:lnTo>
                  <a:lnTo>
                    <a:pt x="179" y="1168"/>
                  </a:lnTo>
                  <a:lnTo>
                    <a:pt x="119" y="1187"/>
                  </a:lnTo>
                  <a:lnTo>
                    <a:pt x="80" y="1227"/>
                  </a:lnTo>
                  <a:lnTo>
                    <a:pt x="40" y="1286"/>
                  </a:lnTo>
                  <a:lnTo>
                    <a:pt x="1" y="1346"/>
                  </a:lnTo>
                  <a:lnTo>
                    <a:pt x="1" y="1405"/>
                  </a:lnTo>
                  <a:lnTo>
                    <a:pt x="1" y="1504"/>
                  </a:lnTo>
                  <a:lnTo>
                    <a:pt x="40" y="1721"/>
                  </a:lnTo>
                  <a:lnTo>
                    <a:pt x="119" y="1959"/>
                  </a:lnTo>
                  <a:lnTo>
                    <a:pt x="238" y="2236"/>
                  </a:lnTo>
                  <a:lnTo>
                    <a:pt x="396" y="2513"/>
                  </a:lnTo>
                  <a:lnTo>
                    <a:pt x="594" y="2770"/>
                  </a:lnTo>
                  <a:lnTo>
                    <a:pt x="713" y="2889"/>
                  </a:lnTo>
                  <a:lnTo>
                    <a:pt x="832" y="3007"/>
                  </a:lnTo>
                  <a:lnTo>
                    <a:pt x="950" y="3126"/>
                  </a:lnTo>
                  <a:lnTo>
                    <a:pt x="1089" y="3205"/>
                  </a:lnTo>
                  <a:lnTo>
                    <a:pt x="1247" y="3304"/>
                  </a:lnTo>
                  <a:lnTo>
                    <a:pt x="1425" y="3364"/>
                  </a:lnTo>
                  <a:lnTo>
                    <a:pt x="1623" y="3403"/>
                  </a:lnTo>
                  <a:lnTo>
                    <a:pt x="1821" y="3423"/>
                  </a:lnTo>
                  <a:lnTo>
                    <a:pt x="1959" y="3423"/>
                  </a:lnTo>
                  <a:lnTo>
                    <a:pt x="2098" y="3403"/>
                  </a:lnTo>
                  <a:lnTo>
                    <a:pt x="2236" y="3364"/>
                  </a:lnTo>
                  <a:lnTo>
                    <a:pt x="2395" y="3304"/>
                  </a:lnTo>
                  <a:lnTo>
                    <a:pt x="2553" y="3245"/>
                  </a:lnTo>
                  <a:lnTo>
                    <a:pt x="2711" y="3146"/>
                  </a:lnTo>
                  <a:lnTo>
                    <a:pt x="2869" y="3027"/>
                  </a:lnTo>
                  <a:lnTo>
                    <a:pt x="3047" y="2889"/>
                  </a:lnTo>
                  <a:lnTo>
                    <a:pt x="3127" y="2829"/>
                  </a:lnTo>
                  <a:lnTo>
                    <a:pt x="3067" y="2730"/>
                  </a:lnTo>
                  <a:lnTo>
                    <a:pt x="2968" y="2632"/>
                  </a:lnTo>
                  <a:lnTo>
                    <a:pt x="2830" y="2473"/>
                  </a:lnTo>
                  <a:lnTo>
                    <a:pt x="2731" y="2394"/>
                  </a:lnTo>
                  <a:lnTo>
                    <a:pt x="2632" y="2355"/>
                  </a:lnTo>
                  <a:lnTo>
                    <a:pt x="2513" y="2315"/>
                  </a:lnTo>
                  <a:lnTo>
                    <a:pt x="2414" y="2315"/>
                  </a:lnTo>
                  <a:lnTo>
                    <a:pt x="2296" y="2355"/>
                  </a:lnTo>
                  <a:lnTo>
                    <a:pt x="2197" y="2453"/>
                  </a:lnTo>
                  <a:lnTo>
                    <a:pt x="2118" y="2572"/>
                  </a:lnTo>
                  <a:lnTo>
                    <a:pt x="2078" y="2750"/>
                  </a:lnTo>
                  <a:lnTo>
                    <a:pt x="2296" y="2810"/>
                  </a:lnTo>
                  <a:lnTo>
                    <a:pt x="2335" y="2711"/>
                  </a:lnTo>
                  <a:lnTo>
                    <a:pt x="2375" y="2632"/>
                  </a:lnTo>
                  <a:lnTo>
                    <a:pt x="2414" y="2572"/>
                  </a:lnTo>
                  <a:lnTo>
                    <a:pt x="2454" y="2552"/>
                  </a:lnTo>
                  <a:lnTo>
                    <a:pt x="2533" y="2552"/>
                  </a:lnTo>
                  <a:lnTo>
                    <a:pt x="2612" y="2612"/>
                  </a:lnTo>
                  <a:lnTo>
                    <a:pt x="2711" y="2691"/>
                  </a:lnTo>
                  <a:lnTo>
                    <a:pt x="2790" y="2790"/>
                  </a:lnTo>
                  <a:lnTo>
                    <a:pt x="2592" y="2948"/>
                  </a:lnTo>
                  <a:lnTo>
                    <a:pt x="2395" y="3047"/>
                  </a:lnTo>
                  <a:lnTo>
                    <a:pt x="2177" y="3146"/>
                  </a:lnTo>
                  <a:lnTo>
                    <a:pt x="1979" y="3185"/>
                  </a:lnTo>
                  <a:lnTo>
                    <a:pt x="1781" y="3185"/>
                  </a:lnTo>
                  <a:lnTo>
                    <a:pt x="1583" y="3166"/>
                  </a:lnTo>
                  <a:lnTo>
                    <a:pt x="1405" y="3106"/>
                  </a:lnTo>
                  <a:lnTo>
                    <a:pt x="1207" y="3007"/>
                  </a:lnTo>
                  <a:lnTo>
                    <a:pt x="1089" y="2928"/>
                  </a:lnTo>
                  <a:lnTo>
                    <a:pt x="970" y="2829"/>
                  </a:lnTo>
                  <a:lnTo>
                    <a:pt x="752" y="2612"/>
                  </a:lnTo>
                  <a:lnTo>
                    <a:pt x="594" y="2374"/>
                  </a:lnTo>
                  <a:lnTo>
                    <a:pt x="436" y="2117"/>
                  </a:lnTo>
                  <a:lnTo>
                    <a:pt x="337" y="1880"/>
                  </a:lnTo>
                  <a:lnTo>
                    <a:pt x="278" y="1682"/>
                  </a:lnTo>
                  <a:lnTo>
                    <a:pt x="238" y="1504"/>
                  </a:lnTo>
                  <a:lnTo>
                    <a:pt x="238" y="1385"/>
                  </a:lnTo>
                  <a:lnTo>
                    <a:pt x="297" y="1385"/>
                  </a:lnTo>
                  <a:lnTo>
                    <a:pt x="416" y="1445"/>
                  </a:lnTo>
                  <a:lnTo>
                    <a:pt x="555" y="1524"/>
                  </a:lnTo>
                  <a:lnTo>
                    <a:pt x="713" y="1623"/>
                  </a:lnTo>
                  <a:lnTo>
                    <a:pt x="1089" y="1919"/>
                  </a:lnTo>
                  <a:lnTo>
                    <a:pt x="1504" y="2275"/>
                  </a:lnTo>
                  <a:lnTo>
                    <a:pt x="1702" y="2473"/>
                  </a:lnTo>
                  <a:lnTo>
                    <a:pt x="1663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59"/>
            <p:cNvSpPr/>
            <p:nvPr/>
          </p:nvSpPr>
          <p:spPr>
            <a:xfrm>
              <a:off x="5953300" y="1182300"/>
              <a:ext cx="119725" cy="55425"/>
            </a:xfrm>
            <a:custGeom>
              <a:avLst/>
              <a:gdLst/>
              <a:ahLst/>
              <a:cxnLst/>
              <a:rect l="l" t="t" r="r" b="b"/>
              <a:pathLst>
                <a:path w="4789" h="2217" extrusionOk="0">
                  <a:moveTo>
                    <a:pt x="2197" y="0"/>
                  </a:moveTo>
                  <a:lnTo>
                    <a:pt x="1861" y="40"/>
                  </a:lnTo>
                  <a:lnTo>
                    <a:pt x="1544" y="119"/>
                  </a:lnTo>
                  <a:lnTo>
                    <a:pt x="1247" y="198"/>
                  </a:lnTo>
                  <a:lnTo>
                    <a:pt x="970" y="317"/>
                  </a:lnTo>
                  <a:lnTo>
                    <a:pt x="713" y="455"/>
                  </a:lnTo>
                  <a:lnTo>
                    <a:pt x="476" y="614"/>
                  </a:lnTo>
                  <a:lnTo>
                    <a:pt x="298" y="792"/>
                  </a:lnTo>
                  <a:lnTo>
                    <a:pt x="139" y="970"/>
                  </a:lnTo>
                  <a:lnTo>
                    <a:pt x="60" y="1148"/>
                  </a:lnTo>
                  <a:lnTo>
                    <a:pt x="21" y="1227"/>
                  </a:lnTo>
                  <a:lnTo>
                    <a:pt x="1" y="1326"/>
                  </a:lnTo>
                  <a:lnTo>
                    <a:pt x="21" y="1405"/>
                  </a:lnTo>
                  <a:lnTo>
                    <a:pt x="21" y="1484"/>
                  </a:lnTo>
                  <a:lnTo>
                    <a:pt x="60" y="1583"/>
                  </a:lnTo>
                  <a:lnTo>
                    <a:pt x="100" y="1662"/>
                  </a:lnTo>
                  <a:lnTo>
                    <a:pt x="179" y="1741"/>
                  </a:lnTo>
                  <a:lnTo>
                    <a:pt x="258" y="1801"/>
                  </a:lnTo>
                  <a:lnTo>
                    <a:pt x="357" y="1880"/>
                  </a:lnTo>
                  <a:lnTo>
                    <a:pt x="495" y="1939"/>
                  </a:lnTo>
                  <a:lnTo>
                    <a:pt x="634" y="1998"/>
                  </a:lnTo>
                  <a:lnTo>
                    <a:pt x="792" y="2058"/>
                  </a:lnTo>
                  <a:lnTo>
                    <a:pt x="1188" y="2137"/>
                  </a:lnTo>
                  <a:lnTo>
                    <a:pt x="1603" y="2196"/>
                  </a:lnTo>
                  <a:lnTo>
                    <a:pt x="1940" y="2216"/>
                  </a:lnTo>
                  <a:lnTo>
                    <a:pt x="2217" y="2216"/>
                  </a:lnTo>
                  <a:lnTo>
                    <a:pt x="2434" y="2176"/>
                  </a:lnTo>
                  <a:lnTo>
                    <a:pt x="2593" y="2137"/>
                  </a:lnTo>
                  <a:lnTo>
                    <a:pt x="2711" y="2058"/>
                  </a:lnTo>
                  <a:lnTo>
                    <a:pt x="2771" y="1979"/>
                  </a:lnTo>
                  <a:lnTo>
                    <a:pt x="2790" y="1900"/>
                  </a:lnTo>
                  <a:lnTo>
                    <a:pt x="2771" y="1801"/>
                  </a:lnTo>
                  <a:lnTo>
                    <a:pt x="2731" y="1702"/>
                  </a:lnTo>
                  <a:lnTo>
                    <a:pt x="2652" y="1583"/>
                  </a:lnTo>
                  <a:lnTo>
                    <a:pt x="2553" y="1504"/>
                  </a:lnTo>
                  <a:lnTo>
                    <a:pt x="2434" y="1405"/>
                  </a:lnTo>
                  <a:lnTo>
                    <a:pt x="2296" y="1326"/>
                  </a:lnTo>
                  <a:lnTo>
                    <a:pt x="2157" y="1266"/>
                  </a:lnTo>
                  <a:lnTo>
                    <a:pt x="1999" y="1207"/>
                  </a:lnTo>
                  <a:lnTo>
                    <a:pt x="2711" y="1108"/>
                  </a:lnTo>
                  <a:lnTo>
                    <a:pt x="1406" y="1069"/>
                  </a:lnTo>
                  <a:lnTo>
                    <a:pt x="1643" y="1187"/>
                  </a:lnTo>
                  <a:lnTo>
                    <a:pt x="1861" y="1326"/>
                  </a:lnTo>
                  <a:lnTo>
                    <a:pt x="2118" y="1484"/>
                  </a:lnTo>
                  <a:lnTo>
                    <a:pt x="2316" y="1662"/>
                  </a:lnTo>
                  <a:lnTo>
                    <a:pt x="2395" y="1741"/>
                  </a:lnTo>
                  <a:lnTo>
                    <a:pt x="2454" y="1820"/>
                  </a:lnTo>
                  <a:lnTo>
                    <a:pt x="2474" y="1880"/>
                  </a:lnTo>
                  <a:lnTo>
                    <a:pt x="2454" y="1959"/>
                  </a:lnTo>
                  <a:lnTo>
                    <a:pt x="2395" y="2018"/>
                  </a:lnTo>
                  <a:lnTo>
                    <a:pt x="2296" y="2058"/>
                  </a:lnTo>
                  <a:lnTo>
                    <a:pt x="2138" y="2078"/>
                  </a:lnTo>
                  <a:lnTo>
                    <a:pt x="1979" y="2097"/>
                  </a:lnTo>
                  <a:lnTo>
                    <a:pt x="1781" y="2097"/>
                  </a:lnTo>
                  <a:lnTo>
                    <a:pt x="1584" y="2078"/>
                  </a:lnTo>
                  <a:lnTo>
                    <a:pt x="1386" y="2058"/>
                  </a:lnTo>
                  <a:lnTo>
                    <a:pt x="1188" y="2018"/>
                  </a:lnTo>
                  <a:lnTo>
                    <a:pt x="990" y="1959"/>
                  </a:lnTo>
                  <a:lnTo>
                    <a:pt x="792" y="1900"/>
                  </a:lnTo>
                  <a:lnTo>
                    <a:pt x="634" y="1820"/>
                  </a:lnTo>
                  <a:lnTo>
                    <a:pt x="495" y="1721"/>
                  </a:lnTo>
                  <a:lnTo>
                    <a:pt x="377" y="1623"/>
                  </a:lnTo>
                  <a:lnTo>
                    <a:pt x="317" y="1504"/>
                  </a:lnTo>
                  <a:lnTo>
                    <a:pt x="298" y="1444"/>
                  </a:lnTo>
                  <a:lnTo>
                    <a:pt x="278" y="1365"/>
                  </a:lnTo>
                  <a:lnTo>
                    <a:pt x="278" y="1306"/>
                  </a:lnTo>
                  <a:lnTo>
                    <a:pt x="298" y="1227"/>
                  </a:lnTo>
                  <a:lnTo>
                    <a:pt x="317" y="1148"/>
                  </a:lnTo>
                  <a:lnTo>
                    <a:pt x="377" y="1088"/>
                  </a:lnTo>
                  <a:lnTo>
                    <a:pt x="495" y="910"/>
                  </a:lnTo>
                  <a:lnTo>
                    <a:pt x="654" y="772"/>
                  </a:lnTo>
                  <a:lnTo>
                    <a:pt x="812" y="653"/>
                  </a:lnTo>
                  <a:lnTo>
                    <a:pt x="970" y="534"/>
                  </a:lnTo>
                  <a:lnTo>
                    <a:pt x="1129" y="436"/>
                  </a:lnTo>
                  <a:lnTo>
                    <a:pt x="1307" y="376"/>
                  </a:lnTo>
                  <a:lnTo>
                    <a:pt x="1485" y="297"/>
                  </a:lnTo>
                  <a:lnTo>
                    <a:pt x="1643" y="257"/>
                  </a:lnTo>
                  <a:lnTo>
                    <a:pt x="1821" y="218"/>
                  </a:lnTo>
                  <a:lnTo>
                    <a:pt x="2177" y="159"/>
                  </a:lnTo>
                  <a:lnTo>
                    <a:pt x="2533" y="159"/>
                  </a:lnTo>
                  <a:lnTo>
                    <a:pt x="2889" y="178"/>
                  </a:lnTo>
                  <a:lnTo>
                    <a:pt x="3226" y="238"/>
                  </a:lnTo>
                  <a:lnTo>
                    <a:pt x="3542" y="297"/>
                  </a:lnTo>
                  <a:lnTo>
                    <a:pt x="3839" y="376"/>
                  </a:lnTo>
                  <a:lnTo>
                    <a:pt x="4096" y="475"/>
                  </a:lnTo>
                  <a:lnTo>
                    <a:pt x="4334" y="554"/>
                  </a:lnTo>
                  <a:lnTo>
                    <a:pt x="4670" y="693"/>
                  </a:lnTo>
                  <a:lnTo>
                    <a:pt x="4789" y="752"/>
                  </a:lnTo>
                  <a:lnTo>
                    <a:pt x="4630" y="633"/>
                  </a:lnTo>
                  <a:lnTo>
                    <a:pt x="4432" y="495"/>
                  </a:lnTo>
                  <a:lnTo>
                    <a:pt x="4155" y="356"/>
                  </a:lnTo>
                  <a:lnTo>
                    <a:pt x="3799" y="218"/>
                  </a:lnTo>
                  <a:lnTo>
                    <a:pt x="3582" y="139"/>
                  </a:lnTo>
                  <a:lnTo>
                    <a:pt x="3344" y="99"/>
                  </a:lnTo>
                  <a:lnTo>
                    <a:pt x="3087" y="40"/>
                  </a:lnTo>
                  <a:lnTo>
                    <a:pt x="2810" y="20"/>
                  </a:lnTo>
                  <a:lnTo>
                    <a:pt x="2513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59"/>
            <p:cNvSpPr/>
            <p:nvPr/>
          </p:nvSpPr>
          <p:spPr>
            <a:xfrm>
              <a:off x="5800975" y="1394975"/>
              <a:ext cx="414000" cy="469400"/>
            </a:xfrm>
            <a:custGeom>
              <a:avLst/>
              <a:gdLst/>
              <a:ahLst/>
              <a:cxnLst/>
              <a:rect l="l" t="t" r="r" b="b"/>
              <a:pathLst>
                <a:path w="16560" h="18776" extrusionOk="0">
                  <a:moveTo>
                    <a:pt x="7320" y="8270"/>
                  </a:moveTo>
                  <a:lnTo>
                    <a:pt x="12801" y="14561"/>
                  </a:lnTo>
                  <a:lnTo>
                    <a:pt x="11693" y="14482"/>
                  </a:lnTo>
                  <a:lnTo>
                    <a:pt x="10585" y="14423"/>
                  </a:lnTo>
                  <a:lnTo>
                    <a:pt x="9299" y="14344"/>
                  </a:lnTo>
                  <a:lnTo>
                    <a:pt x="9299" y="13770"/>
                  </a:lnTo>
                  <a:lnTo>
                    <a:pt x="9240" y="13216"/>
                  </a:lnTo>
                  <a:lnTo>
                    <a:pt x="9160" y="12662"/>
                  </a:lnTo>
                  <a:lnTo>
                    <a:pt x="9042" y="12128"/>
                  </a:lnTo>
                  <a:lnTo>
                    <a:pt x="8903" y="11613"/>
                  </a:lnTo>
                  <a:lnTo>
                    <a:pt x="8745" y="11119"/>
                  </a:lnTo>
                  <a:lnTo>
                    <a:pt x="8567" y="10664"/>
                  </a:lnTo>
                  <a:lnTo>
                    <a:pt x="8389" y="10229"/>
                  </a:lnTo>
                  <a:lnTo>
                    <a:pt x="8211" y="9833"/>
                  </a:lnTo>
                  <a:lnTo>
                    <a:pt x="8033" y="9457"/>
                  </a:lnTo>
                  <a:lnTo>
                    <a:pt x="7696" y="8863"/>
                  </a:lnTo>
                  <a:lnTo>
                    <a:pt x="7459" y="8448"/>
                  </a:lnTo>
                  <a:lnTo>
                    <a:pt x="7320" y="8270"/>
                  </a:lnTo>
                  <a:close/>
                  <a:moveTo>
                    <a:pt x="4749" y="0"/>
                  </a:moveTo>
                  <a:lnTo>
                    <a:pt x="139" y="3502"/>
                  </a:lnTo>
                  <a:lnTo>
                    <a:pt x="2276" y="6292"/>
                  </a:lnTo>
                  <a:lnTo>
                    <a:pt x="0" y="10149"/>
                  </a:lnTo>
                  <a:lnTo>
                    <a:pt x="5243" y="16955"/>
                  </a:lnTo>
                  <a:lnTo>
                    <a:pt x="5243" y="17390"/>
                  </a:lnTo>
                  <a:lnTo>
                    <a:pt x="5283" y="17806"/>
                  </a:lnTo>
                  <a:lnTo>
                    <a:pt x="5303" y="17984"/>
                  </a:lnTo>
                  <a:lnTo>
                    <a:pt x="5362" y="18162"/>
                  </a:lnTo>
                  <a:lnTo>
                    <a:pt x="5401" y="18300"/>
                  </a:lnTo>
                  <a:lnTo>
                    <a:pt x="5481" y="18439"/>
                  </a:lnTo>
                  <a:lnTo>
                    <a:pt x="5520" y="18478"/>
                  </a:lnTo>
                  <a:lnTo>
                    <a:pt x="5560" y="18538"/>
                  </a:lnTo>
                  <a:lnTo>
                    <a:pt x="5718" y="18597"/>
                  </a:lnTo>
                  <a:lnTo>
                    <a:pt x="5936" y="18656"/>
                  </a:lnTo>
                  <a:lnTo>
                    <a:pt x="6213" y="18716"/>
                  </a:lnTo>
                  <a:lnTo>
                    <a:pt x="6529" y="18755"/>
                  </a:lnTo>
                  <a:lnTo>
                    <a:pt x="6885" y="18775"/>
                  </a:lnTo>
                  <a:lnTo>
                    <a:pt x="7736" y="18775"/>
                  </a:lnTo>
                  <a:lnTo>
                    <a:pt x="8191" y="18755"/>
                  </a:lnTo>
                  <a:lnTo>
                    <a:pt x="8705" y="18716"/>
                  </a:lnTo>
                  <a:lnTo>
                    <a:pt x="9220" y="18656"/>
                  </a:lnTo>
                  <a:lnTo>
                    <a:pt x="9754" y="18577"/>
                  </a:lnTo>
                  <a:lnTo>
                    <a:pt x="10288" y="18498"/>
                  </a:lnTo>
                  <a:lnTo>
                    <a:pt x="10842" y="18379"/>
                  </a:lnTo>
                  <a:lnTo>
                    <a:pt x="11396" y="18261"/>
                  </a:lnTo>
                  <a:lnTo>
                    <a:pt x="11950" y="18102"/>
                  </a:lnTo>
                  <a:lnTo>
                    <a:pt x="12484" y="17944"/>
                  </a:lnTo>
                  <a:lnTo>
                    <a:pt x="13018" y="17746"/>
                  </a:lnTo>
                  <a:lnTo>
                    <a:pt x="13513" y="17549"/>
                  </a:lnTo>
                  <a:lnTo>
                    <a:pt x="14007" y="17311"/>
                  </a:lnTo>
                  <a:lnTo>
                    <a:pt x="14462" y="17054"/>
                  </a:lnTo>
                  <a:lnTo>
                    <a:pt x="14898" y="16777"/>
                  </a:lnTo>
                  <a:lnTo>
                    <a:pt x="15274" y="16480"/>
                  </a:lnTo>
                  <a:lnTo>
                    <a:pt x="15471" y="16302"/>
                  </a:lnTo>
                  <a:lnTo>
                    <a:pt x="15630" y="16144"/>
                  </a:lnTo>
                  <a:lnTo>
                    <a:pt x="15788" y="15966"/>
                  </a:lnTo>
                  <a:lnTo>
                    <a:pt x="15926" y="15788"/>
                  </a:lnTo>
                  <a:lnTo>
                    <a:pt x="16065" y="15610"/>
                  </a:lnTo>
                  <a:lnTo>
                    <a:pt x="16184" y="15412"/>
                  </a:lnTo>
                  <a:lnTo>
                    <a:pt x="16283" y="15214"/>
                  </a:lnTo>
                  <a:lnTo>
                    <a:pt x="16362" y="15016"/>
                  </a:lnTo>
                  <a:lnTo>
                    <a:pt x="16441" y="14799"/>
                  </a:lnTo>
                  <a:lnTo>
                    <a:pt x="16500" y="14581"/>
                  </a:lnTo>
                  <a:lnTo>
                    <a:pt x="16540" y="14344"/>
                  </a:lnTo>
                  <a:lnTo>
                    <a:pt x="16559" y="14126"/>
                  </a:lnTo>
                  <a:lnTo>
                    <a:pt x="16559" y="13889"/>
                  </a:lnTo>
                  <a:lnTo>
                    <a:pt x="16540" y="13631"/>
                  </a:lnTo>
                  <a:lnTo>
                    <a:pt x="16520" y="13374"/>
                  </a:lnTo>
                  <a:lnTo>
                    <a:pt x="16461" y="13117"/>
                  </a:lnTo>
                  <a:lnTo>
                    <a:pt x="16381" y="12840"/>
                  </a:lnTo>
                  <a:lnTo>
                    <a:pt x="16302" y="12583"/>
                  </a:lnTo>
                  <a:lnTo>
                    <a:pt x="16065" y="12029"/>
                  </a:lnTo>
                  <a:lnTo>
                    <a:pt x="15808" y="11514"/>
                  </a:lnTo>
                  <a:lnTo>
                    <a:pt x="15531" y="11020"/>
                  </a:lnTo>
                  <a:lnTo>
                    <a:pt x="15214" y="10545"/>
                  </a:lnTo>
                  <a:lnTo>
                    <a:pt x="14878" y="10110"/>
                  </a:lnTo>
                  <a:lnTo>
                    <a:pt x="14522" y="9694"/>
                  </a:lnTo>
                  <a:lnTo>
                    <a:pt x="14146" y="9299"/>
                  </a:lnTo>
                  <a:lnTo>
                    <a:pt x="13750" y="8943"/>
                  </a:lnTo>
                  <a:lnTo>
                    <a:pt x="13355" y="8586"/>
                  </a:lnTo>
                  <a:lnTo>
                    <a:pt x="12939" y="8270"/>
                  </a:lnTo>
                  <a:lnTo>
                    <a:pt x="12524" y="7973"/>
                  </a:lnTo>
                  <a:lnTo>
                    <a:pt x="12088" y="7696"/>
                  </a:lnTo>
                  <a:lnTo>
                    <a:pt x="11653" y="7439"/>
                  </a:lnTo>
                  <a:lnTo>
                    <a:pt x="11218" y="7202"/>
                  </a:lnTo>
                  <a:lnTo>
                    <a:pt x="10783" y="6964"/>
                  </a:lnTo>
                  <a:lnTo>
                    <a:pt x="10347" y="6766"/>
                  </a:lnTo>
                  <a:lnTo>
                    <a:pt x="9932" y="6588"/>
                  </a:lnTo>
                  <a:lnTo>
                    <a:pt x="9516" y="6410"/>
                  </a:lnTo>
                  <a:lnTo>
                    <a:pt x="8725" y="6114"/>
                  </a:lnTo>
                  <a:lnTo>
                    <a:pt x="8013" y="5896"/>
                  </a:lnTo>
                  <a:lnTo>
                    <a:pt x="7360" y="5718"/>
                  </a:lnTo>
                  <a:lnTo>
                    <a:pt x="6846" y="5579"/>
                  </a:lnTo>
                  <a:lnTo>
                    <a:pt x="6430" y="5500"/>
                  </a:lnTo>
                  <a:lnTo>
                    <a:pt x="6094" y="5441"/>
                  </a:lnTo>
                  <a:lnTo>
                    <a:pt x="4749" y="0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59"/>
            <p:cNvSpPr/>
            <p:nvPr/>
          </p:nvSpPr>
          <p:spPr>
            <a:xfrm>
              <a:off x="5798000" y="1393475"/>
              <a:ext cx="139500" cy="428850"/>
            </a:xfrm>
            <a:custGeom>
              <a:avLst/>
              <a:gdLst/>
              <a:ahLst/>
              <a:cxnLst/>
              <a:rect l="l" t="t" r="r" b="b"/>
              <a:pathLst>
                <a:path w="5580" h="17154" extrusionOk="0">
                  <a:moveTo>
                    <a:pt x="4808" y="1"/>
                  </a:moveTo>
                  <a:lnTo>
                    <a:pt x="119" y="3542"/>
                  </a:lnTo>
                  <a:lnTo>
                    <a:pt x="2276" y="6352"/>
                  </a:lnTo>
                  <a:lnTo>
                    <a:pt x="1" y="10209"/>
                  </a:lnTo>
                  <a:lnTo>
                    <a:pt x="5422" y="17154"/>
                  </a:lnTo>
                  <a:lnTo>
                    <a:pt x="5580" y="17035"/>
                  </a:lnTo>
                  <a:lnTo>
                    <a:pt x="238" y="10209"/>
                  </a:lnTo>
                  <a:lnTo>
                    <a:pt x="2513" y="6352"/>
                  </a:lnTo>
                  <a:lnTo>
                    <a:pt x="396" y="3582"/>
                  </a:lnTo>
                  <a:lnTo>
                    <a:pt x="4927" y="139"/>
                  </a:lnTo>
                  <a:lnTo>
                    <a:pt x="48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59"/>
            <p:cNvSpPr/>
            <p:nvPr/>
          </p:nvSpPr>
          <p:spPr>
            <a:xfrm>
              <a:off x="5771800" y="1702125"/>
              <a:ext cx="164225" cy="153825"/>
            </a:xfrm>
            <a:custGeom>
              <a:avLst/>
              <a:gdLst/>
              <a:ahLst/>
              <a:cxnLst/>
              <a:rect l="l" t="t" r="r" b="b"/>
              <a:pathLst>
                <a:path w="6569" h="6153" extrusionOk="0">
                  <a:moveTo>
                    <a:pt x="1049" y="0"/>
                  </a:moveTo>
                  <a:lnTo>
                    <a:pt x="811" y="20"/>
                  </a:lnTo>
                  <a:lnTo>
                    <a:pt x="712" y="59"/>
                  </a:lnTo>
                  <a:lnTo>
                    <a:pt x="633" y="79"/>
                  </a:lnTo>
                  <a:lnTo>
                    <a:pt x="594" y="119"/>
                  </a:lnTo>
                  <a:lnTo>
                    <a:pt x="574" y="158"/>
                  </a:lnTo>
                  <a:lnTo>
                    <a:pt x="594" y="218"/>
                  </a:lnTo>
                  <a:lnTo>
                    <a:pt x="614" y="257"/>
                  </a:lnTo>
                  <a:lnTo>
                    <a:pt x="673" y="297"/>
                  </a:lnTo>
                  <a:lnTo>
                    <a:pt x="732" y="356"/>
                  </a:lnTo>
                  <a:lnTo>
                    <a:pt x="910" y="435"/>
                  </a:lnTo>
                  <a:lnTo>
                    <a:pt x="1128" y="514"/>
                  </a:lnTo>
                  <a:lnTo>
                    <a:pt x="1405" y="594"/>
                  </a:lnTo>
                  <a:lnTo>
                    <a:pt x="1702" y="653"/>
                  </a:lnTo>
                  <a:lnTo>
                    <a:pt x="2374" y="772"/>
                  </a:lnTo>
                  <a:lnTo>
                    <a:pt x="3027" y="851"/>
                  </a:lnTo>
                  <a:lnTo>
                    <a:pt x="3601" y="910"/>
                  </a:lnTo>
                  <a:lnTo>
                    <a:pt x="4175" y="969"/>
                  </a:lnTo>
                  <a:lnTo>
                    <a:pt x="3502" y="1167"/>
                  </a:lnTo>
                  <a:lnTo>
                    <a:pt x="2829" y="1405"/>
                  </a:lnTo>
                  <a:lnTo>
                    <a:pt x="2058" y="1682"/>
                  </a:lnTo>
                  <a:lnTo>
                    <a:pt x="1286" y="1978"/>
                  </a:lnTo>
                  <a:lnTo>
                    <a:pt x="930" y="2137"/>
                  </a:lnTo>
                  <a:lnTo>
                    <a:pt x="614" y="2295"/>
                  </a:lnTo>
                  <a:lnTo>
                    <a:pt x="356" y="2433"/>
                  </a:lnTo>
                  <a:lnTo>
                    <a:pt x="159" y="2592"/>
                  </a:lnTo>
                  <a:lnTo>
                    <a:pt x="79" y="2651"/>
                  </a:lnTo>
                  <a:lnTo>
                    <a:pt x="40" y="2710"/>
                  </a:lnTo>
                  <a:lnTo>
                    <a:pt x="0" y="2770"/>
                  </a:lnTo>
                  <a:lnTo>
                    <a:pt x="0" y="2829"/>
                  </a:lnTo>
                  <a:lnTo>
                    <a:pt x="20" y="2888"/>
                  </a:lnTo>
                  <a:lnTo>
                    <a:pt x="60" y="2908"/>
                  </a:lnTo>
                  <a:lnTo>
                    <a:pt x="99" y="2948"/>
                  </a:lnTo>
                  <a:lnTo>
                    <a:pt x="376" y="2948"/>
                  </a:lnTo>
                  <a:lnTo>
                    <a:pt x="614" y="2908"/>
                  </a:lnTo>
                  <a:lnTo>
                    <a:pt x="891" y="2829"/>
                  </a:lnTo>
                  <a:lnTo>
                    <a:pt x="1207" y="2750"/>
                  </a:lnTo>
                  <a:lnTo>
                    <a:pt x="1880" y="2513"/>
                  </a:lnTo>
                  <a:lnTo>
                    <a:pt x="2533" y="2236"/>
                  </a:lnTo>
                  <a:lnTo>
                    <a:pt x="3126" y="1998"/>
                  </a:lnTo>
                  <a:lnTo>
                    <a:pt x="3680" y="1741"/>
                  </a:lnTo>
                  <a:lnTo>
                    <a:pt x="3126" y="2156"/>
                  </a:lnTo>
                  <a:lnTo>
                    <a:pt x="2572" y="2592"/>
                  </a:lnTo>
                  <a:lnTo>
                    <a:pt x="1919" y="3086"/>
                  </a:lnTo>
                  <a:lnTo>
                    <a:pt x="1286" y="3620"/>
                  </a:lnTo>
                  <a:lnTo>
                    <a:pt x="1009" y="3878"/>
                  </a:lnTo>
                  <a:lnTo>
                    <a:pt x="752" y="4115"/>
                  </a:lnTo>
                  <a:lnTo>
                    <a:pt x="554" y="4333"/>
                  </a:lnTo>
                  <a:lnTo>
                    <a:pt x="416" y="4511"/>
                  </a:lnTo>
                  <a:lnTo>
                    <a:pt x="376" y="4590"/>
                  </a:lnTo>
                  <a:lnTo>
                    <a:pt x="337" y="4669"/>
                  </a:lnTo>
                  <a:lnTo>
                    <a:pt x="337" y="4728"/>
                  </a:lnTo>
                  <a:lnTo>
                    <a:pt x="337" y="4768"/>
                  </a:lnTo>
                  <a:lnTo>
                    <a:pt x="376" y="4808"/>
                  </a:lnTo>
                  <a:lnTo>
                    <a:pt x="416" y="4827"/>
                  </a:lnTo>
                  <a:lnTo>
                    <a:pt x="475" y="4808"/>
                  </a:lnTo>
                  <a:lnTo>
                    <a:pt x="554" y="4808"/>
                  </a:lnTo>
                  <a:lnTo>
                    <a:pt x="752" y="4728"/>
                  </a:lnTo>
                  <a:lnTo>
                    <a:pt x="970" y="4610"/>
                  </a:lnTo>
                  <a:lnTo>
                    <a:pt x="1247" y="4451"/>
                  </a:lnTo>
                  <a:lnTo>
                    <a:pt x="1524" y="4254"/>
                  </a:lnTo>
                  <a:lnTo>
                    <a:pt x="2137" y="3818"/>
                  </a:lnTo>
                  <a:lnTo>
                    <a:pt x="2750" y="3363"/>
                  </a:lnTo>
                  <a:lnTo>
                    <a:pt x="3265" y="2948"/>
                  </a:lnTo>
                  <a:lnTo>
                    <a:pt x="3759" y="2532"/>
                  </a:lnTo>
                  <a:lnTo>
                    <a:pt x="3759" y="2532"/>
                  </a:lnTo>
                  <a:lnTo>
                    <a:pt x="3324" y="3067"/>
                  </a:lnTo>
                  <a:lnTo>
                    <a:pt x="2889" y="3640"/>
                  </a:lnTo>
                  <a:lnTo>
                    <a:pt x="2414" y="4273"/>
                  </a:lnTo>
                  <a:lnTo>
                    <a:pt x="1979" y="4926"/>
                  </a:lnTo>
                  <a:lnTo>
                    <a:pt x="1801" y="5243"/>
                  </a:lnTo>
                  <a:lnTo>
                    <a:pt x="1642" y="5520"/>
                  </a:lnTo>
                  <a:lnTo>
                    <a:pt x="1543" y="5757"/>
                  </a:lnTo>
                  <a:lnTo>
                    <a:pt x="1484" y="5955"/>
                  </a:lnTo>
                  <a:lnTo>
                    <a:pt x="1484" y="6034"/>
                  </a:lnTo>
                  <a:lnTo>
                    <a:pt x="1484" y="6093"/>
                  </a:lnTo>
                  <a:lnTo>
                    <a:pt x="1524" y="6133"/>
                  </a:lnTo>
                  <a:lnTo>
                    <a:pt x="1583" y="6153"/>
                  </a:lnTo>
                  <a:lnTo>
                    <a:pt x="1721" y="6153"/>
                  </a:lnTo>
                  <a:lnTo>
                    <a:pt x="1781" y="6113"/>
                  </a:lnTo>
                  <a:lnTo>
                    <a:pt x="1880" y="6074"/>
                  </a:lnTo>
                  <a:lnTo>
                    <a:pt x="2058" y="5935"/>
                  </a:lnTo>
                  <a:lnTo>
                    <a:pt x="2236" y="5737"/>
                  </a:lnTo>
                  <a:lnTo>
                    <a:pt x="2434" y="5520"/>
                  </a:lnTo>
                  <a:lnTo>
                    <a:pt x="2651" y="5263"/>
                  </a:lnTo>
                  <a:lnTo>
                    <a:pt x="3067" y="4689"/>
                  </a:lnTo>
                  <a:lnTo>
                    <a:pt x="3443" y="4095"/>
                  </a:lnTo>
                  <a:lnTo>
                    <a:pt x="3759" y="3581"/>
                  </a:lnTo>
                  <a:lnTo>
                    <a:pt x="4056" y="3086"/>
                  </a:lnTo>
                  <a:lnTo>
                    <a:pt x="4036" y="3165"/>
                  </a:lnTo>
                  <a:lnTo>
                    <a:pt x="4016" y="3383"/>
                  </a:lnTo>
                  <a:lnTo>
                    <a:pt x="4016" y="3522"/>
                  </a:lnTo>
                  <a:lnTo>
                    <a:pt x="4016" y="3680"/>
                  </a:lnTo>
                  <a:lnTo>
                    <a:pt x="4056" y="3858"/>
                  </a:lnTo>
                  <a:lnTo>
                    <a:pt x="4115" y="4036"/>
                  </a:lnTo>
                  <a:lnTo>
                    <a:pt x="4214" y="4234"/>
                  </a:lnTo>
                  <a:lnTo>
                    <a:pt x="4353" y="4412"/>
                  </a:lnTo>
                  <a:lnTo>
                    <a:pt x="4511" y="4570"/>
                  </a:lnTo>
                  <a:lnTo>
                    <a:pt x="4729" y="4728"/>
                  </a:lnTo>
                  <a:lnTo>
                    <a:pt x="5006" y="4847"/>
                  </a:lnTo>
                  <a:lnTo>
                    <a:pt x="5164" y="4906"/>
                  </a:lnTo>
                  <a:lnTo>
                    <a:pt x="5342" y="4966"/>
                  </a:lnTo>
                  <a:lnTo>
                    <a:pt x="5738" y="5025"/>
                  </a:lnTo>
                  <a:lnTo>
                    <a:pt x="6212" y="5065"/>
                  </a:lnTo>
                  <a:lnTo>
                    <a:pt x="6568" y="2908"/>
                  </a:lnTo>
                  <a:lnTo>
                    <a:pt x="5144" y="2790"/>
                  </a:lnTo>
                  <a:lnTo>
                    <a:pt x="5599" y="633"/>
                  </a:lnTo>
                  <a:lnTo>
                    <a:pt x="4827" y="475"/>
                  </a:lnTo>
                  <a:lnTo>
                    <a:pt x="4016" y="336"/>
                  </a:lnTo>
                  <a:lnTo>
                    <a:pt x="3106" y="198"/>
                  </a:lnTo>
                  <a:lnTo>
                    <a:pt x="2176" y="79"/>
                  </a:lnTo>
                  <a:lnTo>
                    <a:pt x="1761" y="40"/>
                  </a:lnTo>
                  <a:lnTo>
                    <a:pt x="1385" y="0"/>
                  </a:lnTo>
                  <a:close/>
                </a:path>
              </a:pathLst>
            </a:custGeom>
            <a:solidFill>
              <a:srgbClr val="FFBD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59"/>
            <p:cNvSpPr/>
            <p:nvPr/>
          </p:nvSpPr>
          <p:spPr>
            <a:xfrm>
              <a:off x="5905825" y="1758500"/>
              <a:ext cx="59375" cy="91025"/>
            </a:xfrm>
            <a:custGeom>
              <a:avLst/>
              <a:gdLst/>
              <a:ahLst/>
              <a:cxnLst/>
              <a:rect l="l" t="t" r="r" b="b"/>
              <a:pathLst>
                <a:path w="2375" h="3641" extrusionOk="0">
                  <a:moveTo>
                    <a:pt x="357" y="0"/>
                  </a:moveTo>
                  <a:lnTo>
                    <a:pt x="1" y="3641"/>
                  </a:lnTo>
                  <a:lnTo>
                    <a:pt x="2236" y="3522"/>
                  </a:lnTo>
                  <a:lnTo>
                    <a:pt x="2375" y="159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59"/>
            <p:cNvSpPr/>
            <p:nvPr/>
          </p:nvSpPr>
          <p:spPr>
            <a:xfrm>
              <a:off x="5903350" y="1599725"/>
              <a:ext cx="223575" cy="249800"/>
            </a:xfrm>
            <a:custGeom>
              <a:avLst/>
              <a:gdLst/>
              <a:ahLst/>
              <a:cxnLst/>
              <a:rect l="l" t="t" r="r" b="b"/>
              <a:pathLst>
                <a:path w="8943" h="9992" extrusionOk="0">
                  <a:moveTo>
                    <a:pt x="3305" y="1"/>
                  </a:moveTo>
                  <a:lnTo>
                    <a:pt x="3146" y="120"/>
                  </a:lnTo>
                  <a:lnTo>
                    <a:pt x="8488" y="6252"/>
                  </a:lnTo>
                  <a:lnTo>
                    <a:pt x="7123" y="6173"/>
                  </a:lnTo>
                  <a:lnTo>
                    <a:pt x="5164" y="6055"/>
                  </a:lnTo>
                  <a:lnTo>
                    <a:pt x="4155" y="6015"/>
                  </a:lnTo>
                  <a:lnTo>
                    <a:pt x="3265" y="6015"/>
                  </a:lnTo>
                  <a:lnTo>
                    <a:pt x="2553" y="6035"/>
                  </a:lnTo>
                  <a:lnTo>
                    <a:pt x="2315" y="6055"/>
                  </a:lnTo>
                  <a:lnTo>
                    <a:pt x="2137" y="6094"/>
                  </a:lnTo>
                  <a:lnTo>
                    <a:pt x="2038" y="6134"/>
                  </a:lnTo>
                  <a:lnTo>
                    <a:pt x="1940" y="6193"/>
                  </a:lnTo>
                  <a:lnTo>
                    <a:pt x="1860" y="6272"/>
                  </a:lnTo>
                  <a:lnTo>
                    <a:pt x="1781" y="6351"/>
                  </a:lnTo>
                  <a:lnTo>
                    <a:pt x="377" y="6252"/>
                  </a:lnTo>
                  <a:lnTo>
                    <a:pt x="1" y="9972"/>
                  </a:lnTo>
                  <a:lnTo>
                    <a:pt x="199" y="9992"/>
                  </a:lnTo>
                  <a:lnTo>
                    <a:pt x="555" y="6450"/>
                  </a:lnTo>
                  <a:lnTo>
                    <a:pt x="1860" y="6569"/>
                  </a:lnTo>
                  <a:lnTo>
                    <a:pt x="1900" y="6510"/>
                  </a:lnTo>
                  <a:lnTo>
                    <a:pt x="1979" y="6431"/>
                  </a:lnTo>
                  <a:lnTo>
                    <a:pt x="2038" y="6351"/>
                  </a:lnTo>
                  <a:lnTo>
                    <a:pt x="2118" y="6312"/>
                  </a:lnTo>
                  <a:lnTo>
                    <a:pt x="2197" y="6272"/>
                  </a:lnTo>
                  <a:lnTo>
                    <a:pt x="2335" y="6233"/>
                  </a:lnTo>
                  <a:lnTo>
                    <a:pt x="2553" y="6213"/>
                  </a:lnTo>
                  <a:lnTo>
                    <a:pt x="3186" y="6193"/>
                  </a:lnTo>
                  <a:lnTo>
                    <a:pt x="3997" y="6213"/>
                  </a:lnTo>
                  <a:lnTo>
                    <a:pt x="4927" y="6252"/>
                  </a:lnTo>
                  <a:lnTo>
                    <a:pt x="6925" y="6351"/>
                  </a:lnTo>
                  <a:lnTo>
                    <a:pt x="8706" y="6470"/>
                  </a:lnTo>
                  <a:lnTo>
                    <a:pt x="8943" y="6490"/>
                  </a:lnTo>
                  <a:lnTo>
                    <a:pt x="33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3" name="Google Shape;3173;p59"/>
          <p:cNvSpPr/>
          <p:nvPr/>
        </p:nvSpPr>
        <p:spPr>
          <a:xfrm>
            <a:off x="758100" y="516463"/>
            <a:ext cx="4869600" cy="548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dist="95250" dir="30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4" name="Google Shape;3174;p59"/>
          <p:cNvSpPr txBox="1">
            <a:spLocks noGrp="1"/>
          </p:cNvSpPr>
          <p:nvPr>
            <p:ph type="body" idx="1"/>
          </p:nvPr>
        </p:nvSpPr>
        <p:spPr>
          <a:xfrm>
            <a:off x="151229" y="1065163"/>
            <a:ext cx="8386738" cy="41224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TW" sz="9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https://ithelp.ithome.com.tw/articles/10186082</a:t>
            </a:r>
            <a:r>
              <a:rPr lang="en-US" altLang="zh-TW" sz="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9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iT</a:t>
            </a:r>
            <a:r>
              <a:rPr lang="en-US" altLang="zh-TW" sz="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邦幫忙 </a:t>
            </a:r>
            <a:endParaRPr lang="en-US" altLang="zh-TW" sz="9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9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https://ithelp.ithome.com.tw/articles/10187007</a:t>
            </a:r>
            <a:r>
              <a:rPr lang="en-US" altLang="zh-TW" sz="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TW" sz="9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https://code.tutsplus.com/zh-hans/tutorials/build-a-shopping-cart-with-php-and-mysql--net-5144</a:t>
            </a:r>
            <a:r>
              <a:rPr lang="zh-CN" altLang="en-US" sz="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CN" sz="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PHP</a:t>
            </a:r>
            <a:r>
              <a:rPr lang="zh-CN" altLang="en-US" sz="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CN" sz="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MySQL</a:t>
            </a:r>
            <a:r>
              <a:rPr lang="zh-CN" altLang="en-US" sz="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构建购物车功能</a:t>
            </a:r>
            <a:endParaRPr lang="en-US" altLang="zh-TW" sz="9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9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https://www.youtube.com/watch?v=UupvKxMBPIc&amp;ab_channel=%E5%90%B3%E8%80%81%E5%B8%AB%E8%B3%87%E6%96%99%E5%BA%AB%26%E5%A4%A7%E6%95%B8%E6%93%9A%26%E8%87%AA%E5%8B%95%E5%8C%96</a:t>
            </a:r>
            <a:r>
              <a:rPr lang="zh-TW" altLang="en-US" sz="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吳老師資料庫</a:t>
            </a:r>
            <a:endParaRPr lang="en-US" altLang="zh-TW" sz="9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9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7"/>
              </a:rPr>
              <a:t>https://tools.wingzero.tw/article/sn/599</a:t>
            </a:r>
            <a:r>
              <a:rPr lang="zh-TW" altLang="en-US" sz="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[PHP] </a:t>
            </a:r>
            <a:r>
              <a:rPr lang="zh-TW" altLang="en-US" sz="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購物車品項的新增與刪除</a:t>
            </a:r>
            <a:endParaRPr lang="en-US" altLang="zh-TW" sz="9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9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8"/>
              </a:rPr>
              <a:t>https://github.com/Frogmouth/jQuery.Wishlist/blob/master/examples/simple.php</a:t>
            </a:r>
            <a:r>
              <a:rPr lang="zh-TW" altLang="en-US" sz="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願望清單</a:t>
            </a:r>
            <a:endParaRPr lang="en-US" altLang="zh-TW" sz="9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9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9"/>
              </a:rPr>
              <a:t>https://infotuts.com/add-wishlist-feature-using-jquery/</a:t>
            </a:r>
            <a:r>
              <a:rPr lang="zh-TW" altLang="en-US" sz="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Add To Wishlist Feature Using </a:t>
            </a:r>
            <a:r>
              <a:rPr lang="en-US" altLang="zh-TW" sz="9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Jquery</a:t>
            </a:r>
            <a:endParaRPr lang="en-US" altLang="zh-TW" sz="9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9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0"/>
              </a:rPr>
              <a:t>https://tzuhsiang.com/webmaster/url-html-javascript-php/</a:t>
            </a:r>
            <a:r>
              <a:rPr lang="zh-TW" altLang="en-US" sz="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教你用</a:t>
            </a:r>
            <a:r>
              <a:rPr lang="en-US" altLang="zh-TW" sz="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HTML/</a:t>
            </a:r>
            <a:r>
              <a:rPr lang="en-US" altLang="zh-TW" sz="9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</a:t>
            </a:r>
            <a:r>
              <a:rPr lang="en-US" altLang="zh-TW" sz="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/PHP</a:t>
            </a:r>
            <a:r>
              <a:rPr lang="zh-TW" altLang="en-US" sz="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自動重新導向</a:t>
            </a:r>
            <a:endParaRPr lang="en-US" altLang="zh-TW" sz="9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9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1"/>
              </a:rPr>
              <a:t>https://wordpress.org/support/topic/wishlist-counter-gets-cached/</a:t>
            </a:r>
            <a:r>
              <a:rPr lang="zh-TW" altLang="en-US" sz="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Wishlist counter gets cached</a:t>
            </a:r>
          </a:p>
          <a:p>
            <a:pPr>
              <a:lnSpc>
                <a:spcPct val="150000"/>
              </a:lnSpc>
            </a:pPr>
            <a:r>
              <a:rPr lang="en-US" altLang="zh-TW" sz="9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2"/>
              </a:rPr>
              <a:t>https://www.webslesson.info/2021/05/how-to-create-review-rating-page-in-php-with-ajax.html</a:t>
            </a:r>
            <a:r>
              <a:rPr lang="zh-TW" altLang="en-US" sz="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How to Create Review &amp; Rating Page in PHP with Ajax</a:t>
            </a:r>
          </a:p>
          <a:p>
            <a:pPr>
              <a:lnSpc>
                <a:spcPct val="150000"/>
              </a:lnSpc>
            </a:pPr>
            <a:r>
              <a:rPr lang="en-US" altLang="zh-TW" sz="9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3"/>
              </a:rPr>
              <a:t>https://www.studentstutorial.com/php/rating_system</a:t>
            </a:r>
            <a:endParaRPr lang="en-US" altLang="zh-TW" sz="9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9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4"/>
              </a:rPr>
              <a:t>https://code4berry.com/tutorials/logintracking.php</a:t>
            </a:r>
            <a:r>
              <a:rPr lang="zh-TW" altLang="en-US" sz="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 Login And Login Tracking Using PHP</a:t>
            </a:r>
          </a:p>
          <a:p>
            <a:pPr>
              <a:lnSpc>
                <a:spcPct val="150000"/>
              </a:lnSpc>
            </a:pPr>
            <a:r>
              <a:rPr lang="en-US" altLang="zh-TW" sz="9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5"/>
              </a:rPr>
              <a:t>https://stackoverflow.com/questions/6200709/order-status-and-status-log</a:t>
            </a:r>
            <a:r>
              <a:rPr lang="zh-TW" altLang="en-US" sz="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Order status and status log</a:t>
            </a:r>
          </a:p>
          <a:p>
            <a:pPr>
              <a:lnSpc>
                <a:spcPct val="150000"/>
              </a:lnSpc>
            </a:pPr>
            <a:r>
              <a:rPr lang="en-US" altLang="zh-TW" sz="9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6"/>
              </a:rPr>
              <a:t>https://chat.openai.com/</a:t>
            </a:r>
            <a:r>
              <a:rPr lang="zh-TW" altLang="en-US" sz="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9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</a:t>
            </a:r>
            <a:endParaRPr lang="en-US" altLang="zh-TW" sz="9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zh-TW" altLang="en-US" sz="9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75" name="Google Shape;3175;p59"/>
          <p:cNvSpPr txBox="1">
            <a:spLocks noGrp="1"/>
          </p:cNvSpPr>
          <p:nvPr>
            <p:ph type="title"/>
          </p:nvPr>
        </p:nvSpPr>
        <p:spPr>
          <a:xfrm>
            <a:off x="-659100" y="547963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2"/>
                </a:solidFill>
              </a:rPr>
              <a:t>參考資料</a:t>
            </a:r>
            <a:endParaRPr lang="en-US" b="1" dirty="0">
              <a:solidFill>
                <a:schemeClr val="dk2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0152B07-12C0-7D5A-F600-3A50FC329E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76B77-C7E9-4009-AEE1-02471F71AEAD}" type="slidenum">
              <a:rPr lang="zh-TW" altLang="en-US" smtClean="0"/>
              <a:t>26</a:t>
            </a:fld>
            <a:endParaRPr lang="zh-TW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0" name="Google Shape;3300;p61"/>
          <p:cNvSpPr txBox="1">
            <a:spLocks noGrp="1"/>
          </p:cNvSpPr>
          <p:nvPr>
            <p:ph type="title"/>
          </p:nvPr>
        </p:nvSpPr>
        <p:spPr>
          <a:xfrm>
            <a:off x="1005572" y="2030862"/>
            <a:ext cx="7146900" cy="11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TW" dirty="0"/>
              <a:t>Thank You !</a:t>
            </a:r>
            <a:endParaRPr dirty="0"/>
          </a:p>
        </p:txBody>
      </p:sp>
      <p:grpSp>
        <p:nvGrpSpPr>
          <p:cNvPr id="3302" name="Google Shape;3302;p61"/>
          <p:cNvGrpSpPr/>
          <p:nvPr/>
        </p:nvGrpSpPr>
        <p:grpSpPr>
          <a:xfrm>
            <a:off x="3712607" y="3681426"/>
            <a:ext cx="1718786" cy="1134268"/>
            <a:chOff x="3273100" y="692150"/>
            <a:chExt cx="1453150" cy="959050"/>
          </a:xfrm>
        </p:grpSpPr>
        <p:sp>
          <p:nvSpPr>
            <p:cNvPr id="3303" name="Google Shape;3303;p61"/>
            <p:cNvSpPr/>
            <p:nvPr/>
          </p:nvSpPr>
          <p:spPr>
            <a:xfrm>
              <a:off x="3486775" y="726275"/>
              <a:ext cx="834400" cy="723125"/>
            </a:xfrm>
            <a:custGeom>
              <a:avLst/>
              <a:gdLst/>
              <a:ahLst/>
              <a:cxnLst/>
              <a:rect l="l" t="t" r="r" b="b"/>
              <a:pathLst>
                <a:path w="33376" h="28925" extrusionOk="0">
                  <a:moveTo>
                    <a:pt x="27124" y="1"/>
                  </a:moveTo>
                  <a:lnTo>
                    <a:pt x="0" y="16401"/>
                  </a:lnTo>
                  <a:lnTo>
                    <a:pt x="79" y="17292"/>
                  </a:lnTo>
                  <a:lnTo>
                    <a:pt x="198" y="18142"/>
                  </a:lnTo>
                  <a:lnTo>
                    <a:pt x="337" y="18953"/>
                  </a:lnTo>
                  <a:lnTo>
                    <a:pt x="515" y="19745"/>
                  </a:lnTo>
                  <a:lnTo>
                    <a:pt x="713" y="20477"/>
                  </a:lnTo>
                  <a:lnTo>
                    <a:pt x="970" y="21189"/>
                  </a:lnTo>
                  <a:lnTo>
                    <a:pt x="1227" y="21862"/>
                  </a:lnTo>
                  <a:lnTo>
                    <a:pt x="1524" y="22515"/>
                  </a:lnTo>
                  <a:lnTo>
                    <a:pt x="1860" y="23128"/>
                  </a:lnTo>
                  <a:lnTo>
                    <a:pt x="2216" y="23702"/>
                  </a:lnTo>
                  <a:lnTo>
                    <a:pt x="2592" y="24236"/>
                  </a:lnTo>
                  <a:lnTo>
                    <a:pt x="2988" y="24750"/>
                  </a:lnTo>
                  <a:lnTo>
                    <a:pt x="3423" y="25225"/>
                  </a:lnTo>
                  <a:lnTo>
                    <a:pt x="3878" y="25680"/>
                  </a:lnTo>
                  <a:lnTo>
                    <a:pt x="4353" y="26095"/>
                  </a:lnTo>
                  <a:lnTo>
                    <a:pt x="4828" y="26491"/>
                  </a:lnTo>
                  <a:lnTo>
                    <a:pt x="5342" y="26847"/>
                  </a:lnTo>
                  <a:lnTo>
                    <a:pt x="5876" y="27164"/>
                  </a:lnTo>
                  <a:lnTo>
                    <a:pt x="6430" y="27461"/>
                  </a:lnTo>
                  <a:lnTo>
                    <a:pt x="6984" y="27737"/>
                  </a:lnTo>
                  <a:lnTo>
                    <a:pt x="7558" y="27975"/>
                  </a:lnTo>
                  <a:lnTo>
                    <a:pt x="8151" y="28193"/>
                  </a:lnTo>
                  <a:lnTo>
                    <a:pt x="8765" y="28371"/>
                  </a:lnTo>
                  <a:lnTo>
                    <a:pt x="9378" y="28529"/>
                  </a:lnTo>
                  <a:lnTo>
                    <a:pt x="10011" y="28667"/>
                  </a:lnTo>
                  <a:lnTo>
                    <a:pt x="10644" y="28766"/>
                  </a:lnTo>
                  <a:lnTo>
                    <a:pt x="11297" y="28845"/>
                  </a:lnTo>
                  <a:lnTo>
                    <a:pt x="11950" y="28905"/>
                  </a:lnTo>
                  <a:lnTo>
                    <a:pt x="12622" y="28925"/>
                  </a:lnTo>
                  <a:lnTo>
                    <a:pt x="13295" y="28925"/>
                  </a:lnTo>
                  <a:lnTo>
                    <a:pt x="13968" y="28905"/>
                  </a:lnTo>
                  <a:lnTo>
                    <a:pt x="14640" y="28865"/>
                  </a:lnTo>
                  <a:lnTo>
                    <a:pt x="15313" y="28786"/>
                  </a:lnTo>
                  <a:lnTo>
                    <a:pt x="16005" y="28687"/>
                  </a:lnTo>
                  <a:lnTo>
                    <a:pt x="16678" y="28588"/>
                  </a:lnTo>
                  <a:lnTo>
                    <a:pt x="17370" y="28450"/>
                  </a:lnTo>
                  <a:lnTo>
                    <a:pt x="18043" y="28272"/>
                  </a:lnTo>
                  <a:lnTo>
                    <a:pt x="18736" y="28094"/>
                  </a:lnTo>
                  <a:lnTo>
                    <a:pt x="19408" y="27896"/>
                  </a:lnTo>
                  <a:lnTo>
                    <a:pt x="20081" y="27678"/>
                  </a:lnTo>
                  <a:lnTo>
                    <a:pt x="20734" y="27421"/>
                  </a:lnTo>
                  <a:lnTo>
                    <a:pt x="21406" y="27164"/>
                  </a:lnTo>
                  <a:lnTo>
                    <a:pt x="22039" y="26867"/>
                  </a:lnTo>
                  <a:lnTo>
                    <a:pt x="22692" y="26570"/>
                  </a:lnTo>
                  <a:lnTo>
                    <a:pt x="23325" y="26254"/>
                  </a:lnTo>
                  <a:lnTo>
                    <a:pt x="23939" y="25917"/>
                  </a:lnTo>
                  <a:lnTo>
                    <a:pt x="24552" y="25541"/>
                  </a:lnTo>
                  <a:lnTo>
                    <a:pt x="25145" y="25166"/>
                  </a:lnTo>
                  <a:lnTo>
                    <a:pt x="25739" y="24770"/>
                  </a:lnTo>
                  <a:lnTo>
                    <a:pt x="26293" y="24374"/>
                  </a:lnTo>
                  <a:lnTo>
                    <a:pt x="26847" y="23939"/>
                  </a:lnTo>
                  <a:lnTo>
                    <a:pt x="27381" y="23504"/>
                  </a:lnTo>
                  <a:lnTo>
                    <a:pt x="27915" y="23029"/>
                  </a:lnTo>
                  <a:lnTo>
                    <a:pt x="28410" y="22574"/>
                  </a:lnTo>
                  <a:lnTo>
                    <a:pt x="28885" y="22079"/>
                  </a:lnTo>
                  <a:lnTo>
                    <a:pt x="29340" y="21565"/>
                  </a:lnTo>
                  <a:lnTo>
                    <a:pt x="29775" y="21051"/>
                  </a:lnTo>
                  <a:lnTo>
                    <a:pt x="30190" y="20516"/>
                  </a:lnTo>
                  <a:lnTo>
                    <a:pt x="30566" y="19982"/>
                  </a:lnTo>
                  <a:lnTo>
                    <a:pt x="30942" y="19428"/>
                  </a:lnTo>
                  <a:lnTo>
                    <a:pt x="31259" y="18855"/>
                  </a:lnTo>
                  <a:lnTo>
                    <a:pt x="31575" y="18261"/>
                  </a:lnTo>
                  <a:lnTo>
                    <a:pt x="31852" y="17668"/>
                  </a:lnTo>
                  <a:lnTo>
                    <a:pt x="32109" y="17074"/>
                  </a:lnTo>
                  <a:lnTo>
                    <a:pt x="32426" y="16164"/>
                  </a:lnTo>
                  <a:lnTo>
                    <a:pt x="32703" y="15274"/>
                  </a:lnTo>
                  <a:lnTo>
                    <a:pt x="32940" y="14423"/>
                  </a:lnTo>
                  <a:lnTo>
                    <a:pt x="33118" y="13592"/>
                  </a:lnTo>
                  <a:lnTo>
                    <a:pt x="33237" y="12801"/>
                  </a:lnTo>
                  <a:lnTo>
                    <a:pt x="33336" y="12009"/>
                  </a:lnTo>
                  <a:lnTo>
                    <a:pt x="33376" y="11277"/>
                  </a:lnTo>
                  <a:lnTo>
                    <a:pt x="33376" y="10545"/>
                  </a:lnTo>
                  <a:lnTo>
                    <a:pt x="33356" y="9833"/>
                  </a:lnTo>
                  <a:lnTo>
                    <a:pt x="33277" y="9161"/>
                  </a:lnTo>
                  <a:lnTo>
                    <a:pt x="33178" y="8508"/>
                  </a:lnTo>
                  <a:lnTo>
                    <a:pt x="33039" y="7894"/>
                  </a:lnTo>
                  <a:lnTo>
                    <a:pt x="32881" y="7281"/>
                  </a:lnTo>
                  <a:lnTo>
                    <a:pt x="32703" y="6707"/>
                  </a:lnTo>
                  <a:lnTo>
                    <a:pt x="32485" y="6153"/>
                  </a:lnTo>
                  <a:lnTo>
                    <a:pt x="32248" y="5619"/>
                  </a:lnTo>
                  <a:lnTo>
                    <a:pt x="31991" y="5105"/>
                  </a:lnTo>
                  <a:lnTo>
                    <a:pt x="31714" y="4630"/>
                  </a:lnTo>
                  <a:lnTo>
                    <a:pt x="31417" y="4155"/>
                  </a:lnTo>
                  <a:lnTo>
                    <a:pt x="31120" y="3720"/>
                  </a:lnTo>
                  <a:lnTo>
                    <a:pt x="30804" y="3285"/>
                  </a:lnTo>
                  <a:lnTo>
                    <a:pt x="30467" y="2889"/>
                  </a:lnTo>
                  <a:lnTo>
                    <a:pt x="30131" y="2513"/>
                  </a:lnTo>
                  <a:lnTo>
                    <a:pt x="29795" y="2157"/>
                  </a:lnTo>
                  <a:lnTo>
                    <a:pt x="29458" y="1821"/>
                  </a:lnTo>
                  <a:lnTo>
                    <a:pt x="29102" y="1504"/>
                  </a:lnTo>
                  <a:lnTo>
                    <a:pt x="28766" y="1207"/>
                  </a:lnTo>
                  <a:lnTo>
                    <a:pt x="28430" y="930"/>
                  </a:lnTo>
                  <a:lnTo>
                    <a:pt x="27757" y="436"/>
                  </a:lnTo>
                  <a:lnTo>
                    <a:pt x="271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61"/>
            <p:cNvSpPr/>
            <p:nvPr/>
          </p:nvSpPr>
          <p:spPr>
            <a:xfrm>
              <a:off x="3273600" y="1157575"/>
              <a:ext cx="341800" cy="311600"/>
            </a:xfrm>
            <a:custGeom>
              <a:avLst/>
              <a:gdLst/>
              <a:ahLst/>
              <a:cxnLst/>
              <a:rect l="l" t="t" r="r" b="b"/>
              <a:pathLst>
                <a:path w="13672" h="12464" extrusionOk="0">
                  <a:moveTo>
                    <a:pt x="5342" y="0"/>
                  </a:moveTo>
                  <a:lnTo>
                    <a:pt x="4491" y="40"/>
                  </a:lnTo>
                  <a:lnTo>
                    <a:pt x="3661" y="99"/>
                  </a:lnTo>
                  <a:lnTo>
                    <a:pt x="3245" y="139"/>
                  </a:lnTo>
                  <a:lnTo>
                    <a:pt x="2849" y="198"/>
                  </a:lnTo>
                  <a:lnTo>
                    <a:pt x="2473" y="277"/>
                  </a:lnTo>
                  <a:lnTo>
                    <a:pt x="2117" y="356"/>
                  </a:lnTo>
                  <a:lnTo>
                    <a:pt x="1761" y="455"/>
                  </a:lnTo>
                  <a:lnTo>
                    <a:pt x="1445" y="574"/>
                  </a:lnTo>
                  <a:lnTo>
                    <a:pt x="1148" y="693"/>
                  </a:lnTo>
                  <a:lnTo>
                    <a:pt x="891" y="851"/>
                  </a:lnTo>
                  <a:lnTo>
                    <a:pt x="653" y="1009"/>
                  </a:lnTo>
                  <a:lnTo>
                    <a:pt x="456" y="1187"/>
                  </a:lnTo>
                  <a:lnTo>
                    <a:pt x="278" y="1385"/>
                  </a:lnTo>
                  <a:lnTo>
                    <a:pt x="159" y="1603"/>
                  </a:lnTo>
                  <a:lnTo>
                    <a:pt x="80" y="1860"/>
                  </a:lnTo>
                  <a:lnTo>
                    <a:pt x="20" y="2137"/>
                  </a:lnTo>
                  <a:lnTo>
                    <a:pt x="1" y="2433"/>
                  </a:lnTo>
                  <a:lnTo>
                    <a:pt x="1" y="2750"/>
                  </a:lnTo>
                  <a:lnTo>
                    <a:pt x="20" y="3106"/>
                  </a:lnTo>
                  <a:lnTo>
                    <a:pt x="80" y="3482"/>
                  </a:lnTo>
                  <a:lnTo>
                    <a:pt x="159" y="3858"/>
                  </a:lnTo>
                  <a:lnTo>
                    <a:pt x="258" y="4273"/>
                  </a:lnTo>
                  <a:lnTo>
                    <a:pt x="376" y="4689"/>
                  </a:lnTo>
                  <a:lnTo>
                    <a:pt x="515" y="5124"/>
                  </a:lnTo>
                  <a:lnTo>
                    <a:pt x="673" y="5559"/>
                  </a:lnTo>
                  <a:lnTo>
                    <a:pt x="851" y="5995"/>
                  </a:lnTo>
                  <a:lnTo>
                    <a:pt x="1049" y="6450"/>
                  </a:lnTo>
                  <a:lnTo>
                    <a:pt x="1267" y="6885"/>
                  </a:lnTo>
                  <a:lnTo>
                    <a:pt x="1484" y="7340"/>
                  </a:lnTo>
                  <a:lnTo>
                    <a:pt x="1722" y="7775"/>
                  </a:lnTo>
                  <a:lnTo>
                    <a:pt x="1959" y="8210"/>
                  </a:lnTo>
                  <a:lnTo>
                    <a:pt x="2236" y="8646"/>
                  </a:lnTo>
                  <a:lnTo>
                    <a:pt x="2493" y="9061"/>
                  </a:lnTo>
                  <a:lnTo>
                    <a:pt x="2770" y="9457"/>
                  </a:lnTo>
                  <a:lnTo>
                    <a:pt x="3067" y="9852"/>
                  </a:lnTo>
                  <a:lnTo>
                    <a:pt x="3344" y="10228"/>
                  </a:lnTo>
                  <a:lnTo>
                    <a:pt x="3641" y="10584"/>
                  </a:lnTo>
                  <a:lnTo>
                    <a:pt x="3937" y="10901"/>
                  </a:lnTo>
                  <a:lnTo>
                    <a:pt x="4234" y="11217"/>
                  </a:lnTo>
                  <a:lnTo>
                    <a:pt x="4531" y="11494"/>
                  </a:lnTo>
                  <a:lnTo>
                    <a:pt x="4828" y="11732"/>
                  </a:lnTo>
                  <a:lnTo>
                    <a:pt x="5125" y="11949"/>
                  </a:lnTo>
                  <a:lnTo>
                    <a:pt x="5421" y="12128"/>
                  </a:lnTo>
                  <a:lnTo>
                    <a:pt x="5718" y="12266"/>
                  </a:lnTo>
                  <a:lnTo>
                    <a:pt x="5995" y="12365"/>
                  </a:lnTo>
                  <a:lnTo>
                    <a:pt x="6272" y="12424"/>
                  </a:lnTo>
                  <a:lnTo>
                    <a:pt x="6549" y="12464"/>
                  </a:lnTo>
                  <a:lnTo>
                    <a:pt x="6846" y="12444"/>
                  </a:lnTo>
                  <a:lnTo>
                    <a:pt x="7142" y="12424"/>
                  </a:lnTo>
                  <a:lnTo>
                    <a:pt x="7439" y="12365"/>
                  </a:lnTo>
                  <a:lnTo>
                    <a:pt x="7736" y="12286"/>
                  </a:lnTo>
                  <a:lnTo>
                    <a:pt x="8053" y="12167"/>
                  </a:lnTo>
                  <a:lnTo>
                    <a:pt x="8349" y="12048"/>
                  </a:lnTo>
                  <a:lnTo>
                    <a:pt x="8666" y="11910"/>
                  </a:lnTo>
                  <a:lnTo>
                    <a:pt x="8982" y="11752"/>
                  </a:lnTo>
                  <a:lnTo>
                    <a:pt x="9279" y="11574"/>
                  </a:lnTo>
                  <a:lnTo>
                    <a:pt x="9892" y="11198"/>
                  </a:lnTo>
                  <a:lnTo>
                    <a:pt x="10486" y="10762"/>
                  </a:lnTo>
                  <a:lnTo>
                    <a:pt x="11060" y="10327"/>
                  </a:lnTo>
                  <a:lnTo>
                    <a:pt x="11614" y="9892"/>
                  </a:lnTo>
                  <a:lnTo>
                    <a:pt x="12108" y="9457"/>
                  </a:lnTo>
                  <a:lnTo>
                    <a:pt x="12543" y="9041"/>
                  </a:lnTo>
                  <a:lnTo>
                    <a:pt x="12919" y="8685"/>
                  </a:lnTo>
                  <a:lnTo>
                    <a:pt x="13473" y="8131"/>
                  </a:lnTo>
                  <a:lnTo>
                    <a:pt x="13671" y="7914"/>
                  </a:lnTo>
                  <a:lnTo>
                    <a:pt x="12820" y="6509"/>
                  </a:lnTo>
                  <a:lnTo>
                    <a:pt x="6826" y="11494"/>
                  </a:lnTo>
                  <a:lnTo>
                    <a:pt x="1484" y="2176"/>
                  </a:lnTo>
                  <a:lnTo>
                    <a:pt x="9912" y="910"/>
                  </a:lnTo>
                  <a:lnTo>
                    <a:pt x="9714" y="237"/>
                  </a:lnTo>
                  <a:lnTo>
                    <a:pt x="9338" y="198"/>
                  </a:lnTo>
                  <a:lnTo>
                    <a:pt x="8369" y="119"/>
                  </a:lnTo>
                  <a:lnTo>
                    <a:pt x="7716" y="59"/>
                  </a:lnTo>
                  <a:lnTo>
                    <a:pt x="6984" y="20"/>
                  </a:lnTo>
                  <a:lnTo>
                    <a:pt x="6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61"/>
            <p:cNvSpPr/>
            <p:nvPr/>
          </p:nvSpPr>
          <p:spPr>
            <a:xfrm>
              <a:off x="3828525" y="1124425"/>
              <a:ext cx="114775" cy="78675"/>
            </a:xfrm>
            <a:custGeom>
              <a:avLst/>
              <a:gdLst/>
              <a:ahLst/>
              <a:cxnLst/>
              <a:rect l="l" t="t" r="r" b="b"/>
              <a:pathLst>
                <a:path w="4591" h="3147" extrusionOk="0">
                  <a:moveTo>
                    <a:pt x="2909" y="1"/>
                  </a:moveTo>
                  <a:lnTo>
                    <a:pt x="2751" y="20"/>
                  </a:lnTo>
                  <a:lnTo>
                    <a:pt x="2573" y="60"/>
                  </a:lnTo>
                  <a:lnTo>
                    <a:pt x="2415" y="99"/>
                  </a:lnTo>
                  <a:lnTo>
                    <a:pt x="2256" y="159"/>
                  </a:lnTo>
                  <a:lnTo>
                    <a:pt x="2098" y="238"/>
                  </a:lnTo>
                  <a:lnTo>
                    <a:pt x="1940" y="337"/>
                  </a:lnTo>
                  <a:lnTo>
                    <a:pt x="1781" y="436"/>
                  </a:lnTo>
                  <a:lnTo>
                    <a:pt x="1485" y="673"/>
                  </a:lnTo>
                  <a:lnTo>
                    <a:pt x="1227" y="950"/>
                  </a:lnTo>
                  <a:lnTo>
                    <a:pt x="970" y="1247"/>
                  </a:lnTo>
                  <a:lnTo>
                    <a:pt x="733" y="1583"/>
                  </a:lnTo>
                  <a:lnTo>
                    <a:pt x="515" y="1939"/>
                  </a:lnTo>
                  <a:lnTo>
                    <a:pt x="317" y="2295"/>
                  </a:lnTo>
                  <a:lnTo>
                    <a:pt x="159" y="2652"/>
                  </a:lnTo>
                  <a:lnTo>
                    <a:pt x="21" y="3027"/>
                  </a:lnTo>
                  <a:lnTo>
                    <a:pt x="1" y="3067"/>
                  </a:lnTo>
                  <a:lnTo>
                    <a:pt x="1" y="3087"/>
                  </a:lnTo>
                  <a:lnTo>
                    <a:pt x="60" y="3126"/>
                  </a:lnTo>
                  <a:lnTo>
                    <a:pt x="139" y="3146"/>
                  </a:lnTo>
                  <a:lnTo>
                    <a:pt x="238" y="3146"/>
                  </a:lnTo>
                  <a:lnTo>
                    <a:pt x="337" y="3126"/>
                  </a:lnTo>
                  <a:lnTo>
                    <a:pt x="436" y="3087"/>
                  </a:lnTo>
                  <a:lnTo>
                    <a:pt x="515" y="3047"/>
                  </a:lnTo>
                  <a:lnTo>
                    <a:pt x="555" y="2968"/>
                  </a:lnTo>
                  <a:lnTo>
                    <a:pt x="713" y="2592"/>
                  </a:lnTo>
                  <a:lnTo>
                    <a:pt x="891" y="2216"/>
                  </a:lnTo>
                  <a:lnTo>
                    <a:pt x="1069" y="1860"/>
                  </a:lnTo>
                  <a:lnTo>
                    <a:pt x="1287" y="1504"/>
                  </a:lnTo>
                  <a:lnTo>
                    <a:pt x="1504" y="1207"/>
                  </a:lnTo>
                  <a:lnTo>
                    <a:pt x="1742" y="930"/>
                  </a:lnTo>
                  <a:lnTo>
                    <a:pt x="1999" y="673"/>
                  </a:lnTo>
                  <a:lnTo>
                    <a:pt x="2138" y="574"/>
                  </a:lnTo>
                  <a:lnTo>
                    <a:pt x="2296" y="456"/>
                  </a:lnTo>
                  <a:lnTo>
                    <a:pt x="2415" y="396"/>
                  </a:lnTo>
                  <a:lnTo>
                    <a:pt x="2533" y="357"/>
                  </a:lnTo>
                  <a:lnTo>
                    <a:pt x="2652" y="317"/>
                  </a:lnTo>
                  <a:lnTo>
                    <a:pt x="2771" y="297"/>
                  </a:lnTo>
                  <a:lnTo>
                    <a:pt x="2889" y="317"/>
                  </a:lnTo>
                  <a:lnTo>
                    <a:pt x="3008" y="317"/>
                  </a:lnTo>
                  <a:lnTo>
                    <a:pt x="3226" y="396"/>
                  </a:lnTo>
                  <a:lnTo>
                    <a:pt x="3463" y="495"/>
                  </a:lnTo>
                  <a:lnTo>
                    <a:pt x="3661" y="634"/>
                  </a:lnTo>
                  <a:lnTo>
                    <a:pt x="3859" y="772"/>
                  </a:lnTo>
                  <a:lnTo>
                    <a:pt x="4057" y="950"/>
                  </a:lnTo>
                  <a:lnTo>
                    <a:pt x="4116" y="990"/>
                  </a:lnTo>
                  <a:lnTo>
                    <a:pt x="4314" y="990"/>
                  </a:lnTo>
                  <a:lnTo>
                    <a:pt x="4432" y="950"/>
                  </a:lnTo>
                  <a:lnTo>
                    <a:pt x="4512" y="891"/>
                  </a:lnTo>
                  <a:lnTo>
                    <a:pt x="4571" y="851"/>
                  </a:lnTo>
                  <a:lnTo>
                    <a:pt x="4591" y="772"/>
                  </a:lnTo>
                  <a:lnTo>
                    <a:pt x="4571" y="752"/>
                  </a:lnTo>
                  <a:lnTo>
                    <a:pt x="4551" y="713"/>
                  </a:lnTo>
                  <a:lnTo>
                    <a:pt x="4373" y="555"/>
                  </a:lnTo>
                  <a:lnTo>
                    <a:pt x="4175" y="416"/>
                  </a:lnTo>
                  <a:lnTo>
                    <a:pt x="3997" y="297"/>
                  </a:lnTo>
                  <a:lnTo>
                    <a:pt x="3799" y="198"/>
                  </a:lnTo>
                  <a:lnTo>
                    <a:pt x="3621" y="119"/>
                  </a:lnTo>
                  <a:lnTo>
                    <a:pt x="3443" y="60"/>
                  </a:lnTo>
                  <a:lnTo>
                    <a:pt x="3265" y="20"/>
                  </a:lnTo>
                  <a:lnTo>
                    <a:pt x="30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61"/>
            <p:cNvSpPr/>
            <p:nvPr/>
          </p:nvSpPr>
          <p:spPr>
            <a:xfrm>
              <a:off x="4059025" y="1028475"/>
              <a:ext cx="124650" cy="70250"/>
            </a:xfrm>
            <a:custGeom>
              <a:avLst/>
              <a:gdLst/>
              <a:ahLst/>
              <a:cxnLst/>
              <a:rect l="l" t="t" r="r" b="b"/>
              <a:pathLst>
                <a:path w="4986" h="2810" extrusionOk="0">
                  <a:moveTo>
                    <a:pt x="2750" y="1"/>
                  </a:moveTo>
                  <a:lnTo>
                    <a:pt x="2513" y="20"/>
                  </a:lnTo>
                  <a:lnTo>
                    <a:pt x="2295" y="80"/>
                  </a:lnTo>
                  <a:lnTo>
                    <a:pt x="2058" y="139"/>
                  </a:lnTo>
                  <a:lnTo>
                    <a:pt x="1840" y="238"/>
                  </a:lnTo>
                  <a:lnTo>
                    <a:pt x="1622" y="357"/>
                  </a:lnTo>
                  <a:lnTo>
                    <a:pt x="1405" y="515"/>
                  </a:lnTo>
                  <a:lnTo>
                    <a:pt x="1167" y="733"/>
                  </a:lnTo>
                  <a:lnTo>
                    <a:pt x="930" y="970"/>
                  </a:lnTo>
                  <a:lnTo>
                    <a:pt x="732" y="1227"/>
                  </a:lnTo>
                  <a:lnTo>
                    <a:pt x="534" y="1484"/>
                  </a:lnTo>
                  <a:lnTo>
                    <a:pt x="376" y="1781"/>
                  </a:lnTo>
                  <a:lnTo>
                    <a:pt x="218" y="2078"/>
                  </a:lnTo>
                  <a:lnTo>
                    <a:pt x="99" y="2394"/>
                  </a:lnTo>
                  <a:lnTo>
                    <a:pt x="0" y="2691"/>
                  </a:lnTo>
                  <a:lnTo>
                    <a:pt x="0" y="2731"/>
                  </a:lnTo>
                  <a:lnTo>
                    <a:pt x="0" y="2750"/>
                  </a:lnTo>
                  <a:lnTo>
                    <a:pt x="40" y="2790"/>
                  </a:lnTo>
                  <a:lnTo>
                    <a:pt x="119" y="2810"/>
                  </a:lnTo>
                  <a:lnTo>
                    <a:pt x="218" y="2810"/>
                  </a:lnTo>
                  <a:lnTo>
                    <a:pt x="336" y="2770"/>
                  </a:lnTo>
                  <a:lnTo>
                    <a:pt x="416" y="2731"/>
                  </a:lnTo>
                  <a:lnTo>
                    <a:pt x="495" y="2691"/>
                  </a:lnTo>
                  <a:lnTo>
                    <a:pt x="534" y="2632"/>
                  </a:lnTo>
                  <a:lnTo>
                    <a:pt x="653" y="2295"/>
                  </a:lnTo>
                  <a:lnTo>
                    <a:pt x="791" y="1959"/>
                  </a:lnTo>
                  <a:lnTo>
                    <a:pt x="970" y="1643"/>
                  </a:lnTo>
                  <a:lnTo>
                    <a:pt x="1148" y="1346"/>
                  </a:lnTo>
                  <a:lnTo>
                    <a:pt x="1306" y="1128"/>
                  </a:lnTo>
                  <a:lnTo>
                    <a:pt x="1484" y="930"/>
                  </a:lnTo>
                  <a:lnTo>
                    <a:pt x="1662" y="752"/>
                  </a:lnTo>
                  <a:lnTo>
                    <a:pt x="1860" y="614"/>
                  </a:lnTo>
                  <a:lnTo>
                    <a:pt x="2058" y="515"/>
                  </a:lnTo>
                  <a:lnTo>
                    <a:pt x="2255" y="436"/>
                  </a:lnTo>
                  <a:lnTo>
                    <a:pt x="2453" y="376"/>
                  </a:lnTo>
                  <a:lnTo>
                    <a:pt x="2671" y="357"/>
                  </a:lnTo>
                  <a:lnTo>
                    <a:pt x="2889" y="357"/>
                  </a:lnTo>
                  <a:lnTo>
                    <a:pt x="3106" y="376"/>
                  </a:lnTo>
                  <a:lnTo>
                    <a:pt x="3344" y="436"/>
                  </a:lnTo>
                  <a:lnTo>
                    <a:pt x="3561" y="495"/>
                  </a:lnTo>
                  <a:lnTo>
                    <a:pt x="3779" y="594"/>
                  </a:lnTo>
                  <a:lnTo>
                    <a:pt x="4016" y="693"/>
                  </a:lnTo>
                  <a:lnTo>
                    <a:pt x="4234" y="831"/>
                  </a:lnTo>
                  <a:lnTo>
                    <a:pt x="4451" y="970"/>
                  </a:lnTo>
                  <a:lnTo>
                    <a:pt x="4531" y="1009"/>
                  </a:lnTo>
                  <a:lnTo>
                    <a:pt x="4630" y="1009"/>
                  </a:lnTo>
                  <a:lnTo>
                    <a:pt x="4728" y="990"/>
                  </a:lnTo>
                  <a:lnTo>
                    <a:pt x="4827" y="950"/>
                  </a:lnTo>
                  <a:lnTo>
                    <a:pt x="4906" y="911"/>
                  </a:lnTo>
                  <a:lnTo>
                    <a:pt x="4966" y="851"/>
                  </a:lnTo>
                  <a:lnTo>
                    <a:pt x="4986" y="812"/>
                  </a:lnTo>
                  <a:lnTo>
                    <a:pt x="4986" y="792"/>
                  </a:lnTo>
                  <a:lnTo>
                    <a:pt x="4966" y="772"/>
                  </a:lnTo>
                  <a:lnTo>
                    <a:pt x="4550" y="515"/>
                  </a:lnTo>
                  <a:lnTo>
                    <a:pt x="4333" y="396"/>
                  </a:lnTo>
                  <a:lnTo>
                    <a:pt x="4115" y="297"/>
                  </a:lnTo>
                  <a:lnTo>
                    <a:pt x="3898" y="198"/>
                  </a:lnTo>
                  <a:lnTo>
                    <a:pt x="3660" y="119"/>
                  </a:lnTo>
                  <a:lnTo>
                    <a:pt x="3442" y="60"/>
                  </a:lnTo>
                  <a:lnTo>
                    <a:pt x="3205" y="20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61"/>
            <p:cNvSpPr/>
            <p:nvPr/>
          </p:nvSpPr>
          <p:spPr>
            <a:xfrm>
              <a:off x="3956150" y="1086350"/>
              <a:ext cx="101900" cy="191425"/>
            </a:xfrm>
            <a:custGeom>
              <a:avLst/>
              <a:gdLst/>
              <a:ahLst/>
              <a:cxnLst/>
              <a:rect l="l" t="t" r="r" b="b"/>
              <a:pathLst>
                <a:path w="4076" h="7657" extrusionOk="0">
                  <a:moveTo>
                    <a:pt x="3185" y="0"/>
                  </a:moveTo>
                  <a:lnTo>
                    <a:pt x="3086" y="277"/>
                  </a:lnTo>
                  <a:lnTo>
                    <a:pt x="2987" y="515"/>
                  </a:lnTo>
                  <a:lnTo>
                    <a:pt x="2889" y="732"/>
                  </a:lnTo>
                  <a:lnTo>
                    <a:pt x="2790" y="930"/>
                  </a:lnTo>
                  <a:lnTo>
                    <a:pt x="2691" y="1088"/>
                  </a:lnTo>
                  <a:lnTo>
                    <a:pt x="2572" y="1207"/>
                  </a:lnTo>
                  <a:lnTo>
                    <a:pt x="2473" y="1326"/>
                  </a:lnTo>
                  <a:lnTo>
                    <a:pt x="2374" y="1405"/>
                  </a:lnTo>
                  <a:lnTo>
                    <a:pt x="2255" y="1464"/>
                  </a:lnTo>
                  <a:lnTo>
                    <a:pt x="2157" y="1504"/>
                  </a:lnTo>
                  <a:lnTo>
                    <a:pt x="2058" y="1524"/>
                  </a:lnTo>
                  <a:lnTo>
                    <a:pt x="1939" y="1543"/>
                  </a:lnTo>
                  <a:lnTo>
                    <a:pt x="1840" y="1524"/>
                  </a:lnTo>
                  <a:lnTo>
                    <a:pt x="1741" y="1504"/>
                  </a:lnTo>
                  <a:lnTo>
                    <a:pt x="1543" y="1425"/>
                  </a:lnTo>
                  <a:lnTo>
                    <a:pt x="1365" y="1306"/>
                  </a:lnTo>
                  <a:lnTo>
                    <a:pt x="1207" y="1167"/>
                  </a:lnTo>
                  <a:lnTo>
                    <a:pt x="1049" y="1029"/>
                  </a:lnTo>
                  <a:lnTo>
                    <a:pt x="930" y="871"/>
                  </a:lnTo>
                  <a:lnTo>
                    <a:pt x="732" y="614"/>
                  </a:lnTo>
                  <a:lnTo>
                    <a:pt x="673" y="495"/>
                  </a:lnTo>
                  <a:lnTo>
                    <a:pt x="574" y="851"/>
                  </a:lnTo>
                  <a:lnTo>
                    <a:pt x="475" y="1227"/>
                  </a:lnTo>
                  <a:lnTo>
                    <a:pt x="376" y="1721"/>
                  </a:lnTo>
                  <a:lnTo>
                    <a:pt x="257" y="2315"/>
                  </a:lnTo>
                  <a:lnTo>
                    <a:pt x="158" y="2968"/>
                  </a:lnTo>
                  <a:lnTo>
                    <a:pt x="59" y="3660"/>
                  </a:lnTo>
                  <a:lnTo>
                    <a:pt x="20" y="4372"/>
                  </a:lnTo>
                  <a:lnTo>
                    <a:pt x="0" y="4709"/>
                  </a:lnTo>
                  <a:lnTo>
                    <a:pt x="20" y="5065"/>
                  </a:lnTo>
                  <a:lnTo>
                    <a:pt x="40" y="5401"/>
                  </a:lnTo>
                  <a:lnTo>
                    <a:pt x="79" y="5718"/>
                  </a:lnTo>
                  <a:lnTo>
                    <a:pt x="119" y="6034"/>
                  </a:lnTo>
                  <a:lnTo>
                    <a:pt x="198" y="6331"/>
                  </a:lnTo>
                  <a:lnTo>
                    <a:pt x="297" y="6588"/>
                  </a:lnTo>
                  <a:lnTo>
                    <a:pt x="416" y="6845"/>
                  </a:lnTo>
                  <a:lnTo>
                    <a:pt x="574" y="7063"/>
                  </a:lnTo>
                  <a:lnTo>
                    <a:pt x="732" y="7241"/>
                  </a:lnTo>
                  <a:lnTo>
                    <a:pt x="930" y="7399"/>
                  </a:lnTo>
                  <a:lnTo>
                    <a:pt x="1049" y="7478"/>
                  </a:lnTo>
                  <a:lnTo>
                    <a:pt x="1167" y="7538"/>
                  </a:lnTo>
                  <a:lnTo>
                    <a:pt x="1286" y="7577"/>
                  </a:lnTo>
                  <a:lnTo>
                    <a:pt x="1425" y="7617"/>
                  </a:lnTo>
                  <a:lnTo>
                    <a:pt x="1563" y="7637"/>
                  </a:lnTo>
                  <a:lnTo>
                    <a:pt x="1702" y="7657"/>
                  </a:lnTo>
                  <a:lnTo>
                    <a:pt x="2038" y="7637"/>
                  </a:lnTo>
                  <a:lnTo>
                    <a:pt x="2394" y="7597"/>
                  </a:lnTo>
                  <a:lnTo>
                    <a:pt x="2691" y="7518"/>
                  </a:lnTo>
                  <a:lnTo>
                    <a:pt x="2948" y="7399"/>
                  </a:lnTo>
                  <a:lnTo>
                    <a:pt x="3166" y="7241"/>
                  </a:lnTo>
                  <a:lnTo>
                    <a:pt x="3363" y="7063"/>
                  </a:lnTo>
                  <a:lnTo>
                    <a:pt x="3522" y="6865"/>
                  </a:lnTo>
                  <a:lnTo>
                    <a:pt x="3680" y="6648"/>
                  </a:lnTo>
                  <a:lnTo>
                    <a:pt x="3799" y="6390"/>
                  </a:lnTo>
                  <a:lnTo>
                    <a:pt x="3878" y="6113"/>
                  </a:lnTo>
                  <a:lnTo>
                    <a:pt x="3957" y="5836"/>
                  </a:lnTo>
                  <a:lnTo>
                    <a:pt x="4016" y="5540"/>
                  </a:lnTo>
                  <a:lnTo>
                    <a:pt x="4056" y="5223"/>
                  </a:lnTo>
                  <a:lnTo>
                    <a:pt x="4076" y="4887"/>
                  </a:lnTo>
                  <a:lnTo>
                    <a:pt x="4076" y="4570"/>
                  </a:lnTo>
                  <a:lnTo>
                    <a:pt x="4056" y="4214"/>
                  </a:lnTo>
                  <a:lnTo>
                    <a:pt x="3996" y="3542"/>
                  </a:lnTo>
                  <a:lnTo>
                    <a:pt x="3917" y="2869"/>
                  </a:lnTo>
                  <a:lnTo>
                    <a:pt x="3779" y="2216"/>
                  </a:lnTo>
                  <a:lnTo>
                    <a:pt x="3660" y="1622"/>
                  </a:lnTo>
                  <a:lnTo>
                    <a:pt x="3522" y="1088"/>
                  </a:lnTo>
                  <a:lnTo>
                    <a:pt x="3284" y="297"/>
                  </a:lnTo>
                  <a:lnTo>
                    <a:pt x="31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61"/>
            <p:cNvSpPr/>
            <p:nvPr/>
          </p:nvSpPr>
          <p:spPr>
            <a:xfrm>
              <a:off x="3967025" y="1118000"/>
              <a:ext cx="24750" cy="143950"/>
            </a:xfrm>
            <a:custGeom>
              <a:avLst/>
              <a:gdLst/>
              <a:ahLst/>
              <a:cxnLst/>
              <a:rect l="l" t="t" r="r" b="b"/>
              <a:pathLst>
                <a:path w="990" h="5758" extrusionOk="0">
                  <a:moveTo>
                    <a:pt x="811" y="0"/>
                  </a:moveTo>
                  <a:lnTo>
                    <a:pt x="0" y="5718"/>
                  </a:lnTo>
                  <a:lnTo>
                    <a:pt x="178" y="5757"/>
                  </a:lnTo>
                  <a:lnTo>
                    <a:pt x="990" y="40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61"/>
            <p:cNvSpPr/>
            <p:nvPr/>
          </p:nvSpPr>
          <p:spPr>
            <a:xfrm>
              <a:off x="4002625" y="1124925"/>
              <a:ext cx="5975" cy="152850"/>
            </a:xfrm>
            <a:custGeom>
              <a:avLst/>
              <a:gdLst/>
              <a:ahLst/>
              <a:cxnLst/>
              <a:rect l="l" t="t" r="r" b="b"/>
              <a:pathLst>
                <a:path w="239" h="6114" extrusionOk="0">
                  <a:moveTo>
                    <a:pt x="40" y="0"/>
                  </a:moveTo>
                  <a:lnTo>
                    <a:pt x="1" y="6114"/>
                  </a:lnTo>
                  <a:lnTo>
                    <a:pt x="199" y="6114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61"/>
            <p:cNvSpPr/>
            <p:nvPr/>
          </p:nvSpPr>
          <p:spPr>
            <a:xfrm>
              <a:off x="4023400" y="1109100"/>
              <a:ext cx="29200" cy="143450"/>
            </a:xfrm>
            <a:custGeom>
              <a:avLst/>
              <a:gdLst/>
              <a:ahLst/>
              <a:cxnLst/>
              <a:rect l="l" t="t" r="r" b="b"/>
              <a:pathLst>
                <a:path w="1168" h="5738" extrusionOk="0">
                  <a:moveTo>
                    <a:pt x="179" y="0"/>
                  </a:moveTo>
                  <a:lnTo>
                    <a:pt x="1" y="40"/>
                  </a:lnTo>
                  <a:lnTo>
                    <a:pt x="970" y="5738"/>
                  </a:lnTo>
                  <a:lnTo>
                    <a:pt x="1168" y="5718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61"/>
            <p:cNvSpPr/>
            <p:nvPr/>
          </p:nvSpPr>
          <p:spPr>
            <a:xfrm>
              <a:off x="3955650" y="1139750"/>
              <a:ext cx="95975" cy="34650"/>
            </a:xfrm>
            <a:custGeom>
              <a:avLst/>
              <a:gdLst/>
              <a:ahLst/>
              <a:cxnLst/>
              <a:rect l="l" t="t" r="r" b="b"/>
              <a:pathLst>
                <a:path w="3839" h="1386" extrusionOk="0">
                  <a:moveTo>
                    <a:pt x="3779" y="1"/>
                  </a:moveTo>
                  <a:lnTo>
                    <a:pt x="0" y="1188"/>
                  </a:lnTo>
                  <a:lnTo>
                    <a:pt x="60" y="1386"/>
                  </a:lnTo>
                  <a:lnTo>
                    <a:pt x="3838" y="179"/>
                  </a:lnTo>
                  <a:lnTo>
                    <a:pt x="3779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61"/>
            <p:cNvSpPr/>
            <p:nvPr/>
          </p:nvSpPr>
          <p:spPr>
            <a:xfrm>
              <a:off x="3521875" y="750525"/>
              <a:ext cx="635600" cy="401125"/>
            </a:xfrm>
            <a:custGeom>
              <a:avLst/>
              <a:gdLst/>
              <a:ahLst/>
              <a:cxnLst/>
              <a:rect l="l" t="t" r="r" b="b"/>
              <a:pathLst>
                <a:path w="25424" h="16045" extrusionOk="0">
                  <a:moveTo>
                    <a:pt x="25423" y="0"/>
                  </a:moveTo>
                  <a:lnTo>
                    <a:pt x="1" y="16045"/>
                  </a:lnTo>
                  <a:lnTo>
                    <a:pt x="1148" y="16045"/>
                  </a:lnTo>
                  <a:lnTo>
                    <a:pt x="2256" y="16025"/>
                  </a:lnTo>
                  <a:lnTo>
                    <a:pt x="3325" y="15966"/>
                  </a:lnTo>
                  <a:lnTo>
                    <a:pt x="4353" y="15906"/>
                  </a:lnTo>
                  <a:lnTo>
                    <a:pt x="5362" y="15807"/>
                  </a:lnTo>
                  <a:lnTo>
                    <a:pt x="6332" y="15708"/>
                  </a:lnTo>
                  <a:lnTo>
                    <a:pt x="7281" y="15570"/>
                  </a:lnTo>
                  <a:lnTo>
                    <a:pt x="8191" y="15412"/>
                  </a:lnTo>
                  <a:lnTo>
                    <a:pt x="9062" y="15253"/>
                  </a:lnTo>
                  <a:lnTo>
                    <a:pt x="9913" y="15075"/>
                  </a:lnTo>
                  <a:lnTo>
                    <a:pt x="10724" y="14877"/>
                  </a:lnTo>
                  <a:lnTo>
                    <a:pt x="11515" y="14660"/>
                  </a:lnTo>
                  <a:lnTo>
                    <a:pt x="12267" y="14422"/>
                  </a:lnTo>
                  <a:lnTo>
                    <a:pt x="12999" y="14165"/>
                  </a:lnTo>
                  <a:lnTo>
                    <a:pt x="13711" y="13908"/>
                  </a:lnTo>
                  <a:lnTo>
                    <a:pt x="14384" y="13631"/>
                  </a:lnTo>
                  <a:lnTo>
                    <a:pt x="15037" y="13354"/>
                  </a:lnTo>
                  <a:lnTo>
                    <a:pt x="15670" y="13057"/>
                  </a:lnTo>
                  <a:lnTo>
                    <a:pt x="16263" y="12741"/>
                  </a:lnTo>
                  <a:lnTo>
                    <a:pt x="16837" y="12424"/>
                  </a:lnTo>
                  <a:lnTo>
                    <a:pt x="17391" y="12108"/>
                  </a:lnTo>
                  <a:lnTo>
                    <a:pt x="17905" y="11771"/>
                  </a:lnTo>
                  <a:lnTo>
                    <a:pt x="18420" y="11415"/>
                  </a:lnTo>
                  <a:lnTo>
                    <a:pt x="18894" y="11079"/>
                  </a:lnTo>
                  <a:lnTo>
                    <a:pt x="19349" y="10723"/>
                  </a:lnTo>
                  <a:lnTo>
                    <a:pt x="19785" y="10367"/>
                  </a:lnTo>
                  <a:lnTo>
                    <a:pt x="20200" y="9991"/>
                  </a:lnTo>
                  <a:lnTo>
                    <a:pt x="20596" y="9615"/>
                  </a:lnTo>
                  <a:lnTo>
                    <a:pt x="20972" y="9239"/>
                  </a:lnTo>
                  <a:lnTo>
                    <a:pt x="21328" y="8863"/>
                  </a:lnTo>
                  <a:lnTo>
                    <a:pt x="21644" y="8487"/>
                  </a:lnTo>
                  <a:lnTo>
                    <a:pt x="21961" y="8111"/>
                  </a:lnTo>
                  <a:lnTo>
                    <a:pt x="22258" y="7735"/>
                  </a:lnTo>
                  <a:lnTo>
                    <a:pt x="22554" y="7360"/>
                  </a:lnTo>
                  <a:lnTo>
                    <a:pt x="22812" y="6984"/>
                  </a:lnTo>
                  <a:lnTo>
                    <a:pt x="23049" y="6608"/>
                  </a:lnTo>
                  <a:lnTo>
                    <a:pt x="23504" y="5876"/>
                  </a:lnTo>
                  <a:lnTo>
                    <a:pt x="23880" y="5144"/>
                  </a:lnTo>
                  <a:lnTo>
                    <a:pt x="24216" y="4451"/>
                  </a:lnTo>
                  <a:lnTo>
                    <a:pt x="24493" y="3779"/>
                  </a:lnTo>
                  <a:lnTo>
                    <a:pt x="24731" y="3146"/>
                  </a:lnTo>
                  <a:lnTo>
                    <a:pt x="24909" y="2552"/>
                  </a:lnTo>
                  <a:lnTo>
                    <a:pt x="25067" y="1998"/>
                  </a:lnTo>
                  <a:lnTo>
                    <a:pt x="25186" y="1504"/>
                  </a:lnTo>
                  <a:lnTo>
                    <a:pt x="25265" y="1068"/>
                  </a:lnTo>
                  <a:lnTo>
                    <a:pt x="25344" y="712"/>
                  </a:lnTo>
                  <a:lnTo>
                    <a:pt x="25403" y="198"/>
                  </a:lnTo>
                  <a:lnTo>
                    <a:pt x="254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61"/>
            <p:cNvSpPr/>
            <p:nvPr/>
          </p:nvSpPr>
          <p:spPr>
            <a:xfrm>
              <a:off x="3365600" y="780675"/>
              <a:ext cx="298250" cy="340800"/>
            </a:xfrm>
            <a:custGeom>
              <a:avLst/>
              <a:gdLst/>
              <a:ahLst/>
              <a:cxnLst/>
              <a:rect l="l" t="t" r="r" b="b"/>
              <a:pathLst>
                <a:path w="11930" h="13632" extrusionOk="0">
                  <a:moveTo>
                    <a:pt x="455" y="1"/>
                  </a:moveTo>
                  <a:lnTo>
                    <a:pt x="396" y="21"/>
                  </a:lnTo>
                  <a:lnTo>
                    <a:pt x="317" y="60"/>
                  </a:lnTo>
                  <a:lnTo>
                    <a:pt x="257" y="100"/>
                  </a:lnTo>
                  <a:lnTo>
                    <a:pt x="198" y="159"/>
                  </a:lnTo>
                  <a:lnTo>
                    <a:pt x="139" y="238"/>
                  </a:lnTo>
                  <a:lnTo>
                    <a:pt x="79" y="317"/>
                  </a:lnTo>
                  <a:lnTo>
                    <a:pt x="60" y="416"/>
                  </a:lnTo>
                  <a:lnTo>
                    <a:pt x="20" y="515"/>
                  </a:lnTo>
                  <a:lnTo>
                    <a:pt x="0" y="733"/>
                  </a:lnTo>
                  <a:lnTo>
                    <a:pt x="40" y="990"/>
                  </a:lnTo>
                  <a:lnTo>
                    <a:pt x="99" y="1247"/>
                  </a:lnTo>
                  <a:lnTo>
                    <a:pt x="198" y="1544"/>
                  </a:lnTo>
                  <a:lnTo>
                    <a:pt x="317" y="1861"/>
                  </a:lnTo>
                  <a:lnTo>
                    <a:pt x="475" y="2197"/>
                  </a:lnTo>
                  <a:lnTo>
                    <a:pt x="673" y="2533"/>
                  </a:lnTo>
                  <a:lnTo>
                    <a:pt x="871" y="2909"/>
                  </a:lnTo>
                  <a:lnTo>
                    <a:pt x="1346" y="3641"/>
                  </a:lnTo>
                  <a:lnTo>
                    <a:pt x="1880" y="4413"/>
                  </a:lnTo>
                  <a:lnTo>
                    <a:pt x="2473" y="5184"/>
                  </a:lnTo>
                  <a:lnTo>
                    <a:pt x="3067" y="5936"/>
                  </a:lnTo>
                  <a:lnTo>
                    <a:pt x="3641" y="6648"/>
                  </a:lnTo>
                  <a:lnTo>
                    <a:pt x="4194" y="7321"/>
                  </a:lnTo>
                  <a:lnTo>
                    <a:pt x="4709" y="7895"/>
                  </a:lnTo>
                  <a:lnTo>
                    <a:pt x="5480" y="8765"/>
                  </a:lnTo>
                  <a:lnTo>
                    <a:pt x="5777" y="9082"/>
                  </a:lnTo>
                  <a:lnTo>
                    <a:pt x="5619" y="9002"/>
                  </a:lnTo>
                  <a:lnTo>
                    <a:pt x="5223" y="8785"/>
                  </a:lnTo>
                  <a:lnTo>
                    <a:pt x="4649" y="8528"/>
                  </a:lnTo>
                  <a:lnTo>
                    <a:pt x="4313" y="8389"/>
                  </a:lnTo>
                  <a:lnTo>
                    <a:pt x="3977" y="8270"/>
                  </a:lnTo>
                  <a:lnTo>
                    <a:pt x="3641" y="8152"/>
                  </a:lnTo>
                  <a:lnTo>
                    <a:pt x="3304" y="8073"/>
                  </a:lnTo>
                  <a:lnTo>
                    <a:pt x="2968" y="8013"/>
                  </a:lnTo>
                  <a:lnTo>
                    <a:pt x="2552" y="8013"/>
                  </a:lnTo>
                  <a:lnTo>
                    <a:pt x="2414" y="8033"/>
                  </a:lnTo>
                  <a:lnTo>
                    <a:pt x="2295" y="8073"/>
                  </a:lnTo>
                  <a:lnTo>
                    <a:pt x="2196" y="8132"/>
                  </a:lnTo>
                  <a:lnTo>
                    <a:pt x="2117" y="8191"/>
                  </a:lnTo>
                  <a:lnTo>
                    <a:pt x="2038" y="8290"/>
                  </a:lnTo>
                  <a:lnTo>
                    <a:pt x="1979" y="8389"/>
                  </a:lnTo>
                  <a:lnTo>
                    <a:pt x="1939" y="8508"/>
                  </a:lnTo>
                  <a:lnTo>
                    <a:pt x="1939" y="8587"/>
                  </a:lnTo>
                  <a:lnTo>
                    <a:pt x="1959" y="8646"/>
                  </a:lnTo>
                  <a:lnTo>
                    <a:pt x="1979" y="8725"/>
                  </a:lnTo>
                  <a:lnTo>
                    <a:pt x="2018" y="8805"/>
                  </a:lnTo>
                  <a:lnTo>
                    <a:pt x="2117" y="8963"/>
                  </a:lnTo>
                  <a:lnTo>
                    <a:pt x="2295" y="9141"/>
                  </a:lnTo>
                  <a:lnTo>
                    <a:pt x="2493" y="9319"/>
                  </a:lnTo>
                  <a:lnTo>
                    <a:pt x="2750" y="9517"/>
                  </a:lnTo>
                  <a:lnTo>
                    <a:pt x="3047" y="9715"/>
                  </a:lnTo>
                  <a:lnTo>
                    <a:pt x="3383" y="9913"/>
                  </a:lnTo>
                  <a:lnTo>
                    <a:pt x="4115" y="10328"/>
                  </a:lnTo>
                  <a:lnTo>
                    <a:pt x="4966" y="10763"/>
                  </a:lnTo>
                  <a:lnTo>
                    <a:pt x="5876" y="11179"/>
                  </a:lnTo>
                  <a:lnTo>
                    <a:pt x="6826" y="11594"/>
                  </a:lnTo>
                  <a:lnTo>
                    <a:pt x="7775" y="12010"/>
                  </a:lnTo>
                  <a:lnTo>
                    <a:pt x="8685" y="12385"/>
                  </a:lnTo>
                  <a:lnTo>
                    <a:pt x="10327" y="13038"/>
                  </a:lnTo>
                  <a:lnTo>
                    <a:pt x="11475" y="13474"/>
                  </a:lnTo>
                  <a:lnTo>
                    <a:pt x="11930" y="13632"/>
                  </a:lnTo>
                  <a:lnTo>
                    <a:pt x="11930" y="13632"/>
                  </a:lnTo>
                  <a:lnTo>
                    <a:pt x="11890" y="13177"/>
                  </a:lnTo>
                  <a:lnTo>
                    <a:pt x="11772" y="11950"/>
                  </a:lnTo>
                  <a:lnTo>
                    <a:pt x="11673" y="11139"/>
                  </a:lnTo>
                  <a:lnTo>
                    <a:pt x="11554" y="10229"/>
                  </a:lnTo>
                  <a:lnTo>
                    <a:pt x="11396" y="9260"/>
                  </a:lnTo>
                  <a:lnTo>
                    <a:pt x="11198" y="8270"/>
                  </a:lnTo>
                  <a:lnTo>
                    <a:pt x="10961" y="7301"/>
                  </a:lnTo>
                  <a:lnTo>
                    <a:pt x="10842" y="6826"/>
                  </a:lnTo>
                  <a:lnTo>
                    <a:pt x="10684" y="6351"/>
                  </a:lnTo>
                  <a:lnTo>
                    <a:pt x="10545" y="5916"/>
                  </a:lnTo>
                  <a:lnTo>
                    <a:pt x="10367" y="5481"/>
                  </a:lnTo>
                  <a:lnTo>
                    <a:pt x="10189" y="5105"/>
                  </a:lnTo>
                  <a:lnTo>
                    <a:pt x="10011" y="4729"/>
                  </a:lnTo>
                  <a:lnTo>
                    <a:pt x="9813" y="4413"/>
                  </a:lnTo>
                  <a:lnTo>
                    <a:pt x="9595" y="4116"/>
                  </a:lnTo>
                  <a:lnTo>
                    <a:pt x="9358" y="3859"/>
                  </a:lnTo>
                  <a:lnTo>
                    <a:pt x="9239" y="3760"/>
                  </a:lnTo>
                  <a:lnTo>
                    <a:pt x="9121" y="3661"/>
                  </a:lnTo>
                  <a:lnTo>
                    <a:pt x="8982" y="3582"/>
                  </a:lnTo>
                  <a:lnTo>
                    <a:pt x="8863" y="3522"/>
                  </a:lnTo>
                  <a:lnTo>
                    <a:pt x="8725" y="3463"/>
                  </a:lnTo>
                  <a:lnTo>
                    <a:pt x="8586" y="3423"/>
                  </a:lnTo>
                  <a:lnTo>
                    <a:pt x="8448" y="3404"/>
                  </a:lnTo>
                  <a:lnTo>
                    <a:pt x="8151" y="3404"/>
                  </a:lnTo>
                  <a:lnTo>
                    <a:pt x="8013" y="3423"/>
                  </a:lnTo>
                  <a:lnTo>
                    <a:pt x="7894" y="3463"/>
                  </a:lnTo>
                  <a:lnTo>
                    <a:pt x="7815" y="3522"/>
                  </a:lnTo>
                  <a:lnTo>
                    <a:pt x="7756" y="3601"/>
                  </a:lnTo>
                  <a:lnTo>
                    <a:pt x="7756" y="3700"/>
                  </a:lnTo>
                  <a:lnTo>
                    <a:pt x="7756" y="3819"/>
                  </a:lnTo>
                  <a:lnTo>
                    <a:pt x="7815" y="3958"/>
                  </a:lnTo>
                  <a:lnTo>
                    <a:pt x="7874" y="4096"/>
                  </a:lnTo>
                  <a:lnTo>
                    <a:pt x="7953" y="4254"/>
                  </a:lnTo>
                  <a:lnTo>
                    <a:pt x="8191" y="4591"/>
                  </a:lnTo>
                  <a:lnTo>
                    <a:pt x="8448" y="4947"/>
                  </a:lnTo>
                  <a:lnTo>
                    <a:pt x="8725" y="5342"/>
                  </a:lnTo>
                  <a:lnTo>
                    <a:pt x="9002" y="5738"/>
                  </a:lnTo>
                  <a:lnTo>
                    <a:pt x="9259" y="6134"/>
                  </a:lnTo>
                  <a:lnTo>
                    <a:pt x="9378" y="6332"/>
                  </a:lnTo>
                  <a:lnTo>
                    <a:pt x="9457" y="6529"/>
                  </a:lnTo>
                  <a:lnTo>
                    <a:pt x="9536" y="6708"/>
                  </a:lnTo>
                  <a:lnTo>
                    <a:pt x="9576" y="6886"/>
                  </a:lnTo>
                  <a:lnTo>
                    <a:pt x="9595" y="7044"/>
                  </a:lnTo>
                  <a:lnTo>
                    <a:pt x="9595" y="7202"/>
                  </a:lnTo>
                  <a:lnTo>
                    <a:pt x="9556" y="7341"/>
                  </a:lnTo>
                  <a:lnTo>
                    <a:pt x="9497" y="7459"/>
                  </a:lnTo>
                  <a:lnTo>
                    <a:pt x="9378" y="7578"/>
                  </a:lnTo>
                  <a:lnTo>
                    <a:pt x="9220" y="7677"/>
                  </a:lnTo>
                  <a:lnTo>
                    <a:pt x="9041" y="7756"/>
                  </a:lnTo>
                  <a:lnTo>
                    <a:pt x="8784" y="7815"/>
                  </a:lnTo>
                  <a:lnTo>
                    <a:pt x="8507" y="7855"/>
                  </a:lnTo>
                  <a:lnTo>
                    <a:pt x="8151" y="7875"/>
                  </a:lnTo>
                  <a:lnTo>
                    <a:pt x="7973" y="7855"/>
                  </a:lnTo>
                  <a:lnTo>
                    <a:pt x="7795" y="7855"/>
                  </a:lnTo>
                  <a:lnTo>
                    <a:pt x="7617" y="7815"/>
                  </a:lnTo>
                  <a:lnTo>
                    <a:pt x="7439" y="7776"/>
                  </a:lnTo>
                  <a:lnTo>
                    <a:pt x="7083" y="7657"/>
                  </a:lnTo>
                  <a:lnTo>
                    <a:pt x="6747" y="7499"/>
                  </a:lnTo>
                  <a:lnTo>
                    <a:pt x="6410" y="7281"/>
                  </a:lnTo>
                  <a:lnTo>
                    <a:pt x="6074" y="7044"/>
                  </a:lnTo>
                  <a:lnTo>
                    <a:pt x="5757" y="6767"/>
                  </a:lnTo>
                  <a:lnTo>
                    <a:pt x="5441" y="6470"/>
                  </a:lnTo>
                  <a:lnTo>
                    <a:pt x="5144" y="6154"/>
                  </a:lnTo>
                  <a:lnTo>
                    <a:pt x="4847" y="5797"/>
                  </a:lnTo>
                  <a:lnTo>
                    <a:pt x="4551" y="5441"/>
                  </a:lnTo>
                  <a:lnTo>
                    <a:pt x="4274" y="5046"/>
                  </a:lnTo>
                  <a:lnTo>
                    <a:pt x="3720" y="4274"/>
                  </a:lnTo>
                  <a:lnTo>
                    <a:pt x="3205" y="3463"/>
                  </a:lnTo>
                  <a:lnTo>
                    <a:pt x="2275" y="1959"/>
                  </a:lnTo>
                  <a:lnTo>
                    <a:pt x="1860" y="1287"/>
                  </a:lnTo>
                  <a:lnTo>
                    <a:pt x="1662" y="1010"/>
                  </a:lnTo>
                  <a:lnTo>
                    <a:pt x="1464" y="733"/>
                  </a:lnTo>
                  <a:lnTo>
                    <a:pt x="1286" y="515"/>
                  </a:lnTo>
                  <a:lnTo>
                    <a:pt x="1108" y="317"/>
                  </a:lnTo>
                  <a:lnTo>
                    <a:pt x="930" y="179"/>
                  </a:lnTo>
                  <a:lnTo>
                    <a:pt x="772" y="60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61"/>
            <p:cNvSpPr/>
            <p:nvPr/>
          </p:nvSpPr>
          <p:spPr>
            <a:xfrm>
              <a:off x="3512500" y="811350"/>
              <a:ext cx="53425" cy="46025"/>
            </a:xfrm>
            <a:custGeom>
              <a:avLst/>
              <a:gdLst/>
              <a:ahLst/>
              <a:cxnLst/>
              <a:rect l="l" t="t" r="r" b="b"/>
              <a:pathLst>
                <a:path w="2137" h="1841" extrusionOk="0">
                  <a:moveTo>
                    <a:pt x="1068" y="0"/>
                  </a:moveTo>
                  <a:lnTo>
                    <a:pt x="851" y="20"/>
                  </a:lnTo>
                  <a:lnTo>
                    <a:pt x="653" y="60"/>
                  </a:lnTo>
                  <a:lnTo>
                    <a:pt x="475" y="159"/>
                  </a:lnTo>
                  <a:lnTo>
                    <a:pt x="317" y="277"/>
                  </a:lnTo>
                  <a:lnTo>
                    <a:pt x="178" y="396"/>
                  </a:lnTo>
                  <a:lnTo>
                    <a:pt x="79" y="554"/>
                  </a:lnTo>
                  <a:lnTo>
                    <a:pt x="20" y="732"/>
                  </a:lnTo>
                  <a:lnTo>
                    <a:pt x="0" y="930"/>
                  </a:lnTo>
                  <a:lnTo>
                    <a:pt x="20" y="1108"/>
                  </a:lnTo>
                  <a:lnTo>
                    <a:pt x="79" y="1286"/>
                  </a:lnTo>
                  <a:lnTo>
                    <a:pt x="178" y="1445"/>
                  </a:lnTo>
                  <a:lnTo>
                    <a:pt x="317" y="1583"/>
                  </a:lnTo>
                  <a:lnTo>
                    <a:pt x="475" y="1682"/>
                  </a:lnTo>
                  <a:lnTo>
                    <a:pt x="653" y="1781"/>
                  </a:lnTo>
                  <a:lnTo>
                    <a:pt x="851" y="1821"/>
                  </a:lnTo>
                  <a:lnTo>
                    <a:pt x="1068" y="1840"/>
                  </a:lnTo>
                  <a:lnTo>
                    <a:pt x="1286" y="1821"/>
                  </a:lnTo>
                  <a:lnTo>
                    <a:pt x="1484" y="1781"/>
                  </a:lnTo>
                  <a:lnTo>
                    <a:pt x="1662" y="1682"/>
                  </a:lnTo>
                  <a:lnTo>
                    <a:pt x="1820" y="1583"/>
                  </a:lnTo>
                  <a:lnTo>
                    <a:pt x="1959" y="1445"/>
                  </a:lnTo>
                  <a:lnTo>
                    <a:pt x="2058" y="1286"/>
                  </a:lnTo>
                  <a:lnTo>
                    <a:pt x="2117" y="1108"/>
                  </a:lnTo>
                  <a:lnTo>
                    <a:pt x="2137" y="930"/>
                  </a:lnTo>
                  <a:lnTo>
                    <a:pt x="2117" y="732"/>
                  </a:lnTo>
                  <a:lnTo>
                    <a:pt x="2058" y="554"/>
                  </a:lnTo>
                  <a:lnTo>
                    <a:pt x="1959" y="396"/>
                  </a:lnTo>
                  <a:lnTo>
                    <a:pt x="1820" y="277"/>
                  </a:lnTo>
                  <a:lnTo>
                    <a:pt x="1662" y="159"/>
                  </a:lnTo>
                  <a:lnTo>
                    <a:pt x="1484" y="60"/>
                  </a:lnTo>
                  <a:lnTo>
                    <a:pt x="1286" y="20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61"/>
            <p:cNvSpPr/>
            <p:nvPr/>
          </p:nvSpPr>
          <p:spPr>
            <a:xfrm>
              <a:off x="3548600" y="764350"/>
              <a:ext cx="32175" cy="32175"/>
            </a:xfrm>
            <a:custGeom>
              <a:avLst/>
              <a:gdLst/>
              <a:ahLst/>
              <a:cxnLst/>
              <a:rect l="l" t="t" r="r" b="b"/>
              <a:pathLst>
                <a:path w="1287" h="1287" extrusionOk="0">
                  <a:moveTo>
                    <a:pt x="515" y="1"/>
                  </a:moveTo>
                  <a:lnTo>
                    <a:pt x="396" y="41"/>
                  </a:lnTo>
                  <a:lnTo>
                    <a:pt x="277" y="100"/>
                  </a:lnTo>
                  <a:lnTo>
                    <a:pt x="198" y="179"/>
                  </a:lnTo>
                  <a:lnTo>
                    <a:pt x="119" y="278"/>
                  </a:lnTo>
                  <a:lnTo>
                    <a:pt x="60" y="377"/>
                  </a:lnTo>
                  <a:lnTo>
                    <a:pt x="20" y="515"/>
                  </a:lnTo>
                  <a:lnTo>
                    <a:pt x="0" y="634"/>
                  </a:lnTo>
                  <a:lnTo>
                    <a:pt x="20" y="773"/>
                  </a:lnTo>
                  <a:lnTo>
                    <a:pt x="60" y="891"/>
                  </a:lnTo>
                  <a:lnTo>
                    <a:pt x="119" y="990"/>
                  </a:lnTo>
                  <a:lnTo>
                    <a:pt x="198" y="1089"/>
                  </a:lnTo>
                  <a:lnTo>
                    <a:pt x="277" y="1168"/>
                  </a:lnTo>
                  <a:lnTo>
                    <a:pt x="396" y="1228"/>
                  </a:lnTo>
                  <a:lnTo>
                    <a:pt x="515" y="1267"/>
                  </a:lnTo>
                  <a:lnTo>
                    <a:pt x="653" y="1287"/>
                  </a:lnTo>
                  <a:lnTo>
                    <a:pt x="772" y="1267"/>
                  </a:lnTo>
                  <a:lnTo>
                    <a:pt x="891" y="1228"/>
                  </a:lnTo>
                  <a:lnTo>
                    <a:pt x="1009" y="1168"/>
                  </a:lnTo>
                  <a:lnTo>
                    <a:pt x="1108" y="1089"/>
                  </a:lnTo>
                  <a:lnTo>
                    <a:pt x="1187" y="990"/>
                  </a:lnTo>
                  <a:lnTo>
                    <a:pt x="1247" y="891"/>
                  </a:lnTo>
                  <a:lnTo>
                    <a:pt x="1266" y="773"/>
                  </a:lnTo>
                  <a:lnTo>
                    <a:pt x="1286" y="634"/>
                  </a:lnTo>
                  <a:lnTo>
                    <a:pt x="1266" y="515"/>
                  </a:lnTo>
                  <a:lnTo>
                    <a:pt x="1247" y="377"/>
                  </a:lnTo>
                  <a:lnTo>
                    <a:pt x="1187" y="278"/>
                  </a:lnTo>
                  <a:lnTo>
                    <a:pt x="1108" y="179"/>
                  </a:lnTo>
                  <a:lnTo>
                    <a:pt x="1009" y="100"/>
                  </a:lnTo>
                  <a:lnTo>
                    <a:pt x="891" y="41"/>
                  </a:lnTo>
                  <a:lnTo>
                    <a:pt x="7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61"/>
            <p:cNvSpPr/>
            <p:nvPr/>
          </p:nvSpPr>
          <p:spPr>
            <a:xfrm>
              <a:off x="3273100" y="704025"/>
              <a:ext cx="89550" cy="76200"/>
            </a:xfrm>
            <a:custGeom>
              <a:avLst/>
              <a:gdLst/>
              <a:ahLst/>
              <a:cxnLst/>
              <a:rect l="l" t="t" r="r" b="b"/>
              <a:pathLst>
                <a:path w="3582" h="3048" extrusionOk="0">
                  <a:moveTo>
                    <a:pt x="1623" y="0"/>
                  </a:moveTo>
                  <a:lnTo>
                    <a:pt x="1445" y="20"/>
                  </a:lnTo>
                  <a:lnTo>
                    <a:pt x="1267" y="60"/>
                  </a:lnTo>
                  <a:lnTo>
                    <a:pt x="1109" y="119"/>
                  </a:lnTo>
                  <a:lnTo>
                    <a:pt x="950" y="178"/>
                  </a:lnTo>
                  <a:lnTo>
                    <a:pt x="792" y="258"/>
                  </a:lnTo>
                  <a:lnTo>
                    <a:pt x="654" y="337"/>
                  </a:lnTo>
                  <a:lnTo>
                    <a:pt x="535" y="436"/>
                  </a:lnTo>
                  <a:lnTo>
                    <a:pt x="416" y="554"/>
                  </a:lnTo>
                  <a:lnTo>
                    <a:pt x="317" y="673"/>
                  </a:lnTo>
                  <a:lnTo>
                    <a:pt x="218" y="792"/>
                  </a:lnTo>
                  <a:lnTo>
                    <a:pt x="159" y="930"/>
                  </a:lnTo>
                  <a:lnTo>
                    <a:pt x="80" y="1069"/>
                  </a:lnTo>
                  <a:lnTo>
                    <a:pt x="40" y="1207"/>
                  </a:lnTo>
                  <a:lnTo>
                    <a:pt x="21" y="1365"/>
                  </a:lnTo>
                  <a:lnTo>
                    <a:pt x="1" y="1524"/>
                  </a:lnTo>
                  <a:lnTo>
                    <a:pt x="21" y="1682"/>
                  </a:lnTo>
                  <a:lnTo>
                    <a:pt x="40" y="1820"/>
                  </a:lnTo>
                  <a:lnTo>
                    <a:pt x="80" y="1979"/>
                  </a:lnTo>
                  <a:lnTo>
                    <a:pt x="159" y="2117"/>
                  </a:lnTo>
                  <a:lnTo>
                    <a:pt x="218" y="2256"/>
                  </a:lnTo>
                  <a:lnTo>
                    <a:pt x="317" y="2374"/>
                  </a:lnTo>
                  <a:lnTo>
                    <a:pt x="416" y="2493"/>
                  </a:lnTo>
                  <a:lnTo>
                    <a:pt x="535" y="2612"/>
                  </a:lnTo>
                  <a:lnTo>
                    <a:pt x="654" y="2711"/>
                  </a:lnTo>
                  <a:lnTo>
                    <a:pt x="792" y="2790"/>
                  </a:lnTo>
                  <a:lnTo>
                    <a:pt x="950" y="2869"/>
                  </a:lnTo>
                  <a:lnTo>
                    <a:pt x="1109" y="2928"/>
                  </a:lnTo>
                  <a:lnTo>
                    <a:pt x="1267" y="2988"/>
                  </a:lnTo>
                  <a:lnTo>
                    <a:pt x="1445" y="3027"/>
                  </a:lnTo>
                  <a:lnTo>
                    <a:pt x="1623" y="3047"/>
                  </a:lnTo>
                  <a:lnTo>
                    <a:pt x="1979" y="3047"/>
                  </a:lnTo>
                  <a:lnTo>
                    <a:pt x="2157" y="3027"/>
                  </a:lnTo>
                  <a:lnTo>
                    <a:pt x="2335" y="2988"/>
                  </a:lnTo>
                  <a:lnTo>
                    <a:pt x="2493" y="2928"/>
                  </a:lnTo>
                  <a:lnTo>
                    <a:pt x="2652" y="2869"/>
                  </a:lnTo>
                  <a:lnTo>
                    <a:pt x="2790" y="2790"/>
                  </a:lnTo>
                  <a:lnTo>
                    <a:pt x="2929" y="2711"/>
                  </a:lnTo>
                  <a:lnTo>
                    <a:pt x="3067" y="2612"/>
                  </a:lnTo>
                  <a:lnTo>
                    <a:pt x="3186" y="2493"/>
                  </a:lnTo>
                  <a:lnTo>
                    <a:pt x="3285" y="2374"/>
                  </a:lnTo>
                  <a:lnTo>
                    <a:pt x="3364" y="2256"/>
                  </a:lnTo>
                  <a:lnTo>
                    <a:pt x="3443" y="2117"/>
                  </a:lnTo>
                  <a:lnTo>
                    <a:pt x="3502" y="1979"/>
                  </a:lnTo>
                  <a:lnTo>
                    <a:pt x="3542" y="1820"/>
                  </a:lnTo>
                  <a:lnTo>
                    <a:pt x="3582" y="1682"/>
                  </a:lnTo>
                  <a:lnTo>
                    <a:pt x="3582" y="1524"/>
                  </a:lnTo>
                  <a:lnTo>
                    <a:pt x="3582" y="1365"/>
                  </a:lnTo>
                  <a:lnTo>
                    <a:pt x="3542" y="1207"/>
                  </a:lnTo>
                  <a:lnTo>
                    <a:pt x="3502" y="1069"/>
                  </a:lnTo>
                  <a:lnTo>
                    <a:pt x="3443" y="930"/>
                  </a:lnTo>
                  <a:lnTo>
                    <a:pt x="3364" y="792"/>
                  </a:lnTo>
                  <a:lnTo>
                    <a:pt x="3285" y="673"/>
                  </a:lnTo>
                  <a:lnTo>
                    <a:pt x="3186" y="554"/>
                  </a:lnTo>
                  <a:lnTo>
                    <a:pt x="3067" y="436"/>
                  </a:lnTo>
                  <a:lnTo>
                    <a:pt x="2929" y="337"/>
                  </a:lnTo>
                  <a:lnTo>
                    <a:pt x="2790" y="258"/>
                  </a:lnTo>
                  <a:lnTo>
                    <a:pt x="2652" y="178"/>
                  </a:lnTo>
                  <a:lnTo>
                    <a:pt x="2493" y="119"/>
                  </a:lnTo>
                  <a:lnTo>
                    <a:pt x="2335" y="60"/>
                  </a:lnTo>
                  <a:lnTo>
                    <a:pt x="2157" y="20"/>
                  </a:lnTo>
                  <a:lnTo>
                    <a:pt x="19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61"/>
            <p:cNvSpPr/>
            <p:nvPr/>
          </p:nvSpPr>
          <p:spPr>
            <a:xfrm>
              <a:off x="3376475" y="735175"/>
              <a:ext cx="27225" cy="27725"/>
            </a:xfrm>
            <a:custGeom>
              <a:avLst/>
              <a:gdLst/>
              <a:ahLst/>
              <a:cxnLst/>
              <a:rect l="l" t="t" r="r" b="b"/>
              <a:pathLst>
                <a:path w="1089" h="1109" extrusionOk="0">
                  <a:moveTo>
                    <a:pt x="535" y="1"/>
                  </a:moveTo>
                  <a:lnTo>
                    <a:pt x="436" y="21"/>
                  </a:lnTo>
                  <a:lnTo>
                    <a:pt x="337" y="40"/>
                  </a:lnTo>
                  <a:lnTo>
                    <a:pt x="238" y="100"/>
                  </a:lnTo>
                  <a:lnTo>
                    <a:pt x="159" y="159"/>
                  </a:lnTo>
                  <a:lnTo>
                    <a:pt x="80" y="238"/>
                  </a:lnTo>
                  <a:lnTo>
                    <a:pt x="40" y="337"/>
                  </a:lnTo>
                  <a:lnTo>
                    <a:pt x="1" y="436"/>
                  </a:lnTo>
                  <a:lnTo>
                    <a:pt x="1" y="555"/>
                  </a:lnTo>
                  <a:lnTo>
                    <a:pt x="1" y="673"/>
                  </a:lnTo>
                  <a:lnTo>
                    <a:pt x="40" y="772"/>
                  </a:lnTo>
                  <a:lnTo>
                    <a:pt x="80" y="871"/>
                  </a:lnTo>
                  <a:lnTo>
                    <a:pt x="159" y="950"/>
                  </a:lnTo>
                  <a:lnTo>
                    <a:pt x="238" y="1010"/>
                  </a:lnTo>
                  <a:lnTo>
                    <a:pt x="337" y="1069"/>
                  </a:lnTo>
                  <a:lnTo>
                    <a:pt x="436" y="1089"/>
                  </a:lnTo>
                  <a:lnTo>
                    <a:pt x="535" y="1109"/>
                  </a:lnTo>
                  <a:lnTo>
                    <a:pt x="653" y="1089"/>
                  </a:lnTo>
                  <a:lnTo>
                    <a:pt x="752" y="1069"/>
                  </a:lnTo>
                  <a:lnTo>
                    <a:pt x="851" y="1010"/>
                  </a:lnTo>
                  <a:lnTo>
                    <a:pt x="930" y="950"/>
                  </a:lnTo>
                  <a:lnTo>
                    <a:pt x="1010" y="871"/>
                  </a:lnTo>
                  <a:lnTo>
                    <a:pt x="1049" y="772"/>
                  </a:lnTo>
                  <a:lnTo>
                    <a:pt x="1089" y="673"/>
                  </a:lnTo>
                  <a:lnTo>
                    <a:pt x="1089" y="555"/>
                  </a:lnTo>
                  <a:lnTo>
                    <a:pt x="1089" y="436"/>
                  </a:lnTo>
                  <a:lnTo>
                    <a:pt x="1049" y="337"/>
                  </a:lnTo>
                  <a:lnTo>
                    <a:pt x="1010" y="238"/>
                  </a:lnTo>
                  <a:lnTo>
                    <a:pt x="930" y="159"/>
                  </a:lnTo>
                  <a:lnTo>
                    <a:pt x="851" y="100"/>
                  </a:lnTo>
                  <a:lnTo>
                    <a:pt x="752" y="40"/>
                  </a:lnTo>
                  <a:lnTo>
                    <a:pt x="653" y="21"/>
                  </a:lnTo>
                  <a:lnTo>
                    <a:pt x="5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61"/>
            <p:cNvSpPr/>
            <p:nvPr/>
          </p:nvSpPr>
          <p:spPr>
            <a:xfrm>
              <a:off x="3722200" y="937475"/>
              <a:ext cx="339325" cy="158775"/>
            </a:xfrm>
            <a:custGeom>
              <a:avLst/>
              <a:gdLst/>
              <a:ahLst/>
              <a:cxnLst/>
              <a:rect l="l" t="t" r="r" b="b"/>
              <a:pathLst>
                <a:path w="13573" h="6351" extrusionOk="0">
                  <a:moveTo>
                    <a:pt x="13473" y="0"/>
                  </a:moveTo>
                  <a:lnTo>
                    <a:pt x="13374" y="20"/>
                  </a:lnTo>
                  <a:lnTo>
                    <a:pt x="13295" y="60"/>
                  </a:lnTo>
                  <a:lnTo>
                    <a:pt x="12702" y="693"/>
                  </a:lnTo>
                  <a:lnTo>
                    <a:pt x="12088" y="1306"/>
                  </a:lnTo>
                  <a:lnTo>
                    <a:pt x="11455" y="1900"/>
                  </a:lnTo>
                  <a:lnTo>
                    <a:pt x="10802" y="2473"/>
                  </a:lnTo>
                  <a:lnTo>
                    <a:pt x="10130" y="3007"/>
                  </a:lnTo>
                  <a:lnTo>
                    <a:pt x="9437" y="3522"/>
                  </a:lnTo>
                  <a:lnTo>
                    <a:pt x="8725" y="4016"/>
                  </a:lnTo>
                  <a:lnTo>
                    <a:pt x="7993" y="4471"/>
                  </a:lnTo>
                  <a:lnTo>
                    <a:pt x="7597" y="4669"/>
                  </a:lnTo>
                  <a:lnTo>
                    <a:pt x="7142" y="4907"/>
                  </a:lnTo>
                  <a:lnTo>
                    <a:pt x="6608" y="5164"/>
                  </a:lnTo>
                  <a:lnTo>
                    <a:pt x="6015" y="5401"/>
                  </a:lnTo>
                  <a:lnTo>
                    <a:pt x="5382" y="5639"/>
                  </a:lnTo>
                  <a:lnTo>
                    <a:pt x="4748" y="5856"/>
                  </a:lnTo>
                  <a:lnTo>
                    <a:pt x="4076" y="6034"/>
                  </a:lnTo>
                  <a:lnTo>
                    <a:pt x="3759" y="6113"/>
                  </a:lnTo>
                  <a:lnTo>
                    <a:pt x="3423" y="6173"/>
                  </a:lnTo>
                  <a:lnTo>
                    <a:pt x="3106" y="6212"/>
                  </a:lnTo>
                  <a:lnTo>
                    <a:pt x="2790" y="6232"/>
                  </a:lnTo>
                  <a:lnTo>
                    <a:pt x="2493" y="6252"/>
                  </a:lnTo>
                  <a:lnTo>
                    <a:pt x="2196" y="6252"/>
                  </a:lnTo>
                  <a:lnTo>
                    <a:pt x="1919" y="6212"/>
                  </a:lnTo>
                  <a:lnTo>
                    <a:pt x="1662" y="6173"/>
                  </a:lnTo>
                  <a:lnTo>
                    <a:pt x="1405" y="6094"/>
                  </a:lnTo>
                  <a:lnTo>
                    <a:pt x="1187" y="5995"/>
                  </a:lnTo>
                  <a:lnTo>
                    <a:pt x="970" y="5856"/>
                  </a:lnTo>
                  <a:lnTo>
                    <a:pt x="792" y="5718"/>
                  </a:lnTo>
                  <a:lnTo>
                    <a:pt x="633" y="5520"/>
                  </a:lnTo>
                  <a:lnTo>
                    <a:pt x="495" y="5322"/>
                  </a:lnTo>
                  <a:lnTo>
                    <a:pt x="396" y="5065"/>
                  </a:lnTo>
                  <a:lnTo>
                    <a:pt x="317" y="4788"/>
                  </a:lnTo>
                  <a:lnTo>
                    <a:pt x="277" y="4471"/>
                  </a:lnTo>
                  <a:lnTo>
                    <a:pt x="277" y="4115"/>
                  </a:lnTo>
                  <a:lnTo>
                    <a:pt x="258" y="4096"/>
                  </a:lnTo>
                  <a:lnTo>
                    <a:pt x="218" y="4076"/>
                  </a:lnTo>
                  <a:lnTo>
                    <a:pt x="139" y="4076"/>
                  </a:lnTo>
                  <a:lnTo>
                    <a:pt x="40" y="4096"/>
                  </a:lnTo>
                  <a:lnTo>
                    <a:pt x="0" y="4135"/>
                  </a:lnTo>
                  <a:lnTo>
                    <a:pt x="0" y="4155"/>
                  </a:lnTo>
                  <a:lnTo>
                    <a:pt x="0" y="4412"/>
                  </a:lnTo>
                  <a:lnTo>
                    <a:pt x="20" y="4669"/>
                  </a:lnTo>
                  <a:lnTo>
                    <a:pt x="80" y="4887"/>
                  </a:lnTo>
                  <a:lnTo>
                    <a:pt x="139" y="5085"/>
                  </a:lnTo>
                  <a:lnTo>
                    <a:pt x="218" y="5283"/>
                  </a:lnTo>
                  <a:lnTo>
                    <a:pt x="317" y="5441"/>
                  </a:lnTo>
                  <a:lnTo>
                    <a:pt x="436" y="5599"/>
                  </a:lnTo>
                  <a:lnTo>
                    <a:pt x="554" y="5738"/>
                  </a:lnTo>
                  <a:lnTo>
                    <a:pt x="693" y="5856"/>
                  </a:lnTo>
                  <a:lnTo>
                    <a:pt x="851" y="5955"/>
                  </a:lnTo>
                  <a:lnTo>
                    <a:pt x="1029" y="6054"/>
                  </a:lnTo>
                  <a:lnTo>
                    <a:pt x="1207" y="6133"/>
                  </a:lnTo>
                  <a:lnTo>
                    <a:pt x="1385" y="6193"/>
                  </a:lnTo>
                  <a:lnTo>
                    <a:pt x="1583" y="6252"/>
                  </a:lnTo>
                  <a:lnTo>
                    <a:pt x="1781" y="6292"/>
                  </a:lnTo>
                  <a:lnTo>
                    <a:pt x="1999" y="6331"/>
                  </a:lnTo>
                  <a:lnTo>
                    <a:pt x="2434" y="6351"/>
                  </a:lnTo>
                  <a:lnTo>
                    <a:pt x="2869" y="6351"/>
                  </a:lnTo>
                  <a:lnTo>
                    <a:pt x="3324" y="6311"/>
                  </a:lnTo>
                  <a:lnTo>
                    <a:pt x="3779" y="6252"/>
                  </a:lnTo>
                  <a:lnTo>
                    <a:pt x="4234" y="6173"/>
                  </a:lnTo>
                  <a:lnTo>
                    <a:pt x="4650" y="6074"/>
                  </a:lnTo>
                  <a:lnTo>
                    <a:pt x="5045" y="5955"/>
                  </a:lnTo>
                  <a:lnTo>
                    <a:pt x="5401" y="5856"/>
                  </a:lnTo>
                  <a:lnTo>
                    <a:pt x="5995" y="5639"/>
                  </a:lnTo>
                  <a:lnTo>
                    <a:pt x="6569" y="5401"/>
                  </a:lnTo>
                  <a:lnTo>
                    <a:pt x="7142" y="5124"/>
                  </a:lnTo>
                  <a:lnTo>
                    <a:pt x="7696" y="4847"/>
                  </a:lnTo>
                  <a:lnTo>
                    <a:pt x="8250" y="4531"/>
                  </a:lnTo>
                  <a:lnTo>
                    <a:pt x="8804" y="4194"/>
                  </a:lnTo>
                  <a:lnTo>
                    <a:pt x="9319" y="3838"/>
                  </a:lnTo>
                  <a:lnTo>
                    <a:pt x="9833" y="3482"/>
                  </a:lnTo>
                  <a:lnTo>
                    <a:pt x="10347" y="3087"/>
                  </a:lnTo>
                  <a:lnTo>
                    <a:pt x="10842" y="2691"/>
                  </a:lnTo>
                  <a:lnTo>
                    <a:pt x="11336" y="2275"/>
                  </a:lnTo>
                  <a:lnTo>
                    <a:pt x="11792" y="1840"/>
                  </a:lnTo>
                  <a:lnTo>
                    <a:pt x="12266" y="1405"/>
                  </a:lnTo>
                  <a:lnTo>
                    <a:pt x="12702" y="970"/>
                  </a:lnTo>
                  <a:lnTo>
                    <a:pt x="13137" y="515"/>
                  </a:lnTo>
                  <a:lnTo>
                    <a:pt x="13552" y="60"/>
                  </a:lnTo>
                  <a:lnTo>
                    <a:pt x="13572" y="40"/>
                  </a:lnTo>
                  <a:lnTo>
                    <a:pt x="13552" y="20"/>
                  </a:lnTo>
                  <a:lnTo>
                    <a:pt x="13473" y="0"/>
                  </a:lnTo>
                  <a:close/>
                </a:path>
              </a:pathLst>
            </a:custGeom>
            <a:solidFill>
              <a:srgbClr val="A75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61"/>
            <p:cNvSpPr/>
            <p:nvPr/>
          </p:nvSpPr>
          <p:spPr>
            <a:xfrm>
              <a:off x="3778075" y="896425"/>
              <a:ext cx="287400" cy="161250"/>
            </a:xfrm>
            <a:custGeom>
              <a:avLst/>
              <a:gdLst/>
              <a:ahLst/>
              <a:cxnLst/>
              <a:rect l="l" t="t" r="r" b="b"/>
              <a:pathLst>
                <a:path w="11496" h="6450" extrusionOk="0">
                  <a:moveTo>
                    <a:pt x="11317" y="0"/>
                  </a:moveTo>
                  <a:lnTo>
                    <a:pt x="11278" y="20"/>
                  </a:lnTo>
                  <a:lnTo>
                    <a:pt x="11238" y="60"/>
                  </a:lnTo>
                  <a:lnTo>
                    <a:pt x="10803" y="534"/>
                  </a:lnTo>
                  <a:lnTo>
                    <a:pt x="10368" y="1009"/>
                  </a:lnTo>
                  <a:lnTo>
                    <a:pt x="9913" y="1484"/>
                  </a:lnTo>
                  <a:lnTo>
                    <a:pt x="9458" y="1939"/>
                  </a:lnTo>
                  <a:lnTo>
                    <a:pt x="8983" y="2394"/>
                  </a:lnTo>
                  <a:lnTo>
                    <a:pt x="8508" y="2810"/>
                  </a:lnTo>
                  <a:lnTo>
                    <a:pt x="8013" y="3245"/>
                  </a:lnTo>
                  <a:lnTo>
                    <a:pt x="7499" y="3640"/>
                  </a:lnTo>
                  <a:lnTo>
                    <a:pt x="6985" y="4016"/>
                  </a:lnTo>
                  <a:lnTo>
                    <a:pt x="6450" y="4372"/>
                  </a:lnTo>
                  <a:lnTo>
                    <a:pt x="5897" y="4709"/>
                  </a:lnTo>
                  <a:lnTo>
                    <a:pt x="5323" y="5006"/>
                  </a:lnTo>
                  <a:lnTo>
                    <a:pt x="4749" y="5283"/>
                  </a:lnTo>
                  <a:lnTo>
                    <a:pt x="4156" y="5540"/>
                  </a:lnTo>
                  <a:lnTo>
                    <a:pt x="3542" y="5757"/>
                  </a:lnTo>
                  <a:lnTo>
                    <a:pt x="2909" y="5935"/>
                  </a:lnTo>
                  <a:lnTo>
                    <a:pt x="2415" y="6054"/>
                  </a:lnTo>
                  <a:lnTo>
                    <a:pt x="1920" y="6153"/>
                  </a:lnTo>
                  <a:lnTo>
                    <a:pt x="1425" y="6212"/>
                  </a:lnTo>
                  <a:lnTo>
                    <a:pt x="911" y="6212"/>
                  </a:lnTo>
                  <a:lnTo>
                    <a:pt x="693" y="6193"/>
                  </a:lnTo>
                  <a:lnTo>
                    <a:pt x="594" y="6153"/>
                  </a:lnTo>
                  <a:lnTo>
                    <a:pt x="535" y="6133"/>
                  </a:lnTo>
                  <a:lnTo>
                    <a:pt x="456" y="6094"/>
                  </a:lnTo>
                  <a:lnTo>
                    <a:pt x="416" y="6034"/>
                  </a:lnTo>
                  <a:lnTo>
                    <a:pt x="377" y="5995"/>
                  </a:lnTo>
                  <a:lnTo>
                    <a:pt x="357" y="5935"/>
                  </a:lnTo>
                  <a:lnTo>
                    <a:pt x="317" y="5797"/>
                  </a:lnTo>
                  <a:lnTo>
                    <a:pt x="337" y="5658"/>
                  </a:lnTo>
                  <a:lnTo>
                    <a:pt x="377" y="5500"/>
                  </a:lnTo>
                  <a:lnTo>
                    <a:pt x="456" y="5342"/>
                  </a:lnTo>
                  <a:lnTo>
                    <a:pt x="535" y="5184"/>
                  </a:lnTo>
                  <a:lnTo>
                    <a:pt x="634" y="5025"/>
                  </a:lnTo>
                  <a:lnTo>
                    <a:pt x="852" y="4729"/>
                  </a:lnTo>
                  <a:lnTo>
                    <a:pt x="1049" y="4491"/>
                  </a:lnTo>
                  <a:lnTo>
                    <a:pt x="1168" y="4333"/>
                  </a:lnTo>
                  <a:lnTo>
                    <a:pt x="1445" y="4056"/>
                  </a:lnTo>
                  <a:lnTo>
                    <a:pt x="1742" y="3799"/>
                  </a:lnTo>
                  <a:lnTo>
                    <a:pt x="2355" y="3304"/>
                  </a:lnTo>
                  <a:lnTo>
                    <a:pt x="2692" y="3067"/>
                  </a:lnTo>
                  <a:lnTo>
                    <a:pt x="3048" y="2849"/>
                  </a:lnTo>
                  <a:lnTo>
                    <a:pt x="3226" y="2770"/>
                  </a:lnTo>
                  <a:lnTo>
                    <a:pt x="3384" y="2730"/>
                  </a:lnTo>
                  <a:lnTo>
                    <a:pt x="3522" y="2750"/>
                  </a:lnTo>
                  <a:lnTo>
                    <a:pt x="3641" y="2790"/>
                  </a:lnTo>
                  <a:lnTo>
                    <a:pt x="3760" y="2869"/>
                  </a:lnTo>
                  <a:lnTo>
                    <a:pt x="3839" y="2968"/>
                  </a:lnTo>
                  <a:lnTo>
                    <a:pt x="3898" y="3087"/>
                  </a:lnTo>
                  <a:lnTo>
                    <a:pt x="3938" y="3245"/>
                  </a:lnTo>
                  <a:lnTo>
                    <a:pt x="3958" y="3383"/>
                  </a:lnTo>
                  <a:lnTo>
                    <a:pt x="3958" y="3561"/>
                  </a:lnTo>
                  <a:lnTo>
                    <a:pt x="3918" y="3720"/>
                  </a:lnTo>
                  <a:lnTo>
                    <a:pt x="3839" y="3878"/>
                  </a:lnTo>
                  <a:lnTo>
                    <a:pt x="3740" y="4036"/>
                  </a:lnTo>
                  <a:lnTo>
                    <a:pt x="3602" y="4175"/>
                  </a:lnTo>
                  <a:lnTo>
                    <a:pt x="3424" y="4293"/>
                  </a:lnTo>
                  <a:lnTo>
                    <a:pt x="3206" y="4412"/>
                  </a:lnTo>
                  <a:lnTo>
                    <a:pt x="3147" y="4432"/>
                  </a:lnTo>
                  <a:lnTo>
                    <a:pt x="3127" y="4471"/>
                  </a:lnTo>
                  <a:lnTo>
                    <a:pt x="3127" y="4491"/>
                  </a:lnTo>
                  <a:lnTo>
                    <a:pt x="3147" y="4531"/>
                  </a:lnTo>
                  <a:lnTo>
                    <a:pt x="3186" y="4551"/>
                  </a:lnTo>
                  <a:lnTo>
                    <a:pt x="3226" y="4570"/>
                  </a:lnTo>
                  <a:lnTo>
                    <a:pt x="3325" y="4570"/>
                  </a:lnTo>
                  <a:lnTo>
                    <a:pt x="3483" y="4491"/>
                  </a:lnTo>
                  <a:lnTo>
                    <a:pt x="3641" y="4372"/>
                  </a:lnTo>
                  <a:lnTo>
                    <a:pt x="3799" y="4214"/>
                  </a:lnTo>
                  <a:lnTo>
                    <a:pt x="3938" y="4056"/>
                  </a:lnTo>
                  <a:lnTo>
                    <a:pt x="4057" y="3858"/>
                  </a:lnTo>
                  <a:lnTo>
                    <a:pt x="4175" y="3660"/>
                  </a:lnTo>
                  <a:lnTo>
                    <a:pt x="4274" y="3462"/>
                  </a:lnTo>
                  <a:lnTo>
                    <a:pt x="4334" y="3265"/>
                  </a:lnTo>
                  <a:lnTo>
                    <a:pt x="4373" y="3067"/>
                  </a:lnTo>
                  <a:lnTo>
                    <a:pt x="4393" y="2889"/>
                  </a:lnTo>
                  <a:lnTo>
                    <a:pt x="4373" y="2730"/>
                  </a:lnTo>
                  <a:lnTo>
                    <a:pt x="4353" y="2651"/>
                  </a:lnTo>
                  <a:lnTo>
                    <a:pt x="4314" y="2592"/>
                  </a:lnTo>
                  <a:lnTo>
                    <a:pt x="4274" y="2533"/>
                  </a:lnTo>
                  <a:lnTo>
                    <a:pt x="4215" y="2493"/>
                  </a:lnTo>
                  <a:lnTo>
                    <a:pt x="4156" y="2453"/>
                  </a:lnTo>
                  <a:lnTo>
                    <a:pt x="4076" y="2414"/>
                  </a:lnTo>
                  <a:lnTo>
                    <a:pt x="3977" y="2394"/>
                  </a:lnTo>
                  <a:lnTo>
                    <a:pt x="3879" y="2394"/>
                  </a:lnTo>
                  <a:lnTo>
                    <a:pt x="3760" y="2414"/>
                  </a:lnTo>
                  <a:lnTo>
                    <a:pt x="3641" y="2434"/>
                  </a:lnTo>
                  <a:lnTo>
                    <a:pt x="3424" y="2493"/>
                  </a:lnTo>
                  <a:lnTo>
                    <a:pt x="3166" y="2572"/>
                  </a:lnTo>
                  <a:lnTo>
                    <a:pt x="2909" y="2691"/>
                  </a:lnTo>
                  <a:lnTo>
                    <a:pt x="2632" y="2849"/>
                  </a:lnTo>
                  <a:lnTo>
                    <a:pt x="2355" y="3007"/>
                  </a:lnTo>
                  <a:lnTo>
                    <a:pt x="2058" y="3185"/>
                  </a:lnTo>
                  <a:lnTo>
                    <a:pt x="1781" y="3383"/>
                  </a:lnTo>
                  <a:lnTo>
                    <a:pt x="1485" y="3601"/>
                  </a:lnTo>
                  <a:lnTo>
                    <a:pt x="1228" y="3838"/>
                  </a:lnTo>
                  <a:lnTo>
                    <a:pt x="970" y="4076"/>
                  </a:lnTo>
                  <a:lnTo>
                    <a:pt x="733" y="4313"/>
                  </a:lnTo>
                  <a:lnTo>
                    <a:pt x="515" y="4551"/>
                  </a:lnTo>
                  <a:lnTo>
                    <a:pt x="337" y="4808"/>
                  </a:lnTo>
                  <a:lnTo>
                    <a:pt x="199" y="5045"/>
                  </a:lnTo>
                  <a:lnTo>
                    <a:pt x="80" y="5302"/>
                  </a:lnTo>
                  <a:lnTo>
                    <a:pt x="21" y="5540"/>
                  </a:lnTo>
                  <a:lnTo>
                    <a:pt x="1" y="5678"/>
                  </a:lnTo>
                  <a:lnTo>
                    <a:pt x="21" y="5817"/>
                  </a:lnTo>
                  <a:lnTo>
                    <a:pt x="41" y="5955"/>
                  </a:lnTo>
                  <a:lnTo>
                    <a:pt x="80" y="6054"/>
                  </a:lnTo>
                  <a:lnTo>
                    <a:pt x="159" y="6153"/>
                  </a:lnTo>
                  <a:lnTo>
                    <a:pt x="238" y="6232"/>
                  </a:lnTo>
                  <a:lnTo>
                    <a:pt x="317" y="6291"/>
                  </a:lnTo>
                  <a:lnTo>
                    <a:pt x="436" y="6351"/>
                  </a:lnTo>
                  <a:lnTo>
                    <a:pt x="555" y="6390"/>
                  </a:lnTo>
                  <a:lnTo>
                    <a:pt x="693" y="6410"/>
                  </a:lnTo>
                  <a:lnTo>
                    <a:pt x="990" y="6450"/>
                  </a:lnTo>
                  <a:lnTo>
                    <a:pt x="1307" y="6450"/>
                  </a:lnTo>
                  <a:lnTo>
                    <a:pt x="1663" y="6410"/>
                  </a:lnTo>
                  <a:lnTo>
                    <a:pt x="2019" y="6351"/>
                  </a:lnTo>
                  <a:lnTo>
                    <a:pt x="2375" y="6291"/>
                  </a:lnTo>
                  <a:lnTo>
                    <a:pt x="3067" y="6113"/>
                  </a:lnTo>
                  <a:lnTo>
                    <a:pt x="3641" y="5935"/>
                  </a:lnTo>
                  <a:lnTo>
                    <a:pt x="4037" y="5797"/>
                  </a:lnTo>
                  <a:lnTo>
                    <a:pt x="4571" y="5599"/>
                  </a:lnTo>
                  <a:lnTo>
                    <a:pt x="5125" y="5362"/>
                  </a:lnTo>
                  <a:lnTo>
                    <a:pt x="5639" y="5104"/>
                  </a:lnTo>
                  <a:lnTo>
                    <a:pt x="6173" y="4827"/>
                  </a:lnTo>
                  <a:lnTo>
                    <a:pt x="6668" y="4511"/>
                  </a:lnTo>
                  <a:lnTo>
                    <a:pt x="7163" y="4175"/>
                  </a:lnTo>
                  <a:lnTo>
                    <a:pt x="7637" y="3838"/>
                  </a:lnTo>
                  <a:lnTo>
                    <a:pt x="8112" y="3462"/>
                  </a:lnTo>
                  <a:lnTo>
                    <a:pt x="8567" y="3087"/>
                  </a:lnTo>
                  <a:lnTo>
                    <a:pt x="9003" y="2691"/>
                  </a:lnTo>
                  <a:lnTo>
                    <a:pt x="9438" y="2275"/>
                  </a:lnTo>
                  <a:lnTo>
                    <a:pt x="9873" y="1860"/>
                  </a:lnTo>
                  <a:lnTo>
                    <a:pt x="10684" y="1009"/>
                  </a:lnTo>
                  <a:lnTo>
                    <a:pt x="11456" y="139"/>
                  </a:lnTo>
                  <a:lnTo>
                    <a:pt x="11495" y="79"/>
                  </a:lnTo>
                  <a:lnTo>
                    <a:pt x="11495" y="60"/>
                  </a:lnTo>
                  <a:lnTo>
                    <a:pt x="11456" y="20"/>
                  </a:lnTo>
                  <a:lnTo>
                    <a:pt x="11416" y="0"/>
                  </a:lnTo>
                  <a:close/>
                </a:path>
              </a:pathLst>
            </a:custGeom>
            <a:solidFill>
              <a:srgbClr val="A75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61"/>
            <p:cNvSpPr/>
            <p:nvPr/>
          </p:nvSpPr>
          <p:spPr>
            <a:xfrm>
              <a:off x="3471925" y="1469150"/>
              <a:ext cx="354150" cy="182050"/>
            </a:xfrm>
            <a:custGeom>
              <a:avLst/>
              <a:gdLst/>
              <a:ahLst/>
              <a:cxnLst/>
              <a:rect l="l" t="t" r="r" b="b"/>
              <a:pathLst>
                <a:path w="14166" h="7282" extrusionOk="0">
                  <a:moveTo>
                    <a:pt x="14166" y="1"/>
                  </a:moveTo>
                  <a:lnTo>
                    <a:pt x="14027" y="258"/>
                  </a:lnTo>
                  <a:lnTo>
                    <a:pt x="13652" y="931"/>
                  </a:lnTo>
                  <a:lnTo>
                    <a:pt x="13098" y="1900"/>
                  </a:lnTo>
                  <a:lnTo>
                    <a:pt x="12742" y="2454"/>
                  </a:lnTo>
                  <a:lnTo>
                    <a:pt x="12385" y="3008"/>
                  </a:lnTo>
                  <a:lnTo>
                    <a:pt x="11990" y="3582"/>
                  </a:lnTo>
                  <a:lnTo>
                    <a:pt x="11574" y="4136"/>
                  </a:lnTo>
                  <a:lnTo>
                    <a:pt x="11139" y="4630"/>
                  </a:lnTo>
                  <a:lnTo>
                    <a:pt x="10921" y="4868"/>
                  </a:lnTo>
                  <a:lnTo>
                    <a:pt x="10704" y="5085"/>
                  </a:lnTo>
                  <a:lnTo>
                    <a:pt x="10486" y="5303"/>
                  </a:lnTo>
                  <a:lnTo>
                    <a:pt x="10269" y="5481"/>
                  </a:lnTo>
                  <a:lnTo>
                    <a:pt x="10051" y="5639"/>
                  </a:lnTo>
                  <a:lnTo>
                    <a:pt x="9833" y="5778"/>
                  </a:lnTo>
                  <a:lnTo>
                    <a:pt x="9616" y="5896"/>
                  </a:lnTo>
                  <a:lnTo>
                    <a:pt x="9398" y="5976"/>
                  </a:lnTo>
                  <a:lnTo>
                    <a:pt x="9180" y="6015"/>
                  </a:lnTo>
                  <a:lnTo>
                    <a:pt x="8983" y="6035"/>
                  </a:lnTo>
                  <a:lnTo>
                    <a:pt x="8785" y="6015"/>
                  </a:lnTo>
                  <a:lnTo>
                    <a:pt x="8627" y="5976"/>
                  </a:lnTo>
                  <a:lnTo>
                    <a:pt x="8488" y="5896"/>
                  </a:lnTo>
                  <a:lnTo>
                    <a:pt x="8389" y="5798"/>
                  </a:lnTo>
                  <a:lnTo>
                    <a:pt x="8290" y="5659"/>
                  </a:lnTo>
                  <a:lnTo>
                    <a:pt x="8231" y="5501"/>
                  </a:lnTo>
                  <a:lnTo>
                    <a:pt x="8172" y="5343"/>
                  </a:lnTo>
                  <a:lnTo>
                    <a:pt x="8152" y="5145"/>
                  </a:lnTo>
                  <a:lnTo>
                    <a:pt x="8132" y="4927"/>
                  </a:lnTo>
                  <a:lnTo>
                    <a:pt x="8152" y="4709"/>
                  </a:lnTo>
                  <a:lnTo>
                    <a:pt x="8152" y="4472"/>
                  </a:lnTo>
                  <a:lnTo>
                    <a:pt x="8191" y="4215"/>
                  </a:lnTo>
                  <a:lnTo>
                    <a:pt x="8290" y="3700"/>
                  </a:lnTo>
                  <a:lnTo>
                    <a:pt x="8429" y="3166"/>
                  </a:lnTo>
                  <a:lnTo>
                    <a:pt x="8587" y="2632"/>
                  </a:lnTo>
                  <a:lnTo>
                    <a:pt x="8765" y="2118"/>
                  </a:lnTo>
                  <a:lnTo>
                    <a:pt x="8943" y="1623"/>
                  </a:lnTo>
                  <a:lnTo>
                    <a:pt x="9121" y="1188"/>
                  </a:lnTo>
                  <a:lnTo>
                    <a:pt x="9378" y="555"/>
                  </a:lnTo>
                  <a:lnTo>
                    <a:pt x="9497" y="298"/>
                  </a:lnTo>
                  <a:lnTo>
                    <a:pt x="9082" y="298"/>
                  </a:lnTo>
                  <a:lnTo>
                    <a:pt x="7993" y="337"/>
                  </a:lnTo>
                  <a:lnTo>
                    <a:pt x="6470" y="397"/>
                  </a:lnTo>
                  <a:lnTo>
                    <a:pt x="5600" y="436"/>
                  </a:lnTo>
                  <a:lnTo>
                    <a:pt x="4709" y="515"/>
                  </a:lnTo>
                  <a:lnTo>
                    <a:pt x="3819" y="594"/>
                  </a:lnTo>
                  <a:lnTo>
                    <a:pt x="2968" y="693"/>
                  </a:lnTo>
                  <a:lnTo>
                    <a:pt x="2157" y="832"/>
                  </a:lnTo>
                  <a:lnTo>
                    <a:pt x="1445" y="970"/>
                  </a:lnTo>
                  <a:lnTo>
                    <a:pt x="1128" y="1049"/>
                  </a:lnTo>
                  <a:lnTo>
                    <a:pt x="832" y="1148"/>
                  </a:lnTo>
                  <a:lnTo>
                    <a:pt x="594" y="1247"/>
                  </a:lnTo>
                  <a:lnTo>
                    <a:pt x="377" y="1346"/>
                  </a:lnTo>
                  <a:lnTo>
                    <a:pt x="199" y="1465"/>
                  </a:lnTo>
                  <a:lnTo>
                    <a:pt x="80" y="1584"/>
                  </a:lnTo>
                  <a:lnTo>
                    <a:pt x="40" y="1643"/>
                  </a:lnTo>
                  <a:lnTo>
                    <a:pt x="21" y="1722"/>
                  </a:lnTo>
                  <a:lnTo>
                    <a:pt x="1" y="1781"/>
                  </a:lnTo>
                  <a:lnTo>
                    <a:pt x="1" y="1861"/>
                  </a:lnTo>
                  <a:lnTo>
                    <a:pt x="1" y="1920"/>
                  </a:lnTo>
                  <a:lnTo>
                    <a:pt x="21" y="1979"/>
                  </a:lnTo>
                  <a:lnTo>
                    <a:pt x="60" y="2039"/>
                  </a:lnTo>
                  <a:lnTo>
                    <a:pt x="100" y="2098"/>
                  </a:lnTo>
                  <a:lnTo>
                    <a:pt x="218" y="2177"/>
                  </a:lnTo>
                  <a:lnTo>
                    <a:pt x="377" y="2256"/>
                  </a:lnTo>
                  <a:lnTo>
                    <a:pt x="575" y="2296"/>
                  </a:lnTo>
                  <a:lnTo>
                    <a:pt x="792" y="2335"/>
                  </a:lnTo>
                  <a:lnTo>
                    <a:pt x="1049" y="2355"/>
                  </a:lnTo>
                  <a:lnTo>
                    <a:pt x="1326" y="2355"/>
                  </a:lnTo>
                  <a:lnTo>
                    <a:pt x="1959" y="2335"/>
                  </a:lnTo>
                  <a:lnTo>
                    <a:pt x="2672" y="2256"/>
                  </a:lnTo>
                  <a:lnTo>
                    <a:pt x="3423" y="2157"/>
                  </a:lnTo>
                  <a:lnTo>
                    <a:pt x="4195" y="2019"/>
                  </a:lnTo>
                  <a:lnTo>
                    <a:pt x="4967" y="1861"/>
                  </a:lnTo>
                  <a:lnTo>
                    <a:pt x="5718" y="1702"/>
                  </a:lnTo>
                  <a:lnTo>
                    <a:pt x="7024" y="1386"/>
                  </a:lnTo>
                  <a:lnTo>
                    <a:pt x="7974" y="1148"/>
                  </a:lnTo>
                  <a:lnTo>
                    <a:pt x="8330" y="1049"/>
                  </a:lnTo>
                  <a:lnTo>
                    <a:pt x="8211" y="1307"/>
                  </a:lnTo>
                  <a:lnTo>
                    <a:pt x="7954" y="1959"/>
                  </a:lnTo>
                  <a:lnTo>
                    <a:pt x="7796" y="2415"/>
                  </a:lnTo>
                  <a:lnTo>
                    <a:pt x="7637" y="2909"/>
                  </a:lnTo>
                  <a:lnTo>
                    <a:pt x="7499" y="3443"/>
                  </a:lnTo>
                  <a:lnTo>
                    <a:pt x="7380" y="3997"/>
                  </a:lnTo>
                  <a:lnTo>
                    <a:pt x="7281" y="4551"/>
                  </a:lnTo>
                  <a:lnTo>
                    <a:pt x="7261" y="4848"/>
                  </a:lnTo>
                  <a:lnTo>
                    <a:pt x="7242" y="5105"/>
                  </a:lnTo>
                  <a:lnTo>
                    <a:pt x="7242" y="5382"/>
                  </a:lnTo>
                  <a:lnTo>
                    <a:pt x="7261" y="5639"/>
                  </a:lnTo>
                  <a:lnTo>
                    <a:pt x="7301" y="5877"/>
                  </a:lnTo>
                  <a:lnTo>
                    <a:pt x="7341" y="6114"/>
                  </a:lnTo>
                  <a:lnTo>
                    <a:pt x="7420" y="6332"/>
                  </a:lnTo>
                  <a:lnTo>
                    <a:pt x="7519" y="6530"/>
                  </a:lnTo>
                  <a:lnTo>
                    <a:pt x="7637" y="6708"/>
                  </a:lnTo>
                  <a:lnTo>
                    <a:pt x="7796" y="6866"/>
                  </a:lnTo>
                  <a:lnTo>
                    <a:pt x="7954" y="7004"/>
                  </a:lnTo>
                  <a:lnTo>
                    <a:pt x="8152" y="7123"/>
                  </a:lnTo>
                  <a:lnTo>
                    <a:pt x="8389" y="7202"/>
                  </a:lnTo>
                  <a:lnTo>
                    <a:pt x="8646" y="7262"/>
                  </a:lnTo>
                  <a:lnTo>
                    <a:pt x="8923" y="7281"/>
                  </a:lnTo>
                  <a:lnTo>
                    <a:pt x="9200" y="7242"/>
                  </a:lnTo>
                  <a:lnTo>
                    <a:pt x="9477" y="7182"/>
                  </a:lnTo>
                  <a:lnTo>
                    <a:pt x="9734" y="7064"/>
                  </a:lnTo>
                  <a:lnTo>
                    <a:pt x="10011" y="6925"/>
                  </a:lnTo>
                  <a:lnTo>
                    <a:pt x="10269" y="6747"/>
                  </a:lnTo>
                  <a:lnTo>
                    <a:pt x="10506" y="6549"/>
                  </a:lnTo>
                  <a:lnTo>
                    <a:pt x="10763" y="6312"/>
                  </a:lnTo>
                  <a:lnTo>
                    <a:pt x="11001" y="6055"/>
                  </a:lnTo>
                  <a:lnTo>
                    <a:pt x="11238" y="5758"/>
                  </a:lnTo>
                  <a:lnTo>
                    <a:pt x="11475" y="5461"/>
                  </a:lnTo>
                  <a:lnTo>
                    <a:pt x="11693" y="5145"/>
                  </a:lnTo>
                  <a:lnTo>
                    <a:pt x="11911" y="4828"/>
                  </a:lnTo>
                  <a:lnTo>
                    <a:pt x="12128" y="4492"/>
                  </a:lnTo>
                  <a:lnTo>
                    <a:pt x="12524" y="3780"/>
                  </a:lnTo>
                  <a:lnTo>
                    <a:pt x="12880" y="3087"/>
                  </a:lnTo>
                  <a:lnTo>
                    <a:pt x="13197" y="2415"/>
                  </a:lnTo>
                  <a:lnTo>
                    <a:pt x="13474" y="1762"/>
                  </a:lnTo>
                  <a:lnTo>
                    <a:pt x="13711" y="1188"/>
                  </a:lnTo>
                  <a:lnTo>
                    <a:pt x="14047" y="317"/>
                  </a:lnTo>
                  <a:lnTo>
                    <a:pt x="14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61"/>
            <p:cNvSpPr/>
            <p:nvPr/>
          </p:nvSpPr>
          <p:spPr>
            <a:xfrm>
              <a:off x="4171775" y="1335625"/>
              <a:ext cx="355150" cy="275025"/>
            </a:xfrm>
            <a:custGeom>
              <a:avLst/>
              <a:gdLst/>
              <a:ahLst/>
              <a:cxnLst/>
              <a:rect l="l" t="t" r="r" b="b"/>
              <a:pathLst>
                <a:path w="14206" h="11001" extrusionOk="0">
                  <a:moveTo>
                    <a:pt x="1" y="0"/>
                  </a:moveTo>
                  <a:lnTo>
                    <a:pt x="10823" y="11000"/>
                  </a:lnTo>
                  <a:lnTo>
                    <a:pt x="11020" y="10703"/>
                  </a:lnTo>
                  <a:lnTo>
                    <a:pt x="11495" y="9872"/>
                  </a:lnTo>
                  <a:lnTo>
                    <a:pt x="12148" y="8685"/>
                  </a:lnTo>
                  <a:lnTo>
                    <a:pt x="12524" y="8013"/>
                  </a:lnTo>
                  <a:lnTo>
                    <a:pt x="12880" y="7300"/>
                  </a:lnTo>
                  <a:lnTo>
                    <a:pt x="13216" y="6588"/>
                  </a:lnTo>
                  <a:lnTo>
                    <a:pt x="13533" y="5876"/>
                  </a:lnTo>
                  <a:lnTo>
                    <a:pt x="13810" y="5184"/>
                  </a:lnTo>
                  <a:lnTo>
                    <a:pt x="14028" y="4551"/>
                  </a:lnTo>
                  <a:lnTo>
                    <a:pt x="14107" y="4254"/>
                  </a:lnTo>
                  <a:lnTo>
                    <a:pt x="14166" y="3977"/>
                  </a:lnTo>
                  <a:lnTo>
                    <a:pt x="14186" y="3720"/>
                  </a:lnTo>
                  <a:lnTo>
                    <a:pt x="14206" y="3502"/>
                  </a:lnTo>
                  <a:lnTo>
                    <a:pt x="14186" y="3284"/>
                  </a:lnTo>
                  <a:lnTo>
                    <a:pt x="14146" y="3126"/>
                  </a:lnTo>
                  <a:lnTo>
                    <a:pt x="14087" y="2968"/>
                  </a:lnTo>
                  <a:lnTo>
                    <a:pt x="14028" y="2908"/>
                  </a:lnTo>
                  <a:lnTo>
                    <a:pt x="13968" y="2869"/>
                  </a:lnTo>
                  <a:lnTo>
                    <a:pt x="13849" y="2790"/>
                  </a:lnTo>
                  <a:lnTo>
                    <a:pt x="13731" y="2770"/>
                  </a:lnTo>
                  <a:lnTo>
                    <a:pt x="13592" y="2810"/>
                  </a:lnTo>
                  <a:lnTo>
                    <a:pt x="13474" y="2869"/>
                  </a:lnTo>
                  <a:lnTo>
                    <a:pt x="13335" y="2968"/>
                  </a:lnTo>
                  <a:lnTo>
                    <a:pt x="13197" y="3126"/>
                  </a:lnTo>
                  <a:lnTo>
                    <a:pt x="13058" y="3284"/>
                  </a:lnTo>
                  <a:lnTo>
                    <a:pt x="12920" y="3502"/>
                  </a:lnTo>
                  <a:lnTo>
                    <a:pt x="12761" y="3720"/>
                  </a:lnTo>
                  <a:lnTo>
                    <a:pt x="12623" y="3977"/>
                  </a:lnTo>
                  <a:lnTo>
                    <a:pt x="12346" y="4551"/>
                  </a:lnTo>
                  <a:lnTo>
                    <a:pt x="12069" y="5184"/>
                  </a:lnTo>
                  <a:lnTo>
                    <a:pt x="11812" y="5856"/>
                  </a:lnTo>
                  <a:lnTo>
                    <a:pt x="11555" y="6529"/>
                  </a:lnTo>
                  <a:lnTo>
                    <a:pt x="11317" y="7202"/>
                  </a:lnTo>
                  <a:lnTo>
                    <a:pt x="10941" y="8408"/>
                  </a:lnTo>
                  <a:lnTo>
                    <a:pt x="10684" y="9259"/>
                  </a:lnTo>
                  <a:lnTo>
                    <a:pt x="10585" y="959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61"/>
            <p:cNvSpPr/>
            <p:nvPr/>
          </p:nvSpPr>
          <p:spPr>
            <a:xfrm>
              <a:off x="4065950" y="692150"/>
              <a:ext cx="660300" cy="839850"/>
            </a:xfrm>
            <a:custGeom>
              <a:avLst/>
              <a:gdLst/>
              <a:ahLst/>
              <a:cxnLst/>
              <a:rect l="l" t="t" r="r" b="b"/>
              <a:pathLst>
                <a:path w="26412" h="33594" extrusionOk="0">
                  <a:moveTo>
                    <a:pt x="22652" y="1"/>
                  </a:moveTo>
                  <a:lnTo>
                    <a:pt x="22356" y="20"/>
                  </a:lnTo>
                  <a:lnTo>
                    <a:pt x="22039" y="40"/>
                  </a:lnTo>
                  <a:lnTo>
                    <a:pt x="21723" y="80"/>
                  </a:lnTo>
                  <a:lnTo>
                    <a:pt x="21406" y="119"/>
                  </a:lnTo>
                  <a:lnTo>
                    <a:pt x="21070" y="198"/>
                  </a:lnTo>
                  <a:lnTo>
                    <a:pt x="20733" y="278"/>
                  </a:lnTo>
                  <a:lnTo>
                    <a:pt x="20397" y="376"/>
                  </a:lnTo>
                  <a:lnTo>
                    <a:pt x="20061" y="475"/>
                  </a:lnTo>
                  <a:lnTo>
                    <a:pt x="19724" y="594"/>
                  </a:lnTo>
                  <a:lnTo>
                    <a:pt x="19388" y="733"/>
                  </a:lnTo>
                  <a:lnTo>
                    <a:pt x="19032" y="891"/>
                  </a:lnTo>
                  <a:lnTo>
                    <a:pt x="18696" y="1049"/>
                  </a:lnTo>
                  <a:lnTo>
                    <a:pt x="18340" y="1227"/>
                  </a:lnTo>
                  <a:lnTo>
                    <a:pt x="18003" y="1425"/>
                  </a:lnTo>
                  <a:lnTo>
                    <a:pt x="17667" y="1623"/>
                  </a:lnTo>
                  <a:lnTo>
                    <a:pt x="17311" y="1840"/>
                  </a:lnTo>
                  <a:lnTo>
                    <a:pt x="16975" y="2078"/>
                  </a:lnTo>
                  <a:lnTo>
                    <a:pt x="16638" y="2315"/>
                  </a:lnTo>
                  <a:lnTo>
                    <a:pt x="16302" y="2572"/>
                  </a:lnTo>
                  <a:lnTo>
                    <a:pt x="15985" y="2849"/>
                  </a:lnTo>
                  <a:lnTo>
                    <a:pt x="15669" y="3126"/>
                  </a:lnTo>
                  <a:lnTo>
                    <a:pt x="15372" y="3403"/>
                  </a:lnTo>
                  <a:lnTo>
                    <a:pt x="15075" y="3680"/>
                  </a:lnTo>
                  <a:lnTo>
                    <a:pt x="14798" y="3977"/>
                  </a:lnTo>
                  <a:lnTo>
                    <a:pt x="14541" y="4274"/>
                  </a:lnTo>
                  <a:lnTo>
                    <a:pt x="14284" y="4571"/>
                  </a:lnTo>
                  <a:lnTo>
                    <a:pt x="14047" y="4867"/>
                  </a:lnTo>
                  <a:lnTo>
                    <a:pt x="13829" y="5164"/>
                  </a:lnTo>
                  <a:lnTo>
                    <a:pt x="13631" y="5461"/>
                  </a:lnTo>
                  <a:lnTo>
                    <a:pt x="13433" y="5777"/>
                  </a:lnTo>
                  <a:lnTo>
                    <a:pt x="13255" y="6074"/>
                  </a:lnTo>
                  <a:lnTo>
                    <a:pt x="13077" y="6391"/>
                  </a:lnTo>
                  <a:lnTo>
                    <a:pt x="12939" y="6687"/>
                  </a:lnTo>
                  <a:lnTo>
                    <a:pt x="12800" y="7004"/>
                  </a:lnTo>
                  <a:lnTo>
                    <a:pt x="12662" y="7301"/>
                  </a:lnTo>
                  <a:lnTo>
                    <a:pt x="12563" y="7598"/>
                  </a:lnTo>
                  <a:lnTo>
                    <a:pt x="12464" y="7894"/>
                  </a:lnTo>
                  <a:lnTo>
                    <a:pt x="12405" y="8191"/>
                  </a:lnTo>
                  <a:lnTo>
                    <a:pt x="12345" y="8488"/>
                  </a:lnTo>
                  <a:lnTo>
                    <a:pt x="12286" y="8765"/>
                  </a:lnTo>
                  <a:lnTo>
                    <a:pt x="12266" y="9062"/>
                  </a:lnTo>
                  <a:lnTo>
                    <a:pt x="12246" y="9338"/>
                  </a:lnTo>
                  <a:lnTo>
                    <a:pt x="12266" y="9596"/>
                  </a:lnTo>
                  <a:lnTo>
                    <a:pt x="12286" y="9853"/>
                  </a:lnTo>
                  <a:lnTo>
                    <a:pt x="12325" y="10110"/>
                  </a:lnTo>
                  <a:lnTo>
                    <a:pt x="12385" y="10367"/>
                  </a:lnTo>
                  <a:lnTo>
                    <a:pt x="12464" y="10605"/>
                  </a:lnTo>
                  <a:lnTo>
                    <a:pt x="12543" y="10842"/>
                  </a:lnTo>
                  <a:lnTo>
                    <a:pt x="12662" y="11060"/>
                  </a:lnTo>
                  <a:lnTo>
                    <a:pt x="12780" y="11277"/>
                  </a:lnTo>
                  <a:lnTo>
                    <a:pt x="12939" y="11475"/>
                  </a:lnTo>
                  <a:lnTo>
                    <a:pt x="13097" y="11653"/>
                  </a:lnTo>
                  <a:lnTo>
                    <a:pt x="12464" y="12128"/>
                  </a:lnTo>
                  <a:lnTo>
                    <a:pt x="11851" y="12603"/>
                  </a:lnTo>
                  <a:lnTo>
                    <a:pt x="11237" y="13058"/>
                  </a:lnTo>
                  <a:lnTo>
                    <a:pt x="10664" y="13533"/>
                  </a:lnTo>
                  <a:lnTo>
                    <a:pt x="10110" y="14007"/>
                  </a:lnTo>
                  <a:lnTo>
                    <a:pt x="9575" y="14482"/>
                  </a:lnTo>
                  <a:lnTo>
                    <a:pt x="9061" y="14957"/>
                  </a:lnTo>
                  <a:lnTo>
                    <a:pt x="8547" y="15432"/>
                  </a:lnTo>
                  <a:lnTo>
                    <a:pt x="8072" y="15907"/>
                  </a:lnTo>
                  <a:lnTo>
                    <a:pt x="7617" y="16382"/>
                  </a:lnTo>
                  <a:lnTo>
                    <a:pt x="7162" y="16856"/>
                  </a:lnTo>
                  <a:lnTo>
                    <a:pt x="6746" y="17311"/>
                  </a:lnTo>
                  <a:lnTo>
                    <a:pt x="5935" y="18241"/>
                  </a:lnTo>
                  <a:lnTo>
                    <a:pt x="5203" y="19171"/>
                  </a:lnTo>
                  <a:lnTo>
                    <a:pt x="4531" y="20081"/>
                  </a:lnTo>
                  <a:lnTo>
                    <a:pt x="3917" y="20991"/>
                  </a:lnTo>
                  <a:lnTo>
                    <a:pt x="3363" y="21862"/>
                  </a:lnTo>
                  <a:lnTo>
                    <a:pt x="2869" y="22732"/>
                  </a:lnTo>
                  <a:lnTo>
                    <a:pt x="2414" y="23583"/>
                  </a:lnTo>
                  <a:lnTo>
                    <a:pt x="2018" y="24394"/>
                  </a:lnTo>
                  <a:lnTo>
                    <a:pt x="1662" y="25205"/>
                  </a:lnTo>
                  <a:lnTo>
                    <a:pt x="1345" y="25977"/>
                  </a:lnTo>
                  <a:lnTo>
                    <a:pt x="1088" y="26709"/>
                  </a:lnTo>
                  <a:lnTo>
                    <a:pt x="851" y="27421"/>
                  </a:lnTo>
                  <a:lnTo>
                    <a:pt x="653" y="28094"/>
                  </a:lnTo>
                  <a:lnTo>
                    <a:pt x="495" y="28727"/>
                  </a:lnTo>
                  <a:lnTo>
                    <a:pt x="356" y="29340"/>
                  </a:lnTo>
                  <a:lnTo>
                    <a:pt x="238" y="29894"/>
                  </a:lnTo>
                  <a:lnTo>
                    <a:pt x="158" y="30408"/>
                  </a:lnTo>
                  <a:lnTo>
                    <a:pt x="99" y="30883"/>
                  </a:lnTo>
                  <a:lnTo>
                    <a:pt x="20" y="31694"/>
                  </a:lnTo>
                  <a:lnTo>
                    <a:pt x="0" y="32288"/>
                  </a:lnTo>
                  <a:lnTo>
                    <a:pt x="0" y="32664"/>
                  </a:lnTo>
                  <a:lnTo>
                    <a:pt x="0" y="32782"/>
                  </a:lnTo>
                  <a:lnTo>
                    <a:pt x="1266" y="33593"/>
                  </a:lnTo>
                  <a:lnTo>
                    <a:pt x="1345" y="33138"/>
                  </a:lnTo>
                  <a:lnTo>
                    <a:pt x="1464" y="32604"/>
                  </a:lnTo>
                  <a:lnTo>
                    <a:pt x="1642" y="31892"/>
                  </a:lnTo>
                  <a:lnTo>
                    <a:pt x="1880" y="31022"/>
                  </a:lnTo>
                  <a:lnTo>
                    <a:pt x="2196" y="29973"/>
                  </a:lnTo>
                  <a:lnTo>
                    <a:pt x="2592" y="28806"/>
                  </a:lnTo>
                  <a:lnTo>
                    <a:pt x="2829" y="28192"/>
                  </a:lnTo>
                  <a:lnTo>
                    <a:pt x="3086" y="27520"/>
                  </a:lnTo>
                  <a:lnTo>
                    <a:pt x="3383" y="26847"/>
                  </a:lnTo>
                  <a:lnTo>
                    <a:pt x="3680" y="26135"/>
                  </a:lnTo>
                  <a:lnTo>
                    <a:pt x="4016" y="25403"/>
                  </a:lnTo>
                  <a:lnTo>
                    <a:pt x="4392" y="24651"/>
                  </a:lnTo>
                  <a:lnTo>
                    <a:pt x="4768" y="23899"/>
                  </a:lnTo>
                  <a:lnTo>
                    <a:pt x="5203" y="23108"/>
                  </a:lnTo>
                  <a:lnTo>
                    <a:pt x="5658" y="22317"/>
                  </a:lnTo>
                  <a:lnTo>
                    <a:pt x="6133" y="21506"/>
                  </a:lnTo>
                  <a:lnTo>
                    <a:pt x="6647" y="20694"/>
                  </a:lnTo>
                  <a:lnTo>
                    <a:pt x="7201" y="19883"/>
                  </a:lnTo>
                  <a:lnTo>
                    <a:pt x="7795" y="19052"/>
                  </a:lnTo>
                  <a:lnTo>
                    <a:pt x="8428" y="18221"/>
                  </a:lnTo>
                  <a:lnTo>
                    <a:pt x="9081" y="17390"/>
                  </a:lnTo>
                  <a:lnTo>
                    <a:pt x="9773" y="16560"/>
                  </a:lnTo>
                  <a:lnTo>
                    <a:pt x="10525" y="15729"/>
                  </a:lnTo>
                  <a:lnTo>
                    <a:pt x="11297" y="14918"/>
                  </a:lnTo>
                  <a:lnTo>
                    <a:pt x="12543" y="14858"/>
                  </a:lnTo>
                  <a:lnTo>
                    <a:pt x="15056" y="12642"/>
                  </a:lnTo>
                  <a:lnTo>
                    <a:pt x="15451" y="12702"/>
                  </a:lnTo>
                  <a:lnTo>
                    <a:pt x="15847" y="12722"/>
                  </a:lnTo>
                  <a:lnTo>
                    <a:pt x="16282" y="12722"/>
                  </a:lnTo>
                  <a:lnTo>
                    <a:pt x="16698" y="12682"/>
                  </a:lnTo>
                  <a:lnTo>
                    <a:pt x="17153" y="12623"/>
                  </a:lnTo>
                  <a:lnTo>
                    <a:pt x="17608" y="12524"/>
                  </a:lnTo>
                  <a:lnTo>
                    <a:pt x="18082" y="12425"/>
                  </a:lnTo>
                  <a:lnTo>
                    <a:pt x="18537" y="12266"/>
                  </a:lnTo>
                  <a:lnTo>
                    <a:pt x="19012" y="12108"/>
                  </a:lnTo>
                  <a:lnTo>
                    <a:pt x="19507" y="11910"/>
                  </a:lnTo>
                  <a:lnTo>
                    <a:pt x="19982" y="11673"/>
                  </a:lnTo>
                  <a:lnTo>
                    <a:pt x="20456" y="11416"/>
                  </a:lnTo>
                  <a:lnTo>
                    <a:pt x="20951" y="11139"/>
                  </a:lnTo>
                  <a:lnTo>
                    <a:pt x="21426" y="10842"/>
                  </a:lnTo>
                  <a:lnTo>
                    <a:pt x="21901" y="10506"/>
                  </a:lnTo>
                  <a:lnTo>
                    <a:pt x="22356" y="10150"/>
                  </a:lnTo>
                  <a:lnTo>
                    <a:pt x="22692" y="9892"/>
                  </a:lnTo>
                  <a:lnTo>
                    <a:pt x="22989" y="9615"/>
                  </a:lnTo>
                  <a:lnTo>
                    <a:pt x="23305" y="9338"/>
                  </a:lnTo>
                  <a:lnTo>
                    <a:pt x="23582" y="9042"/>
                  </a:lnTo>
                  <a:lnTo>
                    <a:pt x="23859" y="8765"/>
                  </a:lnTo>
                  <a:lnTo>
                    <a:pt x="24116" y="8468"/>
                  </a:lnTo>
                  <a:lnTo>
                    <a:pt x="24374" y="8171"/>
                  </a:lnTo>
                  <a:lnTo>
                    <a:pt x="24611" y="7874"/>
                  </a:lnTo>
                  <a:lnTo>
                    <a:pt x="24829" y="7558"/>
                  </a:lnTo>
                  <a:lnTo>
                    <a:pt x="25046" y="7261"/>
                  </a:lnTo>
                  <a:lnTo>
                    <a:pt x="25244" y="6945"/>
                  </a:lnTo>
                  <a:lnTo>
                    <a:pt x="25422" y="6648"/>
                  </a:lnTo>
                  <a:lnTo>
                    <a:pt x="25580" y="6351"/>
                  </a:lnTo>
                  <a:lnTo>
                    <a:pt x="25739" y="6035"/>
                  </a:lnTo>
                  <a:lnTo>
                    <a:pt x="25877" y="5738"/>
                  </a:lnTo>
                  <a:lnTo>
                    <a:pt x="25996" y="5421"/>
                  </a:lnTo>
                  <a:lnTo>
                    <a:pt x="26095" y="5125"/>
                  </a:lnTo>
                  <a:lnTo>
                    <a:pt x="26194" y="4828"/>
                  </a:lnTo>
                  <a:lnTo>
                    <a:pt x="26273" y="4531"/>
                  </a:lnTo>
                  <a:lnTo>
                    <a:pt x="26332" y="4254"/>
                  </a:lnTo>
                  <a:lnTo>
                    <a:pt x="26372" y="3957"/>
                  </a:lnTo>
                  <a:lnTo>
                    <a:pt x="26411" y="3680"/>
                  </a:lnTo>
                  <a:lnTo>
                    <a:pt x="26411" y="3403"/>
                  </a:lnTo>
                  <a:lnTo>
                    <a:pt x="26411" y="3126"/>
                  </a:lnTo>
                  <a:lnTo>
                    <a:pt x="26392" y="2869"/>
                  </a:lnTo>
                  <a:lnTo>
                    <a:pt x="26352" y="2612"/>
                  </a:lnTo>
                  <a:lnTo>
                    <a:pt x="26293" y="2355"/>
                  </a:lnTo>
                  <a:lnTo>
                    <a:pt x="26214" y="2117"/>
                  </a:lnTo>
                  <a:lnTo>
                    <a:pt x="26115" y="1880"/>
                  </a:lnTo>
                  <a:lnTo>
                    <a:pt x="26016" y="1662"/>
                  </a:lnTo>
                  <a:lnTo>
                    <a:pt x="25877" y="1465"/>
                  </a:lnTo>
                  <a:lnTo>
                    <a:pt x="25739" y="1247"/>
                  </a:lnTo>
                  <a:lnTo>
                    <a:pt x="25561" y="1069"/>
                  </a:lnTo>
                  <a:lnTo>
                    <a:pt x="25383" y="891"/>
                  </a:lnTo>
                  <a:lnTo>
                    <a:pt x="25205" y="733"/>
                  </a:lnTo>
                  <a:lnTo>
                    <a:pt x="24987" y="594"/>
                  </a:lnTo>
                  <a:lnTo>
                    <a:pt x="24769" y="475"/>
                  </a:lnTo>
                  <a:lnTo>
                    <a:pt x="24552" y="357"/>
                  </a:lnTo>
                  <a:lnTo>
                    <a:pt x="24295" y="258"/>
                  </a:lnTo>
                  <a:lnTo>
                    <a:pt x="24057" y="179"/>
                  </a:lnTo>
                  <a:lnTo>
                    <a:pt x="23780" y="119"/>
                  </a:lnTo>
                  <a:lnTo>
                    <a:pt x="23523" y="60"/>
                  </a:lnTo>
                  <a:lnTo>
                    <a:pt x="23246" y="20"/>
                  </a:lnTo>
                  <a:lnTo>
                    <a:pt x="229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61"/>
            <p:cNvSpPr/>
            <p:nvPr/>
          </p:nvSpPr>
          <p:spPr>
            <a:xfrm>
              <a:off x="4686150" y="740125"/>
              <a:ext cx="30700" cy="61850"/>
            </a:xfrm>
            <a:custGeom>
              <a:avLst/>
              <a:gdLst/>
              <a:ahLst/>
              <a:cxnLst/>
              <a:rect l="l" t="t" r="r" b="b"/>
              <a:pathLst>
                <a:path w="1228" h="2474" extrusionOk="0">
                  <a:moveTo>
                    <a:pt x="614" y="1"/>
                  </a:moveTo>
                  <a:lnTo>
                    <a:pt x="555" y="20"/>
                  </a:lnTo>
                  <a:lnTo>
                    <a:pt x="496" y="20"/>
                  </a:lnTo>
                  <a:lnTo>
                    <a:pt x="377" y="99"/>
                  </a:lnTo>
                  <a:lnTo>
                    <a:pt x="278" y="218"/>
                  </a:lnTo>
                  <a:lnTo>
                    <a:pt x="179" y="376"/>
                  </a:lnTo>
                  <a:lnTo>
                    <a:pt x="120" y="555"/>
                  </a:lnTo>
                  <a:lnTo>
                    <a:pt x="60" y="752"/>
                  </a:lnTo>
                  <a:lnTo>
                    <a:pt x="21" y="990"/>
                  </a:lnTo>
                  <a:lnTo>
                    <a:pt x="1" y="1247"/>
                  </a:lnTo>
                  <a:lnTo>
                    <a:pt x="21" y="1484"/>
                  </a:lnTo>
                  <a:lnTo>
                    <a:pt x="60" y="1722"/>
                  </a:lnTo>
                  <a:lnTo>
                    <a:pt x="120" y="1939"/>
                  </a:lnTo>
                  <a:lnTo>
                    <a:pt x="179" y="2117"/>
                  </a:lnTo>
                  <a:lnTo>
                    <a:pt x="278" y="2276"/>
                  </a:lnTo>
                  <a:lnTo>
                    <a:pt x="377" y="2375"/>
                  </a:lnTo>
                  <a:lnTo>
                    <a:pt x="496" y="2454"/>
                  </a:lnTo>
                  <a:lnTo>
                    <a:pt x="555" y="2474"/>
                  </a:lnTo>
                  <a:lnTo>
                    <a:pt x="693" y="2474"/>
                  </a:lnTo>
                  <a:lnTo>
                    <a:pt x="753" y="2454"/>
                  </a:lnTo>
                  <a:lnTo>
                    <a:pt x="852" y="2375"/>
                  </a:lnTo>
                  <a:lnTo>
                    <a:pt x="970" y="2276"/>
                  </a:lnTo>
                  <a:lnTo>
                    <a:pt x="1049" y="2117"/>
                  </a:lnTo>
                  <a:lnTo>
                    <a:pt x="1129" y="1939"/>
                  </a:lnTo>
                  <a:lnTo>
                    <a:pt x="1188" y="1722"/>
                  </a:lnTo>
                  <a:lnTo>
                    <a:pt x="1228" y="1484"/>
                  </a:lnTo>
                  <a:lnTo>
                    <a:pt x="1228" y="1247"/>
                  </a:lnTo>
                  <a:lnTo>
                    <a:pt x="1228" y="990"/>
                  </a:lnTo>
                  <a:lnTo>
                    <a:pt x="1188" y="752"/>
                  </a:lnTo>
                  <a:lnTo>
                    <a:pt x="1129" y="555"/>
                  </a:lnTo>
                  <a:lnTo>
                    <a:pt x="1049" y="376"/>
                  </a:lnTo>
                  <a:lnTo>
                    <a:pt x="970" y="218"/>
                  </a:lnTo>
                  <a:lnTo>
                    <a:pt x="852" y="99"/>
                  </a:lnTo>
                  <a:lnTo>
                    <a:pt x="753" y="20"/>
                  </a:lnTo>
                  <a:lnTo>
                    <a:pt x="693" y="20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61"/>
            <p:cNvSpPr/>
            <p:nvPr/>
          </p:nvSpPr>
          <p:spPr>
            <a:xfrm>
              <a:off x="4530850" y="814800"/>
              <a:ext cx="166225" cy="160775"/>
            </a:xfrm>
            <a:custGeom>
              <a:avLst/>
              <a:gdLst/>
              <a:ahLst/>
              <a:cxnLst/>
              <a:rect l="l" t="t" r="r" b="b"/>
              <a:pathLst>
                <a:path w="6649" h="6431" extrusionOk="0">
                  <a:moveTo>
                    <a:pt x="6648" y="1"/>
                  </a:moveTo>
                  <a:lnTo>
                    <a:pt x="6411" y="456"/>
                  </a:lnTo>
                  <a:lnTo>
                    <a:pt x="6173" y="891"/>
                  </a:lnTo>
                  <a:lnTo>
                    <a:pt x="5936" y="1307"/>
                  </a:lnTo>
                  <a:lnTo>
                    <a:pt x="5679" y="1702"/>
                  </a:lnTo>
                  <a:lnTo>
                    <a:pt x="5402" y="2078"/>
                  </a:lnTo>
                  <a:lnTo>
                    <a:pt x="5145" y="2454"/>
                  </a:lnTo>
                  <a:lnTo>
                    <a:pt x="4868" y="2790"/>
                  </a:lnTo>
                  <a:lnTo>
                    <a:pt x="4591" y="3107"/>
                  </a:lnTo>
                  <a:lnTo>
                    <a:pt x="4314" y="3404"/>
                  </a:lnTo>
                  <a:lnTo>
                    <a:pt x="4037" y="3700"/>
                  </a:lnTo>
                  <a:lnTo>
                    <a:pt x="3483" y="4235"/>
                  </a:lnTo>
                  <a:lnTo>
                    <a:pt x="2949" y="4690"/>
                  </a:lnTo>
                  <a:lnTo>
                    <a:pt x="2414" y="5085"/>
                  </a:lnTo>
                  <a:lnTo>
                    <a:pt x="1920" y="5422"/>
                  </a:lnTo>
                  <a:lnTo>
                    <a:pt x="1465" y="5718"/>
                  </a:lnTo>
                  <a:lnTo>
                    <a:pt x="1049" y="5936"/>
                  </a:lnTo>
                  <a:lnTo>
                    <a:pt x="693" y="6134"/>
                  </a:lnTo>
                  <a:lnTo>
                    <a:pt x="179" y="6352"/>
                  </a:lnTo>
                  <a:lnTo>
                    <a:pt x="1" y="6431"/>
                  </a:lnTo>
                  <a:lnTo>
                    <a:pt x="535" y="6332"/>
                  </a:lnTo>
                  <a:lnTo>
                    <a:pt x="1030" y="6213"/>
                  </a:lnTo>
                  <a:lnTo>
                    <a:pt x="1504" y="6075"/>
                  </a:lnTo>
                  <a:lnTo>
                    <a:pt x="1959" y="5916"/>
                  </a:lnTo>
                  <a:lnTo>
                    <a:pt x="2375" y="5718"/>
                  </a:lnTo>
                  <a:lnTo>
                    <a:pt x="2790" y="5521"/>
                  </a:lnTo>
                  <a:lnTo>
                    <a:pt x="3146" y="5303"/>
                  </a:lnTo>
                  <a:lnTo>
                    <a:pt x="3503" y="5066"/>
                  </a:lnTo>
                  <a:lnTo>
                    <a:pt x="3819" y="4828"/>
                  </a:lnTo>
                  <a:lnTo>
                    <a:pt x="4136" y="4571"/>
                  </a:lnTo>
                  <a:lnTo>
                    <a:pt x="4413" y="4294"/>
                  </a:lnTo>
                  <a:lnTo>
                    <a:pt x="4670" y="4017"/>
                  </a:lnTo>
                  <a:lnTo>
                    <a:pt x="4907" y="3740"/>
                  </a:lnTo>
                  <a:lnTo>
                    <a:pt x="5125" y="3463"/>
                  </a:lnTo>
                  <a:lnTo>
                    <a:pt x="5323" y="3186"/>
                  </a:lnTo>
                  <a:lnTo>
                    <a:pt x="5520" y="2889"/>
                  </a:lnTo>
                  <a:lnTo>
                    <a:pt x="5679" y="2612"/>
                  </a:lnTo>
                  <a:lnTo>
                    <a:pt x="5837" y="2335"/>
                  </a:lnTo>
                  <a:lnTo>
                    <a:pt x="6094" y="1801"/>
                  </a:lnTo>
                  <a:lnTo>
                    <a:pt x="6292" y="1326"/>
                  </a:lnTo>
                  <a:lnTo>
                    <a:pt x="6431" y="891"/>
                  </a:lnTo>
                  <a:lnTo>
                    <a:pt x="6529" y="515"/>
                  </a:lnTo>
                  <a:lnTo>
                    <a:pt x="6609" y="238"/>
                  </a:lnTo>
                  <a:lnTo>
                    <a:pt x="66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61"/>
            <p:cNvSpPr/>
            <p:nvPr/>
          </p:nvSpPr>
          <p:spPr>
            <a:xfrm>
              <a:off x="4410175" y="695625"/>
              <a:ext cx="269575" cy="270550"/>
            </a:xfrm>
            <a:custGeom>
              <a:avLst/>
              <a:gdLst/>
              <a:ahLst/>
              <a:cxnLst/>
              <a:rect l="l" t="t" r="r" b="b"/>
              <a:pathLst>
                <a:path w="10783" h="10822" extrusionOk="0">
                  <a:moveTo>
                    <a:pt x="8151" y="0"/>
                  </a:moveTo>
                  <a:lnTo>
                    <a:pt x="7954" y="20"/>
                  </a:lnTo>
                  <a:lnTo>
                    <a:pt x="7756" y="40"/>
                  </a:lnTo>
                  <a:lnTo>
                    <a:pt x="7578" y="79"/>
                  </a:lnTo>
                  <a:lnTo>
                    <a:pt x="7617" y="257"/>
                  </a:lnTo>
                  <a:lnTo>
                    <a:pt x="7795" y="218"/>
                  </a:lnTo>
                  <a:lnTo>
                    <a:pt x="7973" y="198"/>
                  </a:lnTo>
                  <a:lnTo>
                    <a:pt x="8330" y="198"/>
                  </a:lnTo>
                  <a:lnTo>
                    <a:pt x="8508" y="218"/>
                  </a:lnTo>
                  <a:lnTo>
                    <a:pt x="8666" y="237"/>
                  </a:lnTo>
                  <a:lnTo>
                    <a:pt x="8844" y="297"/>
                  </a:lnTo>
                  <a:lnTo>
                    <a:pt x="9002" y="356"/>
                  </a:lnTo>
                  <a:lnTo>
                    <a:pt x="9180" y="415"/>
                  </a:lnTo>
                  <a:lnTo>
                    <a:pt x="9319" y="495"/>
                  </a:lnTo>
                  <a:lnTo>
                    <a:pt x="9477" y="594"/>
                  </a:lnTo>
                  <a:lnTo>
                    <a:pt x="9615" y="692"/>
                  </a:lnTo>
                  <a:lnTo>
                    <a:pt x="9754" y="811"/>
                  </a:lnTo>
                  <a:lnTo>
                    <a:pt x="9873" y="930"/>
                  </a:lnTo>
                  <a:lnTo>
                    <a:pt x="10011" y="1068"/>
                  </a:lnTo>
                  <a:lnTo>
                    <a:pt x="10110" y="1207"/>
                  </a:lnTo>
                  <a:lnTo>
                    <a:pt x="10268" y="1444"/>
                  </a:lnTo>
                  <a:lnTo>
                    <a:pt x="10387" y="1701"/>
                  </a:lnTo>
                  <a:lnTo>
                    <a:pt x="10466" y="1959"/>
                  </a:lnTo>
                  <a:lnTo>
                    <a:pt x="10545" y="2255"/>
                  </a:lnTo>
                  <a:lnTo>
                    <a:pt x="10585" y="2532"/>
                  </a:lnTo>
                  <a:lnTo>
                    <a:pt x="10605" y="2849"/>
                  </a:lnTo>
                  <a:lnTo>
                    <a:pt x="10585" y="3146"/>
                  </a:lnTo>
                  <a:lnTo>
                    <a:pt x="10545" y="3482"/>
                  </a:lnTo>
                  <a:lnTo>
                    <a:pt x="10486" y="3818"/>
                  </a:lnTo>
                  <a:lnTo>
                    <a:pt x="10407" y="4155"/>
                  </a:lnTo>
                  <a:lnTo>
                    <a:pt x="10288" y="4511"/>
                  </a:lnTo>
                  <a:lnTo>
                    <a:pt x="10150" y="4867"/>
                  </a:lnTo>
                  <a:lnTo>
                    <a:pt x="9972" y="5223"/>
                  </a:lnTo>
                  <a:lnTo>
                    <a:pt x="9794" y="5599"/>
                  </a:lnTo>
                  <a:lnTo>
                    <a:pt x="9576" y="5975"/>
                  </a:lnTo>
                  <a:lnTo>
                    <a:pt x="9339" y="6351"/>
                  </a:lnTo>
                  <a:lnTo>
                    <a:pt x="9062" y="6746"/>
                  </a:lnTo>
                  <a:lnTo>
                    <a:pt x="8765" y="7102"/>
                  </a:lnTo>
                  <a:lnTo>
                    <a:pt x="8448" y="7439"/>
                  </a:lnTo>
                  <a:lnTo>
                    <a:pt x="8132" y="7755"/>
                  </a:lnTo>
                  <a:lnTo>
                    <a:pt x="7795" y="8052"/>
                  </a:lnTo>
                  <a:lnTo>
                    <a:pt x="7439" y="8309"/>
                  </a:lnTo>
                  <a:lnTo>
                    <a:pt x="7083" y="8566"/>
                  </a:lnTo>
                  <a:lnTo>
                    <a:pt x="6707" y="8804"/>
                  </a:lnTo>
                  <a:lnTo>
                    <a:pt x="6331" y="9021"/>
                  </a:lnTo>
                  <a:lnTo>
                    <a:pt x="5936" y="9219"/>
                  </a:lnTo>
                  <a:lnTo>
                    <a:pt x="5560" y="9397"/>
                  </a:lnTo>
                  <a:lnTo>
                    <a:pt x="5164" y="9556"/>
                  </a:lnTo>
                  <a:lnTo>
                    <a:pt x="4788" y="9714"/>
                  </a:lnTo>
                  <a:lnTo>
                    <a:pt x="4393" y="9852"/>
                  </a:lnTo>
                  <a:lnTo>
                    <a:pt x="3641" y="10070"/>
                  </a:lnTo>
                  <a:lnTo>
                    <a:pt x="2929" y="10248"/>
                  </a:lnTo>
                  <a:lnTo>
                    <a:pt x="2256" y="10387"/>
                  </a:lnTo>
                  <a:lnTo>
                    <a:pt x="1643" y="10485"/>
                  </a:lnTo>
                  <a:lnTo>
                    <a:pt x="1089" y="10545"/>
                  </a:lnTo>
                  <a:lnTo>
                    <a:pt x="653" y="10584"/>
                  </a:lnTo>
                  <a:lnTo>
                    <a:pt x="297" y="10624"/>
                  </a:lnTo>
                  <a:lnTo>
                    <a:pt x="1" y="10624"/>
                  </a:lnTo>
                  <a:lnTo>
                    <a:pt x="1" y="10822"/>
                  </a:lnTo>
                  <a:lnTo>
                    <a:pt x="317" y="10802"/>
                  </a:lnTo>
                  <a:lnTo>
                    <a:pt x="653" y="10782"/>
                  </a:lnTo>
                  <a:lnTo>
                    <a:pt x="1108" y="10743"/>
                  </a:lnTo>
                  <a:lnTo>
                    <a:pt x="1662" y="10663"/>
                  </a:lnTo>
                  <a:lnTo>
                    <a:pt x="2296" y="10565"/>
                  </a:lnTo>
                  <a:lnTo>
                    <a:pt x="2968" y="10426"/>
                  </a:lnTo>
                  <a:lnTo>
                    <a:pt x="3700" y="10248"/>
                  </a:lnTo>
                  <a:lnTo>
                    <a:pt x="4472" y="10030"/>
                  </a:lnTo>
                  <a:lnTo>
                    <a:pt x="4867" y="9892"/>
                  </a:lnTo>
                  <a:lnTo>
                    <a:pt x="5263" y="9734"/>
                  </a:lnTo>
                  <a:lnTo>
                    <a:pt x="5639" y="9556"/>
                  </a:lnTo>
                  <a:lnTo>
                    <a:pt x="6035" y="9378"/>
                  </a:lnTo>
                  <a:lnTo>
                    <a:pt x="6430" y="9180"/>
                  </a:lnTo>
                  <a:lnTo>
                    <a:pt x="6806" y="8962"/>
                  </a:lnTo>
                  <a:lnTo>
                    <a:pt x="7202" y="8725"/>
                  </a:lnTo>
                  <a:lnTo>
                    <a:pt x="7558" y="8467"/>
                  </a:lnTo>
                  <a:lnTo>
                    <a:pt x="7914" y="8191"/>
                  </a:lnTo>
                  <a:lnTo>
                    <a:pt x="8270" y="7874"/>
                  </a:lnTo>
                  <a:lnTo>
                    <a:pt x="8607" y="7557"/>
                  </a:lnTo>
                  <a:lnTo>
                    <a:pt x="8923" y="7221"/>
                  </a:lnTo>
                  <a:lnTo>
                    <a:pt x="9220" y="6845"/>
                  </a:lnTo>
                  <a:lnTo>
                    <a:pt x="9497" y="6450"/>
                  </a:lnTo>
                  <a:lnTo>
                    <a:pt x="9833" y="5915"/>
                  </a:lnTo>
                  <a:lnTo>
                    <a:pt x="10110" y="5401"/>
                  </a:lnTo>
                  <a:lnTo>
                    <a:pt x="10328" y="4906"/>
                  </a:lnTo>
                  <a:lnTo>
                    <a:pt x="10506" y="4451"/>
                  </a:lnTo>
                  <a:lnTo>
                    <a:pt x="10624" y="4016"/>
                  </a:lnTo>
                  <a:lnTo>
                    <a:pt x="10723" y="3601"/>
                  </a:lnTo>
                  <a:lnTo>
                    <a:pt x="10763" y="3245"/>
                  </a:lnTo>
                  <a:lnTo>
                    <a:pt x="10783" y="2888"/>
                  </a:lnTo>
                  <a:lnTo>
                    <a:pt x="10763" y="2572"/>
                  </a:lnTo>
                  <a:lnTo>
                    <a:pt x="10723" y="2275"/>
                  </a:lnTo>
                  <a:lnTo>
                    <a:pt x="10684" y="2018"/>
                  </a:lnTo>
                  <a:lnTo>
                    <a:pt x="10605" y="1781"/>
                  </a:lnTo>
                  <a:lnTo>
                    <a:pt x="10526" y="1563"/>
                  </a:lnTo>
                  <a:lnTo>
                    <a:pt x="10427" y="1385"/>
                  </a:lnTo>
                  <a:lnTo>
                    <a:pt x="10347" y="1227"/>
                  </a:lnTo>
                  <a:lnTo>
                    <a:pt x="10268" y="1108"/>
                  </a:lnTo>
                  <a:lnTo>
                    <a:pt x="10150" y="950"/>
                  </a:lnTo>
                  <a:lnTo>
                    <a:pt x="10011" y="791"/>
                  </a:lnTo>
                  <a:lnTo>
                    <a:pt x="9873" y="673"/>
                  </a:lnTo>
                  <a:lnTo>
                    <a:pt x="9734" y="534"/>
                  </a:lnTo>
                  <a:lnTo>
                    <a:pt x="9576" y="435"/>
                  </a:lnTo>
                  <a:lnTo>
                    <a:pt x="9418" y="336"/>
                  </a:lnTo>
                  <a:lnTo>
                    <a:pt x="9259" y="237"/>
                  </a:lnTo>
                  <a:lnTo>
                    <a:pt x="9081" y="178"/>
                  </a:lnTo>
                  <a:lnTo>
                    <a:pt x="8903" y="119"/>
                  </a:lnTo>
                  <a:lnTo>
                    <a:pt x="8725" y="59"/>
                  </a:lnTo>
                  <a:lnTo>
                    <a:pt x="8527" y="20"/>
                  </a:lnTo>
                  <a:lnTo>
                    <a:pt x="8349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61"/>
            <p:cNvSpPr/>
            <p:nvPr/>
          </p:nvSpPr>
          <p:spPr>
            <a:xfrm>
              <a:off x="4280600" y="972100"/>
              <a:ext cx="175600" cy="324975"/>
            </a:xfrm>
            <a:custGeom>
              <a:avLst/>
              <a:gdLst/>
              <a:ahLst/>
              <a:cxnLst/>
              <a:rect l="l" t="t" r="r" b="b"/>
              <a:pathLst>
                <a:path w="7024" h="12999" extrusionOk="0">
                  <a:moveTo>
                    <a:pt x="6015" y="0"/>
                  </a:moveTo>
                  <a:lnTo>
                    <a:pt x="3106" y="1939"/>
                  </a:lnTo>
                  <a:lnTo>
                    <a:pt x="3680" y="2770"/>
                  </a:lnTo>
                  <a:lnTo>
                    <a:pt x="3185" y="3245"/>
                  </a:lnTo>
                  <a:lnTo>
                    <a:pt x="2711" y="3720"/>
                  </a:lnTo>
                  <a:lnTo>
                    <a:pt x="2730" y="3818"/>
                  </a:lnTo>
                  <a:lnTo>
                    <a:pt x="2770" y="3878"/>
                  </a:lnTo>
                  <a:lnTo>
                    <a:pt x="2810" y="3937"/>
                  </a:lnTo>
                  <a:lnTo>
                    <a:pt x="2869" y="3977"/>
                  </a:lnTo>
                  <a:lnTo>
                    <a:pt x="2928" y="4016"/>
                  </a:lnTo>
                  <a:lnTo>
                    <a:pt x="3146" y="4016"/>
                  </a:lnTo>
                  <a:lnTo>
                    <a:pt x="3284" y="3996"/>
                  </a:lnTo>
                  <a:lnTo>
                    <a:pt x="3403" y="3957"/>
                  </a:lnTo>
                  <a:lnTo>
                    <a:pt x="3502" y="3917"/>
                  </a:lnTo>
                  <a:lnTo>
                    <a:pt x="4452" y="12444"/>
                  </a:lnTo>
                  <a:lnTo>
                    <a:pt x="0" y="9397"/>
                  </a:lnTo>
                  <a:lnTo>
                    <a:pt x="99" y="9615"/>
                  </a:lnTo>
                  <a:lnTo>
                    <a:pt x="356" y="10070"/>
                  </a:lnTo>
                  <a:lnTo>
                    <a:pt x="534" y="10367"/>
                  </a:lnTo>
                  <a:lnTo>
                    <a:pt x="752" y="10683"/>
                  </a:lnTo>
                  <a:lnTo>
                    <a:pt x="989" y="11020"/>
                  </a:lnTo>
                  <a:lnTo>
                    <a:pt x="1266" y="11376"/>
                  </a:lnTo>
                  <a:lnTo>
                    <a:pt x="1563" y="11712"/>
                  </a:lnTo>
                  <a:lnTo>
                    <a:pt x="1899" y="12048"/>
                  </a:lnTo>
                  <a:lnTo>
                    <a:pt x="2256" y="12345"/>
                  </a:lnTo>
                  <a:lnTo>
                    <a:pt x="2434" y="12464"/>
                  </a:lnTo>
                  <a:lnTo>
                    <a:pt x="2631" y="12602"/>
                  </a:lnTo>
                  <a:lnTo>
                    <a:pt x="2810" y="12701"/>
                  </a:lnTo>
                  <a:lnTo>
                    <a:pt x="3007" y="12800"/>
                  </a:lnTo>
                  <a:lnTo>
                    <a:pt x="3225" y="12879"/>
                  </a:lnTo>
                  <a:lnTo>
                    <a:pt x="3423" y="12939"/>
                  </a:lnTo>
                  <a:lnTo>
                    <a:pt x="3640" y="12978"/>
                  </a:lnTo>
                  <a:lnTo>
                    <a:pt x="3858" y="12998"/>
                  </a:lnTo>
                  <a:lnTo>
                    <a:pt x="4076" y="12998"/>
                  </a:lnTo>
                  <a:lnTo>
                    <a:pt x="4293" y="12978"/>
                  </a:lnTo>
                  <a:lnTo>
                    <a:pt x="4392" y="12959"/>
                  </a:lnTo>
                  <a:lnTo>
                    <a:pt x="4511" y="12919"/>
                  </a:lnTo>
                  <a:lnTo>
                    <a:pt x="4590" y="12879"/>
                  </a:lnTo>
                  <a:lnTo>
                    <a:pt x="4689" y="12820"/>
                  </a:lnTo>
                  <a:lnTo>
                    <a:pt x="4768" y="12741"/>
                  </a:lnTo>
                  <a:lnTo>
                    <a:pt x="4847" y="12662"/>
                  </a:lnTo>
                  <a:lnTo>
                    <a:pt x="4986" y="12464"/>
                  </a:lnTo>
                  <a:lnTo>
                    <a:pt x="5104" y="12246"/>
                  </a:lnTo>
                  <a:lnTo>
                    <a:pt x="5203" y="11969"/>
                  </a:lnTo>
                  <a:lnTo>
                    <a:pt x="5283" y="11692"/>
                  </a:lnTo>
                  <a:lnTo>
                    <a:pt x="5342" y="11356"/>
                  </a:lnTo>
                  <a:lnTo>
                    <a:pt x="5381" y="11020"/>
                  </a:lnTo>
                  <a:lnTo>
                    <a:pt x="5401" y="10644"/>
                  </a:lnTo>
                  <a:lnTo>
                    <a:pt x="5421" y="10268"/>
                  </a:lnTo>
                  <a:lnTo>
                    <a:pt x="5401" y="9852"/>
                  </a:lnTo>
                  <a:lnTo>
                    <a:pt x="5362" y="9022"/>
                  </a:lnTo>
                  <a:lnTo>
                    <a:pt x="5283" y="8171"/>
                  </a:lnTo>
                  <a:lnTo>
                    <a:pt x="5184" y="7320"/>
                  </a:lnTo>
                  <a:lnTo>
                    <a:pt x="5065" y="6489"/>
                  </a:lnTo>
                  <a:lnTo>
                    <a:pt x="4926" y="5718"/>
                  </a:lnTo>
                  <a:lnTo>
                    <a:pt x="4788" y="5045"/>
                  </a:lnTo>
                  <a:lnTo>
                    <a:pt x="4570" y="4016"/>
                  </a:lnTo>
                  <a:lnTo>
                    <a:pt x="4471" y="3621"/>
                  </a:lnTo>
                  <a:lnTo>
                    <a:pt x="4649" y="3581"/>
                  </a:lnTo>
                  <a:lnTo>
                    <a:pt x="5065" y="3403"/>
                  </a:lnTo>
                  <a:lnTo>
                    <a:pt x="5342" y="3284"/>
                  </a:lnTo>
                  <a:lnTo>
                    <a:pt x="5639" y="3126"/>
                  </a:lnTo>
                  <a:lnTo>
                    <a:pt x="5935" y="2948"/>
                  </a:lnTo>
                  <a:lnTo>
                    <a:pt x="6232" y="2750"/>
                  </a:lnTo>
                  <a:lnTo>
                    <a:pt x="6489" y="2532"/>
                  </a:lnTo>
                  <a:lnTo>
                    <a:pt x="6608" y="2414"/>
                  </a:lnTo>
                  <a:lnTo>
                    <a:pt x="6707" y="2275"/>
                  </a:lnTo>
                  <a:lnTo>
                    <a:pt x="6806" y="2137"/>
                  </a:lnTo>
                  <a:lnTo>
                    <a:pt x="6885" y="2018"/>
                  </a:lnTo>
                  <a:lnTo>
                    <a:pt x="6944" y="1860"/>
                  </a:lnTo>
                  <a:lnTo>
                    <a:pt x="6984" y="1721"/>
                  </a:lnTo>
                  <a:lnTo>
                    <a:pt x="7023" y="1563"/>
                  </a:lnTo>
                  <a:lnTo>
                    <a:pt x="7023" y="1405"/>
                  </a:lnTo>
                  <a:lnTo>
                    <a:pt x="6984" y="1247"/>
                  </a:lnTo>
                  <a:lnTo>
                    <a:pt x="6944" y="1068"/>
                  </a:lnTo>
                  <a:lnTo>
                    <a:pt x="6865" y="910"/>
                  </a:lnTo>
                  <a:lnTo>
                    <a:pt x="6747" y="732"/>
                  </a:lnTo>
                  <a:lnTo>
                    <a:pt x="6608" y="534"/>
                  </a:lnTo>
                  <a:lnTo>
                    <a:pt x="6450" y="356"/>
                  </a:lnTo>
                  <a:lnTo>
                    <a:pt x="6252" y="178"/>
                  </a:lnTo>
                  <a:lnTo>
                    <a:pt x="60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61"/>
            <p:cNvSpPr/>
            <p:nvPr/>
          </p:nvSpPr>
          <p:spPr>
            <a:xfrm>
              <a:off x="4371100" y="1009175"/>
              <a:ext cx="24750" cy="45050"/>
            </a:xfrm>
            <a:custGeom>
              <a:avLst/>
              <a:gdLst/>
              <a:ahLst/>
              <a:cxnLst/>
              <a:rect l="l" t="t" r="r" b="b"/>
              <a:pathLst>
                <a:path w="990" h="1802" extrusionOk="0">
                  <a:moveTo>
                    <a:pt x="218" y="1"/>
                  </a:moveTo>
                  <a:lnTo>
                    <a:pt x="139" y="21"/>
                  </a:lnTo>
                  <a:lnTo>
                    <a:pt x="40" y="60"/>
                  </a:lnTo>
                  <a:lnTo>
                    <a:pt x="20" y="80"/>
                  </a:lnTo>
                  <a:lnTo>
                    <a:pt x="1" y="100"/>
                  </a:lnTo>
                  <a:lnTo>
                    <a:pt x="20" y="120"/>
                  </a:lnTo>
                  <a:lnTo>
                    <a:pt x="60" y="139"/>
                  </a:lnTo>
                  <a:lnTo>
                    <a:pt x="179" y="179"/>
                  </a:lnTo>
                  <a:lnTo>
                    <a:pt x="278" y="238"/>
                  </a:lnTo>
                  <a:lnTo>
                    <a:pt x="377" y="298"/>
                  </a:lnTo>
                  <a:lnTo>
                    <a:pt x="456" y="377"/>
                  </a:lnTo>
                  <a:lnTo>
                    <a:pt x="515" y="476"/>
                  </a:lnTo>
                  <a:lnTo>
                    <a:pt x="574" y="594"/>
                  </a:lnTo>
                  <a:lnTo>
                    <a:pt x="634" y="693"/>
                  </a:lnTo>
                  <a:lnTo>
                    <a:pt x="654" y="812"/>
                  </a:lnTo>
                  <a:lnTo>
                    <a:pt x="693" y="1069"/>
                  </a:lnTo>
                  <a:lnTo>
                    <a:pt x="713" y="1326"/>
                  </a:lnTo>
                  <a:lnTo>
                    <a:pt x="673" y="1564"/>
                  </a:lnTo>
                  <a:lnTo>
                    <a:pt x="594" y="1762"/>
                  </a:lnTo>
                  <a:lnTo>
                    <a:pt x="594" y="1781"/>
                  </a:lnTo>
                  <a:lnTo>
                    <a:pt x="614" y="1801"/>
                  </a:lnTo>
                  <a:lnTo>
                    <a:pt x="713" y="1801"/>
                  </a:lnTo>
                  <a:lnTo>
                    <a:pt x="812" y="1781"/>
                  </a:lnTo>
                  <a:lnTo>
                    <a:pt x="851" y="1762"/>
                  </a:lnTo>
                  <a:lnTo>
                    <a:pt x="871" y="1722"/>
                  </a:lnTo>
                  <a:lnTo>
                    <a:pt x="911" y="1603"/>
                  </a:lnTo>
                  <a:lnTo>
                    <a:pt x="950" y="1485"/>
                  </a:lnTo>
                  <a:lnTo>
                    <a:pt x="990" y="1228"/>
                  </a:lnTo>
                  <a:lnTo>
                    <a:pt x="970" y="970"/>
                  </a:lnTo>
                  <a:lnTo>
                    <a:pt x="950" y="832"/>
                  </a:lnTo>
                  <a:lnTo>
                    <a:pt x="911" y="713"/>
                  </a:lnTo>
                  <a:lnTo>
                    <a:pt x="871" y="575"/>
                  </a:lnTo>
                  <a:lnTo>
                    <a:pt x="812" y="456"/>
                  </a:lnTo>
                  <a:lnTo>
                    <a:pt x="752" y="357"/>
                  </a:lnTo>
                  <a:lnTo>
                    <a:pt x="673" y="258"/>
                  </a:lnTo>
                  <a:lnTo>
                    <a:pt x="574" y="159"/>
                  </a:lnTo>
                  <a:lnTo>
                    <a:pt x="475" y="100"/>
                  </a:lnTo>
                  <a:lnTo>
                    <a:pt x="357" y="41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61"/>
            <p:cNvSpPr/>
            <p:nvPr/>
          </p:nvSpPr>
          <p:spPr>
            <a:xfrm>
              <a:off x="4390900" y="997325"/>
              <a:ext cx="24750" cy="45025"/>
            </a:xfrm>
            <a:custGeom>
              <a:avLst/>
              <a:gdLst/>
              <a:ahLst/>
              <a:cxnLst/>
              <a:rect l="l" t="t" r="r" b="b"/>
              <a:pathLst>
                <a:path w="990" h="1801" extrusionOk="0">
                  <a:moveTo>
                    <a:pt x="139" y="0"/>
                  </a:moveTo>
                  <a:lnTo>
                    <a:pt x="59" y="40"/>
                  </a:lnTo>
                  <a:lnTo>
                    <a:pt x="20" y="79"/>
                  </a:lnTo>
                  <a:lnTo>
                    <a:pt x="0" y="99"/>
                  </a:lnTo>
                  <a:lnTo>
                    <a:pt x="20" y="119"/>
                  </a:lnTo>
                  <a:lnTo>
                    <a:pt x="59" y="139"/>
                  </a:lnTo>
                  <a:lnTo>
                    <a:pt x="178" y="178"/>
                  </a:lnTo>
                  <a:lnTo>
                    <a:pt x="277" y="218"/>
                  </a:lnTo>
                  <a:lnTo>
                    <a:pt x="376" y="297"/>
                  </a:lnTo>
                  <a:lnTo>
                    <a:pt x="455" y="376"/>
                  </a:lnTo>
                  <a:lnTo>
                    <a:pt x="534" y="475"/>
                  </a:lnTo>
                  <a:lnTo>
                    <a:pt x="574" y="574"/>
                  </a:lnTo>
                  <a:lnTo>
                    <a:pt x="633" y="693"/>
                  </a:lnTo>
                  <a:lnTo>
                    <a:pt x="673" y="811"/>
                  </a:lnTo>
                  <a:lnTo>
                    <a:pt x="712" y="1068"/>
                  </a:lnTo>
                  <a:lnTo>
                    <a:pt x="712" y="1306"/>
                  </a:lnTo>
                  <a:lnTo>
                    <a:pt x="673" y="1543"/>
                  </a:lnTo>
                  <a:lnTo>
                    <a:pt x="613" y="1761"/>
                  </a:lnTo>
                  <a:lnTo>
                    <a:pt x="613" y="1781"/>
                  </a:lnTo>
                  <a:lnTo>
                    <a:pt x="633" y="1800"/>
                  </a:lnTo>
                  <a:lnTo>
                    <a:pt x="712" y="1800"/>
                  </a:lnTo>
                  <a:lnTo>
                    <a:pt x="811" y="1781"/>
                  </a:lnTo>
                  <a:lnTo>
                    <a:pt x="851" y="1741"/>
                  </a:lnTo>
                  <a:lnTo>
                    <a:pt x="871" y="1721"/>
                  </a:lnTo>
                  <a:lnTo>
                    <a:pt x="910" y="1603"/>
                  </a:lnTo>
                  <a:lnTo>
                    <a:pt x="950" y="1484"/>
                  </a:lnTo>
                  <a:lnTo>
                    <a:pt x="989" y="1227"/>
                  </a:lnTo>
                  <a:lnTo>
                    <a:pt x="969" y="950"/>
                  </a:lnTo>
                  <a:lnTo>
                    <a:pt x="950" y="831"/>
                  </a:lnTo>
                  <a:lnTo>
                    <a:pt x="930" y="693"/>
                  </a:lnTo>
                  <a:lnTo>
                    <a:pt x="871" y="574"/>
                  </a:lnTo>
                  <a:lnTo>
                    <a:pt x="811" y="455"/>
                  </a:lnTo>
                  <a:lnTo>
                    <a:pt x="752" y="336"/>
                  </a:lnTo>
                  <a:lnTo>
                    <a:pt x="673" y="238"/>
                  </a:lnTo>
                  <a:lnTo>
                    <a:pt x="574" y="158"/>
                  </a:lnTo>
                  <a:lnTo>
                    <a:pt x="475" y="99"/>
                  </a:lnTo>
                  <a:lnTo>
                    <a:pt x="356" y="40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61"/>
            <p:cNvSpPr/>
            <p:nvPr/>
          </p:nvSpPr>
          <p:spPr>
            <a:xfrm>
              <a:off x="4414125" y="982475"/>
              <a:ext cx="24275" cy="45025"/>
            </a:xfrm>
            <a:custGeom>
              <a:avLst/>
              <a:gdLst/>
              <a:ahLst/>
              <a:cxnLst/>
              <a:rect l="l" t="t" r="r" b="b"/>
              <a:pathLst>
                <a:path w="971" h="1801" extrusionOk="0">
                  <a:moveTo>
                    <a:pt x="218" y="1"/>
                  </a:moveTo>
                  <a:lnTo>
                    <a:pt x="139" y="20"/>
                  </a:lnTo>
                  <a:lnTo>
                    <a:pt x="40" y="60"/>
                  </a:lnTo>
                  <a:lnTo>
                    <a:pt x="1" y="80"/>
                  </a:lnTo>
                  <a:lnTo>
                    <a:pt x="1" y="119"/>
                  </a:lnTo>
                  <a:lnTo>
                    <a:pt x="1" y="139"/>
                  </a:lnTo>
                  <a:lnTo>
                    <a:pt x="40" y="139"/>
                  </a:lnTo>
                  <a:lnTo>
                    <a:pt x="159" y="179"/>
                  </a:lnTo>
                  <a:lnTo>
                    <a:pt x="278" y="238"/>
                  </a:lnTo>
                  <a:lnTo>
                    <a:pt x="357" y="297"/>
                  </a:lnTo>
                  <a:lnTo>
                    <a:pt x="436" y="396"/>
                  </a:lnTo>
                  <a:lnTo>
                    <a:pt x="515" y="475"/>
                  </a:lnTo>
                  <a:lnTo>
                    <a:pt x="575" y="594"/>
                  </a:lnTo>
                  <a:lnTo>
                    <a:pt x="614" y="713"/>
                  </a:lnTo>
                  <a:lnTo>
                    <a:pt x="654" y="832"/>
                  </a:lnTo>
                  <a:lnTo>
                    <a:pt x="693" y="1069"/>
                  </a:lnTo>
                  <a:lnTo>
                    <a:pt x="693" y="1326"/>
                  </a:lnTo>
                  <a:lnTo>
                    <a:pt x="654" y="1564"/>
                  </a:lnTo>
                  <a:lnTo>
                    <a:pt x="594" y="1761"/>
                  </a:lnTo>
                  <a:lnTo>
                    <a:pt x="594" y="1801"/>
                  </a:lnTo>
                  <a:lnTo>
                    <a:pt x="693" y="1801"/>
                  </a:lnTo>
                  <a:lnTo>
                    <a:pt x="792" y="1781"/>
                  </a:lnTo>
                  <a:lnTo>
                    <a:pt x="832" y="1761"/>
                  </a:lnTo>
                  <a:lnTo>
                    <a:pt x="871" y="1722"/>
                  </a:lnTo>
                  <a:lnTo>
                    <a:pt x="911" y="1623"/>
                  </a:lnTo>
                  <a:lnTo>
                    <a:pt x="950" y="1504"/>
                  </a:lnTo>
                  <a:lnTo>
                    <a:pt x="970" y="1247"/>
                  </a:lnTo>
                  <a:lnTo>
                    <a:pt x="970" y="970"/>
                  </a:lnTo>
                  <a:lnTo>
                    <a:pt x="950" y="832"/>
                  </a:lnTo>
                  <a:lnTo>
                    <a:pt x="911" y="713"/>
                  </a:lnTo>
                  <a:lnTo>
                    <a:pt x="871" y="574"/>
                  </a:lnTo>
                  <a:lnTo>
                    <a:pt x="812" y="475"/>
                  </a:lnTo>
                  <a:lnTo>
                    <a:pt x="733" y="357"/>
                  </a:lnTo>
                  <a:lnTo>
                    <a:pt x="654" y="258"/>
                  </a:lnTo>
                  <a:lnTo>
                    <a:pt x="575" y="179"/>
                  </a:lnTo>
                  <a:lnTo>
                    <a:pt x="456" y="100"/>
                  </a:lnTo>
                  <a:lnTo>
                    <a:pt x="337" y="4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61"/>
            <p:cNvSpPr/>
            <p:nvPr/>
          </p:nvSpPr>
          <p:spPr>
            <a:xfrm>
              <a:off x="3828050" y="1276275"/>
              <a:ext cx="329425" cy="276500"/>
            </a:xfrm>
            <a:custGeom>
              <a:avLst/>
              <a:gdLst/>
              <a:ahLst/>
              <a:cxnLst/>
              <a:rect l="l" t="t" r="r" b="b"/>
              <a:pathLst>
                <a:path w="13177" h="11060" extrusionOk="0">
                  <a:moveTo>
                    <a:pt x="1068" y="0"/>
                  </a:moveTo>
                  <a:lnTo>
                    <a:pt x="950" y="337"/>
                  </a:lnTo>
                  <a:lnTo>
                    <a:pt x="831" y="752"/>
                  </a:lnTo>
                  <a:lnTo>
                    <a:pt x="693" y="1286"/>
                  </a:lnTo>
                  <a:lnTo>
                    <a:pt x="534" y="1919"/>
                  </a:lnTo>
                  <a:lnTo>
                    <a:pt x="376" y="2631"/>
                  </a:lnTo>
                  <a:lnTo>
                    <a:pt x="218" y="3423"/>
                  </a:lnTo>
                  <a:lnTo>
                    <a:pt x="99" y="4254"/>
                  </a:lnTo>
                  <a:lnTo>
                    <a:pt x="59" y="4689"/>
                  </a:lnTo>
                  <a:lnTo>
                    <a:pt x="20" y="5104"/>
                  </a:lnTo>
                  <a:lnTo>
                    <a:pt x="0" y="5540"/>
                  </a:lnTo>
                  <a:lnTo>
                    <a:pt x="0" y="5975"/>
                  </a:lnTo>
                  <a:lnTo>
                    <a:pt x="20" y="6390"/>
                  </a:lnTo>
                  <a:lnTo>
                    <a:pt x="40" y="6826"/>
                  </a:lnTo>
                  <a:lnTo>
                    <a:pt x="99" y="7221"/>
                  </a:lnTo>
                  <a:lnTo>
                    <a:pt x="158" y="7617"/>
                  </a:lnTo>
                  <a:lnTo>
                    <a:pt x="257" y="8013"/>
                  </a:lnTo>
                  <a:lnTo>
                    <a:pt x="396" y="8369"/>
                  </a:lnTo>
                  <a:lnTo>
                    <a:pt x="534" y="8725"/>
                  </a:lnTo>
                  <a:lnTo>
                    <a:pt x="712" y="9041"/>
                  </a:lnTo>
                  <a:lnTo>
                    <a:pt x="910" y="9338"/>
                  </a:lnTo>
                  <a:lnTo>
                    <a:pt x="1148" y="9615"/>
                  </a:lnTo>
                  <a:lnTo>
                    <a:pt x="1425" y="9872"/>
                  </a:lnTo>
                  <a:lnTo>
                    <a:pt x="1583" y="9971"/>
                  </a:lnTo>
                  <a:lnTo>
                    <a:pt x="1741" y="10070"/>
                  </a:lnTo>
                  <a:lnTo>
                    <a:pt x="2058" y="10248"/>
                  </a:lnTo>
                  <a:lnTo>
                    <a:pt x="2394" y="10406"/>
                  </a:lnTo>
                  <a:lnTo>
                    <a:pt x="2710" y="10525"/>
                  </a:lnTo>
                  <a:lnTo>
                    <a:pt x="3027" y="10624"/>
                  </a:lnTo>
                  <a:lnTo>
                    <a:pt x="3344" y="10683"/>
                  </a:lnTo>
                  <a:lnTo>
                    <a:pt x="3640" y="10743"/>
                  </a:lnTo>
                  <a:lnTo>
                    <a:pt x="3957" y="10763"/>
                  </a:lnTo>
                  <a:lnTo>
                    <a:pt x="4254" y="10763"/>
                  </a:lnTo>
                  <a:lnTo>
                    <a:pt x="4550" y="10743"/>
                  </a:lnTo>
                  <a:lnTo>
                    <a:pt x="4827" y="10703"/>
                  </a:lnTo>
                  <a:lnTo>
                    <a:pt x="5104" y="10664"/>
                  </a:lnTo>
                  <a:lnTo>
                    <a:pt x="5381" y="10604"/>
                  </a:lnTo>
                  <a:lnTo>
                    <a:pt x="5658" y="10525"/>
                  </a:lnTo>
                  <a:lnTo>
                    <a:pt x="5915" y="10446"/>
                  </a:lnTo>
                  <a:lnTo>
                    <a:pt x="6390" y="10248"/>
                  </a:lnTo>
                  <a:lnTo>
                    <a:pt x="6845" y="10011"/>
                  </a:lnTo>
                  <a:lnTo>
                    <a:pt x="7241" y="9773"/>
                  </a:lnTo>
                  <a:lnTo>
                    <a:pt x="7577" y="9556"/>
                  </a:lnTo>
                  <a:lnTo>
                    <a:pt x="7874" y="9338"/>
                  </a:lnTo>
                  <a:lnTo>
                    <a:pt x="8111" y="9140"/>
                  </a:lnTo>
                  <a:lnTo>
                    <a:pt x="8290" y="8982"/>
                  </a:lnTo>
                  <a:lnTo>
                    <a:pt x="8448" y="8844"/>
                  </a:lnTo>
                  <a:lnTo>
                    <a:pt x="8448" y="8942"/>
                  </a:lnTo>
                  <a:lnTo>
                    <a:pt x="8468" y="9180"/>
                  </a:lnTo>
                  <a:lnTo>
                    <a:pt x="8547" y="9536"/>
                  </a:lnTo>
                  <a:lnTo>
                    <a:pt x="8606" y="9734"/>
                  </a:lnTo>
                  <a:lnTo>
                    <a:pt x="8665" y="9932"/>
                  </a:lnTo>
                  <a:lnTo>
                    <a:pt x="8764" y="10149"/>
                  </a:lnTo>
                  <a:lnTo>
                    <a:pt x="8863" y="10347"/>
                  </a:lnTo>
                  <a:lnTo>
                    <a:pt x="8982" y="10525"/>
                  </a:lnTo>
                  <a:lnTo>
                    <a:pt x="9140" y="10703"/>
                  </a:lnTo>
                  <a:lnTo>
                    <a:pt x="9318" y="10842"/>
                  </a:lnTo>
                  <a:lnTo>
                    <a:pt x="9516" y="10960"/>
                  </a:lnTo>
                  <a:lnTo>
                    <a:pt x="9635" y="11000"/>
                  </a:lnTo>
                  <a:lnTo>
                    <a:pt x="9754" y="11040"/>
                  </a:lnTo>
                  <a:lnTo>
                    <a:pt x="9892" y="11059"/>
                  </a:lnTo>
                  <a:lnTo>
                    <a:pt x="10169" y="11059"/>
                  </a:lnTo>
                  <a:lnTo>
                    <a:pt x="10327" y="11020"/>
                  </a:lnTo>
                  <a:lnTo>
                    <a:pt x="10486" y="10941"/>
                  </a:lnTo>
                  <a:lnTo>
                    <a:pt x="10664" y="10842"/>
                  </a:lnTo>
                  <a:lnTo>
                    <a:pt x="10842" y="10723"/>
                  </a:lnTo>
                  <a:lnTo>
                    <a:pt x="11020" y="10585"/>
                  </a:lnTo>
                  <a:lnTo>
                    <a:pt x="11198" y="10406"/>
                  </a:lnTo>
                  <a:lnTo>
                    <a:pt x="11376" y="10228"/>
                  </a:lnTo>
                  <a:lnTo>
                    <a:pt x="11554" y="10011"/>
                  </a:lnTo>
                  <a:lnTo>
                    <a:pt x="11732" y="9793"/>
                  </a:lnTo>
                  <a:lnTo>
                    <a:pt x="12068" y="9318"/>
                  </a:lnTo>
                  <a:lnTo>
                    <a:pt x="12385" y="8784"/>
                  </a:lnTo>
                  <a:lnTo>
                    <a:pt x="12543" y="8507"/>
                  </a:lnTo>
                  <a:lnTo>
                    <a:pt x="12662" y="8230"/>
                  </a:lnTo>
                  <a:lnTo>
                    <a:pt x="12780" y="7933"/>
                  </a:lnTo>
                  <a:lnTo>
                    <a:pt x="12899" y="7657"/>
                  </a:lnTo>
                  <a:lnTo>
                    <a:pt x="12978" y="7380"/>
                  </a:lnTo>
                  <a:lnTo>
                    <a:pt x="13057" y="7083"/>
                  </a:lnTo>
                  <a:lnTo>
                    <a:pt x="13117" y="6806"/>
                  </a:lnTo>
                  <a:lnTo>
                    <a:pt x="13156" y="6529"/>
                  </a:lnTo>
                  <a:lnTo>
                    <a:pt x="13176" y="6272"/>
                  </a:lnTo>
                  <a:lnTo>
                    <a:pt x="13156" y="6014"/>
                  </a:lnTo>
                  <a:lnTo>
                    <a:pt x="13137" y="5757"/>
                  </a:lnTo>
                  <a:lnTo>
                    <a:pt x="13077" y="5520"/>
                  </a:lnTo>
                  <a:lnTo>
                    <a:pt x="12978" y="5302"/>
                  </a:lnTo>
                  <a:lnTo>
                    <a:pt x="12860" y="5104"/>
                  </a:lnTo>
                  <a:lnTo>
                    <a:pt x="12721" y="4926"/>
                  </a:lnTo>
                  <a:lnTo>
                    <a:pt x="12543" y="4748"/>
                  </a:lnTo>
                  <a:lnTo>
                    <a:pt x="12345" y="4610"/>
                  </a:lnTo>
                  <a:lnTo>
                    <a:pt x="12088" y="4491"/>
                  </a:lnTo>
                  <a:lnTo>
                    <a:pt x="11851" y="4392"/>
                  </a:lnTo>
                  <a:lnTo>
                    <a:pt x="11593" y="4333"/>
                  </a:lnTo>
                  <a:lnTo>
                    <a:pt x="11376" y="4313"/>
                  </a:lnTo>
                  <a:lnTo>
                    <a:pt x="11158" y="4293"/>
                  </a:lnTo>
                  <a:lnTo>
                    <a:pt x="10941" y="4313"/>
                  </a:lnTo>
                  <a:lnTo>
                    <a:pt x="10743" y="4353"/>
                  </a:lnTo>
                  <a:lnTo>
                    <a:pt x="10565" y="4412"/>
                  </a:lnTo>
                  <a:lnTo>
                    <a:pt x="10387" y="4491"/>
                  </a:lnTo>
                  <a:lnTo>
                    <a:pt x="10228" y="4590"/>
                  </a:lnTo>
                  <a:lnTo>
                    <a:pt x="10070" y="4709"/>
                  </a:lnTo>
                  <a:lnTo>
                    <a:pt x="9932" y="4827"/>
                  </a:lnTo>
                  <a:lnTo>
                    <a:pt x="9793" y="4966"/>
                  </a:lnTo>
                  <a:lnTo>
                    <a:pt x="9674" y="5124"/>
                  </a:lnTo>
                  <a:lnTo>
                    <a:pt x="9556" y="5282"/>
                  </a:lnTo>
                  <a:lnTo>
                    <a:pt x="9358" y="5619"/>
                  </a:lnTo>
                  <a:lnTo>
                    <a:pt x="9180" y="5955"/>
                  </a:lnTo>
                  <a:lnTo>
                    <a:pt x="9041" y="6311"/>
                  </a:lnTo>
                  <a:lnTo>
                    <a:pt x="8923" y="6628"/>
                  </a:lnTo>
                  <a:lnTo>
                    <a:pt x="8843" y="6944"/>
                  </a:lnTo>
                  <a:lnTo>
                    <a:pt x="8725" y="7399"/>
                  </a:lnTo>
                  <a:lnTo>
                    <a:pt x="8705" y="7577"/>
                  </a:lnTo>
                  <a:lnTo>
                    <a:pt x="8586" y="7676"/>
                  </a:lnTo>
                  <a:lnTo>
                    <a:pt x="8270" y="7894"/>
                  </a:lnTo>
                  <a:lnTo>
                    <a:pt x="7795" y="8230"/>
                  </a:lnTo>
                  <a:lnTo>
                    <a:pt x="7182" y="8626"/>
                  </a:lnTo>
                  <a:lnTo>
                    <a:pt x="6826" y="8804"/>
                  </a:lnTo>
                  <a:lnTo>
                    <a:pt x="6450" y="9002"/>
                  </a:lnTo>
                  <a:lnTo>
                    <a:pt x="6054" y="9180"/>
                  </a:lnTo>
                  <a:lnTo>
                    <a:pt x="5658" y="9338"/>
                  </a:lnTo>
                  <a:lnTo>
                    <a:pt x="5243" y="9496"/>
                  </a:lnTo>
                  <a:lnTo>
                    <a:pt x="4827" y="9595"/>
                  </a:lnTo>
                  <a:lnTo>
                    <a:pt x="4412" y="9674"/>
                  </a:lnTo>
                  <a:lnTo>
                    <a:pt x="3996" y="9714"/>
                  </a:lnTo>
                  <a:lnTo>
                    <a:pt x="3779" y="9714"/>
                  </a:lnTo>
                  <a:lnTo>
                    <a:pt x="3581" y="9694"/>
                  </a:lnTo>
                  <a:lnTo>
                    <a:pt x="3383" y="9674"/>
                  </a:lnTo>
                  <a:lnTo>
                    <a:pt x="3185" y="9635"/>
                  </a:lnTo>
                  <a:lnTo>
                    <a:pt x="2987" y="9595"/>
                  </a:lnTo>
                  <a:lnTo>
                    <a:pt x="2809" y="9516"/>
                  </a:lnTo>
                  <a:lnTo>
                    <a:pt x="2612" y="9437"/>
                  </a:lnTo>
                  <a:lnTo>
                    <a:pt x="2434" y="9338"/>
                  </a:lnTo>
                  <a:lnTo>
                    <a:pt x="2275" y="9219"/>
                  </a:lnTo>
                  <a:lnTo>
                    <a:pt x="2097" y="9081"/>
                  </a:lnTo>
                  <a:lnTo>
                    <a:pt x="1939" y="8923"/>
                  </a:lnTo>
                  <a:lnTo>
                    <a:pt x="1781" y="8764"/>
                  </a:lnTo>
                  <a:lnTo>
                    <a:pt x="1642" y="8567"/>
                  </a:lnTo>
                  <a:lnTo>
                    <a:pt x="1504" y="8349"/>
                  </a:lnTo>
                  <a:lnTo>
                    <a:pt x="1385" y="8112"/>
                  </a:lnTo>
                  <a:lnTo>
                    <a:pt x="1266" y="7854"/>
                  </a:lnTo>
                  <a:lnTo>
                    <a:pt x="1148" y="7558"/>
                  </a:lnTo>
                  <a:lnTo>
                    <a:pt x="1049" y="7261"/>
                  </a:lnTo>
                  <a:lnTo>
                    <a:pt x="970" y="6925"/>
                  </a:lnTo>
                  <a:lnTo>
                    <a:pt x="890" y="6568"/>
                  </a:lnTo>
                  <a:lnTo>
                    <a:pt x="831" y="6173"/>
                  </a:lnTo>
                  <a:lnTo>
                    <a:pt x="772" y="5757"/>
                  </a:lnTo>
                  <a:lnTo>
                    <a:pt x="732" y="5322"/>
                  </a:lnTo>
                  <a:lnTo>
                    <a:pt x="712" y="4867"/>
                  </a:lnTo>
                  <a:lnTo>
                    <a:pt x="712" y="4353"/>
                  </a:lnTo>
                  <a:lnTo>
                    <a:pt x="712" y="3838"/>
                  </a:lnTo>
                  <a:lnTo>
                    <a:pt x="732" y="3265"/>
                  </a:lnTo>
                  <a:lnTo>
                    <a:pt x="772" y="2691"/>
                  </a:lnTo>
                  <a:lnTo>
                    <a:pt x="811" y="2058"/>
                  </a:lnTo>
                  <a:lnTo>
                    <a:pt x="890" y="1405"/>
                  </a:lnTo>
                  <a:lnTo>
                    <a:pt x="970" y="712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61"/>
            <p:cNvSpPr/>
            <p:nvPr/>
          </p:nvSpPr>
          <p:spPr>
            <a:xfrm>
              <a:off x="4103025" y="1412775"/>
              <a:ext cx="16350" cy="112300"/>
            </a:xfrm>
            <a:custGeom>
              <a:avLst/>
              <a:gdLst/>
              <a:ahLst/>
              <a:cxnLst/>
              <a:rect l="l" t="t" r="r" b="b"/>
              <a:pathLst>
                <a:path w="654" h="4492" extrusionOk="0">
                  <a:moveTo>
                    <a:pt x="199" y="1"/>
                  </a:moveTo>
                  <a:lnTo>
                    <a:pt x="100" y="40"/>
                  </a:lnTo>
                  <a:lnTo>
                    <a:pt x="21" y="80"/>
                  </a:lnTo>
                  <a:lnTo>
                    <a:pt x="1" y="99"/>
                  </a:lnTo>
                  <a:lnTo>
                    <a:pt x="80" y="179"/>
                  </a:lnTo>
                  <a:lnTo>
                    <a:pt x="139" y="258"/>
                  </a:lnTo>
                  <a:lnTo>
                    <a:pt x="219" y="416"/>
                  </a:lnTo>
                  <a:lnTo>
                    <a:pt x="298" y="614"/>
                  </a:lnTo>
                  <a:lnTo>
                    <a:pt x="337" y="812"/>
                  </a:lnTo>
                  <a:lnTo>
                    <a:pt x="357" y="1029"/>
                  </a:lnTo>
                  <a:lnTo>
                    <a:pt x="377" y="1227"/>
                  </a:lnTo>
                  <a:lnTo>
                    <a:pt x="377" y="1623"/>
                  </a:lnTo>
                  <a:lnTo>
                    <a:pt x="377" y="1999"/>
                  </a:lnTo>
                  <a:lnTo>
                    <a:pt x="377" y="2355"/>
                  </a:lnTo>
                  <a:lnTo>
                    <a:pt x="357" y="2711"/>
                  </a:lnTo>
                  <a:lnTo>
                    <a:pt x="317" y="3067"/>
                  </a:lnTo>
                  <a:lnTo>
                    <a:pt x="278" y="3423"/>
                  </a:lnTo>
                  <a:lnTo>
                    <a:pt x="219" y="3759"/>
                  </a:lnTo>
                  <a:lnTo>
                    <a:pt x="139" y="4116"/>
                  </a:lnTo>
                  <a:lnTo>
                    <a:pt x="60" y="4472"/>
                  </a:lnTo>
                  <a:lnTo>
                    <a:pt x="60" y="4491"/>
                  </a:lnTo>
                  <a:lnTo>
                    <a:pt x="179" y="4491"/>
                  </a:lnTo>
                  <a:lnTo>
                    <a:pt x="278" y="4472"/>
                  </a:lnTo>
                  <a:lnTo>
                    <a:pt x="298" y="4452"/>
                  </a:lnTo>
                  <a:lnTo>
                    <a:pt x="317" y="4432"/>
                  </a:lnTo>
                  <a:lnTo>
                    <a:pt x="476" y="3740"/>
                  </a:lnTo>
                  <a:lnTo>
                    <a:pt x="575" y="3067"/>
                  </a:lnTo>
                  <a:lnTo>
                    <a:pt x="614" y="2731"/>
                  </a:lnTo>
                  <a:lnTo>
                    <a:pt x="634" y="2375"/>
                  </a:lnTo>
                  <a:lnTo>
                    <a:pt x="654" y="2038"/>
                  </a:lnTo>
                  <a:lnTo>
                    <a:pt x="654" y="1682"/>
                  </a:lnTo>
                  <a:lnTo>
                    <a:pt x="654" y="1247"/>
                  </a:lnTo>
                  <a:lnTo>
                    <a:pt x="634" y="1029"/>
                  </a:lnTo>
                  <a:lnTo>
                    <a:pt x="614" y="792"/>
                  </a:lnTo>
                  <a:lnTo>
                    <a:pt x="575" y="574"/>
                  </a:lnTo>
                  <a:lnTo>
                    <a:pt x="495" y="357"/>
                  </a:lnTo>
                  <a:lnTo>
                    <a:pt x="397" y="179"/>
                  </a:lnTo>
                  <a:lnTo>
                    <a:pt x="337" y="99"/>
                  </a:lnTo>
                  <a:lnTo>
                    <a:pt x="258" y="20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61"/>
            <p:cNvSpPr/>
            <p:nvPr/>
          </p:nvSpPr>
          <p:spPr>
            <a:xfrm>
              <a:off x="4059025" y="1409325"/>
              <a:ext cx="35625" cy="22275"/>
            </a:xfrm>
            <a:custGeom>
              <a:avLst/>
              <a:gdLst/>
              <a:ahLst/>
              <a:cxnLst/>
              <a:rect l="l" t="t" r="r" b="b"/>
              <a:pathLst>
                <a:path w="1425" h="891" extrusionOk="0">
                  <a:moveTo>
                    <a:pt x="1286" y="0"/>
                  </a:moveTo>
                  <a:lnTo>
                    <a:pt x="930" y="139"/>
                  </a:lnTo>
                  <a:lnTo>
                    <a:pt x="613" y="297"/>
                  </a:lnTo>
                  <a:lnTo>
                    <a:pt x="455" y="396"/>
                  </a:lnTo>
                  <a:lnTo>
                    <a:pt x="297" y="495"/>
                  </a:lnTo>
                  <a:lnTo>
                    <a:pt x="158" y="633"/>
                  </a:lnTo>
                  <a:lnTo>
                    <a:pt x="40" y="752"/>
                  </a:lnTo>
                  <a:lnTo>
                    <a:pt x="0" y="811"/>
                  </a:lnTo>
                  <a:lnTo>
                    <a:pt x="20" y="831"/>
                  </a:lnTo>
                  <a:lnTo>
                    <a:pt x="40" y="871"/>
                  </a:lnTo>
                  <a:lnTo>
                    <a:pt x="79" y="890"/>
                  </a:lnTo>
                  <a:lnTo>
                    <a:pt x="178" y="890"/>
                  </a:lnTo>
                  <a:lnTo>
                    <a:pt x="218" y="871"/>
                  </a:lnTo>
                  <a:lnTo>
                    <a:pt x="257" y="831"/>
                  </a:lnTo>
                  <a:lnTo>
                    <a:pt x="376" y="712"/>
                  </a:lnTo>
                  <a:lnTo>
                    <a:pt x="495" y="613"/>
                  </a:lnTo>
                  <a:lnTo>
                    <a:pt x="613" y="514"/>
                  </a:lnTo>
                  <a:lnTo>
                    <a:pt x="752" y="435"/>
                  </a:lnTo>
                  <a:lnTo>
                    <a:pt x="1029" y="297"/>
                  </a:lnTo>
                  <a:lnTo>
                    <a:pt x="1326" y="178"/>
                  </a:lnTo>
                  <a:lnTo>
                    <a:pt x="1385" y="158"/>
                  </a:lnTo>
                  <a:lnTo>
                    <a:pt x="1405" y="119"/>
                  </a:lnTo>
                  <a:lnTo>
                    <a:pt x="1425" y="79"/>
                  </a:lnTo>
                  <a:lnTo>
                    <a:pt x="1425" y="59"/>
                  </a:lnTo>
                  <a:lnTo>
                    <a:pt x="1405" y="20"/>
                  </a:lnTo>
                  <a:lnTo>
                    <a:pt x="1385" y="0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61"/>
            <p:cNvSpPr/>
            <p:nvPr/>
          </p:nvSpPr>
          <p:spPr>
            <a:xfrm>
              <a:off x="4112425" y="1413775"/>
              <a:ext cx="34650" cy="24250"/>
            </a:xfrm>
            <a:custGeom>
              <a:avLst/>
              <a:gdLst/>
              <a:ahLst/>
              <a:cxnLst/>
              <a:rect l="l" t="t" r="r" b="b"/>
              <a:pathLst>
                <a:path w="1386" h="970" extrusionOk="0">
                  <a:moveTo>
                    <a:pt x="1247" y="0"/>
                  </a:moveTo>
                  <a:lnTo>
                    <a:pt x="1168" y="20"/>
                  </a:lnTo>
                  <a:lnTo>
                    <a:pt x="792" y="198"/>
                  </a:lnTo>
                  <a:lnTo>
                    <a:pt x="456" y="435"/>
                  </a:lnTo>
                  <a:lnTo>
                    <a:pt x="317" y="514"/>
                  </a:lnTo>
                  <a:lnTo>
                    <a:pt x="159" y="653"/>
                  </a:lnTo>
                  <a:lnTo>
                    <a:pt x="80" y="712"/>
                  </a:lnTo>
                  <a:lnTo>
                    <a:pt x="21" y="791"/>
                  </a:lnTo>
                  <a:lnTo>
                    <a:pt x="1" y="871"/>
                  </a:lnTo>
                  <a:lnTo>
                    <a:pt x="21" y="950"/>
                  </a:lnTo>
                  <a:lnTo>
                    <a:pt x="40" y="969"/>
                  </a:lnTo>
                  <a:lnTo>
                    <a:pt x="80" y="969"/>
                  </a:lnTo>
                  <a:lnTo>
                    <a:pt x="179" y="950"/>
                  </a:lnTo>
                  <a:lnTo>
                    <a:pt x="258" y="910"/>
                  </a:lnTo>
                  <a:lnTo>
                    <a:pt x="278" y="890"/>
                  </a:lnTo>
                  <a:lnTo>
                    <a:pt x="298" y="871"/>
                  </a:lnTo>
                  <a:lnTo>
                    <a:pt x="278" y="811"/>
                  </a:lnTo>
                  <a:lnTo>
                    <a:pt x="298" y="752"/>
                  </a:lnTo>
                  <a:lnTo>
                    <a:pt x="357" y="673"/>
                  </a:lnTo>
                  <a:lnTo>
                    <a:pt x="436" y="613"/>
                  </a:lnTo>
                  <a:lnTo>
                    <a:pt x="575" y="495"/>
                  </a:lnTo>
                  <a:lnTo>
                    <a:pt x="693" y="416"/>
                  </a:lnTo>
                  <a:lnTo>
                    <a:pt x="1010" y="218"/>
                  </a:lnTo>
                  <a:lnTo>
                    <a:pt x="1326" y="59"/>
                  </a:lnTo>
                  <a:lnTo>
                    <a:pt x="1366" y="20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61"/>
            <p:cNvSpPr/>
            <p:nvPr/>
          </p:nvSpPr>
          <p:spPr>
            <a:xfrm>
              <a:off x="4113425" y="1451350"/>
              <a:ext cx="37125" cy="18825"/>
            </a:xfrm>
            <a:custGeom>
              <a:avLst/>
              <a:gdLst/>
              <a:ahLst/>
              <a:cxnLst/>
              <a:rect l="l" t="t" r="r" b="b"/>
              <a:pathLst>
                <a:path w="1485" h="753" extrusionOk="0">
                  <a:moveTo>
                    <a:pt x="1464" y="1"/>
                  </a:moveTo>
                  <a:lnTo>
                    <a:pt x="1365" y="20"/>
                  </a:lnTo>
                  <a:lnTo>
                    <a:pt x="1009" y="139"/>
                  </a:lnTo>
                  <a:lnTo>
                    <a:pt x="673" y="297"/>
                  </a:lnTo>
                  <a:lnTo>
                    <a:pt x="376" y="475"/>
                  </a:lnTo>
                  <a:lnTo>
                    <a:pt x="159" y="614"/>
                  </a:lnTo>
                  <a:lnTo>
                    <a:pt x="119" y="634"/>
                  </a:lnTo>
                  <a:lnTo>
                    <a:pt x="99" y="654"/>
                  </a:lnTo>
                  <a:lnTo>
                    <a:pt x="119" y="654"/>
                  </a:lnTo>
                  <a:lnTo>
                    <a:pt x="20" y="693"/>
                  </a:lnTo>
                  <a:lnTo>
                    <a:pt x="0" y="713"/>
                  </a:lnTo>
                  <a:lnTo>
                    <a:pt x="0" y="733"/>
                  </a:lnTo>
                  <a:lnTo>
                    <a:pt x="20" y="733"/>
                  </a:lnTo>
                  <a:lnTo>
                    <a:pt x="40" y="752"/>
                  </a:lnTo>
                  <a:lnTo>
                    <a:pt x="139" y="733"/>
                  </a:lnTo>
                  <a:lnTo>
                    <a:pt x="258" y="693"/>
                  </a:lnTo>
                  <a:lnTo>
                    <a:pt x="356" y="634"/>
                  </a:lnTo>
                  <a:lnTo>
                    <a:pt x="574" y="475"/>
                  </a:lnTo>
                  <a:lnTo>
                    <a:pt x="772" y="357"/>
                  </a:lnTo>
                  <a:lnTo>
                    <a:pt x="970" y="258"/>
                  </a:lnTo>
                  <a:lnTo>
                    <a:pt x="1168" y="159"/>
                  </a:lnTo>
                  <a:lnTo>
                    <a:pt x="1385" y="100"/>
                  </a:lnTo>
                  <a:lnTo>
                    <a:pt x="1464" y="60"/>
                  </a:lnTo>
                  <a:lnTo>
                    <a:pt x="1484" y="40"/>
                  </a:lnTo>
                  <a:lnTo>
                    <a:pt x="1484" y="20"/>
                  </a:lnTo>
                  <a:lnTo>
                    <a:pt x="1464" y="1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61"/>
            <p:cNvSpPr/>
            <p:nvPr/>
          </p:nvSpPr>
          <p:spPr>
            <a:xfrm>
              <a:off x="4110450" y="1493400"/>
              <a:ext cx="30200" cy="9425"/>
            </a:xfrm>
            <a:custGeom>
              <a:avLst/>
              <a:gdLst/>
              <a:ahLst/>
              <a:cxnLst/>
              <a:rect l="l" t="t" r="r" b="b"/>
              <a:pathLst>
                <a:path w="1208" h="377" extrusionOk="0">
                  <a:moveTo>
                    <a:pt x="832" y="0"/>
                  </a:moveTo>
                  <a:lnTo>
                    <a:pt x="574" y="40"/>
                  </a:lnTo>
                  <a:lnTo>
                    <a:pt x="317" y="99"/>
                  </a:lnTo>
                  <a:lnTo>
                    <a:pt x="80" y="198"/>
                  </a:lnTo>
                  <a:lnTo>
                    <a:pt x="40" y="218"/>
                  </a:lnTo>
                  <a:lnTo>
                    <a:pt x="20" y="257"/>
                  </a:lnTo>
                  <a:lnTo>
                    <a:pt x="1" y="297"/>
                  </a:lnTo>
                  <a:lnTo>
                    <a:pt x="20" y="337"/>
                  </a:lnTo>
                  <a:lnTo>
                    <a:pt x="60" y="356"/>
                  </a:lnTo>
                  <a:lnTo>
                    <a:pt x="100" y="376"/>
                  </a:lnTo>
                  <a:lnTo>
                    <a:pt x="198" y="356"/>
                  </a:lnTo>
                  <a:lnTo>
                    <a:pt x="416" y="277"/>
                  </a:lnTo>
                  <a:lnTo>
                    <a:pt x="634" y="238"/>
                  </a:lnTo>
                  <a:lnTo>
                    <a:pt x="851" y="198"/>
                  </a:lnTo>
                  <a:lnTo>
                    <a:pt x="1069" y="198"/>
                  </a:lnTo>
                  <a:lnTo>
                    <a:pt x="1128" y="178"/>
                  </a:lnTo>
                  <a:lnTo>
                    <a:pt x="1168" y="159"/>
                  </a:lnTo>
                  <a:lnTo>
                    <a:pt x="1188" y="119"/>
                  </a:lnTo>
                  <a:lnTo>
                    <a:pt x="1207" y="99"/>
                  </a:lnTo>
                  <a:lnTo>
                    <a:pt x="1207" y="60"/>
                  </a:lnTo>
                  <a:lnTo>
                    <a:pt x="1188" y="20"/>
                  </a:lnTo>
                  <a:lnTo>
                    <a:pt x="1148" y="0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34"/>
          <p:cNvSpPr/>
          <p:nvPr/>
        </p:nvSpPr>
        <p:spPr>
          <a:xfrm>
            <a:off x="2137200" y="493750"/>
            <a:ext cx="4869600" cy="548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dist="95250" dir="30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60" name="Google Shape;860;p3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2"/>
                </a:solidFill>
              </a:rPr>
              <a:t>系統架構圖</a:t>
            </a:r>
            <a:endParaRPr lang="en-US" b="1" dirty="0">
              <a:solidFill>
                <a:schemeClr val="dk2"/>
              </a:solidFill>
            </a:endParaRPr>
          </a:p>
        </p:txBody>
      </p:sp>
      <p:grpSp>
        <p:nvGrpSpPr>
          <p:cNvPr id="862" name="Google Shape;862;p34"/>
          <p:cNvGrpSpPr/>
          <p:nvPr/>
        </p:nvGrpSpPr>
        <p:grpSpPr>
          <a:xfrm>
            <a:off x="7855007" y="432500"/>
            <a:ext cx="937225" cy="966837"/>
            <a:chOff x="8262950" y="3852275"/>
            <a:chExt cx="1088750" cy="1194413"/>
          </a:xfrm>
        </p:grpSpPr>
        <p:sp>
          <p:nvSpPr>
            <p:cNvPr id="863" name="Google Shape;863;p34"/>
            <p:cNvSpPr/>
            <p:nvPr/>
          </p:nvSpPr>
          <p:spPr>
            <a:xfrm>
              <a:off x="8262950" y="4905388"/>
              <a:ext cx="916200" cy="141300"/>
            </a:xfrm>
            <a:prstGeom prst="ellipse">
              <a:avLst/>
            </a:prstGeom>
            <a:solidFill>
              <a:srgbClr val="363636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grpSp>
          <p:nvGrpSpPr>
            <p:cNvPr id="864" name="Google Shape;864;p34"/>
            <p:cNvGrpSpPr/>
            <p:nvPr/>
          </p:nvGrpSpPr>
          <p:grpSpPr>
            <a:xfrm>
              <a:off x="8262950" y="3852275"/>
              <a:ext cx="1088750" cy="1147000"/>
              <a:chOff x="5267475" y="2232400"/>
              <a:chExt cx="1088750" cy="1147000"/>
            </a:xfrm>
          </p:grpSpPr>
          <p:sp>
            <p:nvSpPr>
              <p:cNvPr id="865" name="Google Shape;865;p34"/>
              <p:cNvSpPr/>
              <p:nvPr/>
            </p:nvSpPr>
            <p:spPr>
              <a:xfrm>
                <a:off x="5311025" y="2331825"/>
                <a:ext cx="1016800" cy="1047575"/>
              </a:xfrm>
              <a:custGeom>
                <a:avLst/>
                <a:gdLst/>
                <a:ahLst/>
                <a:cxnLst/>
                <a:rect l="l" t="t" r="r" b="b"/>
                <a:pathLst>
                  <a:path w="40672" h="41903" extrusionOk="0">
                    <a:moveTo>
                      <a:pt x="0" y="0"/>
                    </a:moveTo>
                    <a:lnTo>
                      <a:pt x="4677" y="38532"/>
                    </a:lnTo>
                    <a:lnTo>
                      <a:pt x="27134" y="41902"/>
                    </a:lnTo>
                    <a:lnTo>
                      <a:pt x="40672" y="50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66" name="Google Shape;866;p34"/>
              <p:cNvSpPr/>
              <p:nvPr/>
            </p:nvSpPr>
            <p:spPr>
              <a:xfrm>
                <a:off x="5442150" y="2588850"/>
                <a:ext cx="209250" cy="97075"/>
              </a:xfrm>
              <a:custGeom>
                <a:avLst/>
                <a:gdLst/>
                <a:ahLst/>
                <a:cxnLst/>
                <a:rect l="l" t="t" r="r" b="b"/>
                <a:pathLst>
                  <a:path w="8370" h="3883" extrusionOk="0">
                    <a:moveTo>
                      <a:pt x="3655" y="1"/>
                    </a:moveTo>
                    <a:lnTo>
                      <a:pt x="3427" y="20"/>
                    </a:lnTo>
                    <a:lnTo>
                      <a:pt x="3200" y="38"/>
                    </a:lnTo>
                    <a:lnTo>
                      <a:pt x="2784" y="114"/>
                    </a:lnTo>
                    <a:lnTo>
                      <a:pt x="2367" y="228"/>
                    </a:lnTo>
                    <a:lnTo>
                      <a:pt x="1950" y="379"/>
                    </a:lnTo>
                    <a:lnTo>
                      <a:pt x="1534" y="569"/>
                    </a:lnTo>
                    <a:lnTo>
                      <a:pt x="1155" y="777"/>
                    </a:lnTo>
                    <a:lnTo>
                      <a:pt x="777" y="1023"/>
                    </a:lnTo>
                    <a:lnTo>
                      <a:pt x="417" y="1288"/>
                    </a:lnTo>
                    <a:lnTo>
                      <a:pt x="95" y="1572"/>
                    </a:lnTo>
                    <a:lnTo>
                      <a:pt x="38" y="1629"/>
                    </a:lnTo>
                    <a:lnTo>
                      <a:pt x="19" y="1686"/>
                    </a:lnTo>
                    <a:lnTo>
                      <a:pt x="0" y="1743"/>
                    </a:lnTo>
                    <a:lnTo>
                      <a:pt x="0" y="1799"/>
                    </a:lnTo>
                    <a:lnTo>
                      <a:pt x="0" y="1856"/>
                    </a:lnTo>
                    <a:lnTo>
                      <a:pt x="19" y="1894"/>
                    </a:lnTo>
                    <a:lnTo>
                      <a:pt x="114" y="1970"/>
                    </a:lnTo>
                    <a:lnTo>
                      <a:pt x="208" y="2008"/>
                    </a:lnTo>
                    <a:lnTo>
                      <a:pt x="341" y="2027"/>
                    </a:lnTo>
                    <a:lnTo>
                      <a:pt x="455" y="1989"/>
                    </a:lnTo>
                    <a:lnTo>
                      <a:pt x="530" y="1970"/>
                    </a:lnTo>
                    <a:lnTo>
                      <a:pt x="568" y="1932"/>
                    </a:lnTo>
                    <a:lnTo>
                      <a:pt x="795" y="1724"/>
                    </a:lnTo>
                    <a:lnTo>
                      <a:pt x="1042" y="1534"/>
                    </a:lnTo>
                    <a:lnTo>
                      <a:pt x="1307" y="1345"/>
                    </a:lnTo>
                    <a:lnTo>
                      <a:pt x="1553" y="1193"/>
                    </a:lnTo>
                    <a:lnTo>
                      <a:pt x="1837" y="1042"/>
                    </a:lnTo>
                    <a:lnTo>
                      <a:pt x="2121" y="909"/>
                    </a:lnTo>
                    <a:lnTo>
                      <a:pt x="2405" y="796"/>
                    </a:lnTo>
                    <a:lnTo>
                      <a:pt x="2689" y="701"/>
                    </a:lnTo>
                    <a:lnTo>
                      <a:pt x="2897" y="644"/>
                    </a:lnTo>
                    <a:lnTo>
                      <a:pt x="3124" y="588"/>
                    </a:lnTo>
                    <a:lnTo>
                      <a:pt x="3333" y="569"/>
                    </a:lnTo>
                    <a:lnTo>
                      <a:pt x="3522" y="550"/>
                    </a:lnTo>
                    <a:lnTo>
                      <a:pt x="3730" y="531"/>
                    </a:lnTo>
                    <a:lnTo>
                      <a:pt x="3939" y="550"/>
                    </a:lnTo>
                    <a:lnTo>
                      <a:pt x="4128" y="569"/>
                    </a:lnTo>
                    <a:lnTo>
                      <a:pt x="4317" y="606"/>
                    </a:lnTo>
                    <a:lnTo>
                      <a:pt x="4507" y="644"/>
                    </a:lnTo>
                    <a:lnTo>
                      <a:pt x="4677" y="701"/>
                    </a:lnTo>
                    <a:lnTo>
                      <a:pt x="5037" y="853"/>
                    </a:lnTo>
                    <a:lnTo>
                      <a:pt x="5378" y="1042"/>
                    </a:lnTo>
                    <a:lnTo>
                      <a:pt x="5700" y="1250"/>
                    </a:lnTo>
                    <a:lnTo>
                      <a:pt x="6002" y="1515"/>
                    </a:lnTo>
                    <a:lnTo>
                      <a:pt x="6286" y="1780"/>
                    </a:lnTo>
                    <a:lnTo>
                      <a:pt x="6571" y="2083"/>
                    </a:lnTo>
                    <a:lnTo>
                      <a:pt x="6817" y="2405"/>
                    </a:lnTo>
                    <a:lnTo>
                      <a:pt x="7063" y="2727"/>
                    </a:lnTo>
                    <a:lnTo>
                      <a:pt x="7290" y="3068"/>
                    </a:lnTo>
                    <a:lnTo>
                      <a:pt x="7498" y="3409"/>
                    </a:lnTo>
                    <a:lnTo>
                      <a:pt x="7688" y="3769"/>
                    </a:lnTo>
                    <a:lnTo>
                      <a:pt x="7726" y="3806"/>
                    </a:lnTo>
                    <a:lnTo>
                      <a:pt x="7763" y="3844"/>
                    </a:lnTo>
                    <a:lnTo>
                      <a:pt x="7820" y="3882"/>
                    </a:lnTo>
                    <a:lnTo>
                      <a:pt x="8010" y="3882"/>
                    </a:lnTo>
                    <a:lnTo>
                      <a:pt x="8142" y="3844"/>
                    </a:lnTo>
                    <a:lnTo>
                      <a:pt x="8256" y="3769"/>
                    </a:lnTo>
                    <a:lnTo>
                      <a:pt x="8331" y="3674"/>
                    </a:lnTo>
                    <a:lnTo>
                      <a:pt x="8350" y="3636"/>
                    </a:lnTo>
                    <a:lnTo>
                      <a:pt x="8369" y="3579"/>
                    </a:lnTo>
                    <a:lnTo>
                      <a:pt x="8350" y="3503"/>
                    </a:lnTo>
                    <a:lnTo>
                      <a:pt x="8331" y="3447"/>
                    </a:lnTo>
                    <a:lnTo>
                      <a:pt x="8123" y="3068"/>
                    </a:lnTo>
                    <a:lnTo>
                      <a:pt x="7915" y="2708"/>
                    </a:lnTo>
                    <a:lnTo>
                      <a:pt x="7669" y="2367"/>
                    </a:lnTo>
                    <a:lnTo>
                      <a:pt x="7423" y="2027"/>
                    </a:lnTo>
                    <a:lnTo>
                      <a:pt x="7157" y="1705"/>
                    </a:lnTo>
                    <a:lnTo>
                      <a:pt x="6892" y="1402"/>
                    </a:lnTo>
                    <a:lnTo>
                      <a:pt x="6589" y="1137"/>
                    </a:lnTo>
                    <a:lnTo>
                      <a:pt x="6286" y="872"/>
                    </a:lnTo>
                    <a:lnTo>
                      <a:pt x="5965" y="644"/>
                    </a:lnTo>
                    <a:lnTo>
                      <a:pt x="5624" y="455"/>
                    </a:lnTo>
                    <a:lnTo>
                      <a:pt x="5264" y="285"/>
                    </a:lnTo>
                    <a:lnTo>
                      <a:pt x="4885" y="152"/>
                    </a:lnTo>
                    <a:lnTo>
                      <a:pt x="4488" y="57"/>
                    </a:lnTo>
                    <a:lnTo>
                      <a:pt x="4071" y="20"/>
                    </a:lnTo>
                    <a:lnTo>
                      <a:pt x="365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67" name="Google Shape;867;p34"/>
              <p:cNvSpPr/>
              <p:nvPr/>
            </p:nvSpPr>
            <p:spPr>
              <a:xfrm>
                <a:off x="5859175" y="2637600"/>
                <a:ext cx="209725" cy="97075"/>
              </a:xfrm>
              <a:custGeom>
                <a:avLst/>
                <a:gdLst/>
                <a:ahLst/>
                <a:cxnLst/>
                <a:rect l="l" t="t" r="r" b="b"/>
                <a:pathLst>
                  <a:path w="8389" h="3883" extrusionOk="0">
                    <a:moveTo>
                      <a:pt x="3674" y="1"/>
                    </a:moveTo>
                    <a:lnTo>
                      <a:pt x="3447" y="20"/>
                    </a:lnTo>
                    <a:lnTo>
                      <a:pt x="3220" y="39"/>
                    </a:lnTo>
                    <a:lnTo>
                      <a:pt x="2803" y="114"/>
                    </a:lnTo>
                    <a:lnTo>
                      <a:pt x="2386" y="228"/>
                    </a:lnTo>
                    <a:lnTo>
                      <a:pt x="1970" y="380"/>
                    </a:lnTo>
                    <a:lnTo>
                      <a:pt x="1553" y="569"/>
                    </a:lnTo>
                    <a:lnTo>
                      <a:pt x="1175" y="777"/>
                    </a:lnTo>
                    <a:lnTo>
                      <a:pt x="796" y="1023"/>
                    </a:lnTo>
                    <a:lnTo>
                      <a:pt x="436" y="1288"/>
                    </a:lnTo>
                    <a:lnTo>
                      <a:pt x="114" y="1572"/>
                    </a:lnTo>
                    <a:lnTo>
                      <a:pt x="57" y="1629"/>
                    </a:lnTo>
                    <a:lnTo>
                      <a:pt x="38" y="1686"/>
                    </a:lnTo>
                    <a:lnTo>
                      <a:pt x="20" y="1743"/>
                    </a:lnTo>
                    <a:lnTo>
                      <a:pt x="1" y="1800"/>
                    </a:lnTo>
                    <a:lnTo>
                      <a:pt x="20" y="1838"/>
                    </a:lnTo>
                    <a:lnTo>
                      <a:pt x="38" y="1894"/>
                    </a:lnTo>
                    <a:lnTo>
                      <a:pt x="133" y="1970"/>
                    </a:lnTo>
                    <a:lnTo>
                      <a:pt x="228" y="2008"/>
                    </a:lnTo>
                    <a:lnTo>
                      <a:pt x="360" y="2027"/>
                    </a:lnTo>
                    <a:lnTo>
                      <a:pt x="474" y="1989"/>
                    </a:lnTo>
                    <a:lnTo>
                      <a:pt x="531" y="1970"/>
                    </a:lnTo>
                    <a:lnTo>
                      <a:pt x="588" y="1913"/>
                    </a:lnTo>
                    <a:lnTo>
                      <a:pt x="815" y="1724"/>
                    </a:lnTo>
                    <a:lnTo>
                      <a:pt x="1061" y="1535"/>
                    </a:lnTo>
                    <a:lnTo>
                      <a:pt x="1326" y="1345"/>
                    </a:lnTo>
                    <a:lnTo>
                      <a:pt x="1572" y="1194"/>
                    </a:lnTo>
                    <a:lnTo>
                      <a:pt x="1856" y="1042"/>
                    </a:lnTo>
                    <a:lnTo>
                      <a:pt x="2140" y="910"/>
                    </a:lnTo>
                    <a:lnTo>
                      <a:pt x="2424" y="796"/>
                    </a:lnTo>
                    <a:lnTo>
                      <a:pt x="2708" y="701"/>
                    </a:lnTo>
                    <a:lnTo>
                      <a:pt x="2917" y="626"/>
                    </a:lnTo>
                    <a:lnTo>
                      <a:pt x="3144" y="588"/>
                    </a:lnTo>
                    <a:lnTo>
                      <a:pt x="3352" y="550"/>
                    </a:lnTo>
                    <a:lnTo>
                      <a:pt x="3541" y="531"/>
                    </a:lnTo>
                    <a:lnTo>
                      <a:pt x="3750" y="531"/>
                    </a:lnTo>
                    <a:lnTo>
                      <a:pt x="3958" y="550"/>
                    </a:lnTo>
                    <a:lnTo>
                      <a:pt x="4147" y="569"/>
                    </a:lnTo>
                    <a:lnTo>
                      <a:pt x="4337" y="607"/>
                    </a:lnTo>
                    <a:lnTo>
                      <a:pt x="4526" y="645"/>
                    </a:lnTo>
                    <a:lnTo>
                      <a:pt x="4696" y="701"/>
                    </a:lnTo>
                    <a:lnTo>
                      <a:pt x="5056" y="853"/>
                    </a:lnTo>
                    <a:lnTo>
                      <a:pt x="5397" y="1042"/>
                    </a:lnTo>
                    <a:lnTo>
                      <a:pt x="5719" y="1251"/>
                    </a:lnTo>
                    <a:lnTo>
                      <a:pt x="6022" y="1497"/>
                    </a:lnTo>
                    <a:lnTo>
                      <a:pt x="6306" y="1781"/>
                    </a:lnTo>
                    <a:lnTo>
                      <a:pt x="6571" y="2084"/>
                    </a:lnTo>
                    <a:lnTo>
                      <a:pt x="6836" y="2387"/>
                    </a:lnTo>
                    <a:lnTo>
                      <a:pt x="7082" y="2727"/>
                    </a:lnTo>
                    <a:lnTo>
                      <a:pt x="7309" y="3068"/>
                    </a:lnTo>
                    <a:lnTo>
                      <a:pt x="7518" y="3409"/>
                    </a:lnTo>
                    <a:lnTo>
                      <a:pt x="7707" y="3769"/>
                    </a:lnTo>
                    <a:lnTo>
                      <a:pt x="7745" y="3807"/>
                    </a:lnTo>
                    <a:lnTo>
                      <a:pt x="7783" y="3845"/>
                    </a:lnTo>
                    <a:lnTo>
                      <a:pt x="7840" y="3864"/>
                    </a:lnTo>
                    <a:lnTo>
                      <a:pt x="7896" y="3882"/>
                    </a:lnTo>
                    <a:lnTo>
                      <a:pt x="8029" y="3882"/>
                    </a:lnTo>
                    <a:lnTo>
                      <a:pt x="8161" y="3845"/>
                    </a:lnTo>
                    <a:lnTo>
                      <a:pt x="8275" y="3769"/>
                    </a:lnTo>
                    <a:lnTo>
                      <a:pt x="8351" y="3674"/>
                    </a:lnTo>
                    <a:lnTo>
                      <a:pt x="8370" y="3617"/>
                    </a:lnTo>
                    <a:lnTo>
                      <a:pt x="8389" y="3561"/>
                    </a:lnTo>
                    <a:lnTo>
                      <a:pt x="8370" y="3504"/>
                    </a:lnTo>
                    <a:lnTo>
                      <a:pt x="8351" y="3447"/>
                    </a:lnTo>
                    <a:lnTo>
                      <a:pt x="8143" y="3068"/>
                    </a:lnTo>
                    <a:lnTo>
                      <a:pt x="7934" y="2709"/>
                    </a:lnTo>
                    <a:lnTo>
                      <a:pt x="7688" y="2368"/>
                    </a:lnTo>
                    <a:lnTo>
                      <a:pt x="7442" y="2027"/>
                    </a:lnTo>
                    <a:lnTo>
                      <a:pt x="7177" y="1705"/>
                    </a:lnTo>
                    <a:lnTo>
                      <a:pt x="6912" y="1402"/>
                    </a:lnTo>
                    <a:lnTo>
                      <a:pt x="6609" y="1137"/>
                    </a:lnTo>
                    <a:lnTo>
                      <a:pt x="6306" y="872"/>
                    </a:lnTo>
                    <a:lnTo>
                      <a:pt x="5984" y="645"/>
                    </a:lnTo>
                    <a:lnTo>
                      <a:pt x="5643" y="455"/>
                    </a:lnTo>
                    <a:lnTo>
                      <a:pt x="5283" y="285"/>
                    </a:lnTo>
                    <a:lnTo>
                      <a:pt x="4905" y="152"/>
                    </a:lnTo>
                    <a:lnTo>
                      <a:pt x="4507" y="58"/>
                    </a:lnTo>
                    <a:lnTo>
                      <a:pt x="40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68" name="Google Shape;868;p34"/>
              <p:cNvSpPr/>
              <p:nvPr/>
            </p:nvSpPr>
            <p:spPr>
              <a:xfrm>
                <a:off x="5697750" y="2631450"/>
                <a:ext cx="103700" cy="20690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8276" extrusionOk="0">
                    <a:moveTo>
                      <a:pt x="4072" y="1"/>
                    </a:moveTo>
                    <a:lnTo>
                      <a:pt x="3901" y="304"/>
                    </a:lnTo>
                    <a:lnTo>
                      <a:pt x="3731" y="569"/>
                    </a:lnTo>
                    <a:lnTo>
                      <a:pt x="3542" y="815"/>
                    </a:lnTo>
                    <a:lnTo>
                      <a:pt x="3371" y="1042"/>
                    </a:lnTo>
                    <a:lnTo>
                      <a:pt x="3201" y="1213"/>
                    </a:lnTo>
                    <a:lnTo>
                      <a:pt x="3030" y="1383"/>
                    </a:lnTo>
                    <a:lnTo>
                      <a:pt x="2841" y="1515"/>
                    </a:lnTo>
                    <a:lnTo>
                      <a:pt x="2671" y="1610"/>
                    </a:lnTo>
                    <a:lnTo>
                      <a:pt x="2500" y="1705"/>
                    </a:lnTo>
                    <a:lnTo>
                      <a:pt x="2330" y="1762"/>
                    </a:lnTo>
                    <a:lnTo>
                      <a:pt x="2159" y="1818"/>
                    </a:lnTo>
                    <a:lnTo>
                      <a:pt x="1989" y="1837"/>
                    </a:lnTo>
                    <a:lnTo>
                      <a:pt x="1819" y="1856"/>
                    </a:lnTo>
                    <a:lnTo>
                      <a:pt x="1667" y="1856"/>
                    </a:lnTo>
                    <a:lnTo>
                      <a:pt x="1516" y="1837"/>
                    </a:lnTo>
                    <a:lnTo>
                      <a:pt x="1364" y="1799"/>
                    </a:lnTo>
                    <a:lnTo>
                      <a:pt x="1080" y="1724"/>
                    </a:lnTo>
                    <a:lnTo>
                      <a:pt x="815" y="1610"/>
                    </a:lnTo>
                    <a:lnTo>
                      <a:pt x="588" y="1478"/>
                    </a:lnTo>
                    <a:lnTo>
                      <a:pt x="399" y="1345"/>
                    </a:lnTo>
                    <a:lnTo>
                      <a:pt x="228" y="1213"/>
                    </a:lnTo>
                    <a:lnTo>
                      <a:pt x="115" y="1118"/>
                    </a:lnTo>
                    <a:lnTo>
                      <a:pt x="1" y="1004"/>
                    </a:lnTo>
                    <a:lnTo>
                      <a:pt x="1" y="1326"/>
                    </a:lnTo>
                    <a:lnTo>
                      <a:pt x="20" y="2140"/>
                    </a:lnTo>
                    <a:lnTo>
                      <a:pt x="58" y="2689"/>
                    </a:lnTo>
                    <a:lnTo>
                      <a:pt x="96" y="3295"/>
                    </a:lnTo>
                    <a:lnTo>
                      <a:pt x="152" y="3939"/>
                    </a:lnTo>
                    <a:lnTo>
                      <a:pt x="247" y="4621"/>
                    </a:lnTo>
                    <a:lnTo>
                      <a:pt x="361" y="5283"/>
                    </a:lnTo>
                    <a:lnTo>
                      <a:pt x="512" y="5946"/>
                    </a:lnTo>
                    <a:lnTo>
                      <a:pt x="588" y="6249"/>
                    </a:lnTo>
                    <a:lnTo>
                      <a:pt x="683" y="6552"/>
                    </a:lnTo>
                    <a:lnTo>
                      <a:pt x="796" y="6836"/>
                    </a:lnTo>
                    <a:lnTo>
                      <a:pt x="910" y="7101"/>
                    </a:lnTo>
                    <a:lnTo>
                      <a:pt x="1042" y="7347"/>
                    </a:lnTo>
                    <a:lnTo>
                      <a:pt x="1175" y="7575"/>
                    </a:lnTo>
                    <a:lnTo>
                      <a:pt x="1326" y="7783"/>
                    </a:lnTo>
                    <a:lnTo>
                      <a:pt x="1497" y="7934"/>
                    </a:lnTo>
                    <a:lnTo>
                      <a:pt x="1686" y="8086"/>
                    </a:lnTo>
                    <a:lnTo>
                      <a:pt x="1875" y="8180"/>
                    </a:lnTo>
                    <a:lnTo>
                      <a:pt x="2065" y="8256"/>
                    </a:lnTo>
                    <a:lnTo>
                      <a:pt x="2292" y="8275"/>
                    </a:lnTo>
                    <a:lnTo>
                      <a:pt x="2406" y="8275"/>
                    </a:lnTo>
                    <a:lnTo>
                      <a:pt x="2519" y="8256"/>
                    </a:lnTo>
                    <a:lnTo>
                      <a:pt x="2614" y="8237"/>
                    </a:lnTo>
                    <a:lnTo>
                      <a:pt x="2709" y="8199"/>
                    </a:lnTo>
                    <a:lnTo>
                      <a:pt x="2898" y="8086"/>
                    </a:lnTo>
                    <a:lnTo>
                      <a:pt x="3068" y="7953"/>
                    </a:lnTo>
                    <a:lnTo>
                      <a:pt x="3220" y="7764"/>
                    </a:lnTo>
                    <a:lnTo>
                      <a:pt x="3352" y="7537"/>
                    </a:lnTo>
                    <a:lnTo>
                      <a:pt x="3485" y="7291"/>
                    </a:lnTo>
                    <a:lnTo>
                      <a:pt x="3598" y="7025"/>
                    </a:lnTo>
                    <a:lnTo>
                      <a:pt x="3693" y="6723"/>
                    </a:lnTo>
                    <a:lnTo>
                      <a:pt x="3769" y="6401"/>
                    </a:lnTo>
                    <a:lnTo>
                      <a:pt x="3845" y="6060"/>
                    </a:lnTo>
                    <a:lnTo>
                      <a:pt x="3920" y="5700"/>
                    </a:lnTo>
                    <a:lnTo>
                      <a:pt x="4015" y="4943"/>
                    </a:lnTo>
                    <a:lnTo>
                      <a:pt x="4091" y="4166"/>
                    </a:lnTo>
                    <a:lnTo>
                      <a:pt x="4129" y="3390"/>
                    </a:lnTo>
                    <a:lnTo>
                      <a:pt x="4148" y="2633"/>
                    </a:lnTo>
                    <a:lnTo>
                      <a:pt x="4148" y="1932"/>
                    </a:lnTo>
                    <a:lnTo>
                      <a:pt x="4129" y="1307"/>
                    </a:lnTo>
                    <a:lnTo>
                      <a:pt x="4091" y="360"/>
                    </a:lnTo>
                    <a:lnTo>
                      <a:pt x="40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69" name="Google Shape;869;p34"/>
              <p:cNvSpPr/>
              <p:nvPr/>
            </p:nvSpPr>
            <p:spPr>
              <a:xfrm>
                <a:off x="5701075" y="2642825"/>
                <a:ext cx="96125" cy="64875"/>
              </a:xfrm>
              <a:custGeom>
                <a:avLst/>
                <a:gdLst/>
                <a:ahLst/>
                <a:cxnLst/>
                <a:rect l="l" t="t" r="r" b="b"/>
                <a:pathLst>
                  <a:path w="3845" h="2595" extrusionOk="0">
                    <a:moveTo>
                      <a:pt x="3844" y="0"/>
                    </a:moveTo>
                    <a:lnTo>
                      <a:pt x="3750" y="133"/>
                    </a:lnTo>
                    <a:lnTo>
                      <a:pt x="3503" y="436"/>
                    </a:lnTo>
                    <a:lnTo>
                      <a:pt x="3333" y="644"/>
                    </a:lnTo>
                    <a:lnTo>
                      <a:pt x="3125" y="852"/>
                    </a:lnTo>
                    <a:lnTo>
                      <a:pt x="2879" y="1060"/>
                    </a:lnTo>
                    <a:lnTo>
                      <a:pt x="2613" y="1250"/>
                    </a:lnTo>
                    <a:lnTo>
                      <a:pt x="2329" y="1420"/>
                    </a:lnTo>
                    <a:lnTo>
                      <a:pt x="2026" y="1553"/>
                    </a:lnTo>
                    <a:lnTo>
                      <a:pt x="1875" y="1610"/>
                    </a:lnTo>
                    <a:lnTo>
                      <a:pt x="1705" y="1647"/>
                    </a:lnTo>
                    <a:lnTo>
                      <a:pt x="1553" y="1685"/>
                    </a:lnTo>
                    <a:lnTo>
                      <a:pt x="1212" y="1685"/>
                    </a:lnTo>
                    <a:lnTo>
                      <a:pt x="1042" y="1647"/>
                    </a:lnTo>
                    <a:lnTo>
                      <a:pt x="871" y="1610"/>
                    </a:lnTo>
                    <a:lnTo>
                      <a:pt x="701" y="1534"/>
                    </a:lnTo>
                    <a:lnTo>
                      <a:pt x="531" y="1439"/>
                    </a:lnTo>
                    <a:lnTo>
                      <a:pt x="360" y="1326"/>
                    </a:lnTo>
                    <a:lnTo>
                      <a:pt x="190" y="1174"/>
                    </a:lnTo>
                    <a:lnTo>
                      <a:pt x="0" y="1004"/>
                    </a:lnTo>
                    <a:lnTo>
                      <a:pt x="152" y="2594"/>
                    </a:lnTo>
                    <a:lnTo>
                      <a:pt x="3768" y="2064"/>
                    </a:lnTo>
                    <a:lnTo>
                      <a:pt x="384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70" name="Google Shape;870;p34"/>
              <p:cNvSpPr/>
              <p:nvPr/>
            </p:nvSpPr>
            <p:spPr>
              <a:xfrm>
                <a:off x="5735625" y="2764950"/>
                <a:ext cx="56350" cy="68650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2746" extrusionOk="0">
                    <a:moveTo>
                      <a:pt x="1288" y="0"/>
                    </a:moveTo>
                    <a:lnTo>
                      <a:pt x="1175" y="38"/>
                    </a:lnTo>
                    <a:lnTo>
                      <a:pt x="1061" y="76"/>
                    </a:lnTo>
                    <a:lnTo>
                      <a:pt x="966" y="133"/>
                    </a:lnTo>
                    <a:lnTo>
                      <a:pt x="872" y="209"/>
                    </a:lnTo>
                    <a:lnTo>
                      <a:pt x="777" y="303"/>
                    </a:lnTo>
                    <a:lnTo>
                      <a:pt x="607" y="512"/>
                    </a:lnTo>
                    <a:lnTo>
                      <a:pt x="474" y="758"/>
                    </a:lnTo>
                    <a:lnTo>
                      <a:pt x="360" y="1004"/>
                    </a:lnTo>
                    <a:lnTo>
                      <a:pt x="247" y="1288"/>
                    </a:lnTo>
                    <a:lnTo>
                      <a:pt x="171" y="1534"/>
                    </a:lnTo>
                    <a:lnTo>
                      <a:pt x="95" y="1780"/>
                    </a:lnTo>
                    <a:lnTo>
                      <a:pt x="20" y="2159"/>
                    </a:lnTo>
                    <a:lnTo>
                      <a:pt x="1" y="2310"/>
                    </a:lnTo>
                    <a:lnTo>
                      <a:pt x="133" y="2462"/>
                    </a:lnTo>
                    <a:lnTo>
                      <a:pt x="285" y="2556"/>
                    </a:lnTo>
                    <a:lnTo>
                      <a:pt x="417" y="2651"/>
                    </a:lnTo>
                    <a:lnTo>
                      <a:pt x="569" y="2708"/>
                    </a:lnTo>
                    <a:lnTo>
                      <a:pt x="682" y="2746"/>
                    </a:lnTo>
                    <a:lnTo>
                      <a:pt x="928" y="2746"/>
                    </a:lnTo>
                    <a:lnTo>
                      <a:pt x="1042" y="2708"/>
                    </a:lnTo>
                    <a:lnTo>
                      <a:pt x="1137" y="2670"/>
                    </a:lnTo>
                    <a:lnTo>
                      <a:pt x="1250" y="2613"/>
                    </a:lnTo>
                    <a:lnTo>
                      <a:pt x="1345" y="2538"/>
                    </a:lnTo>
                    <a:lnTo>
                      <a:pt x="1421" y="2443"/>
                    </a:lnTo>
                    <a:lnTo>
                      <a:pt x="1591" y="2235"/>
                    </a:lnTo>
                    <a:lnTo>
                      <a:pt x="1743" y="1988"/>
                    </a:lnTo>
                    <a:lnTo>
                      <a:pt x="1875" y="1742"/>
                    </a:lnTo>
                    <a:lnTo>
                      <a:pt x="1970" y="1477"/>
                    </a:lnTo>
                    <a:lnTo>
                      <a:pt x="2065" y="1212"/>
                    </a:lnTo>
                    <a:lnTo>
                      <a:pt x="2140" y="966"/>
                    </a:lnTo>
                    <a:lnTo>
                      <a:pt x="2235" y="587"/>
                    </a:lnTo>
                    <a:lnTo>
                      <a:pt x="2254" y="455"/>
                    </a:lnTo>
                    <a:lnTo>
                      <a:pt x="2102" y="303"/>
                    </a:lnTo>
                    <a:lnTo>
                      <a:pt x="1951" y="190"/>
                    </a:lnTo>
                    <a:lnTo>
                      <a:pt x="1799" y="114"/>
                    </a:lnTo>
                    <a:lnTo>
                      <a:pt x="1667" y="38"/>
                    </a:lnTo>
                    <a:lnTo>
                      <a:pt x="15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71" name="Google Shape;871;p34"/>
              <p:cNvSpPr/>
              <p:nvPr/>
            </p:nvSpPr>
            <p:spPr>
              <a:xfrm>
                <a:off x="5383925" y="2858675"/>
                <a:ext cx="737050" cy="388650"/>
              </a:xfrm>
              <a:custGeom>
                <a:avLst/>
                <a:gdLst/>
                <a:ahLst/>
                <a:cxnLst/>
                <a:rect l="l" t="t" r="r" b="b"/>
                <a:pathLst>
                  <a:path w="29482" h="15546" extrusionOk="0">
                    <a:moveTo>
                      <a:pt x="12024" y="0"/>
                    </a:moveTo>
                    <a:lnTo>
                      <a:pt x="11039" y="38"/>
                    </a:lnTo>
                    <a:lnTo>
                      <a:pt x="10073" y="114"/>
                    </a:lnTo>
                    <a:lnTo>
                      <a:pt x="9127" y="228"/>
                    </a:lnTo>
                    <a:lnTo>
                      <a:pt x="8218" y="360"/>
                    </a:lnTo>
                    <a:lnTo>
                      <a:pt x="7328" y="531"/>
                    </a:lnTo>
                    <a:lnTo>
                      <a:pt x="6476" y="701"/>
                    </a:lnTo>
                    <a:lnTo>
                      <a:pt x="5662" y="909"/>
                    </a:lnTo>
                    <a:lnTo>
                      <a:pt x="4885" y="1117"/>
                    </a:lnTo>
                    <a:lnTo>
                      <a:pt x="4128" y="1326"/>
                    </a:lnTo>
                    <a:lnTo>
                      <a:pt x="3408" y="1572"/>
                    </a:lnTo>
                    <a:lnTo>
                      <a:pt x="2727" y="1799"/>
                    </a:lnTo>
                    <a:lnTo>
                      <a:pt x="2102" y="2045"/>
                    </a:lnTo>
                    <a:lnTo>
                      <a:pt x="1496" y="2273"/>
                    </a:lnTo>
                    <a:lnTo>
                      <a:pt x="947" y="2500"/>
                    </a:lnTo>
                    <a:lnTo>
                      <a:pt x="0" y="2935"/>
                    </a:lnTo>
                    <a:lnTo>
                      <a:pt x="833" y="9752"/>
                    </a:lnTo>
                    <a:lnTo>
                      <a:pt x="1212" y="10111"/>
                    </a:lnTo>
                    <a:lnTo>
                      <a:pt x="1629" y="10471"/>
                    </a:lnTo>
                    <a:lnTo>
                      <a:pt x="2083" y="10831"/>
                    </a:lnTo>
                    <a:lnTo>
                      <a:pt x="2556" y="11210"/>
                    </a:lnTo>
                    <a:lnTo>
                      <a:pt x="3068" y="11569"/>
                    </a:lnTo>
                    <a:lnTo>
                      <a:pt x="3598" y="11929"/>
                    </a:lnTo>
                    <a:lnTo>
                      <a:pt x="4166" y="12289"/>
                    </a:lnTo>
                    <a:lnTo>
                      <a:pt x="4753" y="12649"/>
                    </a:lnTo>
                    <a:lnTo>
                      <a:pt x="5359" y="12990"/>
                    </a:lnTo>
                    <a:lnTo>
                      <a:pt x="6003" y="13330"/>
                    </a:lnTo>
                    <a:lnTo>
                      <a:pt x="6684" y="13652"/>
                    </a:lnTo>
                    <a:lnTo>
                      <a:pt x="7366" y="13955"/>
                    </a:lnTo>
                    <a:lnTo>
                      <a:pt x="8104" y="14239"/>
                    </a:lnTo>
                    <a:lnTo>
                      <a:pt x="8862" y="14504"/>
                    </a:lnTo>
                    <a:lnTo>
                      <a:pt x="9638" y="14732"/>
                    </a:lnTo>
                    <a:lnTo>
                      <a:pt x="10452" y="14959"/>
                    </a:lnTo>
                    <a:lnTo>
                      <a:pt x="11285" y="15129"/>
                    </a:lnTo>
                    <a:lnTo>
                      <a:pt x="12156" y="15281"/>
                    </a:lnTo>
                    <a:lnTo>
                      <a:pt x="13046" y="15413"/>
                    </a:lnTo>
                    <a:lnTo>
                      <a:pt x="13955" y="15489"/>
                    </a:lnTo>
                    <a:lnTo>
                      <a:pt x="14902" y="15546"/>
                    </a:lnTo>
                    <a:lnTo>
                      <a:pt x="15886" y="15546"/>
                    </a:lnTo>
                    <a:lnTo>
                      <a:pt x="16890" y="15508"/>
                    </a:lnTo>
                    <a:lnTo>
                      <a:pt x="17912" y="15432"/>
                    </a:lnTo>
                    <a:lnTo>
                      <a:pt x="18443" y="15375"/>
                    </a:lnTo>
                    <a:lnTo>
                      <a:pt x="18973" y="15300"/>
                    </a:lnTo>
                    <a:lnTo>
                      <a:pt x="19503" y="15224"/>
                    </a:lnTo>
                    <a:lnTo>
                      <a:pt x="20052" y="15129"/>
                    </a:lnTo>
                    <a:lnTo>
                      <a:pt x="20601" y="15016"/>
                    </a:lnTo>
                    <a:lnTo>
                      <a:pt x="21169" y="14883"/>
                    </a:lnTo>
                    <a:lnTo>
                      <a:pt x="21737" y="14750"/>
                    </a:lnTo>
                    <a:lnTo>
                      <a:pt x="22305" y="14599"/>
                    </a:lnTo>
                    <a:lnTo>
                      <a:pt x="22892" y="14447"/>
                    </a:lnTo>
                    <a:lnTo>
                      <a:pt x="23479" y="14258"/>
                    </a:lnTo>
                    <a:lnTo>
                      <a:pt x="24066" y="14069"/>
                    </a:lnTo>
                    <a:lnTo>
                      <a:pt x="24672" y="13861"/>
                    </a:lnTo>
                    <a:lnTo>
                      <a:pt x="25278" y="13633"/>
                    </a:lnTo>
                    <a:lnTo>
                      <a:pt x="25884" y="13406"/>
                    </a:lnTo>
                    <a:lnTo>
                      <a:pt x="26509" y="13141"/>
                    </a:lnTo>
                    <a:lnTo>
                      <a:pt x="27134" y="12876"/>
                    </a:lnTo>
                    <a:lnTo>
                      <a:pt x="29481" y="6476"/>
                    </a:lnTo>
                    <a:lnTo>
                      <a:pt x="28932" y="6003"/>
                    </a:lnTo>
                    <a:lnTo>
                      <a:pt x="28364" y="5548"/>
                    </a:lnTo>
                    <a:lnTo>
                      <a:pt x="27815" y="5132"/>
                    </a:lnTo>
                    <a:lnTo>
                      <a:pt x="27247" y="4715"/>
                    </a:lnTo>
                    <a:lnTo>
                      <a:pt x="26679" y="4317"/>
                    </a:lnTo>
                    <a:lnTo>
                      <a:pt x="26130" y="3939"/>
                    </a:lnTo>
                    <a:lnTo>
                      <a:pt x="25562" y="3598"/>
                    </a:lnTo>
                    <a:lnTo>
                      <a:pt x="24994" y="3257"/>
                    </a:lnTo>
                    <a:lnTo>
                      <a:pt x="24445" y="2954"/>
                    </a:lnTo>
                    <a:lnTo>
                      <a:pt x="23877" y="2651"/>
                    </a:lnTo>
                    <a:lnTo>
                      <a:pt x="23309" y="2367"/>
                    </a:lnTo>
                    <a:lnTo>
                      <a:pt x="22760" y="2121"/>
                    </a:lnTo>
                    <a:lnTo>
                      <a:pt x="22192" y="1875"/>
                    </a:lnTo>
                    <a:lnTo>
                      <a:pt x="21643" y="1648"/>
                    </a:lnTo>
                    <a:lnTo>
                      <a:pt x="21074" y="1439"/>
                    </a:lnTo>
                    <a:lnTo>
                      <a:pt x="20525" y="1250"/>
                    </a:lnTo>
                    <a:lnTo>
                      <a:pt x="19957" y="1061"/>
                    </a:lnTo>
                    <a:lnTo>
                      <a:pt x="19408" y="909"/>
                    </a:lnTo>
                    <a:lnTo>
                      <a:pt x="18859" y="758"/>
                    </a:lnTo>
                    <a:lnTo>
                      <a:pt x="18310" y="625"/>
                    </a:lnTo>
                    <a:lnTo>
                      <a:pt x="17761" y="512"/>
                    </a:lnTo>
                    <a:lnTo>
                      <a:pt x="17231" y="398"/>
                    </a:lnTo>
                    <a:lnTo>
                      <a:pt x="16682" y="303"/>
                    </a:lnTo>
                    <a:lnTo>
                      <a:pt x="16151" y="228"/>
                    </a:lnTo>
                    <a:lnTo>
                      <a:pt x="15621" y="152"/>
                    </a:lnTo>
                    <a:lnTo>
                      <a:pt x="15091" y="95"/>
                    </a:lnTo>
                    <a:lnTo>
                      <a:pt x="14050" y="19"/>
                    </a:lnTo>
                    <a:lnTo>
                      <a:pt x="130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72" name="Google Shape;872;p34"/>
              <p:cNvSpPr/>
              <p:nvPr/>
            </p:nvSpPr>
            <p:spPr>
              <a:xfrm>
                <a:off x="6030525" y="2744125"/>
                <a:ext cx="101800" cy="41200"/>
              </a:xfrm>
              <a:custGeom>
                <a:avLst/>
                <a:gdLst/>
                <a:ahLst/>
                <a:cxnLst/>
                <a:rect l="l" t="t" r="r" b="b"/>
                <a:pathLst>
                  <a:path w="4072" h="1648" extrusionOk="0">
                    <a:moveTo>
                      <a:pt x="2046" y="0"/>
                    </a:moveTo>
                    <a:lnTo>
                      <a:pt x="1629" y="19"/>
                    </a:lnTo>
                    <a:lnTo>
                      <a:pt x="1251" y="76"/>
                    </a:lnTo>
                    <a:lnTo>
                      <a:pt x="910" y="152"/>
                    </a:lnTo>
                    <a:lnTo>
                      <a:pt x="607" y="246"/>
                    </a:lnTo>
                    <a:lnTo>
                      <a:pt x="361" y="360"/>
                    </a:lnTo>
                    <a:lnTo>
                      <a:pt x="247" y="436"/>
                    </a:lnTo>
                    <a:lnTo>
                      <a:pt x="171" y="511"/>
                    </a:lnTo>
                    <a:lnTo>
                      <a:pt x="96" y="587"/>
                    </a:lnTo>
                    <a:lnTo>
                      <a:pt x="58" y="663"/>
                    </a:lnTo>
                    <a:lnTo>
                      <a:pt x="20" y="739"/>
                    </a:lnTo>
                    <a:lnTo>
                      <a:pt x="1" y="833"/>
                    </a:lnTo>
                    <a:lnTo>
                      <a:pt x="20" y="909"/>
                    </a:lnTo>
                    <a:lnTo>
                      <a:pt x="58" y="1004"/>
                    </a:lnTo>
                    <a:lnTo>
                      <a:pt x="96" y="1079"/>
                    </a:lnTo>
                    <a:lnTo>
                      <a:pt x="171" y="1155"/>
                    </a:lnTo>
                    <a:lnTo>
                      <a:pt x="247" y="1212"/>
                    </a:lnTo>
                    <a:lnTo>
                      <a:pt x="361" y="1288"/>
                    </a:lnTo>
                    <a:lnTo>
                      <a:pt x="607" y="1420"/>
                    </a:lnTo>
                    <a:lnTo>
                      <a:pt x="910" y="1515"/>
                    </a:lnTo>
                    <a:lnTo>
                      <a:pt x="1251" y="1591"/>
                    </a:lnTo>
                    <a:lnTo>
                      <a:pt x="1629" y="1629"/>
                    </a:lnTo>
                    <a:lnTo>
                      <a:pt x="2046" y="1647"/>
                    </a:lnTo>
                    <a:lnTo>
                      <a:pt x="2444" y="1629"/>
                    </a:lnTo>
                    <a:lnTo>
                      <a:pt x="2841" y="1591"/>
                    </a:lnTo>
                    <a:lnTo>
                      <a:pt x="3182" y="1515"/>
                    </a:lnTo>
                    <a:lnTo>
                      <a:pt x="3485" y="1420"/>
                    </a:lnTo>
                    <a:lnTo>
                      <a:pt x="3731" y="1288"/>
                    </a:lnTo>
                    <a:lnTo>
                      <a:pt x="3826" y="1212"/>
                    </a:lnTo>
                    <a:lnTo>
                      <a:pt x="3920" y="1155"/>
                    </a:lnTo>
                    <a:lnTo>
                      <a:pt x="3977" y="1079"/>
                    </a:lnTo>
                    <a:lnTo>
                      <a:pt x="4034" y="1004"/>
                    </a:lnTo>
                    <a:lnTo>
                      <a:pt x="4072" y="909"/>
                    </a:lnTo>
                    <a:lnTo>
                      <a:pt x="4072" y="833"/>
                    </a:lnTo>
                    <a:lnTo>
                      <a:pt x="4072" y="739"/>
                    </a:lnTo>
                    <a:lnTo>
                      <a:pt x="4034" y="663"/>
                    </a:lnTo>
                    <a:lnTo>
                      <a:pt x="3977" y="587"/>
                    </a:lnTo>
                    <a:lnTo>
                      <a:pt x="3920" y="511"/>
                    </a:lnTo>
                    <a:lnTo>
                      <a:pt x="3826" y="436"/>
                    </a:lnTo>
                    <a:lnTo>
                      <a:pt x="3731" y="360"/>
                    </a:lnTo>
                    <a:lnTo>
                      <a:pt x="3485" y="246"/>
                    </a:lnTo>
                    <a:lnTo>
                      <a:pt x="3182" y="152"/>
                    </a:lnTo>
                    <a:lnTo>
                      <a:pt x="2841" y="76"/>
                    </a:lnTo>
                    <a:lnTo>
                      <a:pt x="2444" y="19"/>
                    </a:lnTo>
                    <a:lnTo>
                      <a:pt x="204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73" name="Google Shape;873;p34"/>
              <p:cNvSpPr/>
              <p:nvPr/>
            </p:nvSpPr>
            <p:spPr>
              <a:xfrm>
                <a:off x="5375400" y="2643300"/>
                <a:ext cx="99900" cy="45450"/>
              </a:xfrm>
              <a:custGeom>
                <a:avLst/>
                <a:gdLst/>
                <a:ahLst/>
                <a:cxnLst/>
                <a:rect l="l" t="t" r="r" b="b"/>
                <a:pathLst>
                  <a:path w="3996" h="1818" extrusionOk="0">
                    <a:moveTo>
                      <a:pt x="1042" y="0"/>
                    </a:moveTo>
                    <a:lnTo>
                      <a:pt x="720" y="38"/>
                    </a:lnTo>
                    <a:lnTo>
                      <a:pt x="455" y="95"/>
                    </a:lnTo>
                    <a:lnTo>
                      <a:pt x="341" y="133"/>
                    </a:lnTo>
                    <a:lnTo>
                      <a:pt x="247" y="189"/>
                    </a:lnTo>
                    <a:lnTo>
                      <a:pt x="152" y="246"/>
                    </a:lnTo>
                    <a:lnTo>
                      <a:pt x="95" y="322"/>
                    </a:lnTo>
                    <a:lnTo>
                      <a:pt x="38" y="398"/>
                    </a:lnTo>
                    <a:lnTo>
                      <a:pt x="19" y="473"/>
                    </a:lnTo>
                    <a:lnTo>
                      <a:pt x="0" y="549"/>
                    </a:lnTo>
                    <a:lnTo>
                      <a:pt x="19" y="644"/>
                    </a:lnTo>
                    <a:lnTo>
                      <a:pt x="57" y="739"/>
                    </a:lnTo>
                    <a:lnTo>
                      <a:pt x="95" y="814"/>
                    </a:lnTo>
                    <a:lnTo>
                      <a:pt x="171" y="909"/>
                    </a:lnTo>
                    <a:lnTo>
                      <a:pt x="265" y="1004"/>
                    </a:lnTo>
                    <a:lnTo>
                      <a:pt x="474" y="1174"/>
                    </a:lnTo>
                    <a:lnTo>
                      <a:pt x="739" y="1325"/>
                    </a:lnTo>
                    <a:lnTo>
                      <a:pt x="1061" y="1477"/>
                    </a:lnTo>
                    <a:lnTo>
                      <a:pt x="1421" y="1610"/>
                    </a:lnTo>
                    <a:lnTo>
                      <a:pt x="1818" y="1704"/>
                    </a:lnTo>
                    <a:lnTo>
                      <a:pt x="2235" y="1780"/>
                    </a:lnTo>
                    <a:lnTo>
                      <a:pt x="2613" y="1818"/>
                    </a:lnTo>
                    <a:lnTo>
                      <a:pt x="2973" y="1818"/>
                    </a:lnTo>
                    <a:lnTo>
                      <a:pt x="3276" y="1780"/>
                    </a:lnTo>
                    <a:lnTo>
                      <a:pt x="3560" y="1704"/>
                    </a:lnTo>
                    <a:lnTo>
                      <a:pt x="3674" y="1666"/>
                    </a:lnTo>
                    <a:lnTo>
                      <a:pt x="3768" y="1610"/>
                    </a:lnTo>
                    <a:lnTo>
                      <a:pt x="3844" y="1553"/>
                    </a:lnTo>
                    <a:lnTo>
                      <a:pt x="3920" y="1496"/>
                    </a:lnTo>
                    <a:lnTo>
                      <a:pt x="3958" y="1420"/>
                    </a:lnTo>
                    <a:lnTo>
                      <a:pt x="3996" y="1344"/>
                    </a:lnTo>
                    <a:lnTo>
                      <a:pt x="3996" y="1250"/>
                    </a:lnTo>
                    <a:lnTo>
                      <a:pt x="3977" y="1174"/>
                    </a:lnTo>
                    <a:lnTo>
                      <a:pt x="3958" y="1079"/>
                    </a:lnTo>
                    <a:lnTo>
                      <a:pt x="3901" y="985"/>
                    </a:lnTo>
                    <a:lnTo>
                      <a:pt x="3825" y="909"/>
                    </a:lnTo>
                    <a:lnTo>
                      <a:pt x="3749" y="814"/>
                    </a:lnTo>
                    <a:lnTo>
                      <a:pt x="3522" y="644"/>
                    </a:lnTo>
                    <a:lnTo>
                      <a:pt x="3257" y="473"/>
                    </a:lnTo>
                    <a:lnTo>
                      <a:pt x="2935" y="322"/>
                    </a:lnTo>
                    <a:lnTo>
                      <a:pt x="2576" y="208"/>
                    </a:lnTo>
                    <a:lnTo>
                      <a:pt x="2178" y="95"/>
                    </a:lnTo>
                    <a:lnTo>
                      <a:pt x="1780" y="38"/>
                    </a:lnTo>
                    <a:lnTo>
                      <a:pt x="138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74" name="Google Shape;874;p34"/>
              <p:cNvSpPr/>
              <p:nvPr/>
            </p:nvSpPr>
            <p:spPr>
              <a:xfrm>
                <a:off x="5568525" y="2921625"/>
                <a:ext cx="353625" cy="262750"/>
              </a:xfrm>
              <a:custGeom>
                <a:avLst/>
                <a:gdLst/>
                <a:ahLst/>
                <a:cxnLst/>
                <a:rect l="l" t="t" r="r" b="b"/>
                <a:pathLst>
                  <a:path w="14145" h="10510" extrusionOk="0">
                    <a:moveTo>
                      <a:pt x="3239" y="1"/>
                    </a:moveTo>
                    <a:lnTo>
                      <a:pt x="2803" y="39"/>
                    </a:lnTo>
                    <a:lnTo>
                      <a:pt x="2595" y="95"/>
                    </a:lnTo>
                    <a:lnTo>
                      <a:pt x="2387" y="133"/>
                    </a:lnTo>
                    <a:lnTo>
                      <a:pt x="2197" y="209"/>
                    </a:lnTo>
                    <a:lnTo>
                      <a:pt x="1989" y="266"/>
                    </a:lnTo>
                    <a:lnTo>
                      <a:pt x="1800" y="360"/>
                    </a:lnTo>
                    <a:lnTo>
                      <a:pt x="1629" y="455"/>
                    </a:lnTo>
                    <a:lnTo>
                      <a:pt x="1440" y="550"/>
                    </a:lnTo>
                    <a:lnTo>
                      <a:pt x="1269" y="682"/>
                    </a:lnTo>
                    <a:lnTo>
                      <a:pt x="1118" y="796"/>
                    </a:lnTo>
                    <a:lnTo>
                      <a:pt x="947" y="947"/>
                    </a:lnTo>
                    <a:lnTo>
                      <a:pt x="815" y="1099"/>
                    </a:lnTo>
                    <a:lnTo>
                      <a:pt x="682" y="1250"/>
                    </a:lnTo>
                    <a:lnTo>
                      <a:pt x="550" y="1421"/>
                    </a:lnTo>
                    <a:lnTo>
                      <a:pt x="436" y="1591"/>
                    </a:lnTo>
                    <a:lnTo>
                      <a:pt x="342" y="1799"/>
                    </a:lnTo>
                    <a:lnTo>
                      <a:pt x="247" y="1989"/>
                    </a:lnTo>
                    <a:lnTo>
                      <a:pt x="171" y="2197"/>
                    </a:lnTo>
                    <a:lnTo>
                      <a:pt x="114" y="2424"/>
                    </a:lnTo>
                    <a:lnTo>
                      <a:pt x="58" y="2670"/>
                    </a:lnTo>
                    <a:lnTo>
                      <a:pt x="39" y="2898"/>
                    </a:lnTo>
                    <a:lnTo>
                      <a:pt x="1" y="3220"/>
                    </a:lnTo>
                    <a:lnTo>
                      <a:pt x="1" y="3541"/>
                    </a:lnTo>
                    <a:lnTo>
                      <a:pt x="20" y="3844"/>
                    </a:lnTo>
                    <a:lnTo>
                      <a:pt x="39" y="4147"/>
                    </a:lnTo>
                    <a:lnTo>
                      <a:pt x="76" y="4450"/>
                    </a:lnTo>
                    <a:lnTo>
                      <a:pt x="152" y="4753"/>
                    </a:lnTo>
                    <a:lnTo>
                      <a:pt x="228" y="5037"/>
                    </a:lnTo>
                    <a:lnTo>
                      <a:pt x="304" y="5321"/>
                    </a:lnTo>
                    <a:lnTo>
                      <a:pt x="417" y="5605"/>
                    </a:lnTo>
                    <a:lnTo>
                      <a:pt x="531" y="5870"/>
                    </a:lnTo>
                    <a:lnTo>
                      <a:pt x="663" y="6135"/>
                    </a:lnTo>
                    <a:lnTo>
                      <a:pt x="815" y="6401"/>
                    </a:lnTo>
                    <a:lnTo>
                      <a:pt x="966" y="6666"/>
                    </a:lnTo>
                    <a:lnTo>
                      <a:pt x="1137" y="6912"/>
                    </a:lnTo>
                    <a:lnTo>
                      <a:pt x="1307" y="7158"/>
                    </a:lnTo>
                    <a:lnTo>
                      <a:pt x="1497" y="7404"/>
                    </a:lnTo>
                    <a:lnTo>
                      <a:pt x="1894" y="7877"/>
                    </a:lnTo>
                    <a:lnTo>
                      <a:pt x="2330" y="8332"/>
                    </a:lnTo>
                    <a:lnTo>
                      <a:pt x="2784" y="8748"/>
                    </a:lnTo>
                    <a:lnTo>
                      <a:pt x="3276" y="9146"/>
                    </a:lnTo>
                    <a:lnTo>
                      <a:pt x="3769" y="9525"/>
                    </a:lnTo>
                    <a:lnTo>
                      <a:pt x="4299" y="9885"/>
                    </a:lnTo>
                    <a:lnTo>
                      <a:pt x="4810" y="10206"/>
                    </a:lnTo>
                    <a:lnTo>
                      <a:pt x="5359" y="10509"/>
                    </a:lnTo>
                    <a:lnTo>
                      <a:pt x="6666" y="9790"/>
                    </a:lnTo>
                    <a:lnTo>
                      <a:pt x="7480" y="9335"/>
                    </a:lnTo>
                    <a:lnTo>
                      <a:pt x="8351" y="8805"/>
                    </a:lnTo>
                    <a:lnTo>
                      <a:pt x="9260" y="8237"/>
                    </a:lnTo>
                    <a:lnTo>
                      <a:pt x="10169" y="7631"/>
                    </a:lnTo>
                    <a:lnTo>
                      <a:pt x="10604" y="7309"/>
                    </a:lnTo>
                    <a:lnTo>
                      <a:pt x="11040" y="7006"/>
                    </a:lnTo>
                    <a:lnTo>
                      <a:pt x="11456" y="6666"/>
                    </a:lnTo>
                    <a:lnTo>
                      <a:pt x="11873" y="6344"/>
                    </a:lnTo>
                    <a:lnTo>
                      <a:pt x="12251" y="6003"/>
                    </a:lnTo>
                    <a:lnTo>
                      <a:pt x="12611" y="5662"/>
                    </a:lnTo>
                    <a:lnTo>
                      <a:pt x="12933" y="5321"/>
                    </a:lnTo>
                    <a:lnTo>
                      <a:pt x="13236" y="4980"/>
                    </a:lnTo>
                    <a:lnTo>
                      <a:pt x="13501" y="4659"/>
                    </a:lnTo>
                    <a:lnTo>
                      <a:pt x="13728" y="4318"/>
                    </a:lnTo>
                    <a:lnTo>
                      <a:pt x="13899" y="3977"/>
                    </a:lnTo>
                    <a:lnTo>
                      <a:pt x="14031" y="3655"/>
                    </a:lnTo>
                    <a:lnTo>
                      <a:pt x="14069" y="3485"/>
                    </a:lnTo>
                    <a:lnTo>
                      <a:pt x="14107" y="3333"/>
                    </a:lnTo>
                    <a:lnTo>
                      <a:pt x="14126" y="3163"/>
                    </a:lnTo>
                    <a:lnTo>
                      <a:pt x="14145" y="3011"/>
                    </a:lnTo>
                    <a:lnTo>
                      <a:pt x="14126" y="2860"/>
                    </a:lnTo>
                    <a:lnTo>
                      <a:pt x="14107" y="2689"/>
                    </a:lnTo>
                    <a:lnTo>
                      <a:pt x="14069" y="2538"/>
                    </a:lnTo>
                    <a:lnTo>
                      <a:pt x="14012" y="2386"/>
                    </a:lnTo>
                    <a:lnTo>
                      <a:pt x="13937" y="2254"/>
                    </a:lnTo>
                    <a:lnTo>
                      <a:pt x="13861" y="2102"/>
                    </a:lnTo>
                    <a:lnTo>
                      <a:pt x="13747" y="1951"/>
                    </a:lnTo>
                    <a:lnTo>
                      <a:pt x="13634" y="1818"/>
                    </a:lnTo>
                    <a:lnTo>
                      <a:pt x="13482" y="1686"/>
                    </a:lnTo>
                    <a:lnTo>
                      <a:pt x="13331" y="1553"/>
                    </a:lnTo>
                    <a:lnTo>
                      <a:pt x="13141" y="1421"/>
                    </a:lnTo>
                    <a:lnTo>
                      <a:pt x="12952" y="1288"/>
                    </a:lnTo>
                    <a:lnTo>
                      <a:pt x="12649" y="1118"/>
                    </a:lnTo>
                    <a:lnTo>
                      <a:pt x="12327" y="985"/>
                    </a:lnTo>
                    <a:lnTo>
                      <a:pt x="11986" y="891"/>
                    </a:lnTo>
                    <a:lnTo>
                      <a:pt x="11627" y="796"/>
                    </a:lnTo>
                    <a:lnTo>
                      <a:pt x="11248" y="739"/>
                    </a:lnTo>
                    <a:lnTo>
                      <a:pt x="10869" y="720"/>
                    </a:lnTo>
                    <a:lnTo>
                      <a:pt x="10491" y="701"/>
                    </a:lnTo>
                    <a:lnTo>
                      <a:pt x="10093" y="720"/>
                    </a:lnTo>
                    <a:lnTo>
                      <a:pt x="9714" y="739"/>
                    </a:lnTo>
                    <a:lnTo>
                      <a:pt x="9336" y="796"/>
                    </a:lnTo>
                    <a:lnTo>
                      <a:pt x="8957" y="872"/>
                    </a:lnTo>
                    <a:lnTo>
                      <a:pt x="8597" y="966"/>
                    </a:lnTo>
                    <a:lnTo>
                      <a:pt x="8237" y="1099"/>
                    </a:lnTo>
                    <a:lnTo>
                      <a:pt x="7896" y="1231"/>
                    </a:lnTo>
                    <a:lnTo>
                      <a:pt x="7594" y="1383"/>
                    </a:lnTo>
                    <a:lnTo>
                      <a:pt x="7291" y="1553"/>
                    </a:lnTo>
                    <a:lnTo>
                      <a:pt x="6969" y="1781"/>
                    </a:lnTo>
                    <a:lnTo>
                      <a:pt x="6817" y="1572"/>
                    </a:lnTo>
                    <a:lnTo>
                      <a:pt x="6666" y="1364"/>
                    </a:lnTo>
                    <a:lnTo>
                      <a:pt x="6476" y="1175"/>
                    </a:lnTo>
                    <a:lnTo>
                      <a:pt x="6287" y="1004"/>
                    </a:lnTo>
                    <a:lnTo>
                      <a:pt x="6079" y="834"/>
                    </a:lnTo>
                    <a:lnTo>
                      <a:pt x="5870" y="682"/>
                    </a:lnTo>
                    <a:lnTo>
                      <a:pt x="5624" y="550"/>
                    </a:lnTo>
                    <a:lnTo>
                      <a:pt x="5378" y="417"/>
                    </a:lnTo>
                    <a:lnTo>
                      <a:pt x="5170" y="323"/>
                    </a:lnTo>
                    <a:lnTo>
                      <a:pt x="4962" y="247"/>
                    </a:lnTo>
                    <a:lnTo>
                      <a:pt x="4753" y="171"/>
                    </a:lnTo>
                    <a:lnTo>
                      <a:pt x="4545" y="114"/>
                    </a:lnTo>
                    <a:lnTo>
                      <a:pt x="4110" y="39"/>
                    </a:lnTo>
                    <a:lnTo>
                      <a:pt x="367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75" name="Google Shape;875;p34"/>
              <p:cNvSpPr/>
              <p:nvPr/>
            </p:nvSpPr>
            <p:spPr>
              <a:xfrm>
                <a:off x="5630550" y="2964225"/>
                <a:ext cx="231975" cy="172800"/>
              </a:xfrm>
              <a:custGeom>
                <a:avLst/>
                <a:gdLst/>
                <a:ahLst/>
                <a:cxnLst/>
                <a:rect l="l" t="t" r="r" b="b"/>
                <a:pathLst>
                  <a:path w="9279" h="6912" extrusionOk="0">
                    <a:moveTo>
                      <a:pt x="2121" y="1"/>
                    </a:moveTo>
                    <a:lnTo>
                      <a:pt x="1837" y="39"/>
                    </a:lnTo>
                    <a:lnTo>
                      <a:pt x="1572" y="95"/>
                    </a:lnTo>
                    <a:lnTo>
                      <a:pt x="1307" y="190"/>
                    </a:lnTo>
                    <a:lnTo>
                      <a:pt x="1061" y="304"/>
                    </a:lnTo>
                    <a:lnTo>
                      <a:pt x="833" y="455"/>
                    </a:lnTo>
                    <a:lnTo>
                      <a:pt x="625" y="626"/>
                    </a:lnTo>
                    <a:lnTo>
                      <a:pt x="436" y="834"/>
                    </a:lnTo>
                    <a:lnTo>
                      <a:pt x="284" y="1061"/>
                    </a:lnTo>
                    <a:lnTo>
                      <a:pt x="152" y="1326"/>
                    </a:lnTo>
                    <a:lnTo>
                      <a:pt x="76" y="1610"/>
                    </a:lnTo>
                    <a:lnTo>
                      <a:pt x="19" y="1913"/>
                    </a:lnTo>
                    <a:lnTo>
                      <a:pt x="0" y="2121"/>
                    </a:lnTo>
                    <a:lnTo>
                      <a:pt x="0" y="2330"/>
                    </a:lnTo>
                    <a:lnTo>
                      <a:pt x="0" y="2538"/>
                    </a:lnTo>
                    <a:lnTo>
                      <a:pt x="19" y="2746"/>
                    </a:lnTo>
                    <a:lnTo>
                      <a:pt x="95" y="3125"/>
                    </a:lnTo>
                    <a:lnTo>
                      <a:pt x="190" y="3504"/>
                    </a:lnTo>
                    <a:lnTo>
                      <a:pt x="341" y="3863"/>
                    </a:lnTo>
                    <a:lnTo>
                      <a:pt x="530" y="4223"/>
                    </a:lnTo>
                    <a:lnTo>
                      <a:pt x="739" y="4564"/>
                    </a:lnTo>
                    <a:lnTo>
                      <a:pt x="966" y="4886"/>
                    </a:lnTo>
                    <a:lnTo>
                      <a:pt x="1231" y="5189"/>
                    </a:lnTo>
                    <a:lnTo>
                      <a:pt x="1515" y="5473"/>
                    </a:lnTo>
                    <a:lnTo>
                      <a:pt x="1818" y="5757"/>
                    </a:lnTo>
                    <a:lnTo>
                      <a:pt x="2140" y="6022"/>
                    </a:lnTo>
                    <a:lnTo>
                      <a:pt x="2481" y="6268"/>
                    </a:lnTo>
                    <a:lnTo>
                      <a:pt x="2821" y="6495"/>
                    </a:lnTo>
                    <a:lnTo>
                      <a:pt x="3162" y="6723"/>
                    </a:lnTo>
                    <a:lnTo>
                      <a:pt x="3503" y="6912"/>
                    </a:lnTo>
                    <a:lnTo>
                      <a:pt x="4374" y="6439"/>
                    </a:lnTo>
                    <a:lnTo>
                      <a:pt x="4904" y="6136"/>
                    </a:lnTo>
                    <a:lnTo>
                      <a:pt x="5472" y="5795"/>
                    </a:lnTo>
                    <a:lnTo>
                      <a:pt x="6078" y="5416"/>
                    </a:lnTo>
                    <a:lnTo>
                      <a:pt x="6665" y="5018"/>
                    </a:lnTo>
                    <a:lnTo>
                      <a:pt x="7252" y="4602"/>
                    </a:lnTo>
                    <a:lnTo>
                      <a:pt x="7782" y="4166"/>
                    </a:lnTo>
                    <a:lnTo>
                      <a:pt x="8047" y="3958"/>
                    </a:lnTo>
                    <a:lnTo>
                      <a:pt x="8275" y="3731"/>
                    </a:lnTo>
                    <a:lnTo>
                      <a:pt x="8502" y="3504"/>
                    </a:lnTo>
                    <a:lnTo>
                      <a:pt x="8691" y="3295"/>
                    </a:lnTo>
                    <a:lnTo>
                      <a:pt x="8862" y="3068"/>
                    </a:lnTo>
                    <a:lnTo>
                      <a:pt x="9013" y="2841"/>
                    </a:lnTo>
                    <a:lnTo>
                      <a:pt x="9127" y="2633"/>
                    </a:lnTo>
                    <a:lnTo>
                      <a:pt x="9202" y="2405"/>
                    </a:lnTo>
                    <a:lnTo>
                      <a:pt x="9259" y="2197"/>
                    </a:lnTo>
                    <a:lnTo>
                      <a:pt x="9278" y="1989"/>
                    </a:lnTo>
                    <a:lnTo>
                      <a:pt x="9259" y="1781"/>
                    </a:lnTo>
                    <a:lnTo>
                      <a:pt x="9202" y="1591"/>
                    </a:lnTo>
                    <a:lnTo>
                      <a:pt x="9089" y="1383"/>
                    </a:lnTo>
                    <a:lnTo>
                      <a:pt x="8937" y="1213"/>
                    </a:lnTo>
                    <a:lnTo>
                      <a:pt x="8748" y="1023"/>
                    </a:lnTo>
                    <a:lnTo>
                      <a:pt x="8502" y="853"/>
                    </a:lnTo>
                    <a:lnTo>
                      <a:pt x="8294" y="758"/>
                    </a:lnTo>
                    <a:lnTo>
                      <a:pt x="8085" y="663"/>
                    </a:lnTo>
                    <a:lnTo>
                      <a:pt x="7858" y="588"/>
                    </a:lnTo>
                    <a:lnTo>
                      <a:pt x="7631" y="531"/>
                    </a:lnTo>
                    <a:lnTo>
                      <a:pt x="7385" y="493"/>
                    </a:lnTo>
                    <a:lnTo>
                      <a:pt x="7139" y="474"/>
                    </a:lnTo>
                    <a:lnTo>
                      <a:pt x="6627" y="474"/>
                    </a:lnTo>
                    <a:lnTo>
                      <a:pt x="6381" y="493"/>
                    </a:lnTo>
                    <a:lnTo>
                      <a:pt x="6116" y="531"/>
                    </a:lnTo>
                    <a:lnTo>
                      <a:pt x="5870" y="588"/>
                    </a:lnTo>
                    <a:lnTo>
                      <a:pt x="5643" y="645"/>
                    </a:lnTo>
                    <a:lnTo>
                      <a:pt x="5397" y="720"/>
                    </a:lnTo>
                    <a:lnTo>
                      <a:pt x="5188" y="815"/>
                    </a:lnTo>
                    <a:lnTo>
                      <a:pt x="4980" y="910"/>
                    </a:lnTo>
                    <a:lnTo>
                      <a:pt x="4791" y="1023"/>
                    </a:lnTo>
                    <a:lnTo>
                      <a:pt x="4582" y="1175"/>
                    </a:lnTo>
                    <a:lnTo>
                      <a:pt x="4374" y="910"/>
                    </a:lnTo>
                    <a:lnTo>
                      <a:pt x="4242" y="796"/>
                    </a:lnTo>
                    <a:lnTo>
                      <a:pt x="4128" y="663"/>
                    </a:lnTo>
                    <a:lnTo>
                      <a:pt x="3995" y="569"/>
                    </a:lnTo>
                    <a:lnTo>
                      <a:pt x="3844" y="455"/>
                    </a:lnTo>
                    <a:lnTo>
                      <a:pt x="3692" y="361"/>
                    </a:lnTo>
                    <a:lnTo>
                      <a:pt x="3522" y="285"/>
                    </a:lnTo>
                    <a:lnTo>
                      <a:pt x="3257" y="171"/>
                    </a:lnTo>
                    <a:lnTo>
                      <a:pt x="2973" y="77"/>
                    </a:lnTo>
                    <a:lnTo>
                      <a:pt x="2689" y="39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rgbClr val="363636">
                  <a:alpha val="10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76" name="Google Shape;876;p34"/>
              <p:cNvSpPr/>
              <p:nvPr/>
            </p:nvSpPr>
            <p:spPr>
              <a:xfrm>
                <a:off x="5267475" y="2232400"/>
                <a:ext cx="1088750" cy="341325"/>
              </a:xfrm>
              <a:custGeom>
                <a:avLst/>
                <a:gdLst/>
                <a:ahLst/>
                <a:cxnLst/>
                <a:rect l="l" t="t" r="r" b="b"/>
                <a:pathLst>
                  <a:path w="43550" h="13653" extrusionOk="0">
                    <a:moveTo>
                      <a:pt x="2841" y="1"/>
                    </a:moveTo>
                    <a:lnTo>
                      <a:pt x="0" y="6249"/>
                    </a:lnTo>
                    <a:lnTo>
                      <a:pt x="758" y="6798"/>
                    </a:lnTo>
                    <a:lnTo>
                      <a:pt x="1515" y="7328"/>
                    </a:lnTo>
                    <a:lnTo>
                      <a:pt x="2291" y="7821"/>
                    </a:lnTo>
                    <a:lnTo>
                      <a:pt x="3087" y="8294"/>
                    </a:lnTo>
                    <a:lnTo>
                      <a:pt x="3882" y="8749"/>
                    </a:lnTo>
                    <a:lnTo>
                      <a:pt x="4715" y="9165"/>
                    </a:lnTo>
                    <a:lnTo>
                      <a:pt x="5548" y="9563"/>
                    </a:lnTo>
                    <a:lnTo>
                      <a:pt x="6381" y="9941"/>
                    </a:lnTo>
                    <a:lnTo>
                      <a:pt x="7233" y="10301"/>
                    </a:lnTo>
                    <a:lnTo>
                      <a:pt x="8104" y="10642"/>
                    </a:lnTo>
                    <a:lnTo>
                      <a:pt x="8975" y="10945"/>
                    </a:lnTo>
                    <a:lnTo>
                      <a:pt x="9846" y="11248"/>
                    </a:lnTo>
                    <a:lnTo>
                      <a:pt x="10736" y="11513"/>
                    </a:lnTo>
                    <a:lnTo>
                      <a:pt x="11626" y="11759"/>
                    </a:lnTo>
                    <a:lnTo>
                      <a:pt x="12535" y="12005"/>
                    </a:lnTo>
                    <a:lnTo>
                      <a:pt x="13425" y="12214"/>
                    </a:lnTo>
                    <a:lnTo>
                      <a:pt x="14334" y="12422"/>
                    </a:lnTo>
                    <a:lnTo>
                      <a:pt x="15243" y="12592"/>
                    </a:lnTo>
                    <a:lnTo>
                      <a:pt x="16152" y="12763"/>
                    </a:lnTo>
                    <a:lnTo>
                      <a:pt x="17060" y="12914"/>
                    </a:lnTo>
                    <a:lnTo>
                      <a:pt x="17969" y="13047"/>
                    </a:lnTo>
                    <a:lnTo>
                      <a:pt x="18878" y="13160"/>
                    </a:lnTo>
                    <a:lnTo>
                      <a:pt x="19787" y="13274"/>
                    </a:lnTo>
                    <a:lnTo>
                      <a:pt x="20677" y="13350"/>
                    </a:lnTo>
                    <a:lnTo>
                      <a:pt x="21586" y="13425"/>
                    </a:lnTo>
                    <a:lnTo>
                      <a:pt x="22476" y="13501"/>
                    </a:lnTo>
                    <a:lnTo>
                      <a:pt x="23347" y="13558"/>
                    </a:lnTo>
                    <a:lnTo>
                      <a:pt x="24237" y="13596"/>
                    </a:lnTo>
                    <a:lnTo>
                      <a:pt x="25960" y="13634"/>
                    </a:lnTo>
                    <a:lnTo>
                      <a:pt x="27664" y="13653"/>
                    </a:lnTo>
                    <a:lnTo>
                      <a:pt x="29311" y="13615"/>
                    </a:lnTo>
                    <a:lnTo>
                      <a:pt x="30902" y="13558"/>
                    </a:lnTo>
                    <a:lnTo>
                      <a:pt x="32435" y="13482"/>
                    </a:lnTo>
                    <a:lnTo>
                      <a:pt x="33912" y="13388"/>
                    </a:lnTo>
                    <a:lnTo>
                      <a:pt x="35294" y="13255"/>
                    </a:lnTo>
                    <a:lnTo>
                      <a:pt x="36601" y="13122"/>
                    </a:lnTo>
                    <a:lnTo>
                      <a:pt x="37832" y="12990"/>
                    </a:lnTo>
                    <a:lnTo>
                      <a:pt x="38949" y="12838"/>
                    </a:lnTo>
                    <a:lnTo>
                      <a:pt x="39971" y="12687"/>
                    </a:lnTo>
                    <a:lnTo>
                      <a:pt x="40880" y="12554"/>
                    </a:lnTo>
                    <a:lnTo>
                      <a:pt x="42319" y="12289"/>
                    </a:lnTo>
                    <a:lnTo>
                      <a:pt x="43228" y="12119"/>
                    </a:lnTo>
                    <a:lnTo>
                      <a:pt x="43550" y="12062"/>
                    </a:lnTo>
                    <a:lnTo>
                      <a:pt x="42414" y="5776"/>
                    </a:lnTo>
                    <a:lnTo>
                      <a:pt x="28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77" name="Google Shape;877;p34"/>
              <p:cNvSpPr/>
              <p:nvPr/>
            </p:nvSpPr>
            <p:spPr>
              <a:xfrm>
                <a:off x="5323325" y="2284000"/>
                <a:ext cx="1001675" cy="169975"/>
              </a:xfrm>
              <a:custGeom>
                <a:avLst/>
                <a:gdLst/>
                <a:ahLst/>
                <a:cxnLst/>
                <a:rect l="l" t="t" r="r" b="b"/>
                <a:pathLst>
                  <a:path w="40067" h="6799" extrusionOk="0">
                    <a:moveTo>
                      <a:pt x="588" y="1"/>
                    </a:moveTo>
                    <a:lnTo>
                      <a:pt x="474" y="20"/>
                    </a:lnTo>
                    <a:lnTo>
                      <a:pt x="341" y="39"/>
                    </a:lnTo>
                    <a:lnTo>
                      <a:pt x="228" y="95"/>
                    </a:lnTo>
                    <a:lnTo>
                      <a:pt x="114" y="133"/>
                    </a:lnTo>
                    <a:lnTo>
                      <a:pt x="38" y="190"/>
                    </a:lnTo>
                    <a:lnTo>
                      <a:pt x="1" y="247"/>
                    </a:lnTo>
                    <a:lnTo>
                      <a:pt x="1" y="266"/>
                    </a:lnTo>
                    <a:lnTo>
                      <a:pt x="20" y="285"/>
                    </a:lnTo>
                    <a:lnTo>
                      <a:pt x="720" y="663"/>
                    </a:lnTo>
                    <a:lnTo>
                      <a:pt x="1440" y="1023"/>
                    </a:lnTo>
                    <a:lnTo>
                      <a:pt x="2159" y="1364"/>
                    </a:lnTo>
                    <a:lnTo>
                      <a:pt x="2898" y="1705"/>
                    </a:lnTo>
                    <a:lnTo>
                      <a:pt x="3636" y="2027"/>
                    </a:lnTo>
                    <a:lnTo>
                      <a:pt x="4374" y="2330"/>
                    </a:lnTo>
                    <a:lnTo>
                      <a:pt x="5132" y="2614"/>
                    </a:lnTo>
                    <a:lnTo>
                      <a:pt x="5889" y="2898"/>
                    </a:lnTo>
                    <a:lnTo>
                      <a:pt x="6647" y="3163"/>
                    </a:lnTo>
                    <a:lnTo>
                      <a:pt x="7423" y="3428"/>
                    </a:lnTo>
                    <a:lnTo>
                      <a:pt x="8957" y="3920"/>
                    </a:lnTo>
                    <a:lnTo>
                      <a:pt x="10509" y="4375"/>
                    </a:lnTo>
                    <a:lnTo>
                      <a:pt x="12043" y="4791"/>
                    </a:lnTo>
                    <a:lnTo>
                      <a:pt x="12895" y="4999"/>
                    </a:lnTo>
                    <a:lnTo>
                      <a:pt x="13747" y="5208"/>
                    </a:lnTo>
                    <a:lnTo>
                      <a:pt x="14599" y="5397"/>
                    </a:lnTo>
                    <a:lnTo>
                      <a:pt x="15451" y="5586"/>
                    </a:lnTo>
                    <a:lnTo>
                      <a:pt x="16322" y="5757"/>
                    </a:lnTo>
                    <a:lnTo>
                      <a:pt x="17174" y="5908"/>
                    </a:lnTo>
                    <a:lnTo>
                      <a:pt x="18045" y="6041"/>
                    </a:lnTo>
                    <a:lnTo>
                      <a:pt x="18916" y="6173"/>
                    </a:lnTo>
                    <a:lnTo>
                      <a:pt x="19768" y="6306"/>
                    </a:lnTo>
                    <a:lnTo>
                      <a:pt x="20639" y="6401"/>
                    </a:lnTo>
                    <a:lnTo>
                      <a:pt x="21510" y="6495"/>
                    </a:lnTo>
                    <a:lnTo>
                      <a:pt x="22381" y="6571"/>
                    </a:lnTo>
                    <a:lnTo>
                      <a:pt x="23252" y="6647"/>
                    </a:lnTo>
                    <a:lnTo>
                      <a:pt x="24123" y="6704"/>
                    </a:lnTo>
                    <a:lnTo>
                      <a:pt x="24994" y="6741"/>
                    </a:lnTo>
                    <a:lnTo>
                      <a:pt x="25884" y="6779"/>
                    </a:lnTo>
                    <a:lnTo>
                      <a:pt x="26755" y="6798"/>
                    </a:lnTo>
                    <a:lnTo>
                      <a:pt x="27626" y="6798"/>
                    </a:lnTo>
                    <a:lnTo>
                      <a:pt x="28497" y="6779"/>
                    </a:lnTo>
                    <a:lnTo>
                      <a:pt x="29368" y="6760"/>
                    </a:lnTo>
                    <a:lnTo>
                      <a:pt x="30239" y="6722"/>
                    </a:lnTo>
                    <a:lnTo>
                      <a:pt x="31110" y="6685"/>
                    </a:lnTo>
                    <a:lnTo>
                      <a:pt x="31981" y="6628"/>
                    </a:lnTo>
                    <a:lnTo>
                      <a:pt x="32852" y="6552"/>
                    </a:lnTo>
                    <a:lnTo>
                      <a:pt x="33723" y="6457"/>
                    </a:lnTo>
                    <a:lnTo>
                      <a:pt x="34594" y="6363"/>
                    </a:lnTo>
                    <a:lnTo>
                      <a:pt x="35465" y="6249"/>
                    </a:lnTo>
                    <a:lnTo>
                      <a:pt x="36336" y="6117"/>
                    </a:lnTo>
                    <a:lnTo>
                      <a:pt x="37207" y="5965"/>
                    </a:lnTo>
                    <a:lnTo>
                      <a:pt x="38059" y="5814"/>
                    </a:lnTo>
                    <a:lnTo>
                      <a:pt x="38930" y="5643"/>
                    </a:lnTo>
                    <a:lnTo>
                      <a:pt x="39782" y="5454"/>
                    </a:lnTo>
                    <a:lnTo>
                      <a:pt x="39915" y="5416"/>
                    </a:lnTo>
                    <a:lnTo>
                      <a:pt x="40010" y="5359"/>
                    </a:lnTo>
                    <a:lnTo>
                      <a:pt x="40047" y="5302"/>
                    </a:lnTo>
                    <a:lnTo>
                      <a:pt x="40066" y="5264"/>
                    </a:lnTo>
                    <a:lnTo>
                      <a:pt x="40028" y="5227"/>
                    </a:lnTo>
                    <a:lnTo>
                      <a:pt x="39953" y="5189"/>
                    </a:lnTo>
                    <a:lnTo>
                      <a:pt x="39858" y="5189"/>
                    </a:lnTo>
                    <a:lnTo>
                      <a:pt x="39707" y="5208"/>
                    </a:lnTo>
                    <a:lnTo>
                      <a:pt x="38855" y="5378"/>
                    </a:lnTo>
                    <a:lnTo>
                      <a:pt x="37984" y="5549"/>
                    </a:lnTo>
                    <a:lnTo>
                      <a:pt x="37131" y="5719"/>
                    </a:lnTo>
                    <a:lnTo>
                      <a:pt x="36260" y="5851"/>
                    </a:lnTo>
                    <a:lnTo>
                      <a:pt x="35389" y="5984"/>
                    </a:lnTo>
                    <a:lnTo>
                      <a:pt x="34537" y="6079"/>
                    </a:lnTo>
                    <a:lnTo>
                      <a:pt x="33666" y="6192"/>
                    </a:lnTo>
                    <a:lnTo>
                      <a:pt x="32795" y="6268"/>
                    </a:lnTo>
                    <a:lnTo>
                      <a:pt x="31924" y="6344"/>
                    </a:lnTo>
                    <a:lnTo>
                      <a:pt x="31053" y="6401"/>
                    </a:lnTo>
                    <a:lnTo>
                      <a:pt x="30182" y="6438"/>
                    </a:lnTo>
                    <a:lnTo>
                      <a:pt x="29311" y="6457"/>
                    </a:lnTo>
                    <a:lnTo>
                      <a:pt x="28440" y="6476"/>
                    </a:lnTo>
                    <a:lnTo>
                      <a:pt x="27569" y="6476"/>
                    </a:lnTo>
                    <a:lnTo>
                      <a:pt x="26698" y="6457"/>
                    </a:lnTo>
                    <a:lnTo>
                      <a:pt x="25827" y="6438"/>
                    </a:lnTo>
                    <a:lnTo>
                      <a:pt x="24956" y="6401"/>
                    </a:lnTo>
                    <a:lnTo>
                      <a:pt x="24085" y="6344"/>
                    </a:lnTo>
                    <a:lnTo>
                      <a:pt x="23214" y="6287"/>
                    </a:lnTo>
                    <a:lnTo>
                      <a:pt x="22343" y="6211"/>
                    </a:lnTo>
                    <a:lnTo>
                      <a:pt x="21472" y="6117"/>
                    </a:lnTo>
                    <a:lnTo>
                      <a:pt x="20601" y="6022"/>
                    </a:lnTo>
                    <a:lnTo>
                      <a:pt x="19731" y="5908"/>
                    </a:lnTo>
                    <a:lnTo>
                      <a:pt x="18878" y="5776"/>
                    </a:lnTo>
                    <a:lnTo>
                      <a:pt x="18007" y="5643"/>
                    </a:lnTo>
                    <a:lnTo>
                      <a:pt x="17155" y="5492"/>
                    </a:lnTo>
                    <a:lnTo>
                      <a:pt x="16284" y="5321"/>
                    </a:lnTo>
                    <a:lnTo>
                      <a:pt x="15432" y="5151"/>
                    </a:lnTo>
                    <a:lnTo>
                      <a:pt x="14580" y="4962"/>
                    </a:lnTo>
                    <a:lnTo>
                      <a:pt x="13728" y="4772"/>
                    </a:lnTo>
                    <a:lnTo>
                      <a:pt x="12876" y="4564"/>
                    </a:lnTo>
                    <a:lnTo>
                      <a:pt x="12024" y="4337"/>
                    </a:lnTo>
                    <a:lnTo>
                      <a:pt x="10566" y="3939"/>
                    </a:lnTo>
                    <a:lnTo>
                      <a:pt x="9108" y="3504"/>
                    </a:lnTo>
                    <a:lnTo>
                      <a:pt x="7669" y="3030"/>
                    </a:lnTo>
                    <a:lnTo>
                      <a:pt x="6211" y="2519"/>
                    </a:lnTo>
                    <a:lnTo>
                      <a:pt x="5511" y="2254"/>
                    </a:lnTo>
                    <a:lnTo>
                      <a:pt x="4791" y="1970"/>
                    </a:lnTo>
                    <a:lnTo>
                      <a:pt x="4090" y="1686"/>
                    </a:lnTo>
                    <a:lnTo>
                      <a:pt x="3390" y="1383"/>
                    </a:lnTo>
                    <a:lnTo>
                      <a:pt x="2689" y="1061"/>
                    </a:lnTo>
                    <a:lnTo>
                      <a:pt x="2008" y="720"/>
                    </a:lnTo>
                    <a:lnTo>
                      <a:pt x="1345" y="379"/>
                    </a:lnTo>
                    <a:lnTo>
                      <a:pt x="663" y="20"/>
                    </a:lnTo>
                    <a:lnTo>
                      <a:pt x="58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78" name="Google Shape;878;p34"/>
              <p:cNvSpPr/>
              <p:nvPr/>
            </p:nvSpPr>
            <p:spPr>
              <a:xfrm>
                <a:off x="5713850" y="2332275"/>
                <a:ext cx="150550" cy="36475"/>
              </a:xfrm>
              <a:custGeom>
                <a:avLst/>
                <a:gdLst/>
                <a:ahLst/>
                <a:cxnLst/>
                <a:rect l="l" t="t" r="r" b="b"/>
                <a:pathLst>
                  <a:path w="6022" h="1459" extrusionOk="0">
                    <a:moveTo>
                      <a:pt x="5927" y="1"/>
                    </a:moveTo>
                    <a:lnTo>
                      <a:pt x="5795" y="20"/>
                    </a:lnTo>
                    <a:lnTo>
                      <a:pt x="323" y="1156"/>
                    </a:lnTo>
                    <a:lnTo>
                      <a:pt x="228" y="1194"/>
                    </a:lnTo>
                    <a:lnTo>
                      <a:pt x="133" y="1251"/>
                    </a:lnTo>
                    <a:lnTo>
                      <a:pt x="57" y="1289"/>
                    </a:lnTo>
                    <a:lnTo>
                      <a:pt x="1" y="1364"/>
                    </a:lnTo>
                    <a:lnTo>
                      <a:pt x="1" y="1402"/>
                    </a:lnTo>
                    <a:lnTo>
                      <a:pt x="1" y="1421"/>
                    </a:lnTo>
                    <a:lnTo>
                      <a:pt x="20" y="1440"/>
                    </a:lnTo>
                    <a:lnTo>
                      <a:pt x="95" y="1459"/>
                    </a:lnTo>
                    <a:lnTo>
                      <a:pt x="209" y="1440"/>
                    </a:lnTo>
                    <a:lnTo>
                      <a:pt x="5681" y="304"/>
                    </a:lnTo>
                    <a:lnTo>
                      <a:pt x="5776" y="266"/>
                    </a:lnTo>
                    <a:lnTo>
                      <a:pt x="5870" y="228"/>
                    </a:lnTo>
                    <a:lnTo>
                      <a:pt x="5946" y="171"/>
                    </a:lnTo>
                    <a:lnTo>
                      <a:pt x="6003" y="115"/>
                    </a:lnTo>
                    <a:lnTo>
                      <a:pt x="6022" y="58"/>
                    </a:lnTo>
                    <a:lnTo>
                      <a:pt x="6003" y="39"/>
                    </a:lnTo>
                    <a:lnTo>
                      <a:pt x="5984" y="20"/>
                    </a:lnTo>
                    <a:lnTo>
                      <a:pt x="592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79" name="Google Shape;879;p34"/>
              <p:cNvSpPr/>
              <p:nvPr/>
            </p:nvSpPr>
            <p:spPr>
              <a:xfrm>
                <a:off x="5741775" y="2326600"/>
                <a:ext cx="13730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5492" h="2236" extrusionOk="0">
                    <a:moveTo>
                      <a:pt x="398" y="1"/>
                    </a:moveTo>
                    <a:lnTo>
                      <a:pt x="285" y="20"/>
                    </a:lnTo>
                    <a:lnTo>
                      <a:pt x="171" y="58"/>
                    </a:lnTo>
                    <a:lnTo>
                      <a:pt x="96" y="133"/>
                    </a:lnTo>
                    <a:lnTo>
                      <a:pt x="20" y="209"/>
                    </a:lnTo>
                    <a:lnTo>
                      <a:pt x="1" y="247"/>
                    </a:lnTo>
                    <a:lnTo>
                      <a:pt x="1" y="285"/>
                    </a:lnTo>
                    <a:lnTo>
                      <a:pt x="20" y="323"/>
                    </a:lnTo>
                    <a:lnTo>
                      <a:pt x="39" y="342"/>
                    </a:lnTo>
                    <a:lnTo>
                      <a:pt x="77" y="379"/>
                    </a:lnTo>
                    <a:lnTo>
                      <a:pt x="133" y="417"/>
                    </a:lnTo>
                    <a:lnTo>
                      <a:pt x="5000" y="2216"/>
                    </a:lnTo>
                    <a:lnTo>
                      <a:pt x="5094" y="2235"/>
                    </a:lnTo>
                    <a:lnTo>
                      <a:pt x="5208" y="2216"/>
                    </a:lnTo>
                    <a:lnTo>
                      <a:pt x="5303" y="2159"/>
                    </a:lnTo>
                    <a:lnTo>
                      <a:pt x="5397" y="2103"/>
                    </a:lnTo>
                    <a:lnTo>
                      <a:pt x="5454" y="2027"/>
                    </a:lnTo>
                    <a:lnTo>
                      <a:pt x="5473" y="1989"/>
                    </a:lnTo>
                    <a:lnTo>
                      <a:pt x="5492" y="1951"/>
                    </a:lnTo>
                    <a:lnTo>
                      <a:pt x="5473" y="1913"/>
                    </a:lnTo>
                    <a:lnTo>
                      <a:pt x="5454" y="1875"/>
                    </a:lnTo>
                    <a:lnTo>
                      <a:pt x="5416" y="1856"/>
                    </a:lnTo>
                    <a:lnTo>
                      <a:pt x="5359" y="1818"/>
                    </a:lnTo>
                    <a:lnTo>
                      <a:pt x="493" y="20"/>
                    </a:lnTo>
                    <a:lnTo>
                      <a:pt x="3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5B5B4244-8DBE-6898-7961-21EBC4962214}"/>
              </a:ext>
            </a:extLst>
          </p:cNvPr>
          <p:cNvGrpSpPr/>
          <p:nvPr/>
        </p:nvGrpSpPr>
        <p:grpSpPr>
          <a:xfrm>
            <a:off x="96248" y="1270500"/>
            <a:ext cx="8951503" cy="3490108"/>
            <a:chOff x="-162514" y="391697"/>
            <a:chExt cx="12098265" cy="444794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7E87199-BE57-2FA4-F3C1-F4B2DFC64E7F}"/>
                </a:ext>
              </a:extLst>
            </p:cNvPr>
            <p:cNvSpPr/>
            <p:nvPr/>
          </p:nvSpPr>
          <p:spPr>
            <a:xfrm>
              <a:off x="5679259" y="391697"/>
              <a:ext cx="2429297" cy="5421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bg1"/>
                  </a:solidFill>
                </a:rPr>
                <a:t>璦玻珥咖啡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A34C22A-4E35-3995-C6E4-6CEF697024E5}"/>
                </a:ext>
              </a:extLst>
            </p:cNvPr>
            <p:cNvSpPr/>
            <p:nvPr/>
          </p:nvSpPr>
          <p:spPr>
            <a:xfrm>
              <a:off x="3218270" y="1515969"/>
              <a:ext cx="2192942" cy="6037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bg1"/>
                  </a:solidFill>
                </a:rPr>
                <a:t>首頁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A9DC32F-293D-6312-7BB5-B740D1504A8B}"/>
                </a:ext>
              </a:extLst>
            </p:cNvPr>
            <p:cNvSpPr/>
            <p:nvPr/>
          </p:nvSpPr>
          <p:spPr>
            <a:xfrm>
              <a:off x="8210718" y="1515969"/>
              <a:ext cx="2192942" cy="6037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bg1"/>
                  </a:solidFill>
                </a:rPr>
                <a:t>管理者介面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EA99B5E-A387-CED7-7EA9-FC83F9742F89}"/>
                </a:ext>
              </a:extLst>
            </p:cNvPr>
            <p:cNvSpPr/>
            <p:nvPr/>
          </p:nvSpPr>
          <p:spPr>
            <a:xfrm>
              <a:off x="1018668" y="2555421"/>
              <a:ext cx="2192942" cy="6037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bg1"/>
                  </a:solidFill>
                </a:rPr>
                <a:t>會員專區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B6B01F9-00CA-C5C0-65E2-B4219A8902AA}"/>
                </a:ext>
              </a:extLst>
            </p:cNvPr>
            <p:cNvSpPr/>
            <p:nvPr/>
          </p:nvSpPr>
          <p:spPr>
            <a:xfrm>
              <a:off x="4614522" y="2555421"/>
              <a:ext cx="1828425" cy="6037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solidFill>
                    <a:schemeClr val="bg1"/>
                  </a:solidFill>
                </a:rPr>
                <a:t>商品頁面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A80DB2A-1B7E-1012-F805-AACF0133B071}"/>
                </a:ext>
              </a:extLst>
            </p:cNvPr>
            <p:cNvSpPr/>
            <p:nvPr/>
          </p:nvSpPr>
          <p:spPr>
            <a:xfrm>
              <a:off x="-162514" y="4391902"/>
              <a:ext cx="1041457" cy="4477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050" b="1" dirty="0">
                  <a:solidFill>
                    <a:schemeClr val="bg1"/>
                  </a:solidFill>
                </a:rPr>
                <a:t>個人資訊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3274582-0C2C-718B-1CE9-B9D95B150BFA}"/>
                </a:ext>
              </a:extLst>
            </p:cNvPr>
            <p:cNvSpPr/>
            <p:nvPr/>
          </p:nvSpPr>
          <p:spPr>
            <a:xfrm>
              <a:off x="1076367" y="4391902"/>
              <a:ext cx="902132" cy="4477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100" b="1" dirty="0">
                  <a:solidFill>
                    <a:schemeClr val="bg1"/>
                  </a:solidFill>
                </a:rPr>
                <a:t>購物車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A04A7C9-C55E-5C3A-807F-3572DAE2795E}"/>
                </a:ext>
              </a:extLst>
            </p:cNvPr>
            <p:cNvSpPr/>
            <p:nvPr/>
          </p:nvSpPr>
          <p:spPr>
            <a:xfrm>
              <a:off x="2148203" y="4388937"/>
              <a:ext cx="1043781" cy="4477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050" b="1" dirty="0">
                  <a:solidFill>
                    <a:schemeClr val="bg1"/>
                  </a:solidFill>
                </a:rPr>
                <a:t>願望清單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E005A89-C491-1969-E40D-9D5E8C231FB5}"/>
                </a:ext>
              </a:extLst>
            </p:cNvPr>
            <p:cNvSpPr/>
            <p:nvPr/>
          </p:nvSpPr>
          <p:spPr>
            <a:xfrm>
              <a:off x="3330423" y="4388936"/>
              <a:ext cx="1043779" cy="4477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050" b="1" dirty="0">
                  <a:solidFill>
                    <a:schemeClr val="bg1"/>
                  </a:solidFill>
                </a:rPr>
                <a:t>訂單紀錄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C304EE6-B5C6-C4B4-3E35-555E0254D995}"/>
                </a:ext>
              </a:extLst>
            </p:cNvPr>
            <p:cNvSpPr/>
            <p:nvPr/>
          </p:nvSpPr>
          <p:spPr>
            <a:xfrm>
              <a:off x="4193050" y="3509264"/>
              <a:ext cx="1113137" cy="44773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b="1" dirty="0">
                  <a:solidFill>
                    <a:schemeClr val="bg1"/>
                  </a:solidFill>
                </a:rPr>
                <a:t>商品資訊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EB41BB3-AAC8-E49A-E395-20191BBE6E05}"/>
                </a:ext>
              </a:extLst>
            </p:cNvPr>
            <p:cNvSpPr/>
            <p:nvPr/>
          </p:nvSpPr>
          <p:spPr>
            <a:xfrm>
              <a:off x="5453393" y="3503952"/>
              <a:ext cx="822985" cy="44773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b="1" dirty="0">
                  <a:solidFill>
                    <a:schemeClr val="bg1"/>
                  </a:solidFill>
                </a:rPr>
                <a:t>評論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17D358E0-A5E2-1627-138A-FC4A13D2D404}"/>
                </a:ext>
              </a:extLst>
            </p:cNvPr>
            <p:cNvSpPr/>
            <p:nvPr/>
          </p:nvSpPr>
          <p:spPr>
            <a:xfrm>
              <a:off x="6417722" y="3509265"/>
              <a:ext cx="822985" cy="44773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b="1" dirty="0">
                  <a:solidFill>
                    <a:schemeClr val="bg1"/>
                  </a:solidFill>
                </a:rPr>
                <a:t>分享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0716579-4D2D-583C-42C7-14CD29E3D88E}"/>
                </a:ext>
              </a:extLst>
            </p:cNvPr>
            <p:cNvSpPr/>
            <p:nvPr/>
          </p:nvSpPr>
          <p:spPr>
            <a:xfrm>
              <a:off x="6854441" y="2555421"/>
              <a:ext cx="1189042" cy="6037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b="1" dirty="0">
                  <a:solidFill>
                    <a:schemeClr val="bg1"/>
                  </a:solidFill>
                </a:rPr>
                <a:t>訂單管理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C3CEA8F-0224-861C-AEE7-A1A86AB71F6A}"/>
                </a:ext>
              </a:extLst>
            </p:cNvPr>
            <p:cNvSpPr/>
            <p:nvPr/>
          </p:nvSpPr>
          <p:spPr>
            <a:xfrm>
              <a:off x="7992383" y="2555421"/>
              <a:ext cx="1189041" cy="6037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b="1" dirty="0">
                  <a:solidFill>
                    <a:schemeClr val="bg1"/>
                  </a:solidFill>
                </a:rPr>
                <a:t>商品管理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B8F7F6F-A9B5-92F6-4433-3B1555A2574D}"/>
                </a:ext>
              </a:extLst>
            </p:cNvPr>
            <p:cNvSpPr/>
            <p:nvPr/>
          </p:nvSpPr>
          <p:spPr>
            <a:xfrm>
              <a:off x="9244262" y="2555421"/>
              <a:ext cx="1189041" cy="6037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b="1" dirty="0">
                  <a:solidFill>
                    <a:schemeClr val="bg1"/>
                  </a:solidFill>
                </a:rPr>
                <a:t>會員名單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406ABB8-4742-209E-9EF6-04AE69AF1927}"/>
                </a:ext>
              </a:extLst>
            </p:cNvPr>
            <p:cNvSpPr/>
            <p:nvPr/>
          </p:nvSpPr>
          <p:spPr>
            <a:xfrm>
              <a:off x="10544930" y="2555421"/>
              <a:ext cx="1390821" cy="6037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100" b="1" dirty="0">
                  <a:solidFill>
                    <a:schemeClr val="bg1"/>
                  </a:solidFill>
                </a:rPr>
                <a:t>會員登入紀錄</a:t>
              </a:r>
            </a:p>
          </p:txBody>
        </p:sp>
        <p:cxnSp>
          <p:nvCxnSpPr>
            <p:cNvPr id="21" name="接點: 肘形 20">
              <a:extLst>
                <a:ext uri="{FF2B5EF4-FFF2-40B4-BE49-F238E27FC236}">
                  <a16:creationId xmlns:a16="http://schemas.microsoft.com/office/drawing/2014/main" id="{6E5CE633-072D-776E-937C-101F48396E7B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 rot="5400000">
              <a:off x="5313273" y="-64667"/>
              <a:ext cx="582105" cy="257916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接點: 肘形 21">
              <a:extLst>
                <a:ext uri="{FF2B5EF4-FFF2-40B4-BE49-F238E27FC236}">
                  <a16:creationId xmlns:a16="http://schemas.microsoft.com/office/drawing/2014/main" id="{A7A8FF41-27B4-2217-EACB-432642C4D93D}"/>
                </a:ext>
              </a:extLst>
            </p:cNvPr>
            <p:cNvCxnSpPr>
              <a:stCxn id="5" idx="2"/>
              <a:endCxn id="7" idx="0"/>
            </p:cNvCxnSpPr>
            <p:nvPr/>
          </p:nvCxnSpPr>
          <p:spPr>
            <a:xfrm rot="16200000" flipH="1">
              <a:off x="7809496" y="18275"/>
              <a:ext cx="582105" cy="241328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接點: 肘形 22">
              <a:extLst>
                <a:ext uri="{FF2B5EF4-FFF2-40B4-BE49-F238E27FC236}">
                  <a16:creationId xmlns:a16="http://schemas.microsoft.com/office/drawing/2014/main" id="{7CFEEB2D-ED11-BB2D-4EA5-0DB95086266E}"/>
                </a:ext>
              </a:extLst>
            </p:cNvPr>
            <p:cNvCxnSpPr>
              <a:stCxn id="6" idx="2"/>
              <a:endCxn id="8" idx="0"/>
            </p:cNvCxnSpPr>
            <p:nvPr/>
          </p:nvCxnSpPr>
          <p:spPr>
            <a:xfrm rot="5400000">
              <a:off x="2997079" y="1237758"/>
              <a:ext cx="435724" cy="219960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接點: 肘形 23">
              <a:extLst>
                <a:ext uri="{FF2B5EF4-FFF2-40B4-BE49-F238E27FC236}">
                  <a16:creationId xmlns:a16="http://schemas.microsoft.com/office/drawing/2014/main" id="{5626F56B-7242-9B75-AB83-67C1074A61AE}"/>
                </a:ext>
              </a:extLst>
            </p:cNvPr>
            <p:cNvCxnSpPr>
              <a:cxnSpLocks/>
              <a:stCxn id="6" idx="2"/>
              <a:endCxn id="9" idx="0"/>
            </p:cNvCxnSpPr>
            <p:nvPr/>
          </p:nvCxnSpPr>
          <p:spPr>
            <a:xfrm rot="16200000" flipH="1">
              <a:off x="4703876" y="1730562"/>
              <a:ext cx="435724" cy="121399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接點: 肘形 24">
              <a:extLst>
                <a:ext uri="{FF2B5EF4-FFF2-40B4-BE49-F238E27FC236}">
                  <a16:creationId xmlns:a16="http://schemas.microsoft.com/office/drawing/2014/main" id="{1E73BF80-F322-6829-7404-17D613E0688F}"/>
                </a:ext>
              </a:extLst>
            </p:cNvPr>
            <p:cNvCxnSpPr>
              <a:cxnSpLocks/>
              <a:stCxn id="8" idx="2"/>
              <a:endCxn id="10" idx="0"/>
            </p:cNvCxnSpPr>
            <p:nvPr/>
          </p:nvCxnSpPr>
          <p:spPr>
            <a:xfrm rot="5400000">
              <a:off x="620300" y="2897063"/>
              <a:ext cx="1232754" cy="1756925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接點: 肘形 25">
              <a:extLst>
                <a:ext uri="{FF2B5EF4-FFF2-40B4-BE49-F238E27FC236}">
                  <a16:creationId xmlns:a16="http://schemas.microsoft.com/office/drawing/2014/main" id="{BA0C119E-48FB-D79F-A126-3928019B3522}"/>
                </a:ext>
              </a:extLst>
            </p:cNvPr>
            <p:cNvCxnSpPr>
              <a:cxnSpLocks/>
              <a:stCxn id="8" idx="2"/>
              <a:endCxn id="11" idx="0"/>
            </p:cNvCxnSpPr>
            <p:nvPr/>
          </p:nvCxnSpPr>
          <p:spPr>
            <a:xfrm rot="5400000">
              <a:off x="1204910" y="3481674"/>
              <a:ext cx="1232754" cy="587705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接點: 肘形 26">
              <a:extLst>
                <a:ext uri="{FF2B5EF4-FFF2-40B4-BE49-F238E27FC236}">
                  <a16:creationId xmlns:a16="http://schemas.microsoft.com/office/drawing/2014/main" id="{A9AA4550-EED2-B4C5-7DAA-6BDAA8809C74}"/>
                </a:ext>
              </a:extLst>
            </p:cNvPr>
            <p:cNvCxnSpPr>
              <a:cxnSpLocks/>
              <a:stCxn id="8" idx="2"/>
              <a:endCxn id="12" idx="0"/>
            </p:cNvCxnSpPr>
            <p:nvPr/>
          </p:nvCxnSpPr>
          <p:spPr>
            <a:xfrm rot="16200000" flipH="1">
              <a:off x="1777723" y="3496564"/>
              <a:ext cx="1229788" cy="554955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接點: 肘形 27">
              <a:extLst>
                <a:ext uri="{FF2B5EF4-FFF2-40B4-BE49-F238E27FC236}">
                  <a16:creationId xmlns:a16="http://schemas.microsoft.com/office/drawing/2014/main" id="{9EE6282E-FF47-6FB4-C1DA-346AC863B0E6}"/>
                </a:ext>
              </a:extLst>
            </p:cNvPr>
            <p:cNvCxnSpPr>
              <a:cxnSpLocks/>
              <a:stCxn id="8" idx="2"/>
              <a:endCxn id="13" idx="0"/>
            </p:cNvCxnSpPr>
            <p:nvPr/>
          </p:nvCxnSpPr>
          <p:spPr>
            <a:xfrm rot="16200000" flipH="1">
              <a:off x="2368833" y="2905456"/>
              <a:ext cx="1229787" cy="173717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接點: 肘形 28">
              <a:extLst>
                <a:ext uri="{FF2B5EF4-FFF2-40B4-BE49-F238E27FC236}">
                  <a16:creationId xmlns:a16="http://schemas.microsoft.com/office/drawing/2014/main" id="{8405DC7E-8800-43A9-5C07-57438350EED7}"/>
                </a:ext>
              </a:extLst>
            </p:cNvPr>
            <p:cNvCxnSpPr>
              <a:cxnSpLocks/>
              <a:stCxn id="9" idx="2"/>
              <a:endCxn id="14" idx="0"/>
            </p:cNvCxnSpPr>
            <p:nvPr/>
          </p:nvCxnSpPr>
          <p:spPr>
            <a:xfrm rot="5400000">
              <a:off x="4964120" y="2944648"/>
              <a:ext cx="350115" cy="779116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接點: 肘形 29">
              <a:extLst>
                <a:ext uri="{FF2B5EF4-FFF2-40B4-BE49-F238E27FC236}">
                  <a16:creationId xmlns:a16="http://schemas.microsoft.com/office/drawing/2014/main" id="{D3CBE7E1-DE77-4D20-37FC-000054FA8A27}"/>
                </a:ext>
              </a:extLst>
            </p:cNvPr>
            <p:cNvCxnSpPr>
              <a:cxnSpLocks/>
              <a:stCxn id="9" idx="2"/>
              <a:endCxn id="15" idx="0"/>
            </p:cNvCxnSpPr>
            <p:nvPr/>
          </p:nvCxnSpPr>
          <p:spPr>
            <a:xfrm rot="16200000" flipH="1">
              <a:off x="5524408" y="3163475"/>
              <a:ext cx="344803" cy="33615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接點: 肘形 30">
              <a:extLst>
                <a:ext uri="{FF2B5EF4-FFF2-40B4-BE49-F238E27FC236}">
                  <a16:creationId xmlns:a16="http://schemas.microsoft.com/office/drawing/2014/main" id="{CDC6D804-B2EC-C326-5D6F-B3489B41B1D8}"/>
                </a:ext>
              </a:extLst>
            </p:cNvPr>
            <p:cNvCxnSpPr>
              <a:cxnSpLocks/>
              <a:stCxn id="9" idx="2"/>
              <a:endCxn id="16" idx="0"/>
            </p:cNvCxnSpPr>
            <p:nvPr/>
          </p:nvCxnSpPr>
          <p:spPr>
            <a:xfrm rot="16200000" flipH="1">
              <a:off x="6003918" y="2683967"/>
              <a:ext cx="350116" cy="130047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接點: 肘形 31">
              <a:extLst>
                <a:ext uri="{FF2B5EF4-FFF2-40B4-BE49-F238E27FC236}">
                  <a16:creationId xmlns:a16="http://schemas.microsoft.com/office/drawing/2014/main" id="{0587D450-ED51-EC02-04AA-E3BEEC091C64}"/>
                </a:ext>
              </a:extLst>
            </p:cNvPr>
            <p:cNvCxnSpPr>
              <a:cxnSpLocks/>
              <a:stCxn id="7" idx="2"/>
              <a:endCxn id="17" idx="0"/>
            </p:cNvCxnSpPr>
            <p:nvPr/>
          </p:nvCxnSpPr>
          <p:spPr>
            <a:xfrm rot="5400000">
              <a:off x="8160213" y="1408446"/>
              <a:ext cx="435724" cy="185822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接點: 肘形 32">
              <a:extLst>
                <a:ext uri="{FF2B5EF4-FFF2-40B4-BE49-F238E27FC236}">
                  <a16:creationId xmlns:a16="http://schemas.microsoft.com/office/drawing/2014/main" id="{A63EE8D4-5C7C-180F-8ACC-21546783AAB4}"/>
                </a:ext>
              </a:extLst>
            </p:cNvPr>
            <p:cNvCxnSpPr>
              <a:cxnSpLocks/>
              <a:stCxn id="7" idx="2"/>
              <a:endCxn id="18" idx="0"/>
            </p:cNvCxnSpPr>
            <p:nvPr/>
          </p:nvCxnSpPr>
          <p:spPr>
            <a:xfrm rot="5400000">
              <a:off x="8729185" y="1977417"/>
              <a:ext cx="435724" cy="720285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接點: 肘形 33">
              <a:extLst>
                <a:ext uri="{FF2B5EF4-FFF2-40B4-BE49-F238E27FC236}">
                  <a16:creationId xmlns:a16="http://schemas.microsoft.com/office/drawing/2014/main" id="{29E10687-3322-0B28-CB2A-A01D84D853C9}"/>
                </a:ext>
              </a:extLst>
            </p:cNvPr>
            <p:cNvCxnSpPr>
              <a:cxnSpLocks/>
              <a:stCxn id="7" idx="2"/>
              <a:endCxn id="19" idx="0"/>
            </p:cNvCxnSpPr>
            <p:nvPr/>
          </p:nvCxnSpPr>
          <p:spPr>
            <a:xfrm rot="16200000" flipH="1">
              <a:off x="9355124" y="2071762"/>
              <a:ext cx="435724" cy="53159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接點: 肘形 34">
              <a:extLst>
                <a:ext uri="{FF2B5EF4-FFF2-40B4-BE49-F238E27FC236}">
                  <a16:creationId xmlns:a16="http://schemas.microsoft.com/office/drawing/2014/main" id="{9F63D947-C84F-E272-B97E-EE6B54868083}"/>
                </a:ext>
              </a:extLst>
            </p:cNvPr>
            <p:cNvCxnSpPr>
              <a:stCxn id="7" idx="2"/>
              <a:endCxn id="20" idx="0"/>
            </p:cNvCxnSpPr>
            <p:nvPr/>
          </p:nvCxnSpPr>
          <p:spPr>
            <a:xfrm rot="16200000" flipH="1">
              <a:off x="10055903" y="1370983"/>
              <a:ext cx="435724" cy="193315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5D679AC-D386-AC29-2FC3-C1EDEF3211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76B77-C7E9-4009-AEE1-02471F71AEAD}" type="slidenum">
              <a:rPr lang="zh-TW" altLang="en-US" smtClean="0"/>
              <a:t>3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3447;p63">
            <a:extLst>
              <a:ext uri="{FF2B5EF4-FFF2-40B4-BE49-F238E27FC236}">
                <a16:creationId xmlns:a16="http://schemas.microsoft.com/office/drawing/2014/main" id="{94B48C3B-881E-08DA-8050-158B95DCB82F}"/>
              </a:ext>
            </a:extLst>
          </p:cNvPr>
          <p:cNvGrpSpPr/>
          <p:nvPr/>
        </p:nvGrpSpPr>
        <p:grpSpPr>
          <a:xfrm>
            <a:off x="575338" y="1685576"/>
            <a:ext cx="2444853" cy="1038921"/>
            <a:chOff x="1728640" y="978013"/>
            <a:chExt cx="1909015" cy="2902655"/>
          </a:xfrm>
        </p:grpSpPr>
        <p:sp>
          <p:nvSpPr>
            <p:cNvPr id="11" name="Google Shape;3448;p63">
              <a:extLst>
                <a:ext uri="{FF2B5EF4-FFF2-40B4-BE49-F238E27FC236}">
                  <a16:creationId xmlns:a16="http://schemas.microsoft.com/office/drawing/2014/main" id="{171B38F8-09B7-5D95-1C2C-804EFDBBA4FD}"/>
                </a:ext>
              </a:extLst>
            </p:cNvPr>
            <p:cNvSpPr/>
            <p:nvPr/>
          </p:nvSpPr>
          <p:spPr>
            <a:xfrm>
              <a:off x="1728640" y="978013"/>
              <a:ext cx="1909015" cy="2902655"/>
            </a:xfrm>
            <a:custGeom>
              <a:avLst/>
              <a:gdLst/>
              <a:ahLst/>
              <a:cxnLst/>
              <a:rect l="l" t="t" r="r" b="b"/>
              <a:pathLst>
                <a:path w="33758" h="51329" extrusionOk="0">
                  <a:moveTo>
                    <a:pt x="2587" y="0"/>
                  </a:moveTo>
                  <a:cubicBezTo>
                    <a:pt x="1162" y="0"/>
                    <a:pt x="0" y="1163"/>
                    <a:pt x="0" y="2600"/>
                  </a:cubicBezTo>
                  <a:lnTo>
                    <a:pt x="0" y="48730"/>
                  </a:lnTo>
                  <a:cubicBezTo>
                    <a:pt x="0" y="50167"/>
                    <a:pt x="1162" y="51329"/>
                    <a:pt x="2587" y="51329"/>
                  </a:cubicBezTo>
                  <a:lnTo>
                    <a:pt x="31158" y="51329"/>
                  </a:lnTo>
                  <a:cubicBezTo>
                    <a:pt x="32595" y="51329"/>
                    <a:pt x="33758" y="50167"/>
                    <a:pt x="33758" y="48730"/>
                  </a:cubicBezTo>
                  <a:lnTo>
                    <a:pt x="33758" y="2600"/>
                  </a:lnTo>
                  <a:cubicBezTo>
                    <a:pt x="33758" y="1163"/>
                    <a:pt x="32595" y="0"/>
                    <a:pt x="31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449;p63">
              <a:extLst>
                <a:ext uri="{FF2B5EF4-FFF2-40B4-BE49-F238E27FC236}">
                  <a16:creationId xmlns:a16="http://schemas.microsoft.com/office/drawing/2014/main" id="{1C47CBB6-D18D-5EB2-38ED-CB2F836BC22F}"/>
                </a:ext>
              </a:extLst>
            </p:cNvPr>
            <p:cNvSpPr/>
            <p:nvPr/>
          </p:nvSpPr>
          <p:spPr>
            <a:xfrm>
              <a:off x="2611374" y="3474073"/>
              <a:ext cx="84968" cy="231199"/>
            </a:xfrm>
            <a:custGeom>
              <a:avLst/>
              <a:gdLst/>
              <a:ahLst/>
              <a:cxnLst/>
              <a:rect l="l" t="t" r="r" b="b"/>
              <a:pathLst>
                <a:path w="3005" h="3020" extrusionOk="0">
                  <a:moveTo>
                    <a:pt x="1503" y="1"/>
                  </a:moveTo>
                  <a:cubicBezTo>
                    <a:pt x="667" y="1"/>
                    <a:pt x="0" y="680"/>
                    <a:pt x="0" y="1504"/>
                  </a:cubicBezTo>
                  <a:cubicBezTo>
                    <a:pt x="0" y="2340"/>
                    <a:pt x="667" y="3019"/>
                    <a:pt x="1503" y="3019"/>
                  </a:cubicBezTo>
                  <a:cubicBezTo>
                    <a:pt x="2326" y="3019"/>
                    <a:pt x="3005" y="2340"/>
                    <a:pt x="3005" y="1504"/>
                  </a:cubicBezTo>
                  <a:cubicBezTo>
                    <a:pt x="3005" y="680"/>
                    <a:pt x="2326" y="1"/>
                    <a:pt x="15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3448;p63">
            <a:extLst>
              <a:ext uri="{FF2B5EF4-FFF2-40B4-BE49-F238E27FC236}">
                <a16:creationId xmlns:a16="http://schemas.microsoft.com/office/drawing/2014/main" id="{B75F0D91-587B-5530-A3C4-088094A5F60B}"/>
              </a:ext>
            </a:extLst>
          </p:cNvPr>
          <p:cNvSpPr/>
          <p:nvPr/>
        </p:nvSpPr>
        <p:spPr>
          <a:xfrm rot="5400000">
            <a:off x="1441158" y="1018073"/>
            <a:ext cx="728221" cy="2241157"/>
          </a:xfrm>
          <a:custGeom>
            <a:avLst/>
            <a:gdLst/>
            <a:ahLst/>
            <a:cxnLst/>
            <a:rect l="l" t="t" r="r" b="b"/>
            <a:pathLst>
              <a:path w="33758" h="51329" extrusionOk="0">
                <a:moveTo>
                  <a:pt x="2587" y="0"/>
                </a:moveTo>
                <a:cubicBezTo>
                  <a:pt x="1162" y="0"/>
                  <a:pt x="0" y="1163"/>
                  <a:pt x="0" y="2600"/>
                </a:cubicBezTo>
                <a:lnTo>
                  <a:pt x="0" y="48730"/>
                </a:lnTo>
                <a:cubicBezTo>
                  <a:pt x="0" y="50167"/>
                  <a:pt x="1162" y="51329"/>
                  <a:pt x="2587" y="51329"/>
                </a:cubicBezTo>
                <a:lnTo>
                  <a:pt x="31158" y="51329"/>
                </a:lnTo>
                <a:cubicBezTo>
                  <a:pt x="32595" y="51329"/>
                  <a:pt x="33758" y="50167"/>
                  <a:pt x="33758" y="48730"/>
                </a:cubicBezTo>
                <a:lnTo>
                  <a:pt x="33758" y="2600"/>
                </a:lnTo>
                <a:cubicBezTo>
                  <a:pt x="33758" y="1163"/>
                  <a:pt x="32595" y="0"/>
                  <a:pt x="31158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7" name="Google Shape;1597;p42"/>
          <p:cNvSpPr/>
          <p:nvPr/>
        </p:nvSpPr>
        <p:spPr>
          <a:xfrm>
            <a:off x="422222" y="369725"/>
            <a:ext cx="3006779" cy="548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dist="95250" dir="30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9" name="Google Shape;1599;p42"/>
          <p:cNvSpPr txBox="1">
            <a:spLocks noGrp="1"/>
          </p:cNvSpPr>
          <p:nvPr>
            <p:ph type="title"/>
          </p:nvPr>
        </p:nvSpPr>
        <p:spPr>
          <a:xfrm>
            <a:off x="575339" y="391555"/>
            <a:ext cx="2716501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ER-model </a:t>
            </a:r>
            <a:endParaRPr dirty="0"/>
          </a:p>
        </p:txBody>
      </p:sp>
      <p:grpSp>
        <p:nvGrpSpPr>
          <p:cNvPr id="1600" name="Google Shape;1600;p42"/>
          <p:cNvGrpSpPr/>
          <p:nvPr/>
        </p:nvGrpSpPr>
        <p:grpSpPr>
          <a:xfrm>
            <a:off x="422222" y="3137659"/>
            <a:ext cx="2008921" cy="2027286"/>
            <a:chOff x="1603850" y="2409375"/>
            <a:chExt cx="1137600" cy="1148000"/>
          </a:xfrm>
        </p:grpSpPr>
        <p:sp>
          <p:nvSpPr>
            <p:cNvPr id="1601" name="Google Shape;1601;p42"/>
            <p:cNvSpPr/>
            <p:nvPr/>
          </p:nvSpPr>
          <p:spPr>
            <a:xfrm>
              <a:off x="2533200" y="3418850"/>
              <a:ext cx="208250" cy="110325"/>
            </a:xfrm>
            <a:custGeom>
              <a:avLst/>
              <a:gdLst/>
              <a:ahLst/>
              <a:cxnLst/>
              <a:rect l="l" t="t" r="r" b="b"/>
              <a:pathLst>
                <a:path w="8330" h="4413" extrusionOk="0">
                  <a:moveTo>
                    <a:pt x="8329" y="1"/>
                  </a:moveTo>
                  <a:lnTo>
                    <a:pt x="0" y="20"/>
                  </a:lnTo>
                  <a:lnTo>
                    <a:pt x="0" y="198"/>
                  </a:lnTo>
                  <a:lnTo>
                    <a:pt x="20" y="416"/>
                  </a:lnTo>
                  <a:lnTo>
                    <a:pt x="60" y="693"/>
                  </a:lnTo>
                  <a:lnTo>
                    <a:pt x="119" y="1010"/>
                  </a:lnTo>
                  <a:lnTo>
                    <a:pt x="198" y="1385"/>
                  </a:lnTo>
                  <a:lnTo>
                    <a:pt x="317" y="1761"/>
                  </a:lnTo>
                  <a:lnTo>
                    <a:pt x="495" y="2177"/>
                  </a:lnTo>
                  <a:lnTo>
                    <a:pt x="594" y="2375"/>
                  </a:lnTo>
                  <a:lnTo>
                    <a:pt x="693" y="2573"/>
                  </a:lnTo>
                  <a:lnTo>
                    <a:pt x="831" y="2770"/>
                  </a:lnTo>
                  <a:lnTo>
                    <a:pt x="970" y="2968"/>
                  </a:lnTo>
                  <a:lnTo>
                    <a:pt x="1108" y="3166"/>
                  </a:lnTo>
                  <a:lnTo>
                    <a:pt x="1286" y="3344"/>
                  </a:lnTo>
                  <a:lnTo>
                    <a:pt x="1464" y="3502"/>
                  </a:lnTo>
                  <a:lnTo>
                    <a:pt x="1662" y="3680"/>
                  </a:lnTo>
                  <a:lnTo>
                    <a:pt x="1880" y="3819"/>
                  </a:lnTo>
                  <a:lnTo>
                    <a:pt x="2117" y="3957"/>
                  </a:lnTo>
                  <a:lnTo>
                    <a:pt x="2374" y="4076"/>
                  </a:lnTo>
                  <a:lnTo>
                    <a:pt x="2651" y="4195"/>
                  </a:lnTo>
                  <a:lnTo>
                    <a:pt x="2948" y="4274"/>
                  </a:lnTo>
                  <a:lnTo>
                    <a:pt x="3265" y="4353"/>
                  </a:lnTo>
                  <a:lnTo>
                    <a:pt x="3601" y="4393"/>
                  </a:lnTo>
                  <a:lnTo>
                    <a:pt x="3977" y="4412"/>
                  </a:lnTo>
                  <a:lnTo>
                    <a:pt x="4333" y="4412"/>
                  </a:lnTo>
                  <a:lnTo>
                    <a:pt x="4669" y="4393"/>
                  </a:lnTo>
                  <a:lnTo>
                    <a:pt x="5006" y="4333"/>
                  </a:lnTo>
                  <a:lnTo>
                    <a:pt x="5302" y="4254"/>
                  </a:lnTo>
                  <a:lnTo>
                    <a:pt x="5579" y="4175"/>
                  </a:lnTo>
                  <a:lnTo>
                    <a:pt x="5856" y="4056"/>
                  </a:lnTo>
                  <a:lnTo>
                    <a:pt x="6113" y="3918"/>
                  </a:lnTo>
                  <a:lnTo>
                    <a:pt x="6331" y="3779"/>
                  </a:lnTo>
                  <a:lnTo>
                    <a:pt x="6549" y="3621"/>
                  </a:lnTo>
                  <a:lnTo>
                    <a:pt x="6747" y="3443"/>
                  </a:lnTo>
                  <a:lnTo>
                    <a:pt x="6944" y="3265"/>
                  </a:lnTo>
                  <a:lnTo>
                    <a:pt x="7103" y="3067"/>
                  </a:lnTo>
                  <a:lnTo>
                    <a:pt x="7261" y="2869"/>
                  </a:lnTo>
                  <a:lnTo>
                    <a:pt x="7399" y="2671"/>
                  </a:lnTo>
                  <a:lnTo>
                    <a:pt x="7538" y="2474"/>
                  </a:lnTo>
                  <a:lnTo>
                    <a:pt x="7657" y="2256"/>
                  </a:lnTo>
                  <a:lnTo>
                    <a:pt x="7854" y="1841"/>
                  </a:lnTo>
                  <a:lnTo>
                    <a:pt x="8013" y="1425"/>
                  </a:lnTo>
                  <a:lnTo>
                    <a:pt x="8131" y="1049"/>
                  </a:lnTo>
                  <a:lnTo>
                    <a:pt x="8211" y="713"/>
                  </a:lnTo>
                  <a:lnTo>
                    <a:pt x="8270" y="416"/>
                  </a:lnTo>
                  <a:lnTo>
                    <a:pt x="8309" y="198"/>
                  </a:lnTo>
                  <a:lnTo>
                    <a:pt x="83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2"/>
            <p:cNvSpPr/>
            <p:nvPr/>
          </p:nvSpPr>
          <p:spPr>
            <a:xfrm>
              <a:off x="2583150" y="3504925"/>
              <a:ext cx="107350" cy="29700"/>
            </a:xfrm>
            <a:custGeom>
              <a:avLst/>
              <a:gdLst/>
              <a:ahLst/>
              <a:cxnLst/>
              <a:rect l="l" t="t" r="r" b="b"/>
              <a:pathLst>
                <a:path w="4294" h="1188" extrusionOk="0">
                  <a:moveTo>
                    <a:pt x="3641" y="0"/>
                  </a:moveTo>
                  <a:lnTo>
                    <a:pt x="396" y="158"/>
                  </a:lnTo>
                  <a:lnTo>
                    <a:pt x="0" y="1187"/>
                  </a:lnTo>
                  <a:lnTo>
                    <a:pt x="4293" y="1187"/>
                  </a:lnTo>
                  <a:lnTo>
                    <a:pt x="36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2"/>
            <p:cNvSpPr/>
            <p:nvPr/>
          </p:nvSpPr>
          <p:spPr>
            <a:xfrm>
              <a:off x="2539125" y="3425775"/>
              <a:ext cx="193900" cy="43050"/>
            </a:xfrm>
            <a:custGeom>
              <a:avLst/>
              <a:gdLst/>
              <a:ahLst/>
              <a:cxnLst/>
              <a:rect l="l" t="t" r="r" b="b"/>
              <a:pathLst>
                <a:path w="7756" h="1722" extrusionOk="0">
                  <a:moveTo>
                    <a:pt x="7756" y="1"/>
                  </a:moveTo>
                  <a:lnTo>
                    <a:pt x="1" y="139"/>
                  </a:lnTo>
                  <a:lnTo>
                    <a:pt x="317" y="456"/>
                  </a:lnTo>
                  <a:lnTo>
                    <a:pt x="634" y="733"/>
                  </a:lnTo>
                  <a:lnTo>
                    <a:pt x="970" y="970"/>
                  </a:lnTo>
                  <a:lnTo>
                    <a:pt x="1287" y="1168"/>
                  </a:lnTo>
                  <a:lnTo>
                    <a:pt x="1623" y="1346"/>
                  </a:lnTo>
                  <a:lnTo>
                    <a:pt x="1959" y="1465"/>
                  </a:lnTo>
                  <a:lnTo>
                    <a:pt x="2296" y="1583"/>
                  </a:lnTo>
                  <a:lnTo>
                    <a:pt x="2632" y="1643"/>
                  </a:lnTo>
                  <a:lnTo>
                    <a:pt x="2948" y="1702"/>
                  </a:lnTo>
                  <a:lnTo>
                    <a:pt x="3285" y="1722"/>
                  </a:lnTo>
                  <a:lnTo>
                    <a:pt x="3601" y="1722"/>
                  </a:lnTo>
                  <a:lnTo>
                    <a:pt x="3938" y="1682"/>
                  </a:lnTo>
                  <a:lnTo>
                    <a:pt x="4234" y="1643"/>
                  </a:lnTo>
                  <a:lnTo>
                    <a:pt x="4551" y="1583"/>
                  </a:lnTo>
                  <a:lnTo>
                    <a:pt x="4848" y="1524"/>
                  </a:lnTo>
                  <a:lnTo>
                    <a:pt x="5144" y="1425"/>
                  </a:lnTo>
                  <a:lnTo>
                    <a:pt x="5421" y="1346"/>
                  </a:lnTo>
                  <a:lnTo>
                    <a:pt x="5679" y="1227"/>
                  </a:lnTo>
                  <a:lnTo>
                    <a:pt x="6193" y="1010"/>
                  </a:lnTo>
                  <a:lnTo>
                    <a:pt x="6628" y="772"/>
                  </a:lnTo>
                  <a:lnTo>
                    <a:pt x="7024" y="535"/>
                  </a:lnTo>
                  <a:lnTo>
                    <a:pt x="7321" y="337"/>
                  </a:lnTo>
                  <a:lnTo>
                    <a:pt x="7558" y="159"/>
                  </a:lnTo>
                  <a:lnTo>
                    <a:pt x="77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2"/>
            <p:cNvSpPr/>
            <p:nvPr/>
          </p:nvSpPr>
          <p:spPr>
            <a:xfrm>
              <a:off x="2456025" y="3176000"/>
              <a:ext cx="149900" cy="8450"/>
            </a:xfrm>
            <a:custGeom>
              <a:avLst/>
              <a:gdLst/>
              <a:ahLst/>
              <a:cxnLst/>
              <a:rect l="l" t="t" r="r" b="b"/>
              <a:pathLst>
                <a:path w="5996" h="338" extrusionOk="0">
                  <a:moveTo>
                    <a:pt x="1" y="1"/>
                  </a:moveTo>
                  <a:lnTo>
                    <a:pt x="1" y="337"/>
                  </a:lnTo>
                  <a:lnTo>
                    <a:pt x="5995" y="337"/>
                  </a:lnTo>
                  <a:lnTo>
                    <a:pt x="59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2"/>
            <p:cNvSpPr/>
            <p:nvPr/>
          </p:nvSpPr>
          <p:spPr>
            <a:xfrm>
              <a:off x="2593525" y="3154250"/>
              <a:ext cx="85600" cy="51950"/>
            </a:xfrm>
            <a:custGeom>
              <a:avLst/>
              <a:gdLst/>
              <a:ahLst/>
              <a:cxnLst/>
              <a:rect l="l" t="t" r="r" b="b"/>
              <a:pathLst>
                <a:path w="3424" h="2078" extrusionOk="0">
                  <a:moveTo>
                    <a:pt x="1" y="0"/>
                  </a:moveTo>
                  <a:lnTo>
                    <a:pt x="357" y="2078"/>
                  </a:lnTo>
                  <a:lnTo>
                    <a:pt x="3127" y="2078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2"/>
            <p:cNvSpPr/>
            <p:nvPr/>
          </p:nvSpPr>
          <p:spPr>
            <a:xfrm>
              <a:off x="2600450" y="3158200"/>
              <a:ext cx="73725" cy="27225"/>
            </a:xfrm>
            <a:custGeom>
              <a:avLst/>
              <a:gdLst/>
              <a:ahLst/>
              <a:cxnLst/>
              <a:rect l="l" t="t" r="r" b="b"/>
              <a:pathLst>
                <a:path w="2949" h="1089" extrusionOk="0">
                  <a:moveTo>
                    <a:pt x="2949" y="1"/>
                  </a:moveTo>
                  <a:lnTo>
                    <a:pt x="1" y="218"/>
                  </a:lnTo>
                  <a:lnTo>
                    <a:pt x="120" y="396"/>
                  </a:lnTo>
                  <a:lnTo>
                    <a:pt x="238" y="555"/>
                  </a:lnTo>
                  <a:lnTo>
                    <a:pt x="337" y="693"/>
                  </a:lnTo>
                  <a:lnTo>
                    <a:pt x="456" y="812"/>
                  </a:lnTo>
                  <a:lnTo>
                    <a:pt x="575" y="891"/>
                  </a:lnTo>
                  <a:lnTo>
                    <a:pt x="693" y="970"/>
                  </a:lnTo>
                  <a:lnTo>
                    <a:pt x="812" y="1029"/>
                  </a:lnTo>
                  <a:lnTo>
                    <a:pt x="950" y="1069"/>
                  </a:lnTo>
                  <a:lnTo>
                    <a:pt x="1069" y="1089"/>
                  </a:lnTo>
                  <a:lnTo>
                    <a:pt x="1307" y="1089"/>
                  </a:lnTo>
                  <a:lnTo>
                    <a:pt x="1425" y="1069"/>
                  </a:lnTo>
                  <a:lnTo>
                    <a:pt x="1663" y="990"/>
                  </a:lnTo>
                  <a:lnTo>
                    <a:pt x="1900" y="891"/>
                  </a:lnTo>
                  <a:lnTo>
                    <a:pt x="2118" y="772"/>
                  </a:lnTo>
                  <a:lnTo>
                    <a:pt x="2316" y="614"/>
                  </a:lnTo>
                  <a:lnTo>
                    <a:pt x="2494" y="475"/>
                  </a:lnTo>
                  <a:lnTo>
                    <a:pt x="2632" y="337"/>
                  </a:lnTo>
                  <a:lnTo>
                    <a:pt x="2869" y="99"/>
                  </a:lnTo>
                  <a:lnTo>
                    <a:pt x="29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2"/>
            <p:cNvSpPr/>
            <p:nvPr/>
          </p:nvSpPr>
          <p:spPr>
            <a:xfrm>
              <a:off x="2339325" y="3145350"/>
              <a:ext cx="139000" cy="128125"/>
            </a:xfrm>
            <a:custGeom>
              <a:avLst/>
              <a:gdLst/>
              <a:ahLst/>
              <a:cxnLst/>
              <a:rect l="l" t="t" r="r" b="b"/>
              <a:pathLst>
                <a:path w="5560" h="5125" extrusionOk="0">
                  <a:moveTo>
                    <a:pt x="4115" y="0"/>
                  </a:moveTo>
                  <a:lnTo>
                    <a:pt x="3996" y="20"/>
                  </a:lnTo>
                  <a:lnTo>
                    <a:pt x="3878" y="40"/>
                  </a:lnTo>
                  <a:lnTo>
                    <a:pt x="3759" y="79"/>
                  </a:lnTo>
                  <a:lnTo>
                    <a:pt x="3640" y="119"/>
                  </a:lnTo>
                  <a:lnTo>
                    <a:pt x="3403" y="257"/>
                  </a:lnTo>
                  <a:lnTo>
                    <a:pt x="3205" y="416"/>
                  </a:lnTo>
                  <a:lnTo>
                    <a:pt x="3007" y="594"/>
                  </a:lnTo>
                  <a:lnTo>
                    <a:pt x="2829" y="811"/>
                  </a:lnTo>
                  <a:lnTo>
                    <a:pt x="2651" y="1029"/>
                  </a:lnTo>
                  <a:lnTo>
                    <a:pt x="2513" y="1266"/>
                  </a:lnTo>
                  <a:lnTo>
                    <a:pt x="2374" y="1484"/>
                  </a:lnTo>
                  <a:lnTo>
                    <a:pt x="2176" y="1880"/>
                  </a:lnTo>
                  <a:lnTo>
                    <a:pt x="2058" y="2157"/>
                  </a:lnTo>
                  <a:lnTo>
                    <a:pt x="2018" y="2256"/>
                  </a:lnTo>
                  <a:lnTo>
                    <a:pt x="0" y="3225"/>
                  </a:lnTo>
                  <a:lnTo>
                    <a:pt x="455" y="4511"/>
                  </a:lnTo>
                  <a:lnTo>
                    <a:pt x="2710" y="3937"/>
                  </a:lnTo>
                  <a:lnTo>
                    <a:pt x="2651" y="4115"/>
                  </a:lnTo>
                  <a:lnTo>
                    <a:pt x="2611" y="4293"/>
                  </a:lnTo>
                  <a:lnTo>
                    <a:pt x="2611" y="4452"/>
                  </a:lnTo>
                  <a:lnTo>
                    <a:pt x="2651" y="4610"/>
                  </a:lnTo>
                  <a:lnTo>
                    <a:pt x="2730" y="4748"/>
                  </a:lnTo>
                  <a:lnTo>
                    <a:pt x="2829" y="4867"/>
                  </a:lnTo>
                  <a:lnTo>
                    <a:pt x="2948" y="4986"/>
                  </a:lnTo>
                  <a:lnTo>
                    <a:pt x="3086" y="5065"/>
                  </a:lnTo>
                  <a:lnTo>
                    <a:pt x="3245" y="5104"/>
                  </a:lnTo>
                  <a:lnTo>
                    <a:pt x="3423" y="5124"/>
                  </a:lnTo>
                  <a:lnTo>
                    <a:pt x="3620" y="5104"/>
                  </a:lnTo>
                  <a:lnTo>
                    <a:pt x="3818" y="5045"/>
                  </a:lnTo>
                  <a:lnTo>
                    <a:pt x="4036" y="4926"/>
                  </a:lnTo>
                  <a:lnTo>
                    <a:pt x="4254" y="4768"/>
                  </a:lnTo>
                  <a:lnTo>
                    <a:pt x="4471" y="4550"/>
                  </a:lnTo>
                  <a:lnTo>
                    <a:pt x="4709" y="4273"/>
                  </a:lnTo>
                  <a:lnTo>
                    <a:pt x="4906" y="3977"/>
                  </a:lnTo>
                  <a:lnTo>
                    <a:pt x="5084" y="3640"/>
                  </a:lnTo>
                  <a:lnTo>
                    <a:pt x="5243" y="3304"/>
                  </a:lnTo>
                  <a:lnTo>
                    <a:pt x="5361" y="2968"/>
                  </a:lnTo>
                  <a:lnTo>
                    <a:pt x="5460" y="2631"/>
                  </a:lnTo>
                  <a:lnTo>
                    <a:pt x="5520" y="2295"/>
                  </a:lnTo>
                  <a:lnTo>
                    <a:pt x="5559" y="1979"/>
                  </a:lnTo>
                  <a:lnTo>
                    <a:pt x="5559" y="1662"/>
                  </a:lnTo>
                  <a:lnTo>
                    <a:pt x="5520" y="1365"/>
                  </a:lnTo>
                  <a:lnTo>
                    <a:pt x="5460" y="1069"/>
                  </a:lnTo>
                  <a:lnTo>
                    <a:pt x="5361" y="811"/>
                  </a:lnTo>
                  <a:lnTo>
                    <a:pt x="5243" y="594"/>
                  </a:lnTo>
                  <a:lnTo>
                    <a:pt x="5164" y="475"/>
                  </a:lnTo>
                  <a:lnTo>
                    <a:pt x="5065" y="396"/>
                  </a:lnTo>
                  <a:lnTo>
                    <a:pt x="4986" y="297"/>
                  </a:lnTo>
                  <a:lnTo>
                    <a:pt x="4887" y="218"/>
                  </a:lnTo>
                  <a:lnTo>
                    <a:pt x="4768" y="158"/>
                  </a:lnTo>
                  <a:lnTo>
                    <a:pt x="4649" y="99"/>
                  </a:lnTo>
                  <a:lnTo>
                    <a:pt x="4530" y="60"/>
                  </a:lnTo>
                  <a:lnTo>
                    <a:pt x="4392" y="20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FFBD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2"/>
            <p:cNvSpPr/>
            <p:nvPr/>
          </p:nvSpPr>
          <p:spPr>
            <a:xfrm>
              <a:off x="2427350" y="3182925"/>
              <a:ext cx="12875" cy="84100"/>
            </a:xfrm>
            <a:custGeom>
              <a:avLst/>
              <a:gdLst/>
              <a:ahLst/>
              <a:cxnLst/>
              <a:rect l="l" t="t" r="r" b="b"/>
              <a:pathLst>
                <a:path w="515" h="3364" extrusionOk="0">
                  <a:moveTo>
                    <a:pt x="337" y="1"/>
                  </a:moveTo>
                  <a:lnTo>
                    <a:pt x="277" y="40"/>
                  </a:lnTo>
                  <a:lnTo>
                    <a:pt x="238" y="60"/>
                  </a:lnTo>
                  <a:lnTo>
                    <a:pt x="218" y="119"/>
                  </a:lnTo>
                  <a:lnTo>
                    <a:pt x="139" y="495"/>
                  </a:lnTo>
                  <a:lnTo>
                    <a:pt x="80" y="891"/>
                  </a:lnTo>
                  <a:lnTo>
                    <a:pt x="40" y="1306"/>
                  </a:lnTo>
                  <a:lnTo>
                    <a:pt x="20" y="1702"/>
                  </a:lnTo>
                  <a:lnTo>
                    <a:pt x="1" y="2098"/>
                  </a:lnTo>
                  <a:lnTo>
                    <a:pt x="20" y="2494"/>
                  </a:lnTo>
                  <a:lnTo>
                    <a:pt x="60" y="2889"/>
                  </a:lnTo>
                  <a:lnTo>
                    <a:pt x="119" y="3285"/>
                  </a:lnTo>
                  <a:lnTo>
                    <a:pt x="139" y="3324"/>
                  </a:lnTo>
                  <a:lnTo>
                    <a:pt x="179" y="3364"/>
                  </a:lnTo>
                  <a:lnTo>
                    <a:pt x="277" y="3364"/>
                  </a:lnTo>
                  <a:lnTo>
                    <a:pt x="337" y="3344"/>
                  </a:lnTo>
                  <a:lnTo>
                    <a:pt x="376" y="3305"/>
                  </a:lnTo>
                  <a:lnTo>
                    <a:pt x="396" y="3265"/>
                  </a:lnTo>
                  <a:lnTo>
                    <a:pt x="416" y="3206"/>
                  </a:lnTo>
                  <a:lnTo>
                    <a:pt x="357" y="2830"/>
                  </a:lnTo>
                  <a:lnTo>
                    <a:pt x="317" y="2434"/>
                  </a:lnTo>
                  <a:lnTo>
                    <a:pt x="297" y="2038"/>
                  </a:lnTo>
                  <a:lnTo>
                    <a:pt x="317" y="1643"/>
                  </a:lnTo>
                  <a:lnTo>
                    <a:pt x="337" y="1247"/>
                  </a:lnTo>
                  <a:lnTo>
                    <a:pt x="376" y="871"/>
                  </a:lnTo>
                  <a:lnTo>
                    <a:pt x="436" y="476"/>
                  </a:lnTo>
                  <a:lnTo>
                    <a:pt x="515" y="100"/>
                  </a:lnTo>
                  <a:lnTo>
                    <a:pt x="515" y="40"/>
                  </a:lnTo>
                  <a:lnTo>
                    <a:pt x="475" y="21"/>
                  </a:lnTo>
                  <a:lnTo>
                    <a:pt x="436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2"/>
            <p:cNvSpPr/>
            <p:nvPr/>
          </p:nvSpPr>
          <p:spPr>
            <a:xfrm>
              <a:off x="2427850" y="3244750"/>
              <a:ext cx="34150" cy="3975"/>
            </a:xfrm>
            <a:custGeom>
              <a:avLst/>
              <a:gdLst/>
              <a:ahLst/>
              <a:cxnLst/>
              <a:rect l="l" t="t" r="r" b="b"/>
              <a:pathLst>
                <a:path w="1366" h="159" extrusionOk="0">
                  <a:moveTo>
                    <a:pt x="792" y="1"/>
                  </a:moveTo>
                  <a:lnTo>
                    <a:pt x="218" y="21"/>
                  </a:lnTo>
                  <a:lnTo>
                    <a:pt x="119" y="21"/>
                  </a:lnTo>
                  <a:lnTo>
                    <a:pt x="20" y="60"/>
                  </a:lnTo>
                  <a:lnTo>
                    <a:pt x="0" y="100"/>
                  </a:lnTo>
                  <a:lnTo>
                    <a:pt x="0" y="119"/>
                  </a:lnTo>
                  <a:lnTo>
                    <a:pt x="40" y="139"/>
                  </a:lnTo>
                  <a:lnTo>
                    <a:pt x="574" y="119"/>
                  </a:lnTo>
                  <a:lnTo>
                    <a:pt x="831" y="139"/>
                  </a:lnTo>
                  <a:lnTo>
                    <a:pt x="1108" y="159"/>
                  </a:lnTo>
                  <a:lnTo>
                    <a:pt x="1207" y="159"/>
                  </a:lnTo>
                  <a:lnTo>
                    <a:pt x="1306" y="119"/>
                  </a:lnTo>
                  <a:lnTo>
                    <a:pt x="1365" y="100"/>
                  </a:lnTo>
                  <a:lnTo>
                    <a:pt x="1365" y="60"/>
                  </a:lnTo>
                  <a:lnTo>
                    <a:pt x="1346" y="40"/>
                  </a:lnTo>
                  <a:lnTo>
                    <a:pt x="1069" y="21"/>
                  </a:lnTo>
                  <a:lnTo>
                    <a:pt x="792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2"/>
            <p:cNvSpPr/>
            <p:nvPr/>
          </p:nvSpPr>
          <p:spPr>
            <a:xfrm>
              <a:off x="2428825" y="3217550"/>
              <a:ext cx="45050" cy="9425"/>
            </a:xfrm>
            <a:custGeom>
              <a:avLst/>
              <a:gdLst/>
              <a:ahLst/>
              <a:cxnLst/>
              <a:rect l="l" t="t" r="r" b="b"/>
              <a:pathLst>
                <a:path w="1802" h="377" extrusionOk="0">
                  <a:moveTo>
                    <a:pt x="654" y="1"/>
                  </a:moveTo>
                  <a:lnTo>
                    <a:pt x="535" y="20"/>
                  </a:lnTo>
                  <a:lnTo>
                    <a:pt x="416" y="60"/>
                  </a:lnTo>
                  <a:lnTo>
                    <a:pt x="317" y="80"/>
                  </a:lnTo>
                  <a:lnTo>
                    <a:pt x="199" y="80"/>
                  </a:lnTo>
                  <a:lnTo>
                    <a:pt x="159" y="100"/>
                  </a:lnTo>
                  <a:lnTo>
                    <a:pt x="100" y="100"/>
                  </a:lnTo>
                  <a:lnTo>
                    <a:pt x="21" y="159"/>
                  </a:lnTo>
                  <a:lnTo>
                    <a:pt x="1" y="198"/>
                  </a:lnTo>
                  <a:lnTo>
                    <a:pt x="1" y="218"/>
                  </a:lnTo>
                  <a:lnTo>
                    <a:pt x="40" y="238"/>
                  </a:lnTo>
                  <a:lnTo>
                    <a:pt x="80" y="258"/>
                  </a:lnTo>
                  <a:lnTo>
                    <a:pt x="218" y="258"/>
                  </a:lnTo>
                  <a:lnTo>
                    <a:pt x="357" y="238"/>
                  </a:lnTo>
                  <a:lnTo>
                    <a:pt x="614" y="179"/>
                  </a:lnTo>
                  <a:lnTo>
                    <a:pt x="733" y="159"/>
                  </a:lnTo>
                  <a:lnTo>
                    <a:pt x="852" y="179"/>
                  </a:lnTo>
                  <a:lnTo>
                    <a:pt x="1089" y="198"/>
                  </a:lnTo>
                  <a:lnTo>
                    <a:pt x="1326" y="278"/>
                  </a:lnTo>
                  <a:lnTo>
                    <a:pt x="1544" y="357"/>
                  </a:lnTo>
                  <a:lnTo>
                    <a:pt x="1584" y="377"/>
                  </a:lnTo>
                  <a:lnTo>
                    <a:pt x="1623" y="377"/>
                  </a:lnTo>
                  <a:lnTo>
                    <a:pt x="1742" y="337"/>
                  </a:lnTo>
                  <a:lnTo>
                    <a:pt x="1781" y="297"/>
                  </a:lnTo>
                  <a:lnTo>
                    <a:pt x="1801" y="278"/>
                  </a:lnTo>
                  <a:lnTo>
                    <a:pt x="1801" y="238"/>
                  </a:lnTo>
                  <a:lnTo>
                    <a:pt x="1762" y="218"/>
                  </a:lnTo>
                  <a:lnTo>
                    <a:pt x="1584" y="139"/>
                  </a:lnTo>
                  <a:lnTo>
                    <a:pt x="1386" y="80"/>
                  </a:lnTo>
                  <a:lnTo>
                    <a:pt x="1208" y="20"/>
                  </a:lnTo>
                  <a:lnTo>
                    <a:pt x="1010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2"/>
            <p:cNvSpPr/>
            <p:nvPr/>
          </p:nvSpPr>
          <p:spPr>
            <a:xfrm>
              <a:off x="2431300" y="3196775"/>
              <a:ext cx="46525" cy="6450"/>
            </a:xfrm>
            <a:custGeom>
              <a:avLst/>
              <a:gdLst/>
              <a:ahLst/>
              <a:cxnLst/>
              <a:rect l="l" t="t" r="r" b="b"/>
              <a:pathLst>
                <a:path w="1861" h="258" extrusionOk="0">
                  <a:moveTo>
                    <a:pt x="931" y="1"/>
                  </a:moveTo>
                  <a:lnTo>
                    <a:pt x="713" y="20"/>
                  </a:lnTo>
                  <a:lnTo>
                    <a:pt x="495" y="40"/>
                  </a:lnTo>
                  <a:lnTo>
                    <a:pt x="278" y="100"/>
                  </a:lnTo>
                  <a:lnTo>
                    <a:pt x="80" y="159"/>
                  </a:lnTo>
                  <a:lnTo>
                    <a:pt x="21" y="179"/>
                  </a:lnTo>
                  <a:lnTo>
                    <a:pt x="1" y="218"/>
                  </a:lnTo>
                  <a:lnTo>
                    <a:pt x="21" y="238"/>
                  </a:lnTo>
                  <a:lnTo>
                    <a:pt x="80" y="258"/>
                  </a:lnTo>
                  <a:lnTo>
                    <a:pt x="179" y="238"/>
                  </a:lnTo>
                  <a:lnTo>
                    <a:pt x="357" y="199"/>
                  </a:lnTo>
                  <a:lnTo>
                    <a:pt x="535" y="159"/>
                  </a:lnTo>
                  <a:lnTo>
                    <a:pt x="713" y="139"/>
                  </a:lnTo>
                  <a:lnTo>
                    <a:pt x="891" y="119"/>
                  </a:lnTo>
                  <a:lnTo>
                    <a:pt x="1267" y="119"/>
                  </a:lnTo>
                  <a:lnTo>
                    <a:pt x="1623" y="139"/>
                  </a:lnTo>
                  <a:lnTo>
                    <a:pt x="1702" y="139"/>
                  </a:lnTo>
                  <a:lnTo>
                    <a:pt x="1801" y="100"/>
                  </a:lnTo>
                  <a:lnTo>
                    <a:pt x="1860" y="40"/>
                  </a:lnTo>
                  <a:lnTo>
                    <a:pt x="1860" y="20"/>
                  </a:lnTo>
                  <a:lnTo>
                    <a:pt x="1821" y="20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2"/>
            <p:cNvSpPr/>
            <p:nvPr/>
          </p:nvSpPr>
          <p:spPr>
            <a:xfrm>
              <a:off x="2400150" y="3161675"/>
              <a:ext cx="76200" cy="61850"/>
            </a:xfrm>
            <a:custGeom>
              <a:avLst/>
              <a:gdLst/>
              <a:ahLst/>
              <a:cxnLst/>
              <a:rect l="l" t="t" r="r" b="b"/>
              <a:pathLst>
                <a:path w="3048" h="2474" extrusionOk="0">
                  <a:moveTo>
                    <a:pt x="1089" y="0"/>
                  </a:moveTo>
                  <a:lnTo>
                    <a:pt x="1029" y="40"/>
                  </a:lnTo>
                  <a:lnTo>
                    <a:pt x="1009" y="59"/>
                  </a:lnTo>
                  <a:lnTo>
                    <a:pt x="990" y="79"/>
                  </a:lnTo>
                  <a:lnTo>
                    <a:pt x="1009" y="336"/>
                  </a:lnTo>
                  <a:lnTo>
                    <a:pt x="990" y="673"/>
                  </a:lnTo>
                  <a:lnTo>
                    <a:pt x="970" y="1068"/>
                  </a:lnTo>
                  <a:lnTo>
                    <a:pt x="910" y="1484"/>
                  </a:lnTo>
                  <a:lnTo>
                    <a:pt x="851" y="1682"/>
                  </a:lnTo>
                  <a:lnTo>
                    <a:pt x="792" y="1860"/>
                  </a:lnTo>
                  <a:lnTo>
                    <a:pt x="732" y="2018"/>
                  </a:lnTo>
                  <a:lnTo>
                    <a:pt x="653" y="2156"/>
                  </a:lnTo>
                  <a:lnTo>
                    <a:pt x="554" y="2255"/>
                  </a:lnTo>
                  <a:lnTo>
                    <a:pt x="436" y="2335"/>
                  </a:lnTo>
                  <a:lnTo>
                    <a:pt x="297" y="2374"/>
                  </a:lnTo>
                  <a:lnTo>
                    <a:pt x="159" y="2374"/>
                  </a:lnTo>
                  <a:lnTo>
                    <a:pt x="99" y="2394"/>
                  </a:lnTo>
                  <a:lnTo>
                    <a:pt x="40" y="2414"/>
                  </a:lnTo>
                  <a:lnTo>
                    <a:pt x="0" y="2453"/>
                  </a:lnTo>
                  <a:lnTo>
                    <a:pt x="20" y="2473"/>
                  </a:lnTo>
                  <a:lnTo>
                    <a:pt x="238" y="2473"/>
                  </a:lnTo>
                  <a:lnTo>
                    <a:pt x="416" y="2453"/>
                  </a:lnTo>
                  <a:lnTo>
                    <a:pt x="574" y="2374"/>
                  </a:lnTo>
                  <a:lnTo>
                    <a:pt x="713" y="2275"/>
                  </a:lnTo>
                  <a:lnTo>
                    <a:pt x="812" y="2137"/>
                  </a:lnTo>
                  <a:lnTo>
                    <a:pt x="910" y="1978"/>
                  </a:lnTo>
                  <a:lnTo>
                    <a:pt x="990" y="1800"/>
                  </a:lnTo>
                  <a:lnTo>
                    <a:pt x="1049" y="1603"/>
                  </a:lnTo>
                  <a:lnTo>
                    <a:pt x="1108" y="1385"/>
                  </a:lnTo>
                  <a:lnTo>
                    <a:pt x="1148" y="1167"/>
                  </a:lnTo>
                  <a:lnTo>
                    <a:pt x="1187" y="752"/>
                  </a:lnTo>
                  <a:lnTo>
                    <a:pt x="1201" y="485"/>
                  </a:lnTo>
                  <a:lnTo>
                    <a:pt x="1201" y="485"/>
                  </a:lnTo>
                  <a:lnTo>
                    <a:pt x="1207" y="495"/>
                  </a:lnTo>
                  <a:lnTo>
                    <a:pt x="1306" y="613"/>
                  </a:lnTo>
                  <a:lnTo>
                    <a:pt x="1405" y="732"/>
                  </a:lnTo>
                  <a:lnTo>
                    <a:pt x="1524" y="811"/>
                  </a:lnTo>
                  <a:lnTo>
                    <a:pt x="1642" y="890"/>
                  </a:lnTo>
                  <a:lnTo>
                    <a:pt x="1781" y="969"/>
                  </a:lnTo>
                  <a:lnTo>
                    <a:pt x="1919" y="1029"/>
                  </a:lnTo>
                  <a:lnTo>
                    <a:pt x="2058" y="1068"/>
                  </a:lnTo>
                  <a:lnTo>
                    <a:pt x="2196" y="1108"/>
                  </a:lnTo>
                  <a:lnTo>
                    <a:pt x="2355" y="1108"/>
                  </a:lnTo>
                  <a:lnTo>
                    <a:pt x="2493" y="1128"/>
                  </a:lnTo>
                  <a:lnTo>
                    <a:pt x="2651" y="1108"/>
                  </a:lnTo>
                  <a:lnTo>
                    <a:pt x="2810" y="1088"/>
                  </a:lnTo>
                  <a:lnTo>
                    <a:pt x="2968" y="1068"/>
                  </a:lnTo>
                  <a:lnTo>
                    <a:pt x="3047" y="1029"/>
                  </a:lnTo>
                  <a:lnTo>
                    <a:pt x="3047" y="1009"/>
                  </a:lnTo>
                  <a:lnTo>
                    <a:pt x="3027" y="989"/>
                  </a:lnTo>
                  <a:lnTo>
                    <a:pt x="2948" y="989"/>
                  </a:lnTo>
                  <a:lnTo>
                    <a:pt x="2810" y="1029"/>
                  </a:lnTo>
                  <a:lnTo>
                    <a:pt x="2394" y="1029"/>
                  </a:lnTo>
                  <a:lnTo>
                    <a:pt x="2256" y="1009"/>
                  </a:lnTo>
                  <a:lnTo>
                    <a:pt x="2117" y="969"/>
                  </a:lnTo>
                  <a:lnTo>
                    <a:pt x="1999" y="910"/>
                  </a:lnTo>
                  <a:lnTo>
                    <a:pt x="1880" y="851"/>
                  </a:lnTo>
                  <a:lnTo>
                    <a:pt x="1761" y="791"/>
                  </a:lnTo>
                  <a:lnTo>
                    <a:pt x="1662" y="712"/>
                  </a:lnTo>
                  <a:lnTo>
                    <a:pt x="1563" y="613"/>
                  </a:lnTo>
                  <a:lnTo>
                    <a:pt x="1464" y="514"/>
                  </a:lnTo>
                  <a:lnTo>
                    <a:pt x="1385" y="396"/>
                  </a:lnTo>
                  <a:lnTo>
                    <a:pt x="1306" y="277"/>
                  </a:lnTo>
                  <a:lnTo>
                    <a:pt x="1247" y="158"/>
                  </a:lnTo>
                  <a:lnTo>
                    <a:pt x="1187" y="20"/>
                  </a:lnTo>
                  <a:lnTo>
                    <a:pt x="1187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2"/>
            <p:cNvSpPr/>
            <p:nvPr/>
          </p:nvSpPr>
          <p:spPr>
            <a:xfrm>
              <a:off x="1885275" y="3118625"/>
              <a:ext cx="508975" cy="343275"/>
            </a:xfrm>
            <a:custGeom>
              <a:avLst/>
              <a:gdLst/>
              <a:ahLst/>
              <a:cxnLst/>
              <a:rect l="l" t="t" r="r" b="b"/>
              <a:pathLst>
                <a:path w="20359" h="13731" extrusionOk="0">
                  <a:moveTo>
                    <a:pt x="9477" y="1"/>
                  </a:moveTo>
                  <a:lnTo>
                    <a:pt x="1247" y="2138"/>
                  </a:lnTo>
                  <a:lnTo>
                    <a:pt x="1" y="7934"/>
                  </a:lnTo>
                  <a:lnTo>
                    <a:pt x="7360" y="13731"/>
                  </a:lnTo>
                  <a:lnTo>
                    <a:pt x="14443" y="11020"/>
                  </a:lnTo>
                  <a:lnTo>
                    <a:pt x="15056" y="10902"/>
                  </a:lnTo>
                  <a:lnTo>
                    <a:pt x="15630" y="10743"/>
                  </a:lnTo>
                  <a:lnTo>
                    <a:pt x="16203" y="10565"/>
                  </a:lnTo>
                  <a:lnTo>
                    <a:pt x="16738" y="10348"/>
                  </a:lnTo>
                  <a:lnTo>
                    <a:pt x="17272" y="10110"/>
                  </a:lnTo>
                  <a:lnTo>
                    <a:pt x="17747" y="9853"/>
                  </a:lnTo>
                  <a:lnTo>
                    <a:pt x="18202" y="9596"/>
                  </a:lnTo>
                  <a:lnTo>
                    <a:pt x="18617" y="9339"/>
                  </a:lnTo>
                  <a:lnTo>
                    <a:pt x="19013" y="9082"/>
                  </a:lnTo>
                  <a:lnTo>
                    <a:pt x="19349" y="8844"/>
                  </a:lnTo>
                  <a:lnTo>
                    <a:pt x="19883" y="8429"/>
                  </a:lnTo>
                  <a:lnTo>
                    <a:pt x="20239" y="8132"/>
                  </a:lnTo>
                  <a:lnTo>
                    <a:pt x="20358" y="8033"/>
                  </a:lnTo>
                  <a:lnTo>
                    <a:pt x="19013" y="2375"/>
                  </a:lnTo>
                  <a:lnTo>
                    <a:pt x="14087" y="5481"/>
                  </a:lnTo>
                  <a:lnTo>
                    <a:pt x="9477" y="1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2"/>
            <p:cNvSpPr/>
            <p:nvPr/>
          </p:nvSpPr>
          <p:spPr>
            <a:xfrm>
              <a:off x="1641450" y="2770925"/>
              <a:ext cx="364025" cy="292350"/>
            </a:xfrm>
            <a:custGeom>
              <a:avLst/>
              <a:gdLst/>
              <a:ahLst/>
              <a:cxnLst/>
              <a:rect l="l" t="t" r="r" b="b"/>
              <a:pathLst>
                <a:path w="14561" h="11694" extrusionOk="0">
                  <a:moveTo>
                    <a:pt x="10604" y="1"/>
                  </a:moveTo>
                  <a:lnTo>
                    <a:pt x="10110" y="21"/>
                  </a:lnTo>
                  <a:lnTo>
                    <a:pt x="9615" y="40"/>
                  </a:lnTo>
                  <a:lnTo>
                    <a:pt x="9101" y="100"/>
                  </a:lnTo>
                  <a:lnTo>
                    <a:pt x="8606" y="179"/>
                  </a:lnTo>
                  <a:lnTo>
                    <a:pt x="8111" y="258"/>
                  </a:lnTo>
                  <a:lnTo>
                    <a:pt x="7617" y="377"/>
                  </a:lnTo>
                  <a:lnTo>
                    <a:pt x="7122" y="515"/>
                  </a:lnTo>
                  <a:lnTo>
                    <a:pt x="6647" y="693"/>
                  </a:lnTo>
                  <a:lnTo>
                    <a:pt x="6173" y="871"/>
                  </a:lnTo>
                  <a:lnTo>
                    <a:pt x="5718" y="1089"/>
                  </a:lnTo>
                  <a:lnTo>
                    <a:pt x="5263" y="1326"/>
                  </a:lnTo>
                  <a:lnTo>
                    <a:pt x="4847" y="1584"/>
                  </a:lnTo>
                  <a:lnTo>
                    <a:pt x="4432" y="1880"/>
                  </a:lnTo>
                  <a:lnTo>
                    <a:pt x="4056" y="2197"/>
                  </a:lnTo>
                  <a:lnTo>
                    <a:pt x="3700" y="2553"/>
                  </a:lnTo>
                  <a:lnTo>
                    <a:pt x="3363" y="2929"/>
                  </a:lnTo>
                  <a:lnTo>
                    <a:pt x="3126" y="3226"/>
                  </a:lnTo>
                  <a:lnTo>
                    <a:pt x="2908" y="3542"/>
                  </a:lnTo>
                  <a:lnTo>
                    <a:pt x="2691" y="3859"/>
                  </a:lnTo>
                  <a:lnTo>
                    <a:pt x="2493" y="4215"/>
                  </a:lnTo>
                  <a:lnTo>
                    <a:pt x="2176" y="4353"/>
                  </a:lnTo>
                  <a:lnTo>
                    <a:pt x="1899" y="4531"/>
                  </a:lnTo>
                  <a:lnTo>
                    <a:pt x="1622" y="4690"/>
                  </a:lnTo>
                  <a:lnTo>
                    <a:pt x="1425" y="4868"/>
                  </a:lnTo>
                  <a:lnTo>
                    <a:pt x="1088" y="5184"/>
                  </a:lnTo>
                  <a:lnTo>
                    <a:pt x="791" y="5501"/>
                  </a:lnTo>
                  <a:lnTo>
                    <a:pt x="534" y="5837"/>
                  </a:lnTo>
                  <a:lnTo>
                    <a:pt x="336" y="6173"/>
                  </a:lnTo>
                  <a:lnTo>
                    <a:pt x="178" y="6510"/>
                  </a:lnTo>
                  <a:lnTo>
                    <a:pt x="79" y="6846"/>
                  </a:lnTo>
                  <a:lnTo>
                    <a:pt x="20" y="7202"/>
                  </a:lnTo>
                  <a:lnTo>
                    <a:pt x="0" y="7538"/>
                  </a:lnTo>
                  <a:lnTo>
                    <a:pt x="40" y="7875"/>
                  </a:lnTo>
                  <a:lnTo>
                    <a:pt x="99" y="8231"/>
                  </a:lnTo>
                  <a:lnTo>
                    <a:pt x="238" y="8567"/>
                  </a:lnTo>
                  <a:lnTo>
                    <a:pt x="396" y="8904"/>
                  </a:lnTo>
                  <a:lnTo>
                    <a:pt x="613" y="9240"/>
                  </a:lnTo>
                  <a:lnTo>
                    <a:pt x="871" y="9556"/>
                  </a:lnTo>
                  <a:lnTo>
                    <a:pt x="1167" y="9873"/>
                  </a:lnTo>
                  <a:lnTo>
                    <a:pt x="1523" y="10189"/>
                  </a:lnTo>
                  <a:lnTo>
                    <a:pt x="1800" y="10407"/>
                  </a:lnTo>
                  <a:lnTo>
                    <a:pt x="2117" y="10625"/>
                  </a:lnTo>
                  <a:lnTo>
                    <a:pt x="2414" y="10803"/>
                  </a:lnTo>
                  <a:lnTo>
                    <a:pt x="2730" y="10961"/>
                  </a:lnTo>
                  <a:lnTo>
                    <a:pt x="3067" y="11119"/>
                  </a:lnTo>
                  <a:lnTo>
                    <a:pt x="3403" y="11258"/>
                  </a:lnTo>
                  <a:lnTo>
                    <a:pt x="3739" y="11357"/>
                  </a:lnTo>
                  <a:lnTo>
                    <a:pt x="4076" y="11456"/>
                  </a:lnTo>
                  <a:lnTo>
                    <a:pt x="4432" y="11535"/>
                  </a:lnTo>
                  <a:lnTo>
                    <a:pt x="4788" y="11614"/>
                  </a:lnTo>
                  <a:lnTo>
                    <a:pt x="5164" y="11653"/>
                  </a:lnTo>
                  <a:lnTo>
                    <a:pt x="5520" y="11673"/>
                  </a:lnTo>
                  <a:lnTo>
                    <a:pt x="5896" y="11693"/>
                  </a:lnTo>
                  <a:lnTo>
                    <a:pt x="6252" y="11693"/>
                  </a:lnTo>
                  <a:lnTo>
                    <a:pt x="6628" y="11673"/>
                  </a:lnTo>
                  <a:lnTo>
                    <a:pt x="6984" y="11653"/>
                  </a:lnTo>
                  <a:lnTo>
                    <a:pt x="7360" y="11614"/>
                  </a:lnTo>
                  <a:lnTo>
                    <a:pt x="7716" y="11535"/>
                  </a:lnTo>
                  <a:lnTo>
                    <a:pt x="8092" y="11475"/>
                  </a:lnTo>
                  <a:lnTo>
                    <a:pt x="8448" y="11377"/>
                  </a:lnTo>
                  <a:lnTo>
                    <a:pt x="8804" y="11278"/>
                  </a:lnTo>
                  <a:lnTo>
                    <a:pt x="9160" y="11159"/>
                  </a:lnTo>
                  <a:lnTo>
                    <a:pt x="9496" y="11040"/>
                  </a:lnTo>
                  <a:lnTo>
                    <a:pt x="9833" y="10882"/>
                  </a:lnTo>
                  <a:lnTo>
                    <a:pt x="10169" y="10743"/>
                  </a:lnTo>
                  <a:lnTo>
                    <a:pt x="10505" y="10565"/>
                  </a:lnTo>
                  <a:lnTo>
                    <a:pt x="10822" y="10387"/>
                  </a:lnTo>
                  <a:lnTo>
                    <a:pt x="11119" y="10189"/>
                  </a:lnTo>
                  <a:lnTo>
                    <a:pt x="11415" y="9992"/>
                  </a:lnTo>
                  <a:lnTo>
                    <a:pt x="11712" y="9774"/>
                  </a:lnTo>
                  <a:lnTo>
                    <a:pt x="11969" y="9556"/>
                  </a:lnTo>
                  <a:lnTo>
                    <a:pt x="12246" y="9319"/>
                  </a:lnTo>
                  <a:lnTo>
                    <a:pt x="12405" y="9141"/>
                  </a:lnTo>
                  <a:lnTo>
                    <a:pt x="12602" y="8884"/>
                  </a:lnTo>
                  <a:lnTo>
                    <a:pt x="12820" y="8587"/>
                  </a:lnTo>
                  <a:lnTo>
                    <a:pt x="13057" y="8251"/>
                  </a:lnTo>
                  <a:lnTo>
                    <a:pt x="13275" y="7875"/>
                  </a:lnTo>
                  <a:lnTo>
                    <a:pt x="13512" y="7479"/>
                  </a:lnTo>
                  <a:lnTo>
                    <a:pt x="13710" y="7044"/>
                  </a:lnTo>
                  <a:lnTo>
                    <a:pt x="13908" y="6628"/>
                  </a:lnTo>
                  <a:lnTo>
                    <a:pt x="14066" y="6193"/>
                  </a:lnTo>
                  <a:lnTo>
                    <a:pt x="14185" y="5758"/>
                  </a:lnTo>
                  <a:lnTo>
                    <a:pt x="14225" y="5560"/>
                  </a:lnTo>
                  <a:lnTo>
                    <a:pt x="14244" y="5362"/>
                  </a:lnTo>
                  <a:lnTo>
                    <a:pt x="14264" y="5164"/>
                  </a:lnTo>
                  <a:lnTo>
                    <a:pt x="14244" y="4986"/>
                  </a:lnTo>
                  <a:lnTo>
                    <a:pt x="14244" y="4808"/>
                  </a:lnTo>
                  <a:lnTo>
                    <a:pt x="14205" y="4630"/>
                  </a:lnTo>
                  <a:lnTo>
                    <a:pt x="14146" y="4472"/>
                  </a:lnTo>
                  <a:lnTo>
                    <a:pt x="14066" y="4333"/>
                  </a:lnTo>
                  <a:lnTo>
                    <a:pt x="13987" y="4195"/>
                  </a:lnTo>
                  <a:lnTo>
                    <a:pt x="13869" y="4076"/>
                  </a:lnTo>
                  <a:lnTo>
                    <a:pt x="13730" y="3958"/>
                  </a:lnTo>
                  <a:lnTo>
                    <a:pt x="13572" y="3878"/>
                  </a:lnTo>
                  <a:lnTo>
                    <a:pt x="13770" y="3681"/>
                  </a:lnTo>
                  <a:lnTo>
                    <a:pt x="13967" y="3443"/>
                  </a:lnTo>
                  <a:lnTo>
                    <a:pt x="14146" y="3186"/>
                  </a:lnTo>
                  <a:lnTo>
                    <a:pt x="14304" y="2929"/>
                  </a:lnTo>
                  <a:lnTo>
                    <a:pt x="14423" y="2652"/>
                  </a:lnTo>
                  <a:lnTo>
                    <a:pt x="14502" y="2375"/>
                  </a:lnTo>
                  <a:lnTo>
                    <a:pt x="14561" y="2118"/>
                  </a:lnTo>
                  <a:lnTo>
                    <a:pt x="14561" y="1979"/>
                  </a:lnTo>
                  <a:lnTo>
                    <a:pt x="14541" y="1861"/>
                  </a:lnTo>
                  <a:lnTo>
                    <a:pt x="14521" y="1702"/>
                  </a:lnTo>
                  <a:lnTo>
                    <a:pt x="14482" y="1564"/>
                  </a:lnTo>
                  <a:lnTo>
                    <a:pt x="14442" y="1425"/>
                  </a:lnTo>
                  <a:lnTo>
                    <a:pt x="14383" y="1307"/>
                  </a:lnTo>
                  <a:lnTo>
                    <a:pt x="14304" y="1188"/>
                  </a:lnTo>
                  <a:lnTo>
                    <a:pt x="14225" y="1089"/>
                  </a:lnTo>
                  <a:lnTo>
                    <a:pt x="14027" y="871"/>
                  </a:lnTo>
                  <a:lnTo>
                    <a:pt x="13809" y="713"/>
                  </a:lnTo>
                  <a:lnTo>
                    <a:pt x="13532" y="555"/>
                  </a:lnTo>
                  <a:lnTo>
                    <a:pt x="13255" y="416"/>
                  </a:lnTo>
                  <a:lnTo>
                    <a:pt x="12959" y="317"/>
                  </a:lnTo>
                  <a:lnTo>
                    <a:pt x="12642" y="218"/>
                  </a:lnTo>
                  <a:lnTo>
                    <a:pt x="12325" y="159"/>
                  </a:lnTo>
                  <a:lnTo>
                    <a:pt x="12009" y="100"/>
                  </a:lnTo>
                  <a:lnTo>
                    <a:pt x="11692" y="60"/>
                  </a:lnTo>
                  <a:lnTo>
                    <a:pt x="11099" y="21"/>
                  </a:lnTo>
                  <a:lnTo>
                    <a:pt x="10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2"/>
            <p:cNvSpPr/>
            <p:nvPr/>
          </p:nvSpPr>
          <p:spPr>
            <a:xfrm>
              <a:off x="1641450" y="2770925"/>
              <a:ext cx="364025" cy="292350"/>
            </a:xfrm>
            <a:custGeom>
              <a:avLst/>
              <a:gdLst/>
              <a:ahLst/>
              <a:cxnLst/>
              <a:rect l="l" t="t" r="r" b="b"/>
              <a:pathLst>
                <a:path w="14561" h="11694" fill="none" extrusionOk="0">
                  <a:moveTo>
                    <a:pt x="12246" y="9319"/>
                  </a:moveTo>
                  <a:lnTo>
                    <a:pt x="12246" y="9319"/>
                  </a:lnTo>
                  <a:lnTo>
                    <a:pt x="11969" y="9556"/>
                  </a:lnTo>
                  <a:lnTo>
                    <a:pt x="11712" y="9774"/>
                  </a:lnTo>
                  <a:lnTo>
                    <a:pt x="11415" y="9992"/>
                  </a:lnTo>
                  <a:lnTo>
                    <a:pt x="11119" y="10189"/>
                  </a:lnTo>
                  <a:lnTo>
                    <a:pt x="10822" y="10387"/>
                  </a:lnTo>
                  <a:lnTo>
                    <a:pt x="10505" y="10565"/>
                  </a:lnTo>
                  <a:lnTo>
                    <a:pt x="10169" y="10743"/>
                  </a:lnTo>
                  <a:lnTo>
                    <a:pt x="9833" y="10882"/>
                  </a:lnTo>
                  <a:lnTo>
                    <a:pt x="9496" y="11040"/>
                  </a:lnTo>
                  <a:lnTo>
                    <a:pt x="9160" y="11159"/>
                  </a:lnTo>
                  <a:lnTo>
                    <a:pt x="8804" y="11278"/>
                  </a:lnTo>
                  <a:lnTo>
                    <a:pt x="8448" y="11377"/>
                  </a:lnTo>
                  <a:lnTo>
                    <a:pt x="8092" y="11475"/>
                  </a:lnTo>
                  <a:lnTo>
                    <a:pt x="7716" y="11535"/>
                  </a:lnTo>
                  <a:lnTo>
                    <a:pt x="7360" y="11614"/>
                  </a:lnTo>
                  <a:lnTo>
                    <a:pt x="6984" y="11653"/>
                  </a:lnTo>
                  <a:lnTo>
                    <a:pt x="6628" y="11673"/>
                  </a:lnTo>
                  <a:lnTo>
                    <a:pt x="6252" y="11693"/>
                  </a:lnTo>
                  <a:lnTo>
                    <a:pt x="5896" y="11693"/>
                  </a:lnTo>
                  <a:lnTo>
                    <a:pt x="5520" y="11673"/>
                  </a:lnTo>
                  <a:lnTo>
                    <a:pt x="5164" y="11653"/>
                  </a:lnTo>
                  <a:lnTo>
                    <a:pt x="4788" y="11614"/>
                  </a:lnTo>
                  <a:lnTo>
                    <a:pt x="4432" y="11535"/>
                  </a:lnTo>
                  <a:lnTo>
                    <a:pt x="4076" y="11456"/>
                  </a:lnTo>
                  <a:lnTo>
                    <a:pt x="3739" y="11357"/>
                  </a:lnTo>
                  <a:lnTo>
                    <a:pt x="3403" y="11258"/>
                  </a:lnTo>
                  <a:lnTo>
                    <a:pt x="3067" y="11119"/>
                  </a:lnTo>
                  <a:lnTo>
                    <a:pt x="2730" y="10961"/>
                  </a:lnTo>
                  <a:lnTo>
                    <a:pt x="2414" y="10803"/>
                  </a:lnTo>
                  <a:lnTo>
                    <a:pt x="2117" y="10625"/>
                  </a:lnTo>
                  <a:lnTo>
                    <a:pt x="1800" y="10407"/>
                  </a:lnTo>
                  <a:lnTo>
                    <a:pt x="1523" y="10189"/>
                  </a:lnTo>
                  <a:lnTo>
                    <a:pt x="1523" y="10189"/>
                  </a:lnTo>
                  <a:lnTo>
                    <a:pt x="1167" y="9873"/>
                  </a:lnTo>
                  <a:lnTo>
                    <a:pt x="871" y="9556"/>
                  </a:lnTo>
                  <a:lnTo>
                    <a:pt x="613" y="9240"/>
                  </a:lnTo>
                  <a:lnTo>
                    <a:pt x="396" y="8904"/>
                  </a:lnTo>
                  <a:lnTo>
                    <a:pt x="238" y="8567"/>
                  </a:lnTo>
                  <a:lnTo>
                    <a:pt x="99" y="8231"/>
                  </a:lnTo>
                  <a:lnTo>
                    <a:pt x="40" y="7875"/>
                  </a:lnTo>
                  <a:lnTo>
                    <a:pt x="0" y="7538"/>
                  </a:lnTo>
                  <a:lnTo>
                    <a:pt x="20" y="7202"/>
                  </a:lnTo>
                  <a:lnTo>
                    <a:pt x="79" y="6846"/>
                  </a:lnTo>
                  <a:lnTo>
                    <a:pt x="178" y="6510"/>
                  </a:lnTo>
                  <a:lnTo>
                    <a:pt x="336" y="6173"/>
                  </a:lnTo>
                  <a:lnTo>
                    <a:pt x="534" y="5837"/>
                  </a:lnTo>
                  <a:lnTo>
                    <a:pt x="791" y="5501"/>
                  </a:lnTo>
                  <a:lnTo>
                    <a:pt x="1088" y="5184"/>
                  </a:lnTo>
                  <a:lnTo>
                    <a:pt x="1425" y="4868"/>
                  </a:lnTo>
                  <a:lnTo>
                    <a:pt x="1425" y="4868"/>
                  </a:lnTo>
                  <a:lnTo>
                    <a:pt x="1622" y="4690"/>
                  </a:lnTo>
                  <a:lnTo>
                    <a:pt x="1899" y="4531"/>
                  </a:lnTo>
                  <a:lnTo>
                    <a:pt x="2176" y="4353"/>
                  </a:lnTo>
                  <a:lnTo>
                    <a:pt x="2493" y="4215"/>
                  </a:lnTo>
                  <a:lnTo>
                    <a:pt x="2493" y="4215"/>
                  </a:lnTo>
                  <a:lnTo>
                    <a:pt x="2691" y="3859"/>
                  </a:lnTo>
                  <a:lnTo>
                    <a:pt x="2908" y="3542"/>
                  </a:lnTo>
                  <a:lnTo>
                    <a:pt x="3126" y="3226"/>
                  </a:lnTo>
                  <a:lnTo>
                    <a:pt x="3363" y="2929"/>
                  </a:lnTo>
                  <a:lnTo>
                    <a:pt x="3363" y="2929"/>
                  </a:lnTo>
                  <a:lnTo>
                    <a:pt x="3700" y="2553"/>
                  </a:lnTo>
                  <a:lnTo>
                    <a:pt x="4056" y="2197"/>
                  </a:lnTo>
                  <a:lnTo>
                    <a:pt x="4432" y="1880"/>
                  </a:lnTo>
                  <a:lnTo>
                    <a:pt x="4847" y="1584"/>
                  </a:lnTo>
                  <a:lnTo>
                    <a:pt x="5263" y="1326"/>
                  </a:lnTo>
                  <a:lnTo>
                    <a:pt x="5718" y="1089"/>
                  </a:lnTo>
                  <a:lnTo>
                    <a:pt x="6173" y="871"/>
                  </a:lnTo>
                  <a:lnTo>
                    <a:pt x="6647" y="693"/>
                  </a:lnTo>
                  <a:lnTo>
                    <a:pt x="7122" y="515"/>
                  </a:lnTo>
                  <a:lnTo>
                    <a:pt x="7617" y="377"/>
                  </a:lnTo>
                  <a:lnTo>
                    <a:pt x="8111" y="258"/>
                  </a:lnTo>
                  <a:lnTo>
                    <a:pt x="8606" y="179"/>
                  </a:lnTo>
                  <a:lnTo>
                    <a:pt x="9101" y="100"/>
                  </a:lnTo>
                  <a:lnTo>
                    <a:pt x="9615" y="40"/>
                  </a:lnTo>
                  <a:lnTo>
                    <a:pt x="10110" y="21"/>
                  </a:lnTo>
                  <a:lnTo>
                    <a:pt x="10604" y="1"/>
                  </a:lnTo>
                  <a:lnTo>
                    <a:pt x="10604" y="1"/>
                  </a:lnTo>
                  <a:lnTo>
                    <a:pt x="11099" y="21"/>
                  </a:lnTo>
                  <a:lnTo>
                    <a:pt x="11692" y="60"/>
                  </a:lnTo>
                  <a:lnTo>
                    <a:pt x="12009" y="100"/>
                  </a:lnTo>
                  <a:lnTo>
                    <a:pt x="12325" y="159"/>
                  </a:lnTo>
                  <a:lnTo>
                    <a:pt x="12642" y="218"/>
                  </a:lnTo>
                  <a:lnTo>
                    <a:pt x="12959" y="317"/>
                  </a:lnTo>
                  <a:lnTo>
                    <a:pt x="13255" y="416"/>
                  </a:lnTo>
                  <a:lnTo>
                    <a:pt x="13532" y="555"/>
                  </a:lnTo>
                  <a:lnTo>
                    <a:pt x="13809" y="713"/>
                  </a:lnTo>
                  <a:lnTo>
                    <a:pt x="14027" y="871"/>
                  </a:lnTo>
                  <a:lnTo>
                    <a:pt x="14225" y="1089"/>
                  </a:lnTo>
                  <a:lnTo>
                    <a:pt x="14304" y="1188"/>
                  </a:lnTo>
                  <a:lnTo>
                    <a:pt x="14383" y="1307"/>
                  </a:lnTo>
                  <a:lnTo>
                    <a:pt x="14442" y="1425"/>
                  </a:lnTo>
                  <a:lnTo>
                    <a:pt x="14482" y="1564"/>
                  </a:lnTo>
                  <a:lnTo>
                    <a:pt x="14521" y="1702"/>
                  </a:lnTo>
                  <a:lnTo>
                    <a:pt x="14541" y="1861"/>
                  </a:lnTo>
                  <a:lnTo>
                    <a:pt x="14541" y="1861"/>
                  </a:lnTo>
                  <a:lnTo>
                    <a:pt x="14561" y="1979"/>
                  </a:lnTo>
                  <a:lnTo>
                    <a:pt x="14561" y="2118"/>
                  </a:lnTo>
                  <a:lnTo>
                    <a:pt x="14502" y="2375"/>
                  </a:lnTo>
                  <a:lnTo>
                    <a:pt x="14423" y="2652"/>
                  </a:lnTo>
                  <a:lnTo>
                    <a:pt x="14304" y="2929"/>
                  </a:lnTo>
                  <a:lnTo>
                    <a:pt x="14146" y="3186"/>
                  </a:lnTo>
                  <a:lnTo>
                    <a:pt x="13967" y="3443"/>
                  </a:lnTo>
                  <a:lnTo>
                    <a:pt x="13770" y="3681"/>
                  </a:lnTo>
                  <a:lnTo>
                    <a:pt x="13572" y="3878"/>
                  </a:lnTo>
                  <a:lnTo>
                    <a:pt x="13572" y="3878"/>
                  </a:lnTo>
                  <a:lnTo>
                    <a:pt x="13730" y="3958"/>
                  </a:lnTo>
                  <a:lnTo>
                    <a:pt x="13869" y="4076"/>
                  </a:lnTo>
                  <a:lnTo>
                    <a:pt x="13987" y="4195"/>
                  </a:lnTo>
                  <a:lnTo>
                    <a:pt x="14066" y="4333"/>
                  </a:lnTo>
                  <a:lnTo>
                    <a:pt x="14146" y="4472"/>
                  </a:lnTo>
                  <a:lnTo>
                    <a:pt x="14205" y="4630"/>
                  </a:lnTo>
                  <a:lnTo>
                    <a:pt x="14244" y="4808"/>
                  </a:lnTo>
                  <a:lnTo>
                    <a:pt x="14244" y="4986"/>
                  </a:lnTo>
                  <a:lnTo>
                    <a:pt x="14264" y="5164"/>
                  </a:lnTo>
                  <a:lnTo>
                    <a:pt x="14244" y="5362"/>
                  </a:lnTo>
                  <a:lnTo>
                    <a:pt x="14225" y="5560"/>
                  </a:lnTo>
                  <a:lnTo>
                    <a:pt x="14185" y="5758"/>
                  </a:lnTo>
                  <a:lnTo>
                    <a:pt x="14066" y="6193"/>
                  </a:lnTo>
                  <a:lnTo>
                    <a:pt x="13908" y="6628"/>
                  </a:lnTo>
                  <a:lnTo>
                    <a:pt x="13710" y="7044"/>
                  </a:lnTo>
                  <a:lnTo>
                    <a:pt x="13512" y="7479"/>
                  </a:lnTo>
                  <a:lnTo>
                    <a:pt x="13275" y="7875"/>
                  </a:lnTo>
                  <a:lnTo>
                    <a:pt x="13057" y="8251"/>
                  </a:lnTo>
                  <a:lnTo>
                    <a:pt x="12820" y="8587"/>
                  </a:lnTo>
                  <a:lnTo>
                    <a:pt x="12602" y="8884"/>
                  </a:lnTo>
                  <a:lnTo>
                    <a:pt x="12405" y="9141"/>
                  </a:lnTo>
                  <a:lnTo>
                    <a:pt x="12246" y="93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2"/>
            <p:cNvSpPr/>
            <p:nvPr/>
          </p:nvSpPr>
          <p:spPr>
            <a:xfrm>
              <a:off x="1754200" y="2570125"/>
              <a:ext cx="630150" cy="606900"/>
            </a:xfrm>
            <a:custGeom>
              <a:avLst/>
              <a:gdLst/>
              <a:ahLst/>
              <a:cxnLst/>
              <a:rect l="l" t="t" r="r" b="b"/>
              <a:pathLst>
                <a:path w="25206" h="24276" extrusionOk="0">
                  <a:moveTo>
                    <a:pt x="12801" y="1"/>
                  </a:moveTo>
                  <a:lnTo>
                    <a:pt x="179" y="11317"/>
                  </a:lnTo>
                  <a:lnTo>
                    <a:pt x="60" y="11831"/>
                  </a:lnTo>
                  <a:lnTo>
                    <a:pt x="21" y="12049"/>
                  </a:lnTo>
                  <a:lnTo>
                    <a:pt x="1" y="12286"/>
                  </a:lnTo>
                  <a:lnTo>
                    <a:pt x="1" y="12484"/>
                  </a:lnTo>
                  <a:lnTo>
                    <a:pt x="1" y="12682"/>
                  </a:lnTo>
                  <a:lnTo>
                    <a:pt x="21" y="12860"/>
                  </a:lnTo>
                  <a:lnTo>
                    <a:pt x="40" y="13038"/>
                  </a:lnTo>
                  <a:lnTo>
                    <a:pt x="80" y="13196"/>
                  </a:lnTo>
                  <a:lnTo>
                    <a:pt x="139" y="13335"/>
                  </a:lnTo>
                  <a:lnTo>
                    <a:pt x="199" y="13493"/>
                  </a:lnTo>
                  <a:lnTo>
                    <a:pt x="258" y="13612"/>
                  </a:lnTo>
                  <a:lnTo>
                    <a:pt x="337" y="13731"/>
                  </a:lnTo>
                  <a:lnTo>
                    <a:pt x="436" y="13849"/>
                  </a:lnTo>
                  <a:lnTo>
                    <a:pt x="535" y="13948"/>
                  </a:lnTo>
                  <a:lnTo>
                    <a:pt x="654" y="14027"/>
                  </a:lnTo>
                  <a:lnTo>
                    <a:pt x="891" y="14186"/>
                  </a:lnTo>
                  <a:lnTo>
                    <a:pt x="1148" y="14324"/>
                  </a:lnTo>
                  <a:lnTo>
                    <a:pt x="1445" y="14403"/>
                  </a:lnTo>
                  <a:lnTo>
                    <a:pt x="1762" y="14482"/>
                  </a:lnTo>
                  <a:lnTo>
                    <a:pt x="2098" y="14522"/>
                  </a:lnTo>
                  <a:lnTo>
                    <a:pt x="2454" y="14542"/>
                  </a:lnTo>
                  <a:lnTo>
                    <a:pt x="2810" y="14522"/>
                  </a:lnTo>
                  <a:lnTo>
                    <a:pt x="3166" y="14502"/>
                  </a:lnTo>
                  <a:lnTo>
                    <a:pt x="3542" y="14463"/>
                  </a:lnTo>
                  <a:lnTo>
                    <a:pt x="3918" y="14423"/>
                  </a:lnTo>
                  <a:lnTo>
                    <a:pt x="4650" y="14265"/>
                  </a:lnTo>
                  <a:lnTo>
                    <a:pt x="5362" y="14106"/>
                  </a:lnTo>
                  <a:lnTo>
                    <a:pt x="5995" y="13928"/>
                  </a:lnTo>
                  <a:lnTo>
                    <a:pt x="6529" y="13750"/>
                  </a:lnTo>
                  <a:lnTo>
                    <a:pt x="6965" y="13612"/>
                  </a:lnTo>
                  <a:lnTo>
                    <a:pt x="7321" y="13473"/>
                  </a:lnTo>
                  <a:lnTo>
                    <a:pt x="9596" y="24275"/>
                  </a:lnTo>
                  <a:lnTo>
                    <a:pt x="12346" y="24275"/>
                  </a:lnTo>
                  <a:lnTo>
                    <a:pt x="12880" y="22534"/>
                  </a:lnTo>
                  <a:lnTo>
                    <a:pt x="12801" y="22337"/>
                  </a:lnTo>
                  <a:lnTo>
                    <a:pt x="12722" y="22079"/>
                  </a:lnTo>
                  <a:lnTo>
                    <a:pt x="12623" y="21763"/>
                  </a:lnTo>
                  <a:lnTo>
                    <a:pt x="12504" y="21387"/>
                  </a:lnTo>
                  <a:lnTo>
                    <a:pt x="12405" y="20952"/>
                  </a:lnTo>
                  <a:lnTo>
                    <a:pt x="12326" y="20477"/>
                  </a:lnTo>
                  <a:lnTo>
                    <a:pt x="12287" y="19982"/>
                  </a:lnTo>
                  <a:lnTo>
                    <a:pt x="12267" y="19725"/>
                  </a:lnTo>
                  <a:lnTo>
                    <a:pt x="12287" y="19468"/>
                  </a:lnTo>
                  <a:lnTo>
                    <a:pt x="12287" y="19211"/>
                  </a:lnTo>
                  <a:lnTo>
                    <a:pt x="12326" y="18934"/>
                  </a:lnTo>
                  <a:lnTo>
                    <a:pt x="12366" y="18696"/>
                  </a:lnTo>
                  <a:lnTo>
                    <a:pt x="12425" y="18439"/>
                  </a:lnTo>
                  <a:lnTo>
                    <a:pt x="12504" y="18182"/>
                  </a:lnTo>
                  <a:lnTo>
                    <a:pt x="12623" y="17945"/>
                  </a:lnTo>
                  <a:lnTo>
                    <a:pt x="12742" y="17727"/>
                  </a:lnTo>
                  <a:lnTo>
                    <a:pt x="12880" y="17509"/>
                  </a:lnTo>
                  <a:lnTo>
                    <a:pt x="13058" y="17292"/>
                  </a:lnTo>
                  <a:lnTo>
                    <a:pt x="13256" y="17094"/>
                  </a:lnTo>
                  <a:lnTo>
                    <a:pt x="13474" y="16916"/>
                  </a:lnTo>
                  <a:lnTo>
                    <a:pt x="13731" y="16757"/>
                  </a:lnTo>
                  <a:lnTo>
                    <a:pt x="14008" y="16599"/>
                  </a:lnTo>
                  <a:lnTo>
                    <a:pt x="14324" y="16481"/>
                  </a:lnTo>
                  <a:lnTo>
                    <a:pt x="15135" y="16204"/>
                  </a:lnTo>
                  <a:lnTo>
                    <a:pt x="16184" y="15808"/>
                  </a:lnTo>
                  <a:lnTo>
                    <a:pt x="17411" y="15313"/>
                  </a:lnTo>
                  <a:lnTo>
                    <a:pt x="18083" y="15036"/>
                  </a:lnTo>
                  <a:lnTo>
                    <a:pt x="18756" y="14720"/>
                  </a:lnTo>
                  <a:lnTo>
                    <a:pt x="19448" y="14403"/>
                  </a:lnTo>
                  <a:lnTo>
                    <a:pt x="20141" y="14047"/>
                  </a:lnTo>
                  <a:lnTo>
                    <a:pt x="20813" y="13651"/>
                  </a:lnTo>
                  <a:lnTo>
                    <a:pt x="21466" y="13256"/>
                  </a:lnTo>
                  <a:lnTo>
                    <a:pt x="22099" y="12821"/>
                  </a:lnTo>
                  <a:lnTo>
                    <a:pt x="22713" y="12365"/>
                  </a:lnTo>
                  <a:lnTo>
                    <a:pt x="22990" y="12128"/>
                  </a:lnTo>
                  <a:lnTo>
                    <a:pt x="23267" y="11871"/>
                  </a:lnTo>
                  <a:lnTo>
                    <a:pt x="23524" y="11633"/>
                  </a:lnTo>
                  <a:lnTo>
                    <a:pt x="23761" y="11376"/>
                  </a:lnTo>
                  <a:lnTo>
                    <a:pt x="23999" y="11099"/>
                  </a:lnTo>
                  <a:lnTo>
                    <a:pt x="24216" y="10842"/>
                  </a:lnTo>
                  <a:lnTo>
                    <a:pt x="24414" y="10565"/>
                  </a:lnTo>
                  <a:lnTo>
                    <a:pt x="24572" y="10288"/>
                  </a:lnTo>
                  <a:lnTo>
                    <a:pt x="24731" y="9991"/>
                  </a:lnTo>
                  <a:lnTo>
                    <a:pt x="24869" y="9695"/>
                  </a:lnTo>
                  <a:lnTo>
                    <a:pt x="24988" y="9398"/>
                  </a:lnTo>
                  <a:lnTo>
                    <a:pt x="25087" y="9101"/>
                  </a:lnTo>
                  <a:lnTo>
                    <a:pt x="25146" y="8785"/>
                  </a:lnTo>
                  <a:lnTo>
                    <a:pt x="25186" y="8468"/>
                  </a:lnTo>
                  <a:lnTo>
                    <a:pt x="25205" y="8152"/>
                  </a:lnTo>
                  <a:lnTo>
                    <a:pt x="25186" y="7815"/>
                  </a:lnTo>
                  <a:lnTo>
                    <a:pt x="25146" y="7479"/>
                  </a:lnTo>
                  <a:lnTo>
                    <a:pt x="25067" y="7143"/>
                  </a:lnTo>
                  <a:lnTo>
                    <a:pt x="24968" y="6806"/>
                  </a:lnTo>
                  <a:lnTo>
                    <a:pt x="24829" y="6450"/>
                  </a:lnTo>
                  <a:lnTo>
                    <a:pt x="24671" y="6094"/>
                  </a:lnTo>
                  <a:lnTo>
                    <a:pt x="24473" y="5718"/>
                  </a:lnTo>
                  <a:lnTo>
                    <a:pt x="24236" y="5342"/>
                  </a:lnTo>
                  <a:lnTo>
                    <a:pt x="23959" y="4966"/>
                  </a:lnTo>
                  <a:lnTo>
                    <a:pt x="23642" y="4590"/>
                  </a:lnTo>
                  <a:lnTo>
                    <a:pt x="23306" y="4195"/>
                  </a:lnTo>
                  <a:lnTo>
                    <a:pt x="22910" y="3819"/>
                  </a:lnTo>
                  <a:lnTo>
                    <a:pt x="22475" y="3403"/>
                  </a:lnTo>
                  <a:lnTo>
                    <a:pt x="22000" y="3008"/>
                  </a:lnTo>
                  <a:lnTo>
                    <a:pt x="21486" y="2592"/>
                  </a:lnTo>
                  <a:lnTo>
                    <a:pt x="20932" y="2177"/>
                  </a:lnTo>
                  <a:lnTo>
                    <a:pt x="20339" y="1761"/>
                  </a:lnTo>
                  <a:lnTo>
                    <a:pt x="19686" y="1326"/>
                  </a:lnTo>
                  <a:lnTo>
                    <a:pt x="18973" y="891"/>
                  </a:lnTo>
                  <a:lnTo>
                    <a:pt x="18241" y="456"/>
                  </a:lnTo>
                  <a:lnTo>
                    <a:pt x="17430" y="1"/>
                  </a:lnTo>
                  <a:close/>
                </a:path>
              </a:pathLst>
            </a:custGeom>
            <a:solidFill>
              <a:srgbClr val="FFBD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2"/>
            <p:cNvSpPr/>
            <p:nvPr/>
          </p:nvSpPr>
          <p:spPr>
            <a:xfrm>
              <a:off x="1754200" y="2570125"/>
              <a:ext cx="630150" cy="606900"/>
            </a:xfrm>
            <a:custGeom>
              <a:avLst/>
              <a:gdLst/>
              <a:ahLst/>
              <a:cxnLst/>
              <a:rect l="l" t="t" r="r" b="b"/>
              <a:pathLst>
                <a:path w="25206" h="24276" fill="none" extrusionOk="0">
                  <a:moveTo>
                    <a:pt x="14324" y="16481"/>
                  </a:moveTo>
                  <a:lnTo>
                    <a:pt x="14324" y="16481"/>
                  </a:lnTo>
                  <a:lnTo>
                    <a:pt x="14008" y="16599"/>
                  </a:lnTo>
                  <a:lnTo>
                    <a:pt x="13731" y="16757"/>
                  </a:lnTo>
                  <a:lnTo>
                    <a:pt x="13474" y="16916"/>
                  </a:lnTo>
                  <a:lnTo>
                    <a:pt x="13256" y="17094"/>
                  </a:lnTo>
                  <a:lnTo>
                    <a:pt x="13058" y="17292"/>
                  </a:lnTo>
                  <a:lnTo>
                    <a:pt x="12880" y="17509"/>
                  </a:lnTo>
                  <a:lnTo>
                    <a:pt x="12742" y="17727"/>
                  </a:lnTo>
                  <a:lnTo>
                    <a:pt x="12623" y="17945"/>
                  </a:lnTo>
                  <a:lnTo>
                    <a:pt x="12504" y="18182"/>
                  </a:lnTo>
                  <a:lnTo>
                    <a:pt x="12425" y="18439"/>
                  </a:lnTo>
                  <a:lnTo>
                    <a:pt x="12366" y="18696"/>
                  </a:lnTo>
                  <a:lnTo>
                    <a:pt x="12326" y="18934"/>
                  </a:lnTo>
                  <a:lnTo>
                    <a:pt x="12287" y="19211"/>
                  </a:lnTo>
                  <a:lnTo>
                    <a:pt x="12287" y="19468"/>
                  </a:lnTo>
                  <a:lnTo>
                    <a:pt x="12267" y="19725"/>
                  </a:lnTo>
                  <a:lnTo>
                    <a:pt x="12287" y="19982"/>
                  </a:lnTo>
                  <a:lnTo>
                    <a:pt x="12326" y="20477"/>
                  </a:lnTo>
                  <a:lnTo>
                    <a:pt x="12405" y="20952"/>
                  </a:lnTo>
                  <a:lnTo>
                    <a:pt x="12504" y="21387"/>
                  </a:lnTo>
                  <a:lnTo>
                    <a:pt x="12623" y="21763"/>
                  </a:lnTo>
                  <a:lnTo>
                    <a:pt x="12722" y="22079"/>
                  </a:lnTo>
                  <a:lnTo>
                    <a:pt x="12801" y="22337"/>
                  </a:lnTo>
                  <a:lnTo>
                    <a:pt x="12880" y="22534"/>
                  </a:lnTo>
                  <a:lnTo>
                    <a:pt x="12346" y="24275"/>
                  </a:lnTo>
                  <a:lnTo>
                    <a:pt x="9596" y="24275"/>
                  </a:lnTo>
                  <a:lnTo>
                    <a:pt x="7321" y="13473"/>
                  </a:lnTo>
                  <a:lnTo>
                    <a:pt x="7321" y="13473"/>
                  </a:lnTo>
                  <a:lnTo>
                    <a:pt x="6965" y="13612"/>
                  </a:lnTo>
                  <a:lnTo>
                    <a:pt x="6529" y="13750"/>
                  </a:lnTo>
                  <a:lnTo>
                    <a:pt x="5995" y="13928"/>
                  </a:lnTo>
                  <a:lnTo>
                    <a:pt x="5362" y="14106"/>
                  </a:lnTo>
                  <a:lnTo>
                    <a:pt x="4650" y="14265"/>
                  </a:lnTo>
                  <a:lnTo>
                    <a:pt x="3918" y="14423"/>
                  </a:lnTo>
                  <a:lnTo>
                    <a:pt x="3542" y="14463"/>
                  </a:lnTo>
                  <a:lnTo>
                    <a:pt x="3166" y="14502"/>
                  </a:lnTo>
                  <a:lnTo>
                    <a:pt x="2810" y="14522"/>
                  </a:lnTo>
                  <a:lnTo>
                    <a:pt x="2454" y="14542"/>
                  </a:lnTo>
                  <a:lnTo>
                    <a:pt x="2098" y="14522"/>
                  </a:lnTo>
                  <a:lnTo>
                    <a:pt x="1762" y="14482"/>
                  </a:lnTo>
                  <a:lnTo>
                    <a:pt x="1445" y="14403"/>
                  </a:lnTo>
                  <a:lnTo>
                    <a:pt x="1148" y="14324"/>
                  </a:lnTo>
                  <a:lnTo>
                    <a:pt x="891" y="14186"/>
                  </a:lnTo>
                  <a:lnTo>
                    <a:pt x="654" y="14027"/>
                  </a:lnTo>
                  <a:lnTo>
                    <a:pt x="535" y="13948"/>
                  </a:lnTo>
                  <a:lnTo>
                    <a:pt x="436" y="13849"/>
                  </a:lnTo>
                  <a:lnTo>
                    <a:pt x="337" y="13731"/>
                  </a:lnTo>
                  <a:lnTo>
                    <a:pt x="258" y="13612"/>
                  </a:lnTo>
                  <a:lnTo>
                    <a:pt x="199" y="13493"/>
                  </a:lnTo>
                  <a:lnTo>
                    <a:pt x="139" y="13335"/>
                  </a:lnTo>
                  <a:lnTo>
                    <a:pt x="80" y="13196"/>
                  </a:lnTo>
                  <a:lnTo>
                    <a:pt x="40" y="13038"/>
                  </a:lnTo>
                  <a:lnTo>
                    <a:pt x="21" y="12860"/>
                  </a:lnTo>
                  <a:lnTo>
                    <a:pt x="1" y="12682"/>
                  </a:lnTo>
                  <a:lnTo>
                    <a:pt x="1" y="12484"/>
                  </a:lnTo>
                  <a:lnTo>
                    <a:pt x="1" y="12286"/>
                  </a:lnTo>
                  <a:lnTo>
                    <a:pt x="21" y="12049"/>
                  </a:lnTo>
                  <a:lnTo>
                    <a:pt x="60" y="11831"/>
                  </a:lnTo>
                  <a:lnTo>
                    <a:pt x="179" y="11317"/>
                  </a:lnTo>
                  <a:lnTo>
                    <a:pt x="12801" y="1"/>
                  </a:lnTo>
                  <a:lnTo>
                    <a:pt x="17430" y="1"/>
                  </a:lnTo>
                  <a:lnTo>
                    <a:pt x="17430" y="1"/>
                  </a:lnTo>
                  <a:lnTo>
                    <a:pt x="18241" y="456"/>
                  </a:lnTo>
                  <a:lnTo>
                    <a:pt x="18973" y="891"/>
                  </a:lnTo>
                  <a:lnTo>
                    <a:pt x="19686" y="1326"/>
                  </a:lnTo>
                  <a:lnTo>
                    <a:pt x="20339" y="1761"/>
                  </a:lnTo>
                  <a:lnTo>
                    <a:pt x="20932" y="2177"/>
                  </a:lnTo>
                  <a:lnTo>
                    <a:pt x="21486" y="2592"/>
                  </a:lnTo>
                  <a:lnTo>
                    <a:pt x="22000" y="3008"/>
                  </a:lnTo>
                  <a:lnTo>
                    <a:pt x="22475" y="3403"/>
                  </a:lnTo>
                  <a:lnTo>
                    <a:pt x="22910" y="3819"/>
                  </a:lnTo>
                  <a:lnTo>
                    <a:pt x="23306" y="4195"/>
                  </a:lnTo>
                  <a:lnTo>
                    <a:pt x="23642" y="4590"/>
                  </a:lnTo>
                  <a:lnTo>
                    <a:pt x="23959" y="4966"/>
                  </a:lnTo>
                  <a:lnTo>
                    <a:pt x="24236" y="5342"/>
                  </a:lnTo>
                  <a:lnTo>
                    <a:pt x="24473" y="5718"/>
                  </a:lnTo>
                  <a:lnTo>
                    <a:pt x="24671" y="6094"/>
                  </a:lnTo>
                  <a:lnTo>
                    <a:pt x="24829" y="6450"/>
                  </a:lnTo>
                  <a:lnTo>
                    <a:pt x="24968" y="6806"/>
                  </a:lnTo>
                  <a:lnTo>
                    <a:pt x="25067" y="7143"/>
                  </a:lnTo>
                  <a:lnTo>
                    <a:pt x="25146" y="7479"/>
                  </a:lnTo>
                  <a:lnTo>
                    <a:pt x="25186" y="7815"/>
                  </a:lnTo>
                  <a:lnTo>
                    <a:pt x="25205" y="8152"/>
                  </a:lnTo>
                  <a:lnTo>
                    <a:pt x="25186" y="8468"/>
                  </a:lnTo>
                  <a:lnTo>
                    <a:pt x="25146" y="8785"/>
                  </a:lnTo>
                  <a:lnTo>
                    <a:pt x="25087" y="9101"/>
                  </a:lnTo>
                  <a:lnTo>
                    <a:pt x="24988" y="9398"/>
                  </a:lnTo>
                  <a:lnTo>
                    <a:pt x="24869" y="9695"/>
                  </a:lnTo>
                  <a:lnTo>
                    <a:pt x="24731" y="9991"/>
                  </a:lnTo>
                  <a:lnTo>
                    <a:pt x="24572" y="10288"/>
                  </a:lnTo>
                  <a:lnTo>
                    <a:pt x="24414" y="10565"/>
                  </a:lnTo>
                  <a:lnTo>
                    <a:pt x="24216" y="10842"/>
                  </a:lnTo>
                  <a:lnTo>
                    <a:pt x="23999" y="11099"/>
                  </a:lnTo>
                  <a:lnTo>
                    <a:pt x="23761" y="11376"/>
                  </a:lnTo>
                  <a:lnTo>
                    <a:pt x="23524" y="11633"/>
                  </a:lnTo>
                  <a:lnTo>
                    <a:pt x="23267" y="11871"/>
                  </a:lnTo>
                  <a:lnTo>
                    <a:pt x="22990" y="12128"/>
                  </a:lnTo>
                  <a:lnTo>
                    <a:pt x="22713" y="12365"/>
                  </a:lnTo>
                  <a:lnTo>
                    <a:pt x="22099" y="12821"/>
                  </a:lnTo>
                  <a:lnTo>
                    <a:pt x="21466" y="13256"/>
                  </a:lnTo>
                  <a:lnTo>
                    <a:pt x="20813" y="13651"/>
                  </a:lnTo>
                  <a:lnTo>
                    <a:pt x="20141" y="14047"/>
                  </a:lnTo>
                  <a:lnTo>
                    <a:pt x="19448" y="14403"/>
                  </a:lnTo>
                  <a:lnTo>
                    <a:pt x="18756" y="14720"/>
                  </a:lnTo>
                  <a:lnTo>
                    <a:pt x="18083" y="15036"/>
                  </a:lnTo>
                  <a:lnTo>
                    <a:pt x="17411" y="15313"/>
                  </a:lnTo>
                  <a:lnTo>
                    <a:pt x="16184" y="15808"/>
                  </a:lnTo>
                  <a:lnTo>
                    <a:pt x="15135" y="16204"/>
                  </a:lnTo>
                  <a:lnTo>
                    <a:pt x="14324" y="164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2"/>
            <p:cNvSpPr/>
            <p:nvPr/>
          </p:nvSpPr>
          <p:spPr>
            <a:xfrm>
              <a:off x="2029200" y="2745700"/>
              <a:ext cx="118725" cy="104400"/>
            </a:xfrm>
            <a:custGeom>
              <a:avLst/>
              <a:gdLst/>
              <a:ahLst/>
              <a:cxnLst/>
              <a:rect l="l" t="t" r="r" b="b"/>
              <a:pathLst>
                <a:path w="4749" h="4176" extrusionOk="0">
                  <a:moveTo>
                    <a:pt x="4056" y="1"/>
                  </a:moveTo>
                  <a:lnTo>
                    <a:pt x="3403" y="80"/>
                  </a:lnTo>
                  <a:lnTo>
                    <a:pt x="3581" y="575"/>
                  </a:lnTo>
                  <a:lnTo>
                    <a:pt x="3740" y="1109"/>
                  </a:lnTo>
                  <a:lnTo>
                    <a:pt x="3819" y="1406"/>
                  </a:lnTo>
                  <a:lnTo>
                    <a:pt x="3878" y="1722"/>
                  </a:lnTo>
                  <a:lnTo>
                    <a:pt x="3938" y="2039"/>
                  </a:lnTo>
                  <a:lnTo>
                    <a:pt x="3977" y="2375"/>
                  </a:lnTo>
                  <a:lnTo>
                    <a:pt x="3997" y="2672"/>
                  </a:lnTo>
                  <a:lnTo>
                    <a:pt x="3977" y="2968"/>
                  </a:lnTo>
                  <a:lnTo>
                    <a:pt x="3918" y="3226"/>
                  </a:lnTo>
                  <a:lnTo>
                    <a:pt x="3878" y="3344"/>
                  </a:lnTo>
                  <a:lnTo>
                    <a:pt x="3839" y="3463"/>
                  </a:lnTo>
                  <a:lnTo>
                    <a:pt x="3779" y="3542"/>
                  </a:lnTo>
                  <a:lnTo>
                    <a:pt x="3700" y="3641"/>
                  </a:lnTo>
                  <a:lnTo>
                    <a:pt x="3621" y="3700"/>
                  </a:lnTo>
                  <a:lnTo>
                    <a:pt x="3522" y="3760"/>
                  </a:lnTo>
                  <a:lnTo>
                    <a:pt x="3403" y="3799"/>
                  </a:lnTo>
                  <a:lnTo>
                    <a:pt x="3285" y="3819"/>
                  </a:lnTo>
                  <a:lnTo>
                    <a:pt x="3047" y="3819"/>
                  </a:lnTo>
                  <a:lnTo>
                    <a:pt x="2909" y="3780"/>
                  </a:lnTo>
                  <a:lnTo>
                    <a:pt x="2770" y="3740"/>
                  </a:lnTo>
                  <a:lnTo>
                    <a:pt x="2493" y="3602"/>
                  </a:lnTo>
                  <a:lnTo>
                    <a:pt x="2197" y="3443"/>
                  </a:lnTo>
                  <a:lnTo>
                    <a:pt x="1900" y="3245"/>
                  </a:lnTo>
                  <a:lnTo>
                    <a:pt x="1623" y="3008"/>
                  </a:lnTo>
                  <a:lnTo>
                    <a:pt x="1326" y="2771"/>
                  </a:lnTo>
                  <a:lnTo>
                    <a:pt x="812" y="2276"/>
                  </a:lnTo>
                  <a:lnTo>
                    <a:pt x="396" y="1821"/>
                  </a:lnTo>
                  <a:lnTo>
                    <a:pt x="1" y="1366"/>
                  </a:lnTo>
                  <a:lnTo>
                    <a:pt x="80" y="1524"/>
                  </a:lnTo>
                  <a:lnTo>
                    <a:pt x="297" y="1880"/>
                  </a:lnTo>
                  <a:lnTo>
                    <a:pt x="456" y="2118"/>
                  </a:lnTo>
                  <a:lnTo>
                    <a:pt x="653" y="2395"/>
                  </a:lnTo>
                  <a:lnTo>
                    <a:pt x="871" y="2672"/>
                  </a:lnTo>
                  <a:lnTo>
                    <a:pt x="1108" y="2968"/>
                  </a:lnTo>
                  <a:lnTo>
                    <a:pt x="1366" y="3245"/>
                  </a:lnTo>
                  <a:lnTo>
                    <a:pt x="1662" y="3503"/>
                  </a:lnTo>
                  <a:lnTo>
                    <a:pt x="1979" y="3740"/>
                  </a:lnTo>
                  <a:lnTo>
                    <a:pt x="2137" y="3839"/>
                  </a:lnTo>
                  <a:lnTo>
                    <a:pt x="2296" y="3918"/>
                  </a:lnTo>
                  <a:lnTo>
                    <a:pt x="2474" y="3997"/>
                  </a:lnTo>
                  <a:lnTo>
                    <a:pt x="2652" y="4076"/>
                  </a:lnTo>
                  <a:lnTo>
                    <a:pt x="2810" y="4116"/>
                  </a:lnTo>
                  <a:lnTo>
                    <a:pt x="3008" y="4155"/>
                  </a:lnTo>
                  <a:lnTo>
                    <a:pt x="3186" y="4175"/>
                  </a:lnTo>
                  <a:lnTo>
                    <a:pt x="3364" y="4155"/>
                  </a:lnTo>
                  <a:lnTo>
                    <a:pt x="3562" y="4136"/>
                  </a:lnTo>
                  <a:lnTo>
                    <a:pt x="3740" y="4096"/>
                  </a:lnTo>
                  <a:lnTo>
                    <a:pt x="3918" y="4037"/>
                  </a:lnTo>
                  <a:lnTo>
                    <a:pt x="4096" y="3958"/>
                  </a:lnTo>
                  <a:lnTo>
                    <a:pt x="4234" y="3859"/>
                  </a:lnTo>
                  <a:lnTo>
                    <a:pt x="4353" y="3740"/>
                  </a:lnTo>
                  <a:lnTo>
                    <a:pt x="4452" y="3621"/>
                  </a:lnTo>
                  <a:lnTo>
                    <a:pt x="4531" y="3503"/>
                  </a:lnTo>
                  <a:lnTo>
                    <a:pt x="4610" y="3364"/>
                  </a:lnTo>
                  <a:lnTo>
                    <a:pt x="4650" y="3206"/>
                  </a:lnTo>
                  <a:lnTo>
                    <a:pt x="4689" y="3048"/>
                  </a:lnTo>
                  <a:lnTo>
                    <a:pt x="4729" y="2889"/>
                  </a:lnTo>
                  <a:lnTo>
                    <a:pt x="4749" y="2533"/>
                  </a:lnTo>
                  <a:lnTo>
                    <a:pt x="4729" y="2177"/>
                  </a:lnTo>
                  <a:lnTo>
                    <a:pt x="4670" y="1821"/>
                  </a:lnTo>
                  <a:lnTo>
                    <a:pt x="4590" y="1485"/>
                  </a:lnTo>
                  <a:lnTo>
                    <a:pt x="4492" y="1148"/>
                  </a:lnTo>
                  <a:lnTo>
                    <a:pt x="4393" y="832"/>
                  </a:lnTo>
                  <a:lnTo>
                    <a:pt x="4294" y="555"/>
                  </a:lnTo>
                  <a:lnTo>
                    <a:pt x="4116" y="159"/>
                  </a:lnTo>
                  <a:lnTo>
                    <a:pt x="40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2"/>
            <p:cNvSpPr/>
            <p:nvPr/>
          </p:nvSpPr>
          <p:spPr>
            <a:xfrm>
              <a:off x="1996075" y="2801600"/>
              <a:ext cx="56400" cy="16850"/>
            </a:xfrm>
            <a:custGeom>
              <a:avLst/>
              <a:gdLst/>
              <a:ahLst/>
              <a:cxnLst/>
              <a:rect l="l" t="t" r="r" b="b"/>
              <a:pathLst>
                <a:path w="2256" h="674" extrusionOk="0">
                  <a:moveTo>
                    <a:pt x="475" y="0"/>
                  </a:moveTo>
                  <a:lnTo>
                    <a:pt x="376" y="20"/>
                  </a:lnTo>
                  <a:lnTo>
                    <a:pt x="257" y="40"/>
                  </a:lnTo>
                  <a:lnTo>
                    <a:pt x="79" y="119"/>
                  </a:lnTo>
                  <a:lnTo>
                    <a:pt x="20" y="178"/>
                  </a:lnTo>
                  <a:lnTo>
                    <a:pt x="0" y="198"/>
                  </a:lnTo>
                  <a:lnTo>
                    <a:pt x="79" y="337"/>
                  </a:lnTo>
                  <a:lnTo>
                    <a:pt x="178" y="436"/>
                  </a:lnTo>
                  <a:lnTo>
                    <a:pt x="277" y="515"/>
                  </a:lnTo>
                  <a:lnTo>
                    <a:pt x="416" y="594"/>
                  </a:lnTo>
                  <a:lnTo>
                    <a:pt x="534" y="634"/>
                  </a:lnTo>
                  <a:lnTo>
                    <a:pt x="673" y="653"/>
                  </a:lnTo>
                  <a:lnTo>
                    <a:pt x="831" y="673"/>
                  </a:lnTo>
                  <a:lnTo>
                    <a:pt x="989" y="673"/>
                  </a:lnTo>
                  <a:lnTo>
                    <a:pt x="1286" y="653"/>
                  </a:lnTo>
                  <a:lnTo>
                    <a:pt x="1603" y="574"/>
                  </a:lnTo>
                  <a:lnTo>
                    <a:pt x="1880" y="495"/>
                  </a:lnTo>
                  <a:lnTo>
                    <a:pt x="2117" y="396"/>
                  </a:lnTo>
                  <a:lnTo>
                    <a:pt x="2176" y="376"/>
                  </a:lnTo>
                  <a:lnTo>
                    <a:pt x="2216" y="337"/>
                  </a:lnTo>
                  <a:lnTo>
                    <a:pt x="2255" y="277"/>
                  </a:lnTo>
                  <a:lnTo>
                    <a:pt x="2236" y="277"/>
                  </a:lnTo>
                  <a:lnTo>
                    <a:pt x="2196" y="258"/>
                  </a:lnTo>
                  <a:lnTo>
                    <a:pt x="2097" y="258"/>
                  </a:lnTo>
                  <a:lnTo>
                    <a:pt x="1998" y="277"/>
                  </a:lnTo>
                  <a:lnTo>
                    <a:pt x="1800" y="337"/>
                  </a:lnTo>
                  <a:lnTo>
                    <a:pt x="1622" y="396"/>
                  </a:lnTo>
                  <a:lnTo>
                    <a:pt x="1464" y="436"/>
                  </a:lnTo>
                  <a:lnTo>
                    <a:pt x="1128" y="436"/>
                  </a:lnTo>
                  <a:lnTo>
                    <a:pt x="950" y="376"/>
                  </a:lnTo>
                  <a:lnTo>
                    <a:pt x="811" y="317"/>
                  </a:lnTo>
                  <a:lnTo>
                    <a:pt x="693" y="198"/>
                  </a:lnTo>
                  <a:lnTo>
                    <a:pt x="633" y="119"/>
                  </a:lnTo>
                  <a:lnTo>
                    <a:pt x="594" y="40"/>
                  </a:lnTo>
                  <a:lnTo>
                    <a:pt x="574" y="20"/>
                  </a:lnTo>
                  <a:lnTo>
                    <a:pt x="554" y="20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2"/>
            <p:cNvSpPr/>
            <p:nvPr/>
          </p:nvSpPr>
          <p:spPr>
            <a:xfrm>
              <a:off x="1992600" y="2814450"/>
              <a:ext cx="70750" cy="20800"/>
            </a:xfrm>
            <a:custGeom>
              <a:avLst/>
              <a:gdLst/>
              <a:ahLst/>
              <a:cxnLst/>
              <a:rect l="l" t="t" r="r" b="b"/>
              <a:pathLst>
                <a:path w="2830" h="832" extrusionOk="0">
                  <a:moveTo>
                    <a:pt x="2671" y="1"/>
                  </a:moveTo>
                  <a:lnTo>
                    <a:pt x="2434" y="40"/>
                  </a:lnTo>
                  <a:lnTo>
                    <a:pt x="2335" y="80"/>
                  </a:lnTo>
                  <a:lnTo>
                    <a:pt x="2256" y="100"/>
                  </a:lnTo>
                  <a:lnTo>
                    <a:pt x="2078" y="218"/>
                  </a:lnTo>
                  <a:lnTo>
                    <a:pt x="1880" y="317"/>
                  </a:lnTo>
                  <a:lnTo>
                    <a:pt x="1682" y="416"/>
                  </a:lnTo>
                  <a:lnTo>
                    <a:pt x="1465" y="495"/>
                  </a:lnTo>
                  <a:lnTo>
                    <a:pt x="1247" y="535"/>
                  </a:lnTo>
                  <a:lnTo>
                    <a:pt x="1029" y="535"/>
                  </a:lnTo>
                  <a:lnTo>
                    <a:pt x="930" y="515"/>
                  </a:lnTo>
                  <a:lnTo>
                    <a:pt x="832" y="476"/>
                  </a:lnTo>
                  <a:lnTo>
                    <a:pt x="733" y="416"/>
                  </a:lnTo>
                  <a:lnTo>
                    <a:pt x="634" y="357"/>
                  </a:lnTo>
                  <a:lnTo>
                    <a:pt x="574" y="317"/>
                  </a:lnTo>
                  <a:lnTo>
                    <a:pt x="475" y="317"/>
                  </a:lnTo>
                  <a:lnTo>
                    <a:pt x="357" y="357"/>
                  </a:lnTo>
                  <a:lnTo>
                    <a:pt x="238" y="396"/>
                  </a:lnTo>
                  <a:lnTo>
                    <a:pt x="139" y="436"/>
                  </a:lnTo>
                  <a:lnTo>
                    <a:pt x="40" y="495"/>
                  </a:lnTo>
                  <a:lnTo>
                    <a:pt x="1" y="535"/>
                  </a:lnTo>
                  <a:lnTo>
                    <a:pt x="1" y="555"/>
                  </a:lnTo>
                  <a:lnTo>
                    <a:pt x="1" y="575"/>
                  </a:lnTo>
                  <a:lnTo>
                    <a:pt x="139" y="673"/>
                  </a:lnTo>
                  <a:lnTo>
                    <a:pt x="297" y="753"/>
                  </a:lnTo>
                  <a:lnTo>
                    <a:pt x="456" y="792"/>
                  </a:lnTo>
                  <a:lnTo>
                    <a:pt x="634" y="832"/>
                  </a:lnTo>
                  <a:lnTo>
                    <a:pt x="832" y="832"/>
                  </a:lnTo>
                  <a:lnTo>
                    <a:pt x="1010" y="812"/>
                  </a:lnTo>
                  <a:lnTo>
                    <a:pt x="1207" y="772"/>
                  </a:lnTo>
                  <a:lnTo>
                    <a:pt x="1405" y="733"/>
                  </a:lnTo>
                  <a:lnTo>
                    <a:pt x="1801" y="614"/>
                  </a:lnTo>
                  <a:lnTo>
                    <a:pt x="2157" y="436"/>
                  </a:lnTo>
                  <a:lnTo>
                    <a:pt x="2493" y="278"/>
                  </a:lnTo>
                  <a:lnTo>
                    <a:pt x="2770" y="100"/>
                  </a:lnTo>
                  <a:lnTo>
                    <a:pt x="2830" y="40"/>
                  </a:lnTo>
                  <a:lnTo>
                    <a:pt x="2830" y="21"/>
                  </a:lnTo>
                  <a:lnTo>
                    <a:pt x="27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2"/>
            <p:cNvSpPr/>
            <p:nvPr/>
          </p:nvSpPr>
          <p:spPr>
            <a:xfrm>
              <a:off x="2187475" y="2691300"/>
              <a:ext cx="118725" cy="103900"/>
            </a:xfrm>
            <a:custGeom>
              <a:avLst/>
              <a:gdLst/>
              <a:ahLst/>
              <a:cxnLst/>
              <a:rect l="l" t="t" r="r" b="b"/>
              <a:pathLst>
                <a:path w="4749" h="4156" extrusionOk="0">
                  <a:moveTo>
                    <a:pt x="4056" y="1"/>
                  </a:moveTo>
                  <a:lnTo>
                    <a:pt x="3403" y="60"/>
                  </a:lnTo>
                  <a:lnTo>
                    <a:pt x="3581" y="574"/>
                  </a:lnTo>
                  <a:lnTo>
                    <a:pt x="3740" y="1089"/>
                  </a:lnTo>
                  <a:lnTo>
                    <a:pt x="3819" y="1405"/>
                  </a:lnTo>
                  <a:lnTo>
                    <a:pt x="3878" y="1722"/>
                  </a:lnTo>
                  <a:lnTo>
                    <a:pt x="3937" y="2038"/>
                  </a:lnTo>
                  <a:lnTo>
                    <a:pt x="3977" y="2355"/>
                  </a:lnTo>
                  <a:lnTo>
                    <a:pt x="3997" y="2671"/>
                  </a:lnTo>
                  <a:lnTo>
                    <a:pt x="3977" y="2948"/>
                  </a:lnTo>
                  <a:lnTo>
                    <a:pt x="3918" y="3225"/>
                  </a:lnTo>
                  <a:lnTo>
                    <a:pt x="3878" y="3344"/>
                  </a:lnTo>
                  <a:lnTo>
                    <a:pt x="3838" y="3443"/>
                  </a:lnTo>
                  <a:lnTo>
                    <a:pt x="3779" y="3542"/>
                  </a:lnTo>
                  <a:lnTo>
                    <a:pt x="3700" y="3621"/>
                  </a:lnTo>
                  <a:lnTo>
                    <a:pt x="3621" y="3700"/>
                  </a:lnTo>
                  <a:lnTo>
                    <a:pt x="3502" y="3760"/>
                  </a:lnTo>
                  <a:lnTo>
                    <a:pt x="3403" y="3799"/>
                  </a:lnTo>
                  <a:lnTo>
                    <a:pt x="3285" y="3819"/>
                  </a:lnTo>
                  <a:lnTo>
                    <a:pt x="3166" y="3819"/>
                  </a:lnTo>
                  <a:lnTo>
                    <a:pt x="3027" y="3799"/>
                  </a:lnTo>
                  <a:lnTo>
                    <a:pt x="2909" y="3779"/>
                  </a:lnTo>
                  <a:lnTo>
                    <a:pt x="2770" y="3720"/>
                  </a:lnTo>
                  <a:lnTo>
                    <a:pt x="2493" y="3601"/>
                  </a:lnTo>
                  <a:lnTo>
                    <a:pt x="2196" y="3423"/>
                  </a:lnTo>
                  <a:lnTo>
                    <a:pt x="1900" y="3225"/>
                  </a:lnTo>
                  <a:lnTo>
                    <a:pt x="1603" y="3008"/>
                  </a:lnTo>
                  <a:lnTo>
                    <a:pt x="1326" y="2751"/>
                  </a:lnTo>
                  <a:lnTo>
                    <a:pt x="812" y="2256"/>
                  </a:lnTo>
                  <a:lnTo>
                    <a:pt x="396" y="1821"/>
                  </a:lnTo>
                  <a:lnTo>
                    <a:pt x="0" y="1366"/>
                  </a:lnTo>
                  <a:lnTo>
                    <a:pt x="80" y="1504"/>
                  </a:lnTo>
                  <a:lnTo>
                    <a:pt x="297" y="1880"/>
                  </a:lnTo>
                  <a:lnTo>
                    <a:pt x="455" y="2118"/>
                  </a:lnTo>
                  <a:lnTo>
                    <a:pt x="653" y="2375"/>
                  </a:lnTo>
                  <a:lnTo>
                    <a:pt x="871" y="2671"/>
                  </a:lnTo>
                  <a:lnTo>
                    <a:pt x="1108" y="2948"/>
                  </a:lnTo>
                  <a:lnTo>
                    <a:pt x="1365" y="3225"/>
                  </a:lnTo>
                  <a:lnTo>
                    <a:pt x="1662" y="3483"/>
                  </a:lnTo>
                  <a:lnTo>
                    <a:pt x="1979" y="3720"/>
                  </a:lnTo>
                  <a:lnTo>
                    <a:pt x="2137" y="3819"/>
                  </a:lnTo>
                  <a:lnTo>
                    <a:pt x="2295" y="3918"/>
                  </a:lnTo>
                  <a:lnTo>
                    <a:pt x="2473" y="3997"/>
                  </a:lnTo>
                  <a:lnTo>
                    <a:pt x="2632" y="4056"/>
                  </a:lnTo>
                  <a:lnTo>
                    <a:pt x="2810" y="4116"/>
                  </a:lnTo>
                  <a:lnTo>
                    <a:pt x="2988" y="4135"/>
                  </a:lnTo>
                  <a:lnTo>
                    <a:pt x="3186" y="4155"/>
                  </a:lnTo>
                  <a:lnTo>
                    <a:pt x="3364" y="4155"/>
                  </a:lnTo>
                  <a:lnTo>
                    <a:pt x="3561" y="4135"/>
                  </a:lnTo>
                  <a:lnTo>
                    <a:pt x="3740" y="4096"/>
                  </a:lnTo>
                  <a:lnTo>
                    <a:pt x="3918" y="4017"/>
                  </a:lnTo>
                  <a:lnTo>
                    <a:pt x="4076" y="3938"/>
                  </a:lnTo>
                  <a:lnTo>
                    <a:pt x="4214" y="3858"/>
                  </a:lnTo>
                  <a:lnTo>
                    <a:pt x="4353" y="3740"/>
                  </a:lnTo>
                  <a:lnTo>
                    <a:pt x="4452" y="3621"/>
                  </a:lnTo>
                  <a:lnTo>
                    <a:pt x="4531" y="3483"/>
                  </a:lnTo>
                  <a:lnTo>
                    <a:pt x="4590" y="3344"/>
                  </a:lnTo>
                  <a:lnTo>
                    <a:pt x="4650" y="3206"/>
                  </a:lnTo>
                  <a:lnTo>
                    <a:pt x="4689" y="3047"/>
                  </a:lnTo>
                  <a:lnTo>
                    <a:pt x="4729" y="2869"/>
                  </a:lnTo>
                  <a:lnTo>
                    <a:pt x="4749" y="2533"/>
                  </a:lnTo>
                  <a:lnTo>
                    <a:pt x="4709" y="2177"/>
                  </a:lnTo>
                  <a:lnTo>
                    <a:pt x="4669" y="1821"/>
                  </a:lnTo>
                  <a:lnTo>
                    <a:pt x="4590" y="1465"/>
                  </a:lnTo>
                  <a:lnTo>
                    <a:pt x="4491" y="1128"/>
                  </a:lnTo>
                  <a:lnTo>
                    <a:pt x="4392" y="832"/>
                  </a:lnTo>
                  <a:lnTo>
                    <a:pt x="4293" y="555"/>
                  </a:lnTo>
                  <a:lnTo>
                    <a:pt x="4115" y="159"/>
                  </a:lnTo>
                  <a:lnTo>
                    <a:pt x="40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2"/>
            <p:cNvSpPr/>
            <p:nvPr/>
          </p:nvSpPr>
          <p:spPr>
            <a:xfrm>
              <a:off x="2290350" y="2673500"/>
              <a:ext cx="39600" cy="41075"/>
            </a:xfrm>
            <a:custGeom>
              <a:avLst/>
              <a:gdLst/>
              <a:ahLst/>
              <a:cxnLst/>
              <a:rect l="l" t="t" r="r" b="b"/>
              <a:pathLst>
                <a:path w="1584" h="1643" extrusionOk="0">
                  <a:moveTo>
                    <a:pt x="1445" y="0"/>
                  </a:moveTo>
                  <a:lnTo>
                    <a:pt x="1247" y="80"/>
                  </a:lnTo>
                  <a:lnTo>
                    <a:pt x="1168" y="139"/>
                  </a:lnTo>
                  <a:lnTo>
                    <a:pt x="1069" y="198"/>
                  </a:lnTo>
                  <a:lnTo>
                    <a:pt x="1029" y="258"/>
                  </a:lnTo>
                  <a:lnTo>
                    <a:pt x="1009" y="277"/>
                  </a:lnTo>
                  <a:lnTo>
                    <a:pt x="1029" y="317"/>
                  </a:lnTo>
                  <a:lnTo>
                    <a:pt x="1049" y="396"/>
                  </a:lnTo>
                  <a:lnTo>
                    <a:pt x="1049" y="495"/>
                  </a:lnTo>
                  <a:lnTo>
                    <a:pt x="1049" y="653"/>
                  </a:lnTo>
                  <a:lnTo>
                    <a:pt x="990" y="812"/>
                  </a:lnTo>
                  <a:lnTo>
                    <a:pt x="910" y="950"/>
                  </a:lnTo>
                  <a:lnTo>
                    <a:pt x="792" y="1089"/>
                  </a:lnTo>
                  <a:lnTo>
                    <a:pt x="653" y="1187"/>
                  </a:lnTo>
                  <a:lnTo>
                    <a:pt x="515" y="1286"/>
                  </a:lnTo>
                  <a:lnTo>
                    <a:pt x="357" y="1346"/>
                  </a:lnTo>
                  <a:lnTo>
                    <a:pt x="159" y="1445"/>
                  </a:lnTo>
                  <a:lnTo>
                    <a:pt x="80" y="1504"/>
                  </a:lnTo>
                  <a:lnTo>
                    <a:pt x="0" y="1583"/>
                  </a:lnTo>
                  <a:lnTo>
                    <a:pt x="0" y="1623"/>
                  </a:lnTo>
                  <a:lnTo>
                    <a:pt x="0" y="1642"/>
                  </a:lnTo>
                  <a:lnTo>
                    <a:pt x="99" y="1642"/>
                  </a:lnTo>
                  <a:lnTo>
                    <a:pt x="159" y="1623"/>
                  </a:lnTo>
                  <a:lnTo>
                    <a:pt x="396" y="1524"/>
                  </a:lnTo>
                  <a:lnTo>
                    <a:pt x="673" y="1385"/>
                  </a:lnTo>
                  <a:lnTo>
                    <a:pt x="930" y="1227"/>
                  </a:lnTo>
                  <a:lnTo>
                    <a:pt x="1168" y="1029"/>
                  </a:lnTo>
                  <a:lnTo>
                    <a:pt x="1286" y="930"/>
                  </a:lnTo>
                  <a:lnTo>
                    <a:pt x="1385" y="812"/>
                  </a:lnTo>
                  <a:lnTo>
                    <a:pt x="1464" y="693"/>
                  </a:lnTo>
                  <a:lnTo>
                    <a:pt x="1524" y="574"/>
                  </a:lnTo>
                  <a:lnTo>
                    <a:pt x="1563" y="436"/>
                  </a:lnTo>
                  <a:lnTo>
                    <a:pt x="1583" y="297"/>
                  </a:lnTo>
                  <a:lnTo>
                    <a:pt x="1583" y="159"/>
                  </a:lnTo>
                  <a:lnTo>
                    <a:pt x="1544" y="20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2"/>
            <p:cNvSpPr/>
            <p:nvPr/>
          </p:nvSpPr>
          <p:spPr>
            <a:xfrm>
              <a:off x="2286400" y="2686850"/>
              <a:ext cx="60350" cy="40100"/>
            </a:xfrm>
            <a:custGeom>
              <a:avLst/>
              <a:gdLst/>
              <a:ahLst/>
              <a:cxnLst/>
              <a:rect l="l" t="t" r="r" b="b"/>
              <a:pathLst>
                <a:path w="2414" h="1604" extrusionOk="0">
                  <a:moveTo>
                    <a:pt x="2335" y="1"/>
                  </a:moveTo>
                  <a:lnTo>
                    <a:pt x="2236" y="20"/>
                  </a:lnTo>
                  <a:lnTo>
                    <a:pt x="2117" y="60"/>
                  </a:lnTo>
                  <a:lnTo>
                    <a:pt x="2018" y="100"/>
                  </a:lnTo>
                  <a:lnTo>
                    <a:pt x="1919" y="159"/>
                  </a:lnTo>
                  <a:lnTo>
                    <a:pt x="1840" y="238"/>
                  </a:lnTo>
                  <a:lnTo>
                    <a:pt x="1800" y="297"/>
                  </a:lnTo>
                  <a:lnTo>
                    <a:pt x="1800" y="416"/>
                  </a:lnTo>
                  <a:lnTo>
                    <a:pt x="1761" y="515"/>
                  </a:lnTo>
                  <a:lnTo>
                    <a:pt x="1721" y="614"/>
                  </a:lnTo>
                  <a:lnTo>
                    <a:pt x="1662" y="713"/>
                  </a:lnTo>
                  <a:lnTo>
                    <a:pt x="1583" y="792"/>
                  </a:lnTo>
                  <a:lnTo>
                    <a:pt x="1504" y="851"/>
                  </a:lnTo>
                  <a:lnTo>
                    <a:pt x="1326" y="970"/>
                  </a:lnTo>
                  <a:lnTo>
                    <a:pt x="1108" y="1069"/>
                  </a:lnTo>
                  <a:lnTo>
                    <a:pt x="890" y="1148"/>
                  </a:lnTo>
                  <a:lnTo>
                    <a:pt x="673" y="1207"/>
                  </a:lnTo>
                  <a:lnTo>
                    <a:pt x="475" y="1247"/>
                  </a:lnTo>
                  <a:lnTo>
                    <a:pt x="396" y="1267"/>
                  </a:lnTo>
                  <a:lnTo>
                    <a:pt x="317" y="1326"/>
                  </a:lnTo>
                  <a:lnTo>
                    <a:pt x="119" y="1465"/>
                  </a:lnTo>
                  <a:lnTo>
                    <a:pt x="40" y="1524"/>
                  </a:lnTo>
                  <a:lnTo>
                    <a:pt x="0" y="1583"/>
                  </a:lnTo>
                  <a:lnTo>
                    <a:pt x="0" y="1603"/>
                  </a:lnTo>
                  <a:lnTo>
                    <a:pt x="99" y="1603"/>
                  </a:lnTo>
                  <a:lnTo>
                    <a:pt x="416" y="1544"/>
                  </a:lnTo>
                  <a:lnTo>
                    <a:pt x="772" y="1425"/>
                  </a:lnTo>
                  <a:lnTo>
                    <a:pt x="1148" y="1287"/>
                  </a:lnTo>
                  <a:lnTo>
                    <a:pt x="1524" y="1108"/>
                  </a:lnTo>
                  <a:lnTo>
                    <a:pt x="1702" y="1010"/>
                  </a:lnTo>
                  <a:lnTo>
                    <a:pt x="1860" y="891"/>
                  </a:lnTo>
                  <a:lnTo>
                    <a:pt x="1998" y="772"/>
                  </a:lnTo>
                  <a:lnTo>
                    <a:pt x="2137" y="653"/>
                  </a:lnTo>
                  <a:lnTo>
                    <a:pt x="2236" y="495"/>
                  </a:lnTo>
                  <a:lnTo>
                    <a:pt x="2335" y="357"/>
                  </a:lnTo>
                  <a:lnTo>
                    <a:pt x="2394" y="198"/>
                  </a:lnTo>
                  <a:lnTo>
                    <a:pt x="2414" y="20"/>
                  </a:lnTo>
                  <a:lnTo>
                    <a:pt x="24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2"/>
            <p:cNvSpPr/>
            <p:nvPr/>
          </p:nvSpPr>
          <p:spPr>
            <a:xfrm>
              <a:off x="2161750" y="2808525"/>
              <a:ext cx="41575" cy="26725"/>
            </a:xfrm>
            <a:custGeom>
              <a:avLst/>
              <a:gdLst/>
              <a:ahLst/>
              <a:cxnLst/>
              <a:rect l="l" t="t" r="r" b="b"/>
              <a:pathLst>
                <a:path w="1663" h="1069" extrusionOk="0">
                  <a:moveTo>
                    <a:pt x="1148" y="0"/>
                  </a:moveTo>
                  <a:lnTo>
                    <a:pt x="950" y="40"/>
                  </a:lnTo>
                  <a:lnTo>
                    <a:pt x="772" y="119"/>
                  </a:lnTo>
                  <a:lnTo>
                    <a:pt x="614" y="218"/>
                  </a:lnTo>
                  <a:lnTo>
                    <a:pt x="456" y="337"/>
                  </a:lnTo>
                  <a:lnTo>
                    <a:pt x="317" y="475"/>
                  </a:lnTo>
                  <a:lnTo>
                    <a:pt x="198" y="633"/>
                  </a:lnTo>
                  <a:lnTo>
                    <a:pt x="100" y="792"/>
                  </a:lnTo>
                  <a:lnTo>
                    <a:pt x="20" y="970"/>
                  </a:lnTo>
                  <a:lnTo>
                    <a:pt x="1" y="1009"/>
                  </a:lnTo>
                  <a:lnTo>
                    <a:pt x="20" y="1049"/>
                  </a:lnTo>
                  <a:lnTo>
                    <a:pt x="60" y="1069"/>
                  </a:lnTo>
                  <a:lnTo>
                    <a:pt x="119" y="1069"/>
                  </a:lnTo>
                  <a:lnTo>
                    <a:pt x="218" y="1049"/>
                  </a:lnTo>
                  <a:lnTo>
                    <a:pt x="258" y="1029"/>
                  </a:lnTo>
                  <a:lnTo>
                    <a:pt x="297" y="990"/>
                  </a:lnTo>
                  <a:lnTo>
                    <a:pt x="396" y="772"/>
                  </a:lnTo>
                  <a:lnTo>
                    <a:pt x="535" y="554"/>
                  </a:lnTo>
                  <a:lnTo>
                    <a:pt x="713" y="376"/>
                  </a:lnTo>
                  <a:lnTo>
                    <a:pt x="812" y="297"/>
                  </a:lnTo>
                  <a:lnTo>
                    <a:pt x="930" y="238"/>
                  </a:lnTo>
                  <a:lnTo>
                    <a:pt x="1010" y="198"/>
                  </a:lnTo>
                  <a:lnTo>
                    <a:pt x="1069" y="178"/>
                  </a:lnTo>
                  <a:lnTo>
                    <a:pt x="1148" y="178"/>
                  </a:lnTo>
                  <a:lnTo>
                    <a:pt x="1188" y="198"/>
                  </a:lnTo>
                  <a:lnTo>
                    <a:pt x="1227" y="218"/>
                  </a:lnTo>
                  <a:lnTo>
                    <a:pt x="1267" y="258"/>
                  </a:lnTo>
                  <a:lnTo>
                    <a:pt x="1326" y="357"/>
                  </a:lnTo>
                  <a:lnTo>
                    <a:pt x="1346" y="475"/>
                  </a:lnTo>
                  <a:lnTo>
                    <a:pt x="1366" y="614"/>
                  </a:lnTo>
                  <a:lnTo>
                    <a:pt x="1346" y="851"/>
                  </a:lnTo>
                  <a:lnTo>
                    <a:pt x="1366" y="891"/>
                  </a:lnTo>
                  <a:lnTo>
                    <a:pt x="1386" y="930"/>
                  </a:lnTo>
                  <a:lnTo>
                    <a:pt x="1484" y="930"/>
                  </a:lnTo>
                  <a:lnTo>
                    <a:pt x="1583" y="891"/>
                  </a:lnTo>
                  <a:lnTo>
                    <a:pt x="1623" y="871"/>
                  </a:lnTo>
                  <a:lnTo>
                    <a:pt x="1643" y="831"/>
                  </a:lnTo>
                  <a:lnTo>
                    <a:pt x="1662" y="673"/>
                  </a:lnTo>
                  <a:lnTo>
                    <a:pt x="1662" y="535"/>
                  </a:lnTo>
                  <a:lnTo>
                    <a:pt x="1643" y="376"/>
                  </a:lnTo>
                  <a:lnTo>
                    <a:pt x="1603" y="258"/>
                  </a:lnTo>
                  <a:lnTo>
                    <a:pt x="1544" y="139"/>
                  </a:lnTo>
                  <a:lnTo>
                    <a:pt x="1504" y="80"/>
                  </a:lnTo>
                  <a:lnTo>
                    <a:pt x="1445" y="40"/>
                  </a:lnTo>
                  <a:lnTo>
                    <a:pt x="1386" y="20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2"/>
            <p:cNvSpPr/>
            <p:nvPr/>
          </p:nvSpPr>
          <p:spPr>
            <a:xfrm>
              <a:off x="2012875" y="2706625"/>
              <a:ext cx="95000" cy="64825"/>
            </a:xfrm>
            <a:custGeom>
              <a:avLst/>
              <a:gdLst/>
              <a:ahLst/>
              <a:cxnLst/>
              <a:rect l="l" t="t" r="r" b="b"/>
              <a:pathLst>
                <a:path w="3800" h="2593" extrusionOk="0">
                  <a:moveTo>
                    <a:pt x="3799" y="1"/>
                  </a:moveTo>
                  <a:lnTo>
                    <a:pt x="1" y="2098"/>
                  </a:lnTo>
                  <a:lnTo>
                    <a:pt x="317" y="2593"/>
                  </a:lnTo>
                  <a:lnTo>
                    <a:pt x="37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2"/>
            <p:cNvSpPr/>
            <p:nvPr/>
          </p:nvSpPr>
          <p:spPr>
            <a:xfrm>
              <a:off x="2164725" y="2664600"/>
              <a:ext cx="116250" cy="21300"/>
            </a:xfrm>
            <a:custGeom>
              <a:avLst/>
              <a:gdLst/>
              <a:ahLst/>
              <a:cxnLst/>
              <a:rect l="l" t="t" r="r" b="b"/>
              <a:pathLst>
                <a:path w="4650" h="852" extrusionOk="0">
                  <a:moveTo>
                    <a:pt x="4650" y="0"/>
                  </a:moveTo>
                  <a:lnTo>
                    <a:pt x="0" y="258"/>
                  </a:lnTo>
                  <a:lnTo>
                    <a:pt x="60" y="851"/>
                  </a:lnTo>
                  <a:lnTo>
                    <a:pt x="46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2"/>
            <p:cNvSpPr/>
            <p:nvPr/>
          </p:nvSpPr>
          <p:spPr>
            <a:xfrm>
              <a:off x="2048500" y="2894100"/>
              <a:ext cx="49475" cy="64300"/>
            </a:xfrm>
            <a:custGeom>
              <a:avLst/>
              <a:gdLst/>
              <a:ahLst/>
              <a:cxnLst/>
              <a:rect l="l" t="t" r="r" b="b"/>
              <a:pathLst>
                <a:path w="1979" h="2572" extrusionOk="0">
                  <a:moveTo>
                    <a:pt x="890" y="0"/>
                  </a:moveTo>
                  <a:lnTo>
                    <a:pt x="792" y="20"/>
                  </a:lnTo>
                  <a:lnTo>
                    <a:pt x="693" y="59"/>
                  </a:lnTo>
                  <a:lnTo>
                    <a:pt x="594" y="99"/>
                  </a:lnTo>
                  <a:lnTo>
                    <a:pt x="435" y="218"/>
                  </a:lnTo>
                  <a:lnTo>
                    <a:pt x="297" y="376"/>
                  </a:lnTo>
                  <a:lnTo>
                    <a:pt x="178" y="554"/>
                  </a:lnTo>
                  <a:lnTo>
                    <a:pt x="79" y="791"/>
                  </a:lnTo>
                  <a:lnTo>
                    <a:pt x="20" y="1029"/>
                  </a:lnTo>
                  <a:lnTo>
                    <a:pt x="0" y="1286"/>
                  </a:lnTo>
                  <a:lnTo>
                    <a:pt x="20" y="1543"/>
                  </a:lnTo>
                  <a:lnTo>
                    <a:pt x="79" y="1781"/>
                  </a:lnTo>
                  <a:lnTo>
                    <a:pt x="178" y="2018"/>
                  </a:lnTo>
                  <a:lnTo>
                    <a:pt x="297" y="2196"/>
                  </a:lnTo>
                  <a:lnTo>
                    <a:pt x="435" y="2354"/>
                  </a:lnTo>
                  <a:lnTo>
                    <a:pt x="594" y="2473"/>
                  </a:lnTo>
                  <a:lnTo>
                    <a:pt x="693" y="2513"/>
                  </a:lnTo>
                  <a:lnTo>
                    <a:pt x="792" y="2552"/>
                  </a:lnTo>
                  <a:lnTo>
                    <a:pt x="890" y="2572"/>
                  </a:lnTo>
                  <a:lnTo>
                    <a:pt x="1088" y="2572"/>
                  </a:lnTo>
                  <a:lnTo>
                    <a:pt x="1187" y="2552"/>
                  </a:lnTo>
                  <a:lnTo>
                    <a:pt x="1286" y="2513"/>
                  </a:lnTo>
                  <a:lnTo>
                    <a:pt x="1365" y="2473"/>
                  </a:lnTo>
                  <a:lnTo>
                    <a:pt x="1543" y="2354"/>
                  </a:lnTo>
                  <a:lnTo>
                    <a:pt x="1682" y="2196"/>
                  </a:lnTo>
                  <a:lnTo>
                    <a:pt x="1800" y="2018"/>
                  </a:lnTo>
                  <a:lnTo>
                    <a:pt x="1899" y="1781"/>
                  </a:lnTo>
                  <a:lnTo>
                    <a:pt x="1959" y="1543"/>
                  </a:lnTo>
                  <a:lnTo>
                    <a:pt x="1979" y="1286"/>
                  </a:lnTo>
                  <a:lnTo>
                    <a:pt x="1959" y="1029"/>
                  </a:lnTo>
                  <a:lnTo>
                    <a:pt x="1899" y="791"/>
                  </a:lnTo>
                  <a:lnTo>
                    <a:pt x="1800" y="554"/>
                  </a:lnTo>
                  <a:lnTo>
                    <a:pt x="1682" y="376"/>
                  </a:lnTo>
                  <a:lnTo>
                    <a:pt x="1543" y="218"/>
                  </a:lnTo>
                  <a:lnTo>
                    <a:pt x="1365" y="99"/>
                  </a:lnTo>
                  <a:lnTo>
                    <a:pt x="1286" y="59"/>
                  </a:lnTo>
                  <a:lnTo>
                    <a:pt x="1187" y="2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2"/>
            <p:cNvSpPr/>
            <p:nvPr/>
          </p:nvSpPr>
          <p:spPr>
            <a:xfrm>
              <a:off x="2029200" y="2883200"/>
              <a:ext cx="99925" cy="41575"/>
            </a:xfrm>
            <a:custGeom>
              <a:avLst/>
              <a:gdLst/>
              <a:ahLst/>
              <a:cxnLst/>
              <a:rect l="l" t="t" r="r" b="b"/>
              <a:pathLst>
                <a:path w="3997" h="1663" extrusionOk="0">
                  <a:moveTo>
                    <a:pt x="198" y="1"/>
                  </a:moveTo>
                  <a:lnTo>
                    <a:pt x="1" y="60"/>
                  </a:lnTo>
                  <a:lnTo>
                    <a:pt x="60" y="238"/>
                  </a:lnTo>
                  <a:lnTo>
                    <a:pt x="139" y="396"/>
                  </a:lnTo>
                  <a:lnTo>
                    <a:pt x="258" y="614"/>
                  </a:lnTo>
                  <a:lnTo>
                    <a:pt x="416" y="832"/>
                  </a:lnTo>
                  <a:lnTo>
                    <a:pt x="614" y="1069"/>
                  </a:lnTo>
                  <a:lnTo>
                    <a:pt x="733" y="1168"/>
                  </a:lnTo>
                  <a:lnTo>
                    <a:pt x="871" y="1287"/>
                  </a:lnTo>
                  <a:lnTo>
                    <a:pt x="1010" y="1366"/>
                  </a:lnTo>
                  <a:lnTo>
                    <a:pt x="1188" y="1465"/>
                  </a:lnTo>
                  <a:lnTo>
                    <a:pt x="1405" y="1544"/>
                  </a:lnTo>
                  <a:lnTo>
                    <a:pt x="1623" y="1603"/>
                  </a:lnTo>
                  <a:lnTo>
                    <a:pt x="1860" y="1643"/>
                  </a:lnTo>
                  <a:lnTo>
                    <a:pt x="2117" y="1663"/>
                  </a:lnTo>
                  <a:lnTo>
                    <a:pt x="2335" y="1643"/>
                  </a:lnTo>
                  <a:lnTo>
                    <a:pt x="2553" y="1623"/>
                  </a:lnTo>
                  <a:lnTo>
                    <a:pt x="2770" y="1583"/>
                  </a:lnTo>
                  <a:lnTo>
                    <a:pt x="3008" y="1524"/>
                  </a:lnTo>
                  <a:lnTo>
                    <a:pt x="3245" y="1465"/>
                  </a:lnTo>
                  <a:lnTo>
                    <a:pt x="3483" y="1366"/>
                  </a:lnTo>
                  <a:lnTo>
                    <a:pt x="3740" y="1267"/>
                  </a:lnTo>
                  <a:lnTo>
                    <a:pt x="3997" y="1148"/>
                  </a:lnTo>
                  <a:lnTo>
                    <a:pt x="3898" y="970"/>
                  </a:lnTo>
                  <a:lnTo>
                    <a:pt x="3502" y="1148"/>
                  </a:lnTo>
                  <a:lnTo>
                    <a:pt x="3146" y="1287"/>
                  </a:lnTo>
                  <a:lnTo>
                    <a:pt x="2770" y="1386"/>
                  </a:lnTo>
                  <a:lnTo>
                    <a:pt x="2434" y="1445"/>
                  </a:lnTo>
                  <a:lnTo>
                    <a:pt x="2117" y="1465"/>
                  </a:lnTo>
                  <a:lnTo>
                    <a:pt x="1821" y="1445"/>
                  </a:lnTo>
                  <a:lnTo>
                    <a:pt x="1524" y="1386"/>
                  </a:lnTo>
                  <a:lnTo>
                    <a:pt x="1267" y="1287"/>
                  </a:lnTo>
                  <a:lnTo>
                    <a:pt x="1108" y="1208"/>
                  </a:lnTo>
                  <a:lnTo>
                    <a:pt x="990" y="1109"/>
                  </a:lnTo>
                  <a:lnTo>
                    <a:pt x="851" y="1030"/>
                  </a:lnTo>
                  <a:lnTo>
                    <a:pt x="752" y="911"/>
                  </a:lnTo>
                  <a:lnTo>
                    <a:pt x="574" y="713"/>
                  </a:lnTo>
                  <a:lnTo>
                    <a:pt x="416" y="495"/>
                  </a:lnTo>
                  <a:lnTo>
                    <a:pt x="317" y="317"/>
                  </a:lnTo>
                  <a:lnTo>
                    <a:pt x="258" y="159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2"/>
            <p:cNvSpPr/>
            <p:nvPr/>
          </p:nvSpPr>
          <p:spPr>
            <a:xfrm>
              <a:off x="2012875" y="2877775"/>
              <a:ext cx="36625" cy="19300"/>
            </a:xfrm>
            <a:custGeom>
              <a:avLst/>
              <a:gdLst/>
              <a:ahLst/>
              <a:cxnLst/>
              <a:rect l="l" t="t" r="r" b="b"/>
              <a:pathLst>
                <a:path w="1465" h="772" extrusionOk="0">
                  <a:moveTo>
                    <a:pt x="1267" y="0"/>
                  </a:moveTo>
                  <a:lnTo>
                    <a:pt x="1109" y="40"/>
                  </a:lnTo>
                  <a:lnTo>
                    <a:pt x="931" y="79"/>
                  </a:lnTo>
                  <a:lnTo>
                    <a:pt x="792" y="119"/>
                  </a:lnTo>
                  <a:lnTo>
                    <a:pt x="654" y="178"/>
                  </a:lnTo>
                  <a:lnTo>
                    <a:pt x="535" y="257"/>
                  </a:lnTo>
                  <a:lnTo>
                    <a:pt x="337" y="396"/>
                  </a:lnTo>
                  <a:lnTo>
                    <a:pt x="179" y="534"/>
                  </a:lnTo>
                  <a:lnTo>
                    <a:pt x="80" y="653"/>
                  </a:lnTo>
                  <a:lnTo>
                    <a:pt x="1" y="772"/>
                  </a:lnTo>
                  <a:lnTo>
                    <a:pt x="1465" y="238"/>
                  </a:lnTo>
                  <a:lnTo>
                    <a:pt x="14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2"/>
            <p:cNvSpPr/>
            <p:nvPr/>
          </p:nvSpPr>
          <p:spPr>
            <a:xfrm>
              <a:off x="1603850" y="2409375"/>
              <a:ext cx="799300" cy="509950"/>
            </a:xfrm>
            <a:custGeom>
              <a:avLst/>
              <a:gdLst/>
              <a:ahLst/>
              <a:cxnLst/>
              <a:rect l="l" t="t" r="r" b="b"/>
              <a:pathLst>
                <a:path w="31972" h="20398" extrusionOk="0">
                  <a:moveTo>
                    <a:pt x="23741" y="1"/>
                  </a:moveTo>
                  <a:lnTo>
                    <a:pt x="23148" y="40"/>
                  </a:lnTo>
                  <a:lnTo>
                    <a:pt x="22554" y="120"/>
                  </a:lnTo>
                  <a:lnTo>
                    <a:pt x="21980" y="258"/>
                  </a:lnTo>
                  <a:lnTo>
                    <a:pt x="21407" y="416"/>
                  </a:lnTo>
                  <a:lnTo>
                    <a:pt x="21110" y="515"/>
                  </a:lnTo>
                  <a:lnTo>
                    <a:pt x="20833" y="634"/>
                  </a:lnTo>
                  <a:lnTo>
                    <a:pt x="20556" y="753"/>
                  </a:lnTo>
                  <a:lnTo>
                    <a:pt x="20299" y="891"/>
                  </a:lnTo>
                  <a:lnTo>
                    <a:pt x="20022" y="1030"/>
                  </a:lnTo>
                  <a:lnTo>
                    <a:pt x="19765" y="1188"/>
                  </a:lnTo>
                  <a:lnTo>
                    <a:pt x="19507" y="1366"/>
                  </a:lnTo>
                  <a:lnTo>
                    <a:pt x="19270" y="1544"/>
                  </a:lnTo>
                  <a:lnTo>
                    <a:pt x="19072" y="1722"/>
                  </a:lnTo>
                  <a:lnTo>
                    <a:pt x="18874" y="1900"/>
                  </a:lnTo>
                  <a:lnTo>
                    <a:pt x="18617" y="1722"/>
                  </a:lnTo>
                  <a:lnTo>
                    <a:pt x="18340" y="1584"/>
                  </a:lnTo>
                  <a:lnTo>
                    <a:pt x="18063" y="1445"/>
                  </a:lnTo>
                  <a:lnTo>
                    <a:pt x="17747" y="1326"/>
                  </a:lnTo>
                  <a:lnTo>
                    <a:pt x="17430" y="1227"/>
                  </a:lnTo>
                  <a:lnTo>
                    <a:pt x="17114" y="1148"/>
                  </a:lnTo>
                  <a:lnTo>
                    <a:pt x="16777" y="1089"/>
                  </a:lnTo>
                  <a:lnTo>
                    <a:pt x="16421" y="1049"/>
                  </a:lnTo>
                  <a:lnTo>
                    <a:pt x="16025" y="1010"/>
                  </a:lnTo>
                  <a:lnTo>
                    <a:pt x="15650" y="990"/>
                  </a:lnTo>
                  <a:lnTo>
                    <a:pt x="15254" y="990"/>
                  </a:lnTo>
                  <a:lnTo>
                    <a:pt x="14858" y="1010"/>
                  </a:lnTo>
                  <a:lnTo>
                    <a:pt x="14463" y="1030"/>
                  </a:lnTo>
                  <a:lnTo>
                    <a:pt x="14067" y="1069"/>
                  </a:lnTo>
                  <a:lnTo>
                    <a:pt x="13691" y="1109"/>
                  </a:lnTo>
                  <a:lnTo>
                    <a:pt x="13295" y="1188"/>
                  </a:lnTo>
                  <a:lnTo>
                    <a:pt x="12524" y="1346"/>
                  </a:lnTo>
                  <a:lnTo>
                    <a:pt x="11752" y="1544"/>
                  </a:lnTo>
                  <a:lnTo>
                    <a:pt x="11000" y="1801"/>
                  </a:lnTo>
                  <a:lnTo>
                    <a:pt x="10249" y="2078"/>
                  </a:lnTo>
                  <a:lnTo>
                    <a:pt x="9517" y="2395"/>
                  </a:lnTo>
                  <a:lnTo>
                    <a:pt x="8804" y="2751"/>
                  </a:lnTo>
                  <a:lnTo>
                    <a:pt x="8092" y="3127"/>
                  </a:lnTo>
                  <a:lnTo>
                    <a:pt x="7419" y="3542"/>
                  </a:lnTo>
                  <a:lnTo>
                    <a:pt x="6767" y="3977"/>
                  </a:lnTo>
                  <a:lnTo>
                    <a:pt x="6114" y="4432"/>
                  </a:lnTo>
                  <a:lnTo>
                    <a:pt x="5520" y="4907"/>
                  </a:lnTo>
                  <a:lnTo>
                    <a:pt x="4927" y="5402"/>
                  </a:lnTo>
                  <a:lnTo>
                    <a:pt x="4412" y="5877"/>
                  </a:lnTo>
                  <a:lnTo>
                    <a:pt x="3898" y="6391"/>
                  </a:lnTo>
                  <a:lnTo>
                    <a:pt x="3403" y="6925"/>
                  </a:lnTo>
                  <a:lnTo>
                    <a:pt x="2929" y="7479"/>
                  </a:lnTo>
                  <a:lnTo>
                    <a:pt x="2493" y="8053"/>
                  </a:lnTo>
                  <a:lnTo>
                    <a:pt x="2078" y="8646"/>
                  </a:lnTo>
                  <a:lnTo>
                    <a:pt x="1682" y="9279"/>
                  </a:lnTo>
                  <a:lnTo>
                    <a:pt x="1326" y="9913"/>
                  </a:lnTo>
                  <a:lnTo>
                    <a:pt x="1010" y="10565"/>
                  </a:lnTo>
                  <a:lnTo>
                    <a:pt x="733" y="11218"/>
                  </a:lnTo>
                  <a:lnTo>
                    <a:pt x="495" y="11911"/>
                  </a:lnTo>
                  <a:lnTo>
                    <a:pt x="297" y="12603"/>
                  </a:lnTo>
                  <a:lnTo>
                    <a:pt x="218" y="12959"/>
                  </a:lnTo>
                  <a:lnTo>
                    <a:pt x="139" y="13296"/>
                  </a:lnTo>
                  <a:lnTo>
                    <a:pt x="99" y="13652"/>
                  </a:lnTo>
                  <a:lnTo>
                    <a:pt x="40" y="14028"/>
                  </a:lnTo>
                  <a:lnTo>
                    <a:pt x="20" y="14384"/>
                  </a:lnTo>
                  <a:lnTo>
                    <a:pt x="1" y="14740"/>
                  </a:lnTo>
                  <a:lnTo>
                    <a:pt x="1" y="15116"/>
                  </a:lnTo>
                  <a:lnTo>
                    <a:pt x="20" y="15472"/>
                  </a:lnTo>
                  <a:lnTo>
                    <a:pt x="40" y="15907"/>
                  </a:lnTo>
                  <a:lnTo>
                    <a:pt x="99" y="16342"/>
                  </a:lnTo>
                  <a:lnTo>
                    <a:pt x="179" y="16778"/>
                  </a:lnTo>
                  <a:lnTo>
                    <a:pt x="297" y="17213"/>
                  </a:lnTo>
                  <a:lnTo>
                    <a:pt x="416" y="17628"/>
                  </a:lnTo>
                  <a:lnTo>
                    <a:pt x="574" y="18044"/>
                  </a:lnTo>
                  <a:lnTo>
                    <a:pt x="772" y="18420"/>
                  </a:lnTo>
                  <a:lnTo>
                    <a:pt x="970" y="18795"/>
                  </a:lnTo>
                  <a:lnTo>
                    <a:pt x="1227" y="19132"/>
                  </a:lnTo>
                  <a:lnTo>
                    <a:pt x="1484" y="19429"/>
                  </a:lnTo>
                  <a:lnTo>
                    <a:pt x="1643" y="19567"/>
                  </a:lnTo>
                  <a:lnTo>
                    <a:pt x="1801" y="19706"/>
                  </a:lnTo>
                  <a:lnTo>
                    <a:pt x="1959" y="19824"/>
                  </a:lnTo>
                  <a:lnTo>
                    <a:pt x="2137" y="19943"/>
                  </a:lnTo>
                  <a:lnTo>
                    <a:pt x="2315" y="20042"/>
                  </a:lnTo>
                  <a:lnTo>
                    <a:pt x="2513" y="20121"/>
                  </a:lnTo>
                  <a:lnTo>
                    <a:pt x="2711" y="20200"/>
                  </a:lnTo>
                  <a:lnTo>
                    <a:pt x="2909" y="20279"/>
                  </a:lnTo>
                  <a:lnTo>
                    <a:pt x="3126" y="20319"/>
                  </a:lnTo>
                  <a:lnTo>
                    <a:pt x="3344" y="20358"/>
                  </a:lnTo>
                  <a:lnTo>
                    <a:pt x="3581" y="20378"/>
                  </a:lnTo>
                  <a:lnTo>
                    <a:pt x="3819" y="20398"/>
                  </a:lnTo>
                  <a:lnTo>
                    <a:pt x="4313" y="20398"/>
                  </a:lnTo>
                  <a:lnTo>
                    <a:pt x="4788" y="20358"/>
                  </a:lnTo>
                  <a:lnTo>
                    <a:pt x="5263" y="20279"/>
                  </a:lnTo>
                  <a:lnTo>
                    <a:pt x="5738" y="20200"/>
                  </a:lnTo>
                  <a:lnTo>
                    <a:pt x="6213" y="20081"/>
                  </a:lnTo>
                  <a:lnTo>
                    <a:pt x="6687" y="19943"/>
                  </a:lnTo>
                  <a:lnTo>
                    <a:pt x="7162" y="19785"/>
                  </a:lnTo>
                  <a:lnTo>
                    <a:pt x="7617" y="19607"/>
                  </a:lnTo>
                  <a:lnTo>
                    <a:pt x="8092" y="19429"/>
                  </a:lnTo>
                  <a:lnTo>
                    <a:pt x="8547" y="19211"/>
                  </a:lnTo>
                  <a:lnTo>
                    <a:pt x="8982" y="19013"/>
                  </a:lnTo>
                  <a:lnTo>
                    <a:pt x="9437" y="18776"/>
                  </a:lnTo>
                  <a:lnTo>
                    <a:pt x="10288" y="18301"/>
                  </a:lnTo>
                  <a:lnTo>
                    <a:pt x="11099" y="17826"/>
                  </a:lnTo>
                  <a:lnTo>
                    <a:pt x="11970" y="17233"/>
                  </a:lnTo>
                  <a:lnTo>
                    <a:pt x="12840" y="16619"/>
                  </a:lnTo>
                  <a:lnTo>
                    <a:pt x="13671" y="15986"/>
                  </a:lnTo>
                  <a:lnTo>
                    <a:pt x="14482" y="15314"/>
                  </a:lnTo>
                  <a:lnTo>
                    <a:pt x="15274" y="14601"/>
                  </a:lnTo>
                  <a:lnTo>
                    <a:pt x="16025" y="13869"/>
                  </a:lnTo>
                  <a:lnTo>
                    <a:pt x="16777" y="13118"/>
                  </a:lnTo>
                  <a:lnTo>
                    <a:pt x="17489" y="12326"/>
                  </a:lnTo>
                  <a:lnTo>
                    <a:pt x="17944" y="11792"/>
                  </a:lnTo>
                  <a:lnTo>
                    <a:pt x="18399" y="11238"/>
                  </a:lnTo>
                  <a:lnTo>
                    <a:pt x="18835" y="10684"/>
                  </a:lnTo>
                  <a:lnTo>
                    <a:pt x="19250" y="10130"/>
                  </a:lnTo>
                  <a:lnTo>
                    <a:pt x="19646" y="9556"/>
                  </a:lnTo>
                  <a:lnTo>
                    <a:pt x="20042" y="8963"/>
                  </a:lnTo>
                  <a:lnTo>
                    <a:pt x="20417" y="8369"/>
                  </a:lnTo>
                  <a:lnTo>
                    <a:pt x="20774" y="7736"/>
                  </a:lnTo>
                  <a:lnTo>
                    <a:pt x="21110" y="7994"/>
                  </a:lnTo>
                  <a:lnTo>
                    <a:pt x="21446" y="8211"/>
                  </a:lnTo>
                  <a:lnTo>
                    <a:pt x="21782" y="8409"/>
                  </a:lnTo>
                  <a:lnTo>
                    <a:pt x="22119" y="8607"/>
                  </a:lnTo>
                  <a:lnTo>
                    <a:pt x="22475" y="8785"/>
                  </a:lnTo>
                  <a:lnTo>
                    <a:pt x="22831" y="8943"/>
                  </a:lnTo>
                  <a:lnTo>
                    <a:pt x="23187" y="9082"/>
                  </a:lnTo>
                  <a:lnTo>
                    <a:pt x="23543" y="9200"/>
                  </a:lnTo>
                  <a:lnTo>
                    <a:pt x="23919" y="9319"/>
                  </a:lnTo>
                  <a:lnTo>
                    <a:pt x="24295" y="9398"/>
                  </a:lnTo>
                  <a:lnTo>
                    <a:pt x="24671" y="9477"/>
                  </a:lnTo>
                  <a:lnTo>
                    <a:pt x="25067" y="9537"/>
                  </a:lnTo>
                  <a:lnTo>
                    <a:pt x="25482" y="9576"/>
                  </a:lnTo>
                  <a:lnTo>
                    <a:pt x="25878" y="9596"/>
                  </a:lnTo>
                  <a:lnTo>
                    <a:pt x="26313" y="9596"/>
                  </a:lnTo>
                  <a:lnTo>
                    <a:pt x="26728" y="9576"/>
                  </a:lnTo>
                  <a:lnTo>
                    <a:pt x="27342" y="9537"/>
                  </a:lnTo>
                  <a:lnTo>
                    <a:pt x="27955" y="9438"/>
                  </a:lnTo>
                  <a:lnTo>
                    <a:pt x="28549" y="9319"/>
                  </a:lnTo>
                  <a:lnTo>
                    <a:pt x="28845" y="9240"/>
                  </a:lnTo>
                  <a:lnTo>
                    <a:pt x="29142" y="9141"/>
                  </a:lnTo>
                  <a:lnTo>
                    <a:pt x="29419" y="9022"/>
                  </a:lnTo>
                  <a:lnTo>
                    <a:pt x="29696" y="8904"/>
                  </a:lnTo>
                  <a:lnTo>
                    <a:pt x="29973" y="8765"/>
                  </a:lnTo>
                  <a:lnTo>
                    <a:pt x="30230" y="8627"/>
                  </a:lnTo>
                  <a:lnTo>
                    <a:pt x="30487" y="8449"/>
                  </a:lnTo>
                  <a:lnTo>
                    <a:pt x="30745" y="8271"/>
                  </a:lnTo>
                  <a:lnTo>
                    <a:pt x="30962" y="8053"/>
                  </a:lnTo>
                  <a:lnTo>
                    <a:pt x="31180" y="7835"/>
                  </a:lnTo>
                  <a:lnTo>
                    <a:pt x="31378" y="7618"/>
                  </a:lnTo>
                  <a:lnTo>
                    <a:pt x="31536" y="7380"/>
                  </a:lnTo>
                  <a:lnTo>
                    <a:pt x="31674" y="7143"/>
                  </a:lnTo>
                  <a:lnTo>
                    <a:pt x="31773" y="6925"/>
                  </a:lnTo>
                  <a:lnTo>
                    <a:pt x="31872" y="6668"/>
                  </a:lnTo>
                  <a:lnTo>
                    <a:pt x="31932" y="6431"/>
                  </a:lnTo>
                  <a:lnTo>
                    <a:pt x="31951" y="6193"/>
                  </a:lnTo>
                  <a:lnTo>
                    <a:pt x="31971" y="5956"/>
                  </a:lnTo>
                  <a:lnTo>
                    <a:pt x="31971" y="5699"/>
                  </a:lnTo>
                  <a:lnTo>
                    <a:pt x="31932" y="5461"/>
                  </a:lnTo>
                  <a:lnTo>
                    <a:pt x="31892" y="5224"/>
                  </a:lnTo>
                  <a:lnTo>
                    <a:pt x="31833" y="4967"/>
                  </a:lnTo>
                  <a:lnTo>
                    <a:pt x="31754" y="4729"/>
                  </a:lnTo>
                  <a:lnTo>
                    <a:pt x="31655" y="4492"/>
                  </a:lnTo>
                  <a:lnTo>
                    <a:pt x="31536" y="4254"/>
                  </a:lnTo>
                  <a:lnTo>
                    <a:pt x="31417" y="4017"/>
                  </a:lnTo>
                  <a:lnTo>
                    <a:pt x="31279" y="3799"/>
                  </a:lnTo>
                  <a:lnTo>
                    <a:pt x="31120" y="3562"/>
                  </a:lnTo>
                  <a:lnTo>
                    <a:pt x="30804" y="3127"/>
                  </a:lnTo>
                  <a:lnTo>
                    <a:pt x="30428" y="2711"/>
                  </a:lnTo>
                  <a:lnTo>
                    <a:pt x="30032" y="2316"/>
                  </a:lnTo>
                  <a:lnTo>
                    <a:pt x="29637" y="1959"/>
                  </a:lnTo>
                  <a:lnTo>
                    <a:pt x="29201" y="1643"/>
                  </a:lnTo>
                  <a:lnTo>
                    <a:pt x="28786" y="1346"/>
                  </a:lnTo>
                  <a:lnTo>
                    <a:pt x="28370" y="1109"/>
                  </a:lnTo>
                  <a:lnTo>
                    <a:pt x="27836" y="852"/>
                  </a:lnTo>
                  <a:lnTo>
                    <a:pt x="27282" y="614"/>
                  </a:lnTo>
                  <a:lnTo>
                    <a:pt x="26709" y="416"/>
                  </a:lnTo>
                  <a:lnTo>
                    <a:pt x="26135" y="258"/>
                  </a:lnTo>
                  <a:lnTo>
                    <a:pt x="25541" y="139"/>
                  </a:lnTo>
                  <a:lnTo>
                    <a:pt x="24948" y="60"/>
                  </a:lnTo>
                  <a:lnTo>
                    <a:pt x="24354" y="21"/>
                  </a:lnTo>
                  <a:lnTo>
                    <a:pt x="237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2"/>
            <p:cNvSpPr/>
            <p:nvPr/>
          </p:nvSpPr>
          <p:spPr>
            <a:xfrm>
              <a:off x="1603850" y="2409375"/>
              <a:ext cx="799300" cy="509950"/>
            </a:xfrm>
            <a:custGeom>
              <a:avLst/>
              <a:gdLst/>
              <a:ahLst/>
              <a:cxnLst/>
              <a:rect l="l" t="t" r="r" b="b"/>
              <a:pathLst>
                <a:path w="31972" h="20398" fill="none" extrusionOk="0">
                  <a:moveTo>
                    <a:pt x="31180" y="7835"/>
                  </a:moveTo>
                  <a:lnTo>
                    <a:pt x="31180" y="7835"/>
                  </a:lnTo>
                  <a:lnTo>
                    <a:pt x="30962" y="8053"/>
                  </a:lnTo>
                  <a:lnTo>
                    <a:pt x="30745" y="8271"/>
                  </a:lnTo>
                  <a:lnTo>
                    <a:pt x="30487" y="8449"/>
                  </a:lnTo>
                  <a:lnTo>
                    <a:pt x="30230" y="8627"/>
                  </a:lnTo>
                  <a:lnTo>
                    <a:pt x="29973" y="8765"/>
                  </a:lnTo>
                  <a:lnTo>
                    <a:pt x="29696" y="8904"/>
                  </a:lnTo>
                  <a:lnTo>
                    <a:pt x="29419" y="9022"/>
                  </a:lnTo>
                  <a:lnTo>
                    <a:pt x="29142" y="9141"/>
                  </a:lnTo>
                  <a:lnTo>
                    <a:pt x="28845" y="9240"/>
                  </a:lnTo>
                  <a:lnTo>
                    <a:pt x="28549" y="9319"/>
                  </a:lnTo>
                  <a:lnTo>
                    <a:pt x="27955" y="9438"/>
                  </a:lnTo>
                  <a:lnTo>
                    <a:pt x="27342" y="9537"/>
                  </a:lnTo>
                  <a:lnTo>
                    <a:pt x="26728" y="9576"/>
                  </a:lnTo>
                  <a:lnTo>
                    <a:pt x="26728" y="9576"/>
                  </a:lnTo>
                  <a:lnTo>
                    <a:pt x="26313" y="9596"/>
                  </a:lnTo>
                  <a:lnTo>
                    <a:pt x="25878" y="9596"/>
                  </a:lnTo>
                  <a:lnTo>
                    <a:pt x="25482" y="9576"/>
                  </a:lnTo>
                  <a:lnTo>
                    <a:pt x="25067" y="9537"/>
                  </a:lnTo>
                  <a:lnTo>
                    <a:pt x="24671" y="9477"/>
                  </a:lnTo>
                  <a:lnTo>
                    <a:pt x="24295" y="9398"/>
                  </a:lnTo>
                  <a:lnTo>
                    <a:pt x="23919" y="9319"/>
                  </a:lnTo>
                  <a:lnTo>
                    <a:pt x="23543" y="9200"/>
                  </a:lnTo>
                  <a:lnTo>
                    <a:pt x="23187" y="9082"/>
                  </a:lnTo>
                  <a:lnTo>
                    <a:pt x="22831" y="8943"/>
                  </a:lnTo>
                  <a:lnTo>
                    <a:pt x="22475" y="8785"/>
                  </a:lnTo>
                  <a:lnTo>
                    <a:pt x="22119" y="8607"/>
                  </a:lnTo>
                  <a:lnTo>
                    <a:pt x="21782" y="8409"/>
                  </a:lnTo>
                  <a:lnTo>
                    <a:pt x="21446" y="8211"/>
                  </a:lnTo>
                  <a:lnTo>
                    <a:pt x="21110" y="7994"/>
                  </a:lnTo>
                  <a:lnTo>
                    <a:pt x="20774" y="7736"/>
                  </a:lnTo>
                  <a:lnTo>
                    <a:pt x="20774" y="7736"/>
                  </a:lnTo>
                  <a:lnTo>
                    <a:pt x="20417" y="8369"/>
                  </a:lnTo>
                  <a:lnTo>
                    <a:pt x="20042" y="8963"/>
                  </a:lnTo>
                  <a:lnTo>
                    <a:pt x="19646" y="9556"/>
                  </a:lnTo>
                  <a:lnTo>
                    <a:pt x="19250" y="10130"/>
                  </a:lnTo>
                  <a:lnTo>
                    <a:pt x="18835" y="10684"/>
                  </a:lnTo>
                  <a:lnTo>
                    <a:pt x="18399" y="11238"/>
                  </a:lnTo>
                  <a:lnTo>
                    <a:pt x="17944" y="11792"/>
                  </a:lnTo>
                  <a:lnTo>
                    <a:pt x="17489" y="12326"/>
                  </a:lnTo>
                  <a:lnTo>
                    <a:pt x="17489" y="12326"/>
                  </a:lnTo>
                  <a:lnTo>
                    <a:pt x="16777" y="13118"/>
                  </a:lnTo>
                  <a:lnTo>
                    <a:pt x="16025" y="13869"/>
                  </a:lnTo>
                  <a:lnTo>
                    <a:pt x="15274" y="14601"/>
                  </a:lnTo>
                  <a:lnTo>
                    <a:pt x="14482" y="15314"/>
                  </a:lnTo>
                  <a:lnTo>
                    <a:pt x="13671" y="15986"/>
                  </a:lnTo>
                  <a:lnTo>
                    <a:pt x="12840" y="16619"/>
                  </a:lnTo>
                  <a:lnTo>
                    <a:pt x="11970" y="17233"/>
                  </a:lnTo>
                  <a:lnTo>
                    <a:pt x="11099" y="17826"/>
                  </a:lnTo>
                  <a:lnTo>
                    <a:pt x="11099" y="17826"/>
                  </a:lnTo>
                  <a:lnTo>
                    <a:pt x="10288" y="18301"/>
                  </a:lnTo>
                  <a:lnTo>
                    <a:pt x="9437" y="18776"/>
                  </a:lnTo>
                  <a:lnTo>
                    <a:pt x="8982" y="19013"/>
                  </a:lnTo>
                  <a:lnTo>
                    <a:pt x="8547" y="19211"/>
                  </a:lnTo>
                  <a:lnTo>
                    <a:pt x="8092" y="19429"/>
                  </a:lnTo>
                  <a:lnTo>
                    <a:pt x="7617" y="19607"/>
                  </a:lnTo>
                  <a:lnTo>
                    <a:pt x="7162" y="19785"/>
                  </a:lnTo>
                  <a:lnTo>
                    <a:pt x="6687" y="19943"/>
                  </a:lnTo>
                  <a:lnTo>
                    <a:pt x="6213" y="20081"/>
                  </a:lnTo>
                  <a:lnTo>
                    <a:pt x="5738" y="20200"/>
                  </a:lnTo>
                  <a:lnTo>
                    <a:pt x="5263" y="20279"/>
                  </a:lnTo>
                  <a:lnTo>
                    <a:pt x="4788" y="20358"/>
                  </a:lnTo>
                  <a:lnTo>
                    <a:pt x="4313" y="20398"/>
                  </a:lnTo>
                  <a:lnTo>
                    <a:pt x="3819" y="20398"/>
                  </a:lnTo>
                  <a:lnTo>
                    <a:pt x="3819" y="20398"/>
                  </a:lnTo>
                  <a:lnTo>
                    <a:pt x="3581" y="20378"/>
                  </a:lnTo>
                  <a:lnTo>
                    <a:pt x="3344" y="20358"/>
                  </a:lnTo>
                  <a:lnTo>
                    <a:pt x="3126" y="20319"/>
                  </a:lnTo>
                  <a:lnTo>
                    <a:pt x="2909" y="20279"/>
                  </a:lnTo>
                  <a:lnTo>
                    <a:pt x="2711" y="20200"/>
                  </a:lnTo>
                  <a:lnTo>
                    <a:pt x="2513" y="20121"/>
                  </a:lnTo>
                  <a:lnTo>
                    <a:pt x="2315" y="20042"/>
                  </a:lnTo>
                  <a:lnTo>
                    <a:pt x="2137" y="19943"/>
                  </a:lnTo>
                  <a:lnTo>
                    <a:pt x="1959" y="19824"/>
                  </a:lnTo>
                  <a:lnTo>
                    <a:pt x="1801" y="19706"/>
                  </a:lnTo>
                  <a:lnTo>
                    <a:pt x="1643" y="19567"/>
                  </a:lnTo>
                  <a:lnTo>
                    <a:pt x="1484" y="19429"/>
                  </a:lnTo>
                  <a:lnTo>
                    <a:pt x="1227" y="19132"/>
                  </a:lnTo>
                  <a:lnTo>
                    <a:pt x="970" y="18795"/>
                  </a:lnTo>
                  <a:lnTo>
                    <a:pt x="772" y="18420"/>
                  </a:lnTo>
                  <a:lnTo>
                    <a:pt x="574" y="18044"/>
                  </a:lnTo>
                  <a:lnTo>
                    <a:pt x="416" y="17628"/>
                  </a:lnTo>
                  <a:lnTo>
                    <a:pt x="297" y="17213"/>
                  </a:lnTo>
                  <a:lnTo>
                    <a:pt x="179" y="16778"/>
                  </a:lnTo>
                  <a:lnTo>
                    <a:pt x="99" y="16342"/>
                  </a:lnTo>
                  <a:lnTo>
                    <a:pt x="40" y="15907"/>
                  </a:lnTo>
                  <a:lnTo>
                    <a:pt x="20" y="15472"/>
                  </a:lnTo>
                  <a:lnTo>
                    <a:pt x="20" y="15472"/>
                  </a:lnTo>
                  <a:lnTo>
                    <a:pt x="1" y="15116"/>
                  </a:lnTo>
                  <a:lnTo>
                    <a:pt x="1" y="14740"/>
                  </a:lnTo>
                  <a:lnTo>
                    <a:pt x="20" y="14384"/>
                  </a:lnTo>
                  <a:lnTo>
                    <a:pt x="40" y="14028"/>
                  </a:lnTo>
                  <a:lnTo>
                    <a:pt x="99" y="13652"/>
                  </a:lnTo>
                  <a:lnTo>
                    <a:pt x="139" y="13296"/>
                  </a:lnTo>
                  <a:lnTo>
                    <a:pt x="218" y="12959"/>
                  </a:lnTo>
                  <a:lnTo>
                    <a:pt x="297" y="12603"/>
                  </a:lnTo>
                  <a:lnTo>
                    <a:pt x="495" y="11911"/>
                  </a:lnTo>
                  <a:lnTo>
                    <a:pt x="733" y="11218"/>
                  </a:lnTo>
                  <a:lnTo>
                    <a:pt x="1010" y="10565"/>
                  </a:lnTo>
                  <a:lnTo>
                    <a:pt x="1326" y="9913"/>
                  </a:lnTo>
                  <a:lnTo>
                    <a:pt x="1682" y="9279"/>
                  </a:lnTo>
                  <a:lnTo>
                    <a:pt x="2078" y="8646"/>
                  </a:lnTo>
                  <a:lnTo>
                    <a:pt x="2493" y="8053"/>
                  </a:lnTo>
                  <a:lnTo>
                    <a:pt x="2929" y="7479"/>
                  </a:lnTo>
                  <a:lnTo>
                    <a:pt x="3403" y="6925"/>
                  </a:lnTo>
                  <a:lnTo>
                    <a:pt x="3898" y="6391"/>
                  </a:lnTo>
                  <a:lnTo>
                    <a:pt x="4412" y="5877"/>
                  </a:lnTo>
                  <a:lnTo>
                    <a:pt x="4927" y="5402"/>
                  </a:lnTo>
                  <a:lnTo>
                    <a:pt x="4927" y="5402"/>
                  </a:lnTo>
                  <a:lnTo>
                    <a:pt x="5520" y="4907"/>
                  </a:lnTo>
                  <a:lnTo>
                    <a:pt x="6114" y="4432"/>
                  </a:lnTo>
                  <a:lnTo>
                    <a:pt x="6767" y="3977"/>
                  </a:lnTo>
                  <a:lnTo>
                    <a:pt x="7419" y="3542"/>
                  </a:lnTo>
                  <a:lnTo>
                    <a:pt x="8092" y="3127"/>
                  </a:lnTo>
                  <a:lnTo>
                    <a:pt x="8804" y="2751"/>
                  </a:lnTo>
                  <a:lnTo>
                    <a:pt x="9517" y="2395"/>
                  </a:lnTo>
                  <a:lnTo>
                    <a:pt x="10249" y="2078"/>
                  </a:lnTo>
                  <a:lnTo>
                    <a:pt x="11000" y="1801"/>
                  </a:lnTo>
                  <a:lnTo>
                    <a:pt x="11752" y="1544"/>
                  </a:lnTo>
                  <a:lnTo>
                    <a:pt x="12524" y="1346"/>
                  </a:lnTo>
                  <a:lnTo>
                    <a:pt x="13295" y="1188"/>
                  </a:lnTo>
                  <a:lnTo>
                    <a:pt x="13691" y="1109"/>
                  </a:lnTo>
                  <a:lnTo>
                    <a:pt x="14067" y="1069"/>
                  </a:lnTo>
                  <a:lnTo>
                    <a:pt x="14463" y="1030"/>
                  </a:lnTo>
                  <a:lnTo>
                    <a:pt x="14858" y="1010"/>
                  </a:lnTo>
                  <a:lnTo>
                    <a:pt x="15254" y="990"/>
                  </a:lnTo>
                  <a:lnTo>
                    <a:pt x="15650" y="990"/>
                  </a:lnTo>
                  <a:lnTo>
                    <a:pt x="16025" y="1010"/>
                  </a:lnTo>
                  <a:lnTo>
                    <a:pt x="16421" y="1049"/>
                  </a:lnTo>
                  <a:lnTo>
                    <a:pt x="16421" y="1049"/>
                  </a:lnTo>
                  <a:lnTo>
                    <a:pt x="16777" y="1089"/>
                  </a:lnTo>
                  <a:lnTo>
                    <a:pt x="17114" y="1148"/>
                  </a:lnTo>
                  <a:lnTo>
                    <a:pt x="17430" y="1227"/>
                  </a:lnTo>
                  <a:lnTo>
                    <a:pt x="17747" y="1326"/>
                  </a:lnTo>
                  <a:lnTo>
                    <a:pt x="18063" y="1445"/>
                  </a:lnTo>
                  <a:lnTo>
                    <a:pt x="18340" y="1584"/>
                  </a:lnTo>
                  <a:lnTo>
                    <a:pt x="18617" y="1722"/>
                  </a:lnTo>
                  <a:lnTo>
                    <a:pt x="18874" y="1900"/>
                  </a:lnTo>
                  <a:lnTo>
                    <a:pt x="18874" y="1900"/>
                  </a:lnTo>
                  <a:lnTo>
                    <a:pt x="19072" y="1722"/>
                  </a:lnTo>
                  <a:lnTo>
                    <a:pt x="19270" y="1544"/>
                  </a:lnTo>
                  <a:lnTo>
                    <a:pt x="19270" y="1544"/>
                  </a:lnTo>
                  <a:lnTo>
                    <a:pt x="19507" y="1366"/>
                  </a:lnTo>
                  <a:lnTo>
                    <a:pt x="19765" y="1188"/>
                  </a:lnTo>
                  <a:lnTo>
                    <a:pt x="20022" y="1030"/>
                  </a:lnTo>
                  <a:lnTo>
                    <a:pt x="20299" y="891"/>
                  </a:lnTo>
                  <a:lnTo>
                    <a:pt x="20556" y="753"/>
                  </a:lnTo>
                  <a:lnTo>
                    <a:pt x="20833" y="634"/>
                  </a:lnTo>
                  <a:lnTo>
                    <a:pt x="21110" y="515"/>
                  </a:lnTo>
                  <a:lnTo>
                    <a:pt x="21407" y="416"/>
                  </a:lnTo>
                  <a:lnTo>
                    <a:pt x="21980" y="258"/>
                  </a:lnTo>
                  <a:lnTo>
                    <a:pt x="22554" y="120"/>
                  </a:lnTo>
                  <a:lnTo>
                    <a:pt x="23148" y="40"/>
                  </a:lnTo>
                  <a:lnTo>
                    <a:pt x="23741" y="1"/>
                  </a:lnTo>
                  <a:lnTo>
                    <a:pt x="24354" y="21"/>
                  </a:lnTo>
                  <a:lnTo>
                    <a:pt x="24948" y="60"/>
                  </a:lnTo>
                  <a:lnTo>
                    <a:pt x="25541" y="139"/>
                  </a:lnTo>
                  <a:lnTo>
                    <a:pt x="26135" y="258"/>
                  </a:lnTo>
                  <a:lnTo>
                    <a:pt x="26709" y="416"/>
                  </a:lnTo>
                  <a:lnTo>
                    <a:pt x="27282" y="614"/>
                  </a:lnTo>
                  <a:lnTo>
                    <a:pt x="27836" y="852"/>
                  </a:lnTo>
                  <a:lnTo>
                    <a:pt x="28370" y="1109"/>
                  </a:lnTo>
                  <a:lnTo>
                    <a:pt x="28370" y="1109"/>
                  </a:lnTo>
                  <a:lnTo>
                    <a:pt x="28786" y="1346"/>
                  </a:lnTo>
                  <a:lnTo>
                    <a:pt x="29201" y="1643"/>
                  </a:lnTo>
                  <a:lnTo>
                    <a:pt x="29637" y="1959"/>
                  </a:lnTo>
                  <a:lnTo>
                    <a:pt x="30032" y="2316"/>
                  </a:lnTo>
                  <a:lnTo>
                    <a:pt x="30428" y="2711"/>
                  </a:lnTo>
                  <a:lnTo>
                    <a:pt x="30804" y="3127"/>
                  </a:lnTo>
                  <a:lnTo>
                    <a:pt x="31120" y="3562"/>
                  </a:lnTo>
                  <a:lnTo>
                    <a:pt x="31279" y="3799"/>
                  </a:lnTo>
                  <a:lnTo>
                    <a:pt x="31417" y="4017"/>
                  </a:lnTo>
                  <a:lnTo>
                    <a:pt x="31536" y="4254"/>
                  </a:lnTo>
                  <a:lnTo>
                    <a:pt x="31655" y="4492"/>
                  </a:lnTo>
                  <a:lnTo>
                    <a:pt x="31754" y="4729"/>
                  </a:lnTo>
                  <a:lnTo>
                    <a:pt x="31833" y="4967"/>
                  </a:lnTo>
                  <a:lnTo>
                    <a:pt x="31892" y="5224"/>
                  </a:lnTo>
                  <a:lnTo>
                    <a:pt x="31932" y="5461"/>
                  </a:lnTo>
                  <a:lnTo>
                    <a:pt x="31971" y="5699"/>
                  </a:lnTo>
                  <a:lnTo>
                    <a:pt x="31971" y="5956"/>
                  </a:lnTo>
                  <a:lnTo>
                    <a:pt x="31951" y="6193"/>
                  </a:lnTo>
                  <a:lnTo>
                    <a:pt x="31932" y="6431"/>
                  </a:lnTo>
                  <a:lnTo>
                    <a:pt x="31872" y="6668"/>
                  </a:lnTo>
                  <a:lnTo>
                    <a:pt x="31773" y="6925"/>
                  </a:lnTo>
                  <a:lnTo>
                    <a:pt x="31674" y="7143"/>
                  </a:lnTo>
                  <a:lnTo>
                    <a:pt x="31536" y="7380"/>
                  </a:lnTo>
                  <a:lnTo>
                    <a:pt x="31378" y="7618"/>
                  </a:lnTo>
                  <a:lnTo>
                    <a:pt x="31180" y="78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2"/>
            <p:cNvSpPr/>
            <p:nvPr/>
          </p:nvSpPr>
          <p:spPr>
            <a:xfrm>
              <a:off x="1610775" y="2582000"/>
              <a:ext cx="476825" cy="261175"/>
            </a:xfrm>
            <a:custGeom>
              <a:avLst/>
              <a:gdLst/>
              <a:ahLst/>
              <a:cxnLst/>
              <a:rect l="l" t="t" r="r" b="b"/>
              <a:pathLst>
                <a:path w="19073" h="10447" extrusionOk="0">
                  <a:moveTo>
                    <a:pt x="18973" y="0"/>
                  </a:moveTo>
                  <a:lnTo>
                    <a:pt x="18894" y="20"/>
                  </a:lnTo>
                  <a:lnTo>
                    <a:pt x="18815" y="40"/>
                  </a:lnTo>
                  <a:lnTo>
                    <a:pt x="18736" y="60"/>
                  </a:lnTo>
                  <a:lnTo>
                    <a:pt x="18696" y="99"/>
                  </a:lnTo>
                  <a:lnTo>
                    <a:pt x="18340" y="673"/>
                  </a:lnTo>
                  <a:lnTo>
                    <a:pt x="17984" y="1247"/>
                  </a:lnTo>
                  <a:lnTo>
                    <a:pt x="17608" y="1821"/>
                  </a:lnTo>
                  <a:lnTo>
                    <a:pt x="17212" y="2374"/>
                  </a:lnTo>
                  <a:lnTo>
                    <a:pt x="16817" y="2909"/>
                  </a:lnTo>
                  <a:lnTo>
                    <a:pt x="16381" y="3443"/>
                  </a:lnTo>
                  <a:lnTo>
                    <a:pt x="15946" y="3977"/>
                  </a:lnTo>
                  <a:lnTo>
                    <a:pt x="15511" y="4472"/>
                  </a:lnTo>
                  <a:lnTo>
                    <a:pt x="15056" y="4966"/>
                  </a:lnTo>
                  <a:lnTo>
                    <a:pt x="14581" y="5461"/>
                  </a:lnTo>
                  <a:lnTo>
                    <a:pt x="14087" y="5916"/>
                  </a:lnTo>
                  <a:lnTo>
                    <a:pt x="13572" y="6371"/>
                  </a:lnTo>
                  <a:lnTo>
                    <a:pt x="13058" y="6826"/>
                  </a:lnTo>
                  <a:lnTo>
                    <a:pt x="12524" y="7241"/>
                  </a:lnTo>
                  <a:lnTo>
                    <a:pt x="11990" y="7637"/>
                  </a:lnTo>
                  <a:lnTo>
                    <a:pt x="11436" y="8033"/>
                  </a:lnTo>
                  <a:lnTo>
                    <a:pt x="11079" y="8270"/>
                  </a:lnTo>
                  <a:lnTo>
                    <a:pt x="10723" y="8488"/>
                  </a:lnTo>
                  <a:lnTo>
                    <a:pt x="10367" y="8686"/>
                  </a:lnTo>
                  <a:lnTo>
                    <a:pt x="9991" y="8883"/>
                  </a:lnTo>
                  <a:lnTo>
                    <a:pt x="9596" y="9081"/>
                  </a:lnTo>
                  <a:lnTo>
                    <a:pt x="9200" y="9259"/>
                  </a:lnTo>
                  <a:lnTo>
                    <a:pt x="8804" y="9437"/>
                  </a:lnTo>
                  <a:lnTo>
                    <a:pt x="8389" y="9596"/>
                  </a:lnTo>
                  <a:lnTo>
                    <a:pt x="7993" y="9734"/>
                  </a:lnTo>
                  <a:lnTo>
                    <a:pt x="7578" y="9853"/>
                  </a:lnTo>
                  <a:lnTo>
                    <a:pt x="7142" y="9952"/>
                  </a:lnTo>
                  <a:lnTo>
                    <a:pt x="6727" y="10051"/>
                  </a:lnTo>
                  <a:lnTo>
                    <a:pt x="6312" y="10130"/>
                  </a:lnTo>
                  <a:lnTo>
                    <a:pt x="5896" y="10169"/>
                  </a:lnTo>
                  <a:lnTo>
                    <a:pt x="5461" y="10209"/>
                  </a:lnTo>
                  <a:lnTo>
                    <a:pt x="5045" y="10229"/>
                  </a:lnTo>
                  <a:lnTo>
                    <a:pt x="4729" y="10209"/>
                  </a:lnTo>
                  <a:lnTo>
                    <a:pt x="4412" y="10189"/>
                  </a:lnTo>
                  <a:lnTo>
                    <a:pt x="4076" y="10150"/>
                  </a:lnTo>
                  <a:lnTo>
                    <a:pt x="3759" y="10110"/>
                  </a:lnTo>
                  <a:lnTo>
                    <a:pt x="3443" y="10031"/>
                  </a:lnTo>
                  <a:lnTo>
                    <a:pt x="3146" y="9952"/>
                  </a:lnTo>
                  <a:lnTo>
                    <a:pt x="2830" y="9853"/>
                  </a:lnTo>
                  <a:lnTo>
                    <a:pt x="2533" y="9734"/>
                  </a:lnTo>
                  <a:lnTo>
                    <a:pt x="2236" y="9596"/>
                  </a:lnTo>
                  <a:lnTo>
                    <a:pt x="1959" y="9437"/>
                  </a:lnTo>
                  <a:lnTo>
                    <a:pt x="1662" y="9259"/>
                  </a:lnTo>
                  <a:lnTo>
                    <a:pt x="1405" y="9061"/>
                  </a:lnTo>
                  <a:lnTo>
                    <a:pt x="1128" y="8864"/>
                  </a:lnTo>
                  <a:lnTo>
                    <a:pt x="871" y="8626"/>
                  </a:lnTo>
                  <a:lnTo>
                    <a:pt x="614" y="8369"/>
                  </a:lnTo>
                  <a:lnTo>
                    <a:pt x="376" y="8092"/>
                  </a:lnTo>
                  <a:lnTo>
                    <a:pt x="337" y="8052"/>
                  </a:lnTo>
                  <a:lnTo>
                    <a:pt x="278" y="8052"/>
                  </a:lnTo>
                  <a:lnTo>
                    <a:pt x="179" y="8072"/>
                  </a:lnTo>
                  <a:lnTo>
                    <a:pt x="60" y="8112"/>
                  </a:lnTo>
                  <a:lnTo>
                    <a:pt x="20" y="8151"/>
                  </a:lnTo>
                  <a:lnTo>
                    <a:pt x="1" y="8171"/>
                  </a:lnTo>
                  <a:lnTo>
                    <a:pt x="1" y="8211"/>
                  </a:lnTo>
                  <a:lnTo>
                    <a:pt x="1" y="8230"/>
                  </a:lnTo>
                  <a:lnTo>
                    <a:pt x="258" y="8527"/>
                  </a:lnTo>
                  <a:lnTo>
                    <a:pt x="515" y="8784"/>
                  </a:lnTo>
                  <a:lnTo>
                    <a:pt x="792" y="9022"/>
                  </a:lnTo>
                  <a:lnTo>
                    <a:pt x="1069" y="9259"/>
                  </a:lnTo>
                  <a:lnTo>
                    <a:pt x="1346" y="9457"/>
                  </a:lnTo>
                  <a:lnTo>
                    <a:pt x="1643" y="9635"/>
                  </a:lnTo>
                  <a:lnTo>
                    <a:pt x="1959" y="9793"/>
                  </a:lnTo>
                  <a:lnTo>
                    <a:pt x="2276" y="9932"/>
                  </a:lnTo>
                  <a:lnTo>
                    <a:pt x="2592" y="10051"/>
                  </a:lnTo>
                  <a:lnTo>
                    <a:pt x="2909" y="10169"/>
                  </a:lnTo>
                  <a:lnTo>
                    <a:pt x="3245" y="10248"/>
                  </a:lnTo>
                  <a:lnTo>
                    <a:pt x="3581" y="10328"/>
                  </a:lnTo>
                  <a:lnTo>
                    <a:pt x="3918" y="10367"/>
                  </a:lnTo>
                  <a:lnTo>
                    <a:pt x="4254" y="10407"/>
                  </a:lnTo>
                  <a:lnTo>
                    <a:pt x="4590" y="10426"/>
                  </a:lnTo>
                  <a:lnTo>
                    <a:pt x="4946" y="10446"/>
                  </a:lnTo>
                  <a:lnTo>
                    <a:pt x="5263" y="10426"/>
                  </a:lnTo>
                  <a:lnTo>
                    <a:pt x="5599" y="10407"/>
                  </a:lnTo>
                  <a:lnTo>
                    <a:pt x="6232" y="10347"/>
                  </a:lnTo>
                  <a:lnTo>
                    <a:pt x="6885" y="10229"/>
                  </a:lnTo>
                  <a:lnTo>
                    <a:pt x="7538" y="10070"/>
                  </a:lnTo>
                  <a:lnTo>
                    <a:pt x="8171" y="9873"/>
                  </a:lnTo>
                  <a:lnTo>
                    <a:pt x="8785" y="9655"/>
                  </a:lnTo>
                  <a:lnTo>
                    <a:pt x="9398" y="9398"/>
                  </a:lnTo>
                  <a:lnTo>
                    <a:pt x="9972" y="9121"/>
                  </a:lnTo>
                  <a:lnTo>
                    <a:pt x="10704" y="8725"/>
                  </a:lnTo>
                  <a:lnTo>
                    <a:pt x="11396" y="8310"/>
                  </a:lnTo>
                  <a:lnTo>
                    <a:pt x="12069" y="7874"/>
                  </a:lnTo>
                  <a:lnTo>
                    <a:pt x="12722" y="7400"/>
                  </a:lnTo>
                  <a:lnTo>
                    <a:pt x="13355" y="6885"/>
                  </a:lnTo>
                  <a:lnTo>
                    <a:pt x="13968" y="6371"/>
                  </a:lnTo>
                  <a:lnTo>
                    <a:pt x="14581" y="5817"/>
                  </a:lnTo>
                  <a:lnTo>
                    <a:pt x="15155" y="5263"/>
                  </a:lnTo>
                  <a:lnTo>
                    <a:pt x="15709" y="4669"/>
                  </a:lnTo>
                  <a:lnTo>
                    <a:pt x="16263" y="4056"/>
                  </a:lnTo>
                  <a:lnTo>
                    <a:pt x="16777" y="3443"/>
                  </a:lnTo>
                  <a:lnTo>
                    <a:pt x="17272" y="2790"/>
                  </a:lnTo>
                  <a:lnTo>
                    <a:pt x="17747" y="2137"/>
                  </a:lnTo>
                  <a:lnTo>
                    <a:pt x="18202" y="1464"/>
                  </a:lnTo>
                  <a:lnTo>
                    <a:pt x="18657" y="792"/>
                  </a:lnTo>
                  <a:lnTo>
                    <a:pt x="19072" y="99"/>
                  </a:lnTo>
                  <a:lnTo>
                    <a:pt x="19072" y="60"/>
                  </a:lnTo>
                  <a:lnTo>
                    <a:pt x="19072" y="20"/>
                  </a:lnTo>
                  <a:lnTo>
                    <a:pt x="1903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2"/>
            <p:cNvSpPr/>
            <p:nvPr/>
          </p:nvSpPr>
          <p:spPr>
            <a:xfrm>
              <a:off x="1680525" y="2470225"/>
              <a:ext cx="321500" cy="320025"/>
            </a:xfrm>
            <a:custGeom>
              <a:avLst/>
              <a:gdLst/>
              <a:ahLst/>
              <a:cxnLst/>
              <a:rect l="l" t="t" r="r" b="b"/>
              <a:pathLst>
                <a:path w="12860" h="12801" extrusionOk="0">
                  <a:moveTo>
                    <a:pt x="12662" y="0"/>
                  </a:moveTo>
                  <a:lnTo>
                    <a:pt x="12563" y="20"/>
                  </a:lnTo>
                  <a:lnTo>
                    <a:pt x="12503" y="60"/>
                  </a:lnTo>
                  <a:lnTo>
                    <a:pt x="12464" y="119"/>
                  </a:lnTo>
                  <a:lnTo>
                    <a:pt x="12266" y="1049"/>
                  </a:lnTo>
                  <a:lnTo>
                    <a:pt x="12048" y="1959"/>
                  </a:lnTo>
                  <a:lnTo>
                    <a:pt x="11771" y="2849"/>
                  </a:lnTo>
                  <a:lnTo>
                    <a:pt x="11455" y="3739"/>
                  </a:lnTo>
                  <a:lnTo>
                    <a:pt x="11099" y="4610"/>
                  </a:lnTo>
                  <a:lnTo>
                    <a:pt x="10703" y="5461"/>
                  </a:lnTo>
                  <a:lnTo>
                    <a:pt x="10268" y="6292"/>
                  </a:lnTo>
                  <a:lnTo>
                    <a:pt x="9793" y="7122"/>
                  </a:lnTo>
                  <a:lnTo>
                    <a:pt x="9496" y="7577"/>
                  </a:lnTo>
                  <a:lnTo>
                    <a:pt x="9180" y="8052"/>
                  </a:lnTo>
                  <a:lnTo>
                    <a:pt x="8824" y="8527"/>
                  </a:lnTo>
                  <a:lnTo>
                    <a:pt x="8448" y="8982"/>
                  </a:lnTo>
                  <a:lnTo>
                    <a:pt x="8052" y="9457"/>
                  </a:lnTo>
                  <a:lnTo>
                    <a:pt x="7637" y="9912"/>
                  </a:lnTo>
                  <a:lnTo>
                    <a:pt x="7201" y="10347"/>
                  </a:lnTo>
                  <a:lnTo>
                    <a:pt x="6727" y="10763"/>
                  </a:lnTo>
                  <a:lnTo>
                    <a:pt x="6252" y="11139"/>
                  </a:lnTo>
                  <a:lnTo>
                    <a:pt x="5757" y="11495"/>
                  </a:lnTo>
                  <a:lnTo>
                    <a:pt x="5263" y="11811"/>
                  </a:lnTo>
                  <a:lnTo>
                    <a:pt x="5005" y="11950"/>
                  </a:lnTo>
                  <a:lnTo>
                    <a:pt x="4728" y="12088"/>
                  </a:lnTo>
                  <a:lnTo>
                    <a:pt x="4471" y="12187"/>
                  </a:lnTo>
                  <a:lnTo>
                    <a:pt x="4194" y="12306"/>
                  </a:lnTo>
                  <a:lnTo>
                    <a:pt x="3937" y="12385"/>
                  </a:lnTo>
                  <a:lnTo>
                    <a:pt x="3660" y="12464"/>
                  </a:lnTo>
                  <a:lnTo>
                    <a:pt x="3383" y="12523"/>
                  </a:lnTo>
                  <a:lnTo>
                    <a:pt x="3106" y="12563"/>
                  </a:lnTo>
                  <a:lnTo>
                    <a:pt x="2829" y="12583"/>
                  </a:lnTo>
                  <a:lnTo>
                    <a:pt x="2552" y="12603"/>
                  </a:lnTo>
                  <a:lnTo>
                    <a:pt x="2295" y="12583"/>
                  </a:lnTo>
                  <a:lnTo>
                    <a:pt x="2018" y="12563"/>
                  </a:lnTo>
                  <a:lnTo>
                    <a:pt x="1741" y="12523"/>
                  </a:lnTo>
                  <a:lnTo>
                    <a:pt x="1464" y="12464"/>
                  </a:lnTo>
                  <a:lnTo>
                    <a:pt x="1207" y="12385"/>
                  </a:lnTo>
                  <a:lnTo>
                    <a:pt x="930" y="12266"/>
                  </a:lnTo>
                  <a:lnTo>
                    <a:pt x="653" y="12148"/>
                  </a:lnTo>
                  <a:lnTo>
                    <a:pt x="396" y="12009"/>
                  </a:lnTo>
                  <a:lnTo>
                    <a:pt x="317" y="12009"/>
                  </a:lnTo>
                  <a:lnTo>
                    <a:pt x="218" y="12029"/>
                  </a:lnTo>
                  <a:lnTo>
                    <a:pt x="99" y="12068"/>
                  </a:lnTo>
                  <a:lnTo>
                    <a:pt x="20" y="12108"/>
                  </a:lnTo>
                  <a:lnTo>
                    <a:pt x="0" y="12148"/>
                  </a:lnTo>
                  <a:lnTo>
                    <a:pt x="20" y="12148"/>
                  </a:lnTo>
                  <a:lnTo>
                    <a:pt x="317" y="12306"/>
                  </a:lnTo>
                  <a:lnTo>
                    <a:pt x="613" y="12444"/>
                  </a:lnTo>
                  <a:lnTo>
                    <a:pt x="910" y="12563"/>
                  </a:lnTo>
                  <a:lnTo>
                    <a:pt x="1207" y="12642"/>
                  </a:lnTo>
                  <a:lnTo>
                    <a:pt x="1504" y="12721"/>
                  </a:lnTo>
                  <a:lnTo>
                    <a:pt x="1800" y="12761"/>
                  </a:lnTo>
                  <a:lnTo>
                    <a:pt x="2097" y="12781"/>
                  </a:lnTo>
                  <a:lnTo>
                    <a:pt x="2394" y="12800"/>
                  </a:lnTo>
                  <a:lnTo>
                    <a:pt x="2750" y="12781"/>
                  </a:lnTo>
                  <a:lnTo>
                    <a:pt x="3106" y="12741"/>
                  </a:lnTo>
                  <a:lnTo>
                    <a:pt x="3462" y="12682"/>
                  </a:lnTo>
                  <a:lnTo>
                    <a:pt x="3818" y="12583"/>
                  </a:lnTo>
                  <a:lnTo>
                    <a:pt x="4174" y="12464"/>
                  </a:lnTo>
                  <a:lnTo>
                    <a:pt x="4511" y="12345"/>
                  </a:lnTo>
                  <a:lnTo>
                    <a:pt x="4847" y="12187"/>
                  </a:lnTo>
                  <a:lnTo>
                    <a:pt x="5183" y="12009"/>
                  </a:lnTo>
                  <a:lnTo>
                    <a:pt x="5520" y="11831"/>
                  </a:lnTo>
                  <a:lnTo>
                    <a:pt x="5836" y="11633"/>
                  </a:lnTo>
                  <a:lnTo>
                    <a:pt x="6153" y="11416"/>
                  </a:lnTo>
                  <a:lnTo>
                    <a:pt x="6469" y="11178"/>
                  </a:lnTo>
                  <a:lnTo>
                    <a:pt x="7083" y="10684"/>
                  </a:lnTo>
                  <a:lnTo>
                    <a:pt x="7656" y="10169"/>
                  </a:lnTo>
                  <a:lnTo>
                    <a:pt x="8171" y="9655"/>
                  </a:lnTo>
                  <a:lnTo>
                    <a:pt x="8665" y="9140"/>
                  </a:lnTo>
                  <a:lnTo>
                    <a:pt x="9120" y="8586"/>
                  </a:lnTo>
                  <a:lnTo>
                    <a:pt x="9556" y="8013"/>
                  </a:lnTo>
                  <a:lnTo>
                    <a:pt x="9971" y="7419"/>
                  </a:lnTo>
                  <a:lnTo>
                    <a:pt x="10367" y="6806"/>
                  </a:lnTo>
                  <a:lnTo>
                    <a:pt x="10723" y="6173"/>
                  </a:lnTo>
                  <a:lnTo>
                    <a:pt x="11059" y="5520"/>
                  </a:lnTo>
                  <a:lnTo>
                    <a:pt x="11376" y="4867"/>
                  </a:lnTo>
                  <a:lnTo>
                    <a:pt x="11653" y="4194"/>
                  </a:lnTo>
                  <a:lnTo>
                    <a:pt x="11910" y="3522"/>
                  </a:lnTo>
                  <a:lnTo>
                    <a:pt x="12147" y="2849"/>
                  </a:lnTo>
                  <a:lnTo>
                    <a:pt x="12365" y="2157"/>
                  </a:lnTo>
                  <a:lnTo>
                    <a:pt x="12563" y="1445"/>
                  </a:lnTo>
                  <a:lnTo>
                    <a:pt x="12721" y="752"/>
                  </a:lnTo>
                  <a:lnTo>
                    <a:pt x="12860" y="60"/>
                  </a:lnTo>
                  <a:lnTo>
                    <a:pt x="12860" y="20"/>
                  </a:lnTo>
                  <a:lnTo>
                    <a:pt x="1284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2"/>
            <p:cNvSpPr/>
            <p:nvPr/>
          </p:nvSpPr>
          <p:spPr>
            <a:xfrm>
              <a:off x="2104875" y="2448950"/>
              <a:ext cx="265625" cy="172150"/>
            </a:xfrm>
            <a:custGeom>
              <a:avLst/>
              <a:gdLst/>
              <a:ahLst/>
              <a:cxnLst/>
              <a:rect l="l" t="t" r="r" b="b"/>
              <a:pathLst>
                <a:path w="10625" h="6886" extrusionOk="0">
                  <a:moveTo>
                    <a:pt x="357" y="1"/>
                  </a:moveTo>
                  <a:lnTo>
                    <a:pt x="258" y="20"/>
                  </a:lnTo>
                  <a:lnTo>
                    <a:pt x="179" y="40"/>
                  </a:lnTo>
                  <a:lnTo>
                    <a:pt x="99" y="80"/>
                  </a:lnTo>
                  <a:lnTo>
                    <a:pt x="60" y="139"/>
                  </a:lnTo>
                  <a:lnTo>
                    <a:pt x="20" y="357"/>
                  </a:lnTo>
                  <a:lnTo>
                    <a:pt x="1" y="594"/>
                  </a:lnTo>
                  <a:lnTo>
                    <a:pt x="1" y="812"/>
                  </a:lnTo>
                  <a:lnTo>
                    <a:pt x="1" y="1049"/>
                  </a:lnTo>
                  <a:lnTo>
                    <a:pt x="20" y="1267"/>
                  </a:lnTo>
                  <a:lnTo>
                    <a:pt x="60" y="1504"/>
                  </a:lnTo>
                  <a:lnTo>
                    <a:pt x="159" y="1959"/>
                  </a:lnTo>
                  <a:lnTo>
                    <a:pt x="297" y="2414"/>
                  </a:lnTo>
                  <a:lnTo>
                    <a:pt x="475" y="2869"/>
                  </a:lnTo>
                  <a:lnTo>
                    <a:pt x="693" y="3304"/>
                  </a:lnTo>
                  <a:lnTo>
                    <a:pt x="950" y="3740"/>
                  </a:lnTo>
                  <a:lnTo>
                    <a:pt x="1227" y="4155"/>
                  </a:lnTo>
                  <a:lnTo>
                    <a:pt x="1544" y="4531"/>
                  </a:lnTo>
                  <a:lnTo>
                    <a:pt x="1860" y="4907"/>
                  </a:lnTo>
                  <a:lnTo>
                    <a:pt x="2216" y="5263"/>
                  </a:lnTo>
                  <a:lnTo>
                    <a:pt x="2572" y="5580"/>
                  </a:lnTo>
                  <a:lnTo>
                    <a:pt x="2948" y="5857"/>
                  </a:lnTo>
                  <a:lnTo>
                    <a:pt x="3324" y="6114"/>
                  </a:lnTo>
                  <a:lnTo>
                    <a:pt x="3700" y="6331"/>
                  </a:lnTo>
                  <a:lnTo>
                    <a:pt x="4017" y="6470"/>
                  </a:lnTo>
                  <a:lnTo>
                    <a:pt x="4333" y="6589"/>
                  </a:lnTo>
                  <a:lnTo>
                    <a:pt x="4650" y="6688"/>
                  </a:lnTo>
                  <a:lnTo>
                    <a:pt x="4986" y="6767"/>
                  </a:lnTo>
                  <a:lnTo>
                    <a:pt x="5303" y="6826"/>
                  </a:lnTo>
                  <a:lnTo>
                    <a:pt x="5639" y="6866"/>
                  </a:lnTo>
                  <a:lnTo>
                    <a:pt x="5995" y="6885"/>
                  </a:lnTo>
                  <a:lnTo>
                    <a:pt x="6331" y="6885"/>
                  </a:lnTo>
                  <a:lnTo>
                    <a:pt x="6865" y="6866"/>
                  </a:lnTo>
                  <a:lnTo>
                    <a:pt x="7400" y="6826"/>
                  </a:lnTo>
                  <a:lnTo>
                    <a:pt x="7954" y="6747"/>
                  </a:lnTo>
                  <a:lnTo>
                    <a:pt x="8488" y="6628"/>
                  </a:lnTo>
                  <a:lnTo>
                    <a:pt x="9002" y="6509"/>
                  </a:lnTo>
                  <a:lnTo>
                    <a:pt x="9517" y="6371"/>
                  </a:lnTo>
                  <a:lnTo>
                    <a:pt x="10031" y="6213"/>
                  </a:lnTo>
                  <a:lnTo>
                    <a:pt x="10506" y="6035"/>
                  </a:lnTo>
                  <a:lnTo>
                    <a:pt x="10565" y="6015"/>
                  </a:lnTo>
                  <a:lnTo>
                    <a:pt x="10605" y="5975"/>
                  </a:lnTo>
                  <a:lnTo>
                    <a:pt x="10624" y="5956"/>
                  </a:lnTo>
                  <a:lnTo>
                    <a:pt x="10624" y="5936"/>
                  </a:lnTo>
                  <a:lnTo>
                    <a:pt x="10565" y="5896"/>
                  </a:lnTo>
                  <a:lnTo>
                    <a:pt x="10466" y="5876"/>
                  </a:lnTo>
                  <a:lnTo>
                    <a:pt x="10367" y="5896"/>
                  </a:lnTo>
                  <a:lnTo>
                    <a:pt x="9912" y="6054"/>
                  </a:lnTo>
                  <a:lnTo>
                    <a:pt x="9437" y="6213"/>
                  </a:lnTo>
                  <a:lnTo>
                    <a:pt x="8982" y="6331"/>
                  </a:lnTo>
                  <a:lnTo>
                    <a:pt x="8508" y="6430"/>
                  </a:lnTo>
                  <a:lnTo>
                    <a:pt x="8033" y="6529"/>
                  </a:lnTo>
                  <a:lnTo>
                    <a:pt x="7558" y="6589"/>
                  </a:lnTo>
                  <a:lnTo>
                    <a:pt x="7083" y="6628"/>
                  </a:lnTo>
                  <a:lnTo>
                    <a:pt x="6608" y="6648"/>
                  </a:lnTo>
                  <a:lnTo>
                    <a:pt x="6193" y="6628"/>
                  </a:lnTo>
                  <a:lnTo>
                    <a:pt x="5797" y="6608"/>
                  </a:lnTo>
                  <a:lnTo>
                    <a:pt x="5382" y="6549"/>
                  </a:lnTo>
                  <a:lnTo>
                    <a:pt x="4986" y="6450"/>
                  </a:lnTo>
                  <a:lnTo>
                    <a:pt x="4590" y="6351"/>
                  </a:lnTo>
                  <a:lnTo>
                    <a:pt x="4195" y="6193"/>
                  </a:lnTo>
                  <a:lnTo>
                    <a:pt x="3819" y="6035"/>
                  </a:lnTo>
                  <a:lnTo>
                    <a:pt x="3443" y="5817"/>
                  </a:lnTo>
                  <a:lnTo>
                    <a:pt x="3107" y="5599"/>
                  </a:lnTo>
                  <a:lnTo>
                    <a:pt x="2790" y="5362"/>
                  </a:lnTo>
                  <a:lnTo>
                    <a:pt x="2493" y="5085"/>
                  </a:lnTo>
                  <a:lnTo>
                    <a:pt x="2197" y="4768"/>
                  </a:lnTo>
                  <a:lnTo>
                    <a:pt x="1900" y="4432"/>
                  </a:lnTo>
                  <a:lnTo>
                    <a:pt x="1623" y="4076"/>
                  </a:lnTo>
                  <a:lnTo>
                    <a:pt x="1385" y="3720"/>
                  </a:lnTo>
                  <a:lnTo>
                    <a:pt x="1148" y="3324"/>
                  </a:lnTo>
                  <a:lnTo>
                    <a:pt x="950" y="2929"/>
                  </a:lnTo>
                  <a:lnTo>
                    <a:pt x="772" y="2513"/>
                  </a:lnTo>
                  <a:lnTo>
                    <a:pt x="634" y="2098"/>
                  </a:lnTo>
                  <a:lnTo>
                    <a:pt x="515" y="1682"/>
                  </a:lnTo>
                  <a:lnTo>
                    <a:pt x="436" y="1267"/>
                  </a:lnTo>
                  <a:lnTo>
                    <a:pt x="396" y="871"/>
                  </a:lnTo>
                  <a:lnTo>
                    <a:pt x="416" y="475"/>
                  </a:lnTo>
                  <a:lnTo>
                    <a:pt x="436" y="278"/>
                  </a:lnTo>
                  <a:lnTo>
                    <a:pt x="456" y="80"/>
                  </a:lnTo>
                  <a:lnTo>
                    <a:pt x="456" y="40"/>
                  </a:lnTo>
                  <a:lnTo>
                    <a:pt x="436" y="20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2"/>
            <p:cNvSpPr/>
            <p:nvPr/>
          </p:nvSpPr>
          <p:spPr>
            <a:xfrm>
              <a:off x="2140975" y="2484575"/>
              <a:ext cx="232975" cy="85575"/>
            </a:xfrm>
            <a:custGeom>
              <a:avLst/>
              <a:gdLst/>
              <a:ahLst/>
              <a:cxnLst/>
              <a:rect l="l" t="t" r="r" b="b"/>
              <a:pathLst>
                <a:path w="9319" h="3423" extrusionOk="0">
                  <a:moveTo>
                    <a:pt x="179" y="0"/>
                  </a:moveTo>
                  <a:lnTo>
                    <a:pt x="100" y="40"/>
                  </a:lnTo>
                  <a:lnTo>
                    <a:pt x="21" y="99"/>
                  </a:lnTo>
                  <a:lnTo>
                    <a:pt x="1" y="119"/>
                  </a:lnTo>
                  <a:lnTo>
                    <a:pt x="1" y="158"/>
                  </a:lnTo>
                  <a:lnTo>
                    <a:pt x="40" y="415"/>
                  </a:lnTo>
                  <a:lnTo>
                    <a:pt x="119" y="673"/>
                  </a:lnTo>
                  <a:lnTo>
                    <a:pt x="258" y="910"/>
                  </a:lnTo>
                  <a:lnTo>
                    <a:pt x="416" y="1167"/>
                  </a:lnTo>
                  <a:lnTo>
                    <a:pt x="594" y="1405"/>
                  </a:lnTo>
                  <a:lnTo>
                    <a:pt x="812" y="1622"/>
                  </a:lnTo>
                  <a:lnTo>
                    <a:pt x="1029" y="1840"/>
                  </a:lnTo>
                  <a:lnTo>
                    <a:pt x="1287" y="2058"/>
                  </a:lnTo>
                  <a:lnTo>
                    <a:pt x="1544" y="2255"/>
                  </a:lnTo>
                  <a:lnTo>
                    <a:pt x="1801" y="2453"/>
                  </a:lnTo>
                  <a:lnTo>
                    <a:pt x="2078" y="2611"/>
                  </a:lnTo>
                  <a:lnTo>
                    <a:pt x="2355" y="2770"/>
                  </a:lnTo>
                  <a:lnTo>
                    <a:pt x="2632" y="2908"/>
                  </a:lnTo>
                  <a:lnTo>
                    <a:pt x="2889" y="3027"/>
                  </a:lnTo>
                  <a:lnTo>
                    <a:pt x="3146" y="3126"/>
                  </a:lnTo>
                  <a:lnTo>
                    <a:pt x="3384" y="3205"/>
                  </a:lnTo>
                  <a:lnTo>
                    <a:pt x="3799" y="3304"/>
                  </a:lnTo>
                  <a:lnTo>
                    <a:pt x="4215" y="3363"/>
                  </a:lnTo>
                  <a:lnTo>
                    <a:pt x="4630" y="3403"/>
                  </a:lnTo>
                  <a:lnTo>
                    <a:pt x="5046" y="3423"/>
                  </a:lnTo>
                  <a:lnTo>
                    <a:pt x="5600" y="3403"/>
                  </a:lnTo>
                  <a:lnTo>
                    <a:pt x="6134" y="3324"/>
                  </a:lnTo>
                  <a:lnTo>
                    <a:pt x="6668" y="3225"/>
                  </a:lnTo>
                  <a:lnTo>
                    <a:pt x="7202" y="3067"/>
                  </a:lnTo>
                  <a:lnTo>
                    <a:pt x="7736" y="2888"/>
                  </a:lnTo>
                  <a:lnTo>
                    <a:pt x="8251" y="2651"/>
                  </a:lnTo>
                  <a:lnTo>
                    <a:pt x="8745" y="2414"/>
                  </a:lnTo>
                  <a:lnTo>
                    <a:pt x="9240" y="2117"/>
                  </a:lnTo>
                  <a:lnTo>
                    <a:pt x="9319" y="2058"/>
                  </a:lnTo>
                  <a:lnTo>
                    <a:pt x="9319" y="2038"/>
                  </a:lnTo>
                  <a:lnTo>
                    <a:pt x="9319" y="2018"/>
                  </a:lnTo>
                  <a:lnTo>
                    <a:pt x="9260" y="1998"/>
                  </a:lnTo>
                  <a:lnTo>
                    <a:pt x="9180" y="1978"/>
                  </a:lnTo>
                  <a:lnTo>
                    <a:pt x="9081" y="1998"/>
                  </a:lnTo>
                  <a:lnTo>
                    <a:pt x="9002" y="2018"/>
                  </a:lnTo>
                  <a:lnTo>
                    <a:pt x="8547" y="2275"/>
                  </a:lnTo>
                  <a:lnTo>
                    <a:pt x="8092" y="2513"/>
                  </a:lnTo>
                  <a:lnTo>
                    <a:pt x="7617" y="2710"/>
                  </a:lnTo>
                  <a:lnTo>
                    <a:pt x="7143" y="2888"/>
                  </a:lnTo>
                  <a:lnTo>
                    <a:pt x="6648" y="3027"/>
                  </a:lnTo>
                  <a:lnTo>
                    <a:pt x="6153" y="3126"/>
                  </a:lnTo>
                  <a:lnTo>
                    <a:pt x="5659" y="3185"/>
                  </a:lnTo>
                  <a:lnTo>
                    <a:pt x="5164" y="3225"/>
                  </a:lnTo>
                  <a:lnTo>
                    <a:pt x="4828" y="3205"/>
                  </a:lnTo>
                  <a:lnTo>
                    <a:pt x="4492" y="3165"/>
                  </a:lnTo>
                  <a:lnTo>
                    <a:pt x="4155" y="3126"/>
                  </a:lnTo>
                  <a:lnTo>
                    <a:pt x="3819" y="3047"/>
                  </a:lnTo>
                  <a:lnTo>
                    <a:pt x="3502" y="2928"/>
                  </a:lnTo>
                  <a:lnTo>
                    <a:pt x="3166" y="2809"/>
                  </a:lnTo>
                  <a:lnTo>
                    <a:pt x="2850" y="2651"/>
                  </a:lnTo>
                  <a:lnTo>
                    <a:pt x="2533" y="2473"/>
                  </a:lnTo>
                  <a:lnTo>
                    <a:pt x="2217" y="2255"/>
                  </a:lnTo>
                  <a:lnTo>
                    <a:pt x="1880" y="2018"/>
                  </a:lnTo>
                  <a:lnTo>
                    <a:pt x="1544" y="1741"/>
                  </a:lnTo>
                  <a:lnTo>
                    <a:pt x="1208" y="1444"/>
                  </a:lnTo>
                  <a:lnTo>
                    <a:pt x="1049" y="1286"/>
                  </a:lnTo>
                  <a:lnTo>
                    <a:pt x="911" y="1128"/>
                  </a:lnTo>
                  <a:lnTo>
                    <a:pt x="772" y="969"/>
                  </a:lnTo>
                  <a:lnTo>
                    <a:pt x="654" y="791"/>
                  </a:lnTo>
                  <a:lnTo>
                    <a:pt x="555" y="613"/>
                  </a:lnTo>
                  <a:lnTo>
                    <a:pt x="476" y="435"/>
                  </a:lnTo>
                  <a:lnTo>
                    <a:pt x="416" y="237"/>
                  </a:lnTo>
                  <a:lnTo>
                    <a:pt x="396" y="59"/>
                  </a:lnTo>
                  <a:lnTo>
                    <a:pt x="377" y="20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2"/>
            <p:cNvSpPr/>
            <p:nvPr/>
          </p:nvSpPr>
          <p:spPr>
            <a:xfrm>
              <a:off x="1785375" y="3327850"/>
              <a:ext cx="188950" cy="160775"/>
            </a:xfrm>
            <a:custGeom>
              <a:avLst/>
              <a:gdLst/>
              <a:ahLst/>
              <a:cxnLst/>
              <a:rect l="l" t="t" r="r" b="b"/>
              <a:pathLst>
                <a:path w="7558" h="6431" extrusionOk="0">
                  <a:moveTo>
                    <a:pt x="3126" y="0"/>
                  </a:moveTo>
                  <a:lnTo>
                    <a:pt x="2612" y="40"/>
                  </a:lnTo>
                  <a:lnTo>
                    <a:pt x="2117" y="119"/>
                  </a:lnTo>
                  <a:lnTo>
                    <a:pt x="1622" y="238"/>
                  </a:lnTo>
                  <a:lnTo>
                    <a:pt x="1820" y="376"/>
                  </a:lnTo>
                  <a:lnTo>
                    <a:pt x="1998" y="515"/>
                  </a:lnTo>
                  <a:lnTo>
                    <a:pt x="2157" y="653"/>
                  </a:lnTo>
                  <a:lnTo>
                    <a:pt x="2295" y="812"/>
                  </a:lnTo>
                  <a:lnTo>
                    <a:pt x="2414" y="950"/>
                  </a:lnTo>
                  <a:lnTo>
                    <a:pt x="2493" y="1089"/>
                  </a:lnTo>
                  <a:lnTo>
                    <a:pt x="2572" y="1207"/>
                  </a:lnTo>
                  <a:lnTo>
                    <a:pt x="2612" y="1346"/>
                  </a:lnTo>
                  <a:lnTo>
                    <a:pt x="2631" y="1464"/>
                  </a:lnTo>
                  <a:lnTo>
                    <a:pt x="2631" y="1603"/>
                  </a:lnTo>
                  <a:lnTo>
                    <a:pt x="2612" y="1722"/>
                  </a:lnTo>
                  <a:lnTo>
                    <a:pt x="2572" y="1840"/>
                  </a:lnTo>
                  <a:lnTo>
                    <a:pt x="2533" y="1959"/>
                  </a:lnTo>
                  <a:lnTo>
                    <a:pt x="2473" y="2078"/>
                  </a:lnTo>
                  <a:lnTo>
                    <a:pt x="2315" y="2315"/>
                  </a:lnTo>
                  <a:lnTo>
                    <a:pt x="1959" y="2810"/>
                  </a:lnTo>
                  <a:lnTo>
                    <a:pt x="1563" y="3344"/>
                  </a:lnTo>
                  <a:lnTo>
                    <a:pt x="1266" y="3720"/>
                  </a:lnTo>
                  <a:lnTo>
                    <a:pt x="970" y="4155"/>
                  </a:lnTo>
                  <a:lnTo>
                    <a:pt x="673" y="4630"/>
                  </a:lnTo>
                  <a:lnTo>
                    <a:pt x="376" y="5105"/>
                  </a:lnTo>
                  <a:lnTo>
                    <a:pt x="257" y="5342"/>
                  </a:lnTo>
                  <a:lnTo>
                    <a:pt x="158" y="5579"/>
                  </a:lnTo>
                  <a:lnTo>
                    <a:pt x="60" y="5817"/>
                  </a:lnTo>
                  <a:lnTo>
                    <a:pt x="0" y="6054"/>
                  </a:lnTo>
                  <a:lnTo>
                    <a:pt x="317" y="5955"/>
                  </a:lnTo>
                  <a:lnTo>
                    <a:pt x="653" y="5876"/>
                  </a:lnTo>
                  <a:lnTo>
                    <a:pt x="1009" y="5817"/>
                  </a:lnTo>
                  <a:lnTo>
                    <a:pt x="1365" y="5797"/>
                  </a:lnTo>
                  <a:lnTo>
                    <a:pt x="1721" y="5777"/>
                  </a:lnTo>
                  <a:lnTo>
                    <a:pt x="2078" y="5777"/>
                  </a:lnTo>
                  <a:lnTo>
                    <a:pt x="2434" y="5797"/>
                  </a:lnTo>
                  <a:lnTo>
                    <a:pt x="2790" y="5817"/>
                  </a:lnTo>
                  <a:lnTo>
                    <a:pt x="3166" y="5876"/>
                  </a:lnTo>
                  <a:lnTo>
                    <a:pt x="3522" y="5916"/>
                  </a:lnTo>
                  <a:lnTo>
                    <a:pt x="4214" y="6074"/>
                  </a:lnTo>
                  <a:lnTo>
                    <a:pt x="4887" y="6232"/>
                  </a:lnTo>
                  <a:lnTo>
                    <a:pt x="5520" y="6430"/>
                  </a:lnTo>
                  <a:lnTo>
                    <a:pt x="5718" y="6153"/>
                  </a:lnTo>
                  <a:lnTo>
                    <a:pt x="5876" y="5876"/>
                  </a:lnTo>
                  <a:lnTo>
                    <a:pt x="6173" y="5362"/>
                  </a:lnTo>
                  <a:lnTo>
                    <a:pt x="6628" y="4610"/>
                  </a:lnTo>
                  <a:lnTo>
                    <a:pt x="6885" y="4175"/>
                  </a:lnTo>
                  <a:lnTo>
                    <a:pt x="7142" y="3700"/>
                  </a:lnTo>
                  <a:lnTo>
                    <a:pt x="7340" y="3245"/>
                  </a:lnTo>
                  <a:lnTo>
                    <a:pt x="7419" y="3008"/>
                  </a:lnTo>
                  <a:lnTo>
                    <a:pt x="7498" y="2770"/>
                  </a:lnTo>
                  <a:lnTo>
                    <a:pt x="7538" y="2533"/>
                  </a:lnTo>
                  <a:lnTo>
                    <a:pt x="7558" y="2315"/>
                  </a:lnTo>
                  <a:lnTo>
                    <a:pt x="7558" y="2117"/>
                  </a:lnTo>
                  <a:lnTo>
                    <a:pt x="7518" y="1900"/>
                  </a:lnTo>
                  <a:lnTo>
                    <a:pt x="7478" y="1781"/>
                  </a:lnTo>
                  <a:lnTo>
                    <a:pt x="7399" y="1662"/>
                  </a:lnTo>
                  <a:lnTo>
                    <a:pt x="7320" y="1544"/>
                  </a:lnTo>
                  <a:lnTo>
                    <a:pt x="7221" y="1405"/>
                  </a:lnTo>
                  <a:lnTo>
                    <a:pt x="6964" y="1187"/>
                  </a:lnTo>
                  <a:lnTo>
                    <a:pt x="6687" y="970"/>
                  </a:lnTo>
                  <a:lnTo>
                    <a:pt x="6371" y="752"/>
                  </a:lnTo>
                  <a:lnTo>
                    <a:pt x="6074" y="594"/>
                  </a:lnTo>
                  <a:lnTo>
                    <a:pt x="5777" y="436"/>
                  </a:lnTo>
                  <a:lnTo>
                    <a:pt x="5540" y="337"/>
                  </a:lnTo>
                  <a:lnTo>
                    <a:pt x="5104" y="198"/>
                  </a:lnTo>
                  <a:lnTo>
                    <a:pt x="4630" y="99"/>
                  </a:lnTo>
                  <a:lnTo>
                    <a:pt x="4135" y="20"/>
                  </a:lnTo>
                  <a:lnTo>
                    <a:pt x="36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2"/>
            <p:cNvSpPr/>
            <p:nvPr/>
          </p:nvSpPr>
          <p:spPr>
            <a:xfrm>
              <a:off x="1763100" y="3156225"/>
              <a:ext cx="138025" cy="250775"/>
            </a:xfrm>
            <a:custGeom>
              <a:avLst/>
              <a:gdLst/>
              <a:ahLst/>
              <a:cxnLst/>
              <a:rect l="l" t="t" r="r" b="b"/>
              <a:pathLst>
                <a:path w="5521" h="10031" extrusionOk="0">
                  <a:moveTo>
                    <a:pt x="1742" y="0"/>
                  </a:moveTo>
                  <a:lnTo>
                    <a:pt x="1603" y="20"/>
                  </a:lnTo>
                  <a:lnTo>
                    <a:pt x="1465" y="40"/>
                  </a:lnTo>
                  <a:lnTo>
                    <a:pt x="1326" y="80"/>
                  </a:lnTo>
                  <a:lnTo>
                    <a:pt x="1208" y="139"/>
                  </a:lnTo>
                  <a:lnTo>
                    <a:pt x="1069" y="198"/>
                  </a:lnTo>
                  <a:lnTo>
                    <a:pt x="931" y="317"/>
                  </a:lnTo>
                  <a:lnTo>
                    <a:pt x="792" y="455"/>
                  </a:lnTo>
                  <a:lnTo>
                    <a:pt x="674" y="594"/>
                  </a:lnTo>
                  <a:lnTo>
                    <a:pt x="575" y="772"/>
                  </a:lnTo>
                  <a:lnTo>
                    <a:pt x="496" y="950"/>
                  </a:lnTo>
                  <a:lnTo>
                    <a:pt x="416" y="1148"/>
                  </a:lnTo>
                  <a:lnTo>
                    <a:pt x="298" y="1563"/>
                  </a:lnTo>
                  <a:lnTo>
                    <a:pt x="219" y="1999"/>
                  </a:lnTo>
                  <a:lnTo>
                    <a:pt x="159" y="2434"/>
                  </a:lnTo>
                  <a:lnTo>
                    <a:pt x="80" y="3186"/>
                  </a:lnTo>
                  <a:lnTo>
                    <a:pt x="21" y="3720"/>
                  </a:lnTo>
                  <a:lnTo>
                    <a:pt x="1" y="4274"/>
                  </a:lnTo>
                  <a:lnTo>
                    <a:pt x="1" y="4847"/>
                  </a:lnTo>
                  <a:lnTo>
                    <a:pt x="21" y="5401"/>
                  </a:lnTo>
                  <a:lnTo>
                    <a:pt x="41" y="5975"/>
                  </a:lnTo>
                  <a:lnTo>
                    <a:pt x="100" y="6529"/>
                  </a:lnTo>
                  <a:lnTo>
                    <a:pt x="199" y="7063"/>
                  </a:lnTo>
                  <a:lnTo>
                    <a:pt x="298" y="7597"/>
                  </a:lnTo>
                  <a:lnTo>
                    <a:pt x="476" y="8250"/>
                  </a:lnTo>
                  <a:lnTo>
                    <a:pt x="575" y="8626"/>
                  </a:lnTo>
                  <a:lnTo>
                    <a:pt x="733" y="9002"/>
                  </a:lnTo>
                  <a:lnTo>
                    <a:pt x="812" y="9180"/>
                  </a:lnTo>
                  <a:lnTo>
                    <a:pt x="911" y="9358"/>
                  </a:lnTo>
                  <a:lnTo>
                    <a:pt x="1010" y="9516"/>
                  </a:lnTo>
                  <a:lnTo>
                    <a:pt x="1129" y="9655"/>
                  </a:lnTo>
                  <a:lnTo>
                    <a:pt x="1247" y="9774"/>
                  </a:lnTo>
                  <a:lnTo>
                    <a:pt x="1386" y="9873"/>
                  </a:lnTo>
                  <a:lnTo>
                    <a:pt x="1524" y="9971"/>
                  </a:lnTo>
                  <a:lnTo>
                    <a:pt x="1683" y="10011"/>
                  </a:lnTo>
                  <a:lnTo>
                    <a:pt x="1801" y="10031"/>
                  </a:lnTo>
                  <a:lnTo>
                    <a:pt x="1920" y="10031"/>
                  </a:lnTo>
                  <a:lnTo>
                    <a:pt x="2039" y="10011"/>
                  </a:lnTo>
                  <a:lnTo>
                    <a:pt x="2157" y="9991"/>
                  </a:lnTo>
                  <a:lnTo>
                    <a:pt x="2415" y="9892"/>
                  </a:lnTo>
                  <a:lnTo>
                    <a:pt x="2692" y="9754"/>
                  </a:lnTo>
                  <a:lnTo>
                    <a:pt x="2929" y="9615"/>
                  </a:lnTo>
                  <a:lnTo>
                    <a:pt x="3166" y="9477"/>
                  </a:lnTo>
                  <a:lnTo>
                    <a:pt x="3582" y="9220"/>
                  </a:lnTo>
                  <a:lnTo>
                    <a:pt x="4274" y="8804"/>
                  </a:lnTo>
                  <a:lnTo>
                    <a:pt x="4630" y="8567"/>
                  </a:lnTo>
                  <a:lnTo>
                    <a:pt x="4947" y="8290"/>
                  </a:lnTo>
                  <a:lnTo>
                    <a:pt x="4868" y="8033"/>
                  </a:lnTo>
                  <a:lnTo>
                    <a:pt x="4789" y="7736"/>
                  </a:lnTo>
                  <a:lnTo>
                    <a:pt x="4749" y="7419"/>
                  </a:lnTo>
                  <a:lnTo>
                    <a:pt x="4729" y="7103"/>
                  </a:lnTo>
                  <a:lnTo>
                    <a:pt x="4709" y="6529"/>
                  </a:lnTo>
                  <a:lnTo>
                    <a:pt x="4729" y="6034"/>
                  </a:lnTo>
                  <a:lnTo>
                    <a:pt x="4769" y="5579"/>
                  </a:lnTo>
                  <a:lnTo>
                    <a:pt x="4808" y="5124"/>
                  </a:lnTo>
                  <a:lnTo>
                    <a:pt x="4888" y="4689"/>
                  </a:lnTo>
                  <a:lnTo>
                    <a:pt x="4986" y="4234"/>
                  </a:lnTo>
                  <a:lnTo>
                    <a:pt x="5105" y="3799"/>
                  </a:lnTo>
                  <a:lnTo>
                    <a:pt x="5224" y="3364"/>
                  </a:lnTo>
                  <a:lnTo>
                    <a:pt x="5362" y="2948"/>
                  </a:lnTo>
                  <a:lnTo>
                    <a:pt x="5521" y="2513"/>
                  </a:lnTo>
                  <a:lnTo>
                    <a:pt x="5026" y="1999"/>
                  </a:lnTo>
                  <a:lnTo>
                    <a:pt x="4492" y="1484"/>
                  </a:lnTo>
                  <a:lnTo>
                    <a:pt x="4215" y="1227"/>
                  </a:lnTo>
                  <a:lnTo>
                    <a:pt x="3938" y="990"/>
                  </a:lnTo>
                  <a:lnTo>
                    <a:pt x="3641" y="772"/>
                  </a:lnTo>
                  <a:lnTo>
                    <a:pt x="3344" y="554"/>
                  </a:lnTo>
                  <a:lnTo>
                    <a:pt x="3048" y="376"/>
                  </a:lnTo>
                  <a:lnTo>
                    <a:pt x="2751" y="238"/>
                  </a:lnTo>
                  <a:lnTo>
                    <a:pt x="2454" y="119"/>
                  </a:lnTo>
                  <a:lnTo>
                    <a:pt x="2157" y="40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2"/>
            <p:cNvSpPr/>
            <p:nvPr/>
          </p:nvSpPr>
          <p:spPr>
            <a:xfrm>
              <a:off x="1811075" y="3054825"/>
              <a:ext cx="622725" cy="502550"/>
            </a:xfrm>
            <a:custGeom>
              <a:avLst/>
              <a:gdLst/>
              <a:ahLst/>
              <a:cxnLst/>
              <a:rect l="l" t="t" r="r" b="b"/>
              <a:pathLst>
                <a:path w="24909" h="20102" extrusionOk="0">
                  <a:moveTo>
                    <a:pt x="5916" y="1"/>
                  </a:moveTo>
                  <a:lnTo>
                    <a:pt x="5718" y="258"/>
                  </a:lnTo>
                  <a:lnTo>
                    <a:pt x="5501" y="555"/>
                  </a:lnTo>
                  <a:lnTo>
                    <a:pt x="5204" y="950"/>
                  </a:lnTo>
                  <a:lnTo>
                    <a:pt x="4848" y="1445"/>
                  </a:lnTo>
                  <a:lnTo>
                    <a:pt x="4472" y="2038"/>
                  </a:lnTo>
                  <a:lnTo>
                    <a:pt x="4076" y="2691"/>
                  </a:lnTo>
                  <a:lnTo>
                    <a:pt x="3661" y="3443"/>
                  </a:lnTo>
                  <a:lnTo>
                    <a:pt x="3246" y="4254"/>
                  </a:lnTo>
                  <a:lnTo>
                    <a:pt x="3067" y="4670"/>
                  </a:lnTo>
                  <a:lnTo>
                    <a:pt x="2870" y="5105"/>
                  </a:lnTo>
                  <a:lnTo>
                    <a:pt x="2692" y="5560"/>
                  </a:lnTo>
                  <a:lnTo>
                    <a:pt x="2533" y="6035"/>
                  </a:lnTo>
                  <a:lnTo>
                    <a:pt x="2375" y="6510"/>
                  </a:lnTo>
                  <a:lnTo>
                    <a:pt x="2237" y="6984"/>
                  </a:lnTo>
                  <a:lnTo>
                    <a:pt x="2118" y="7479"/>
                  </a:lnTo>
                  <a:lnTo>
                    <a:pt x="1999" y="7974"/>
                  </a:lnTo>
                  <a:lnTo>
                    <a:pt x="1920" y="8488"/>
                  </a:lnTo>
                  <a:lnTo>
                    <a:pt x="1861" y="9002"/>
                  </a:lnTo>
                  <a:lnTo>
                    <a:pt x="1821" y="9517"/>
                  </a:lnTo>
                  <a:lnTo>
                    <a:pt x="1801" y="10031"/>
                  </a:lnTo>
                  <a:lnTo>
                    <a:pt x="1821" y="10565"/>
                  </a:lnTo>
                  <a:lnTo>
                    <a:pt x="1861" y="11099"/>
                  </a:lnTo>
                  <a:lnTo>
                    <a:pt x="1900" y="11337"/>
                  </a:lnTo>
                  <a:lnTo>
                    <a:pt x="1960" y="11574"/>
                  </a:lnTo>
                  <a:lnTo>
                    <a:pt x="2019" y="11792"/>
                  </a:lnTo>
                  <a:lnTo>
                    <a:pt x="2098" y="12010"/>
                  </a:lnTo>
                  <a:lnTo>
                    <a:pt x="2177" y="12207"/>
                  </a:lnTo>
                  <a:lnTo>
                    <a:pt x="2276" y="12405"/>
                  </a:lnTo>
                  <a:lnTo>
                    <a:pt x="2375" y="12583"/>
                  </a:lnTo>
                  <a:lnTo>
                    <a:pt x="2514" y="12761"/>
                  </a:lnTo>
                  <a:lnTo>
                    <a:pt x="2573" y="13216"/>
                  </a:lnTo>
                  <a:lnTo>
                    <a:pt x="2692" y="13652"/>
                  </a:lnTo>
                  <a:lnTo>
                    <a:pt x="2751" y="13869"/>
                  </a:lnTo>
                  <a:lnTo>
                    <a:pt x="2850" y="14087"/>
                  </a:lnTo>
                  <a:lnTo>
                    <a:pt x="2949" y="14304"/>
                  </a:lnTo>
                  <a:lnTo>
                    <a:pt x="3048" y="14502"/>
                  </a:lnTo>
                  <a:lnTo>
                    <a:pt x="3186" y="14720"/>
                  </a:lnTo>
                  <a:lnTo>
                    <a:pt x="3325" y="14918"/>
                  </a:lnTo>
                  <a:lnTo>
                    <a:pt x="3483" y="15116"/>
                  </a:lnTo>
                  <a:lnTo>
                    <a:pt x="3641" y="15294"/>
                  </a:lnTo>
                  <a:lnTo>
                    <a:pt x="3839" y="15491"/>
                  </a:lnTo>
                  <a:lnTo>
                    <a:pt x="4037" y="15650"/>
                  </a:lnTo>
                  <a:lnTo>
                    <a:pt x="4274" y="15828"/>
                  </a:lnTo>
                  <a:lnTo>
                    <a:pt x="4512" y="15986"/>
                  </a:lnTo>
                  <a:lnTo>
                    <a:pt x="3958" y="16243"/>
                  </a:lnTo>
                  <a:lnTo>
                    <a:pt x="3443" y="16540"/>
                  </a:lnTo>
                  <a:lnTo>
                    <a:pt x="2949" y="16857"/>
                  </a:lnTo>
                  <a:lnTo>
                    <a:pt x="2514" y="17173"/>
                  </a:lnTo>
                  <a:lnTo>
                    <a:pt x="2098" y="17529"/>
                  </a:lnTo>
                  <a:lnTo>
                    <a:pt x="1722" y="17866"/>
                  </a:lnTo>
                  <a:lnTo>
                    <a:pt x="1406" y="18202"/>
                  </a:lnTo>
                  <a:lnTo>
                    <a:pt x="1109" y="18538"/>
                  </a:lnTo>
                  <a:lnTo>
                    <a:pt x="832" y="18855"/>
                  </a:lnTo>
                  <a:lnTo>
                    <a:pt x="614" y="19151"/>
                  </a:lnTo>
                  <a:lnTo>
                    <a:pt x="258" y="19646"/>
                  </a:lnTo>
                  <a:lnTo>
                    <a:pt x="60" y="19982"/>
                  </a:lnTo>
                  <a:lnTo>
                    <a:pt x="1" y="20101"/>
                  </a:lnTo>
                  <a:lnTo>
                    <a:pt x="24869" y="19369"/>
                  </a:lnTo>
                  <a:lnTo>
                    <a:pt x="24889" y="19013"/>
                  </a:lnTo>
                  <a:lnTo>
                    <a:pt x="24909" y="18696"/>
                  </a:lnTo>
                  <a:lnTo>
                    <a:pt x="24909" y="18360"/>
                  </a:lnTo>
                  <a:lnTo>
                    <a:pt x="24889" y="18044"/>
                  </a:lnTo>
                  <a:lnTo>
                    <a:pt x="24869" y="17747"/>
                  </a:lnTo>
                  <a:lnTo>
                    <a:pt x="24830" y="17450"/>
                  </a:lnTo>
                  <a:lnTo>
                    <a:pt x="24790" y="17153"/>
                  </a:lnTo>
                  <a:lnTo>
                    <a:pt x="24731" y="16876"/>
                  </a:lnTo>
                  <a:lnTo>
                    <a:pt x="24652" y="16599"/>
                  </a:lnTo>
                  <a:lnTo>
                    <a:pt x="24592" y="16342"/>
                  </a:lnTo>
                  <a:lnTo>
                    <a:pt x="24394" y="15848"/>
                  </a:lnTo>
                  <a:lnTo>
                    <a:pt x="24177" y="15373"/>
                  </a:lnTo>
                  <a:lnTo>
                    <a:pt x="23920" y="14938"/>
                  </a:lnTo>
                  <a:lnTo>
                    <a:pt x="23623" y="14522"/>
                  </a:lnTo>
                  <a:lnTo>
                    <a:pt x="23306" y="14146"/>
                  </a:lnTo>
                  <a:lnTo>
                    <a:pt x="22970" y="13790"/>
                  </a:lnTo>
                  <a:lnTo>
                    <a:pt x="22594" y="13454"/>
                  </a:lnTo>
                  <a:lnTo>
                    <a:pt x="22218" y="13157"/>
                  </a:lnTo>
                  <a:lnTo>
                    <a:pt x="21803" y="12860"/>
                  </a:lnTo>
                  <a:lnTo>
                    <a:pt x="21367" y="12623"/>
                  </a:lnTo>
                  <a:lnTo>
                    <a:pt x="20932" y="12385"/>
                  </a:lnTo>
                  <a:lnTo>
                    <a:pt x="20477" y="12168"/>
                  </a:lnTo>
                  <a:lnTo>
                    <a:pt x="20022" y="11970"/>
                  </a:lnTo>
                  <a:lnTo>
                    <a:pt x="19567" y="11812"/>
                  </a:lnTo>
                  <a:lnTo>
                    <a:pt x="19092" y="11653"/>
                  </a:lnTo>
                  <a:lnTo>
                    <a:pt x="18617" y="11515"/>
                  </a:lnTo>
                  <a:lnTo>
                    <a:pt x="18143" y="11396"/>
                  </a:lnTo>
                  <a:lnTo>
                    <a:pt x="17688" y="11278"/>
                  </a:lnTo>
                  <a:lnTo>
                    <a:pt x="17233" y="11198"/>
                  </a:lnTo>
                  <a:lnTo>
                    <a:pt x="16323" y="11040"/>
                  </a:lnTo>
                  <a:lnTo>
                    <a:pt x="15492" y="10941"/>
                  </a:lnTo>
                  <a:lnTo>
                    <a:pt x="14740" y="10882"/>
                  </a:lnTo>
                  <a:lnTo>
                    <a:pt x="14067" y="10862"/>
                  </a:lnTo>
                  <a:lnTo>
                    <a:pt x="14127" y="10229"/>
                  </a:lnTo>
                  <a:lnTo>
                    <a:pt x="13968" y="10249"/>
                  </a:lnTo>
                  <a:lnTo>
                    <a:pt x="13553" y="10308"/>
                  </a:lnTo>
                  <a:lnTo>
                    <a:pt x="13177" y="10367"/>
                  </a:lnTo>
                  <a:lnTo>
                    <a:pt x="12702" y="10407"/>
                  </a:lnTo>
                  <a:lnTo>
                    <a:pt x="12168" y="10447"/>
                  </a:lnTo>
                  <a:lnTo>
                    <a:pt x="11594" y="10486"/>
                  </a:lnTo>
                  <a:lnTo>
                    <a:pt x="10961" y="10466"/>
                  </a:lnTo>
                  <a:lnTo>
                    <a:pt x="10328" y="10447"/>
                  </a:lnTo>
                  <a:lnTo>
                    <a:pt x="9655" y="10367"/>
                  </a:lnTo>
                  <a:lnTo>
                    <a:pt x="9339" y="10328"/>
                  </a:lnTo>
                  <a:lnTo>
                    <a:pt x="9003" y="10249"/>
                  </a:lnTo>
                  <a:lnTo>
                    <a:pt x="8686" y="10189"/>
                  </a:lnTo>
                  <a:lnTo>
                    <a:pt x="8369" y="10090"/>
                  </a:lnTo>
                  <a:lnTo>
                    <a:pt x="8053" y="9992"/>
                  </a:lnTo>
                  <a:lnTo>
                    <a:pt x="7756" y="9873"/>
                  </a:lnTo>
                  <a:lnTo>
                    <a:pt x="7459" y="9734"/>
                  </a:lnTo>
                  <a:lnTo>
                    <a:pt x="7182" y="9576"/>
                  </a:lnTo>
                  <a:lnTo>
                    <a:pt x="6925" y="9398"/>
                  </a:lnTo>
                  <a:lnTo>
                    <a:pt x="6668" y="9200"/>
                  </a:lnTo>
                  <a:lnTo>
                    <a:pt x="6450" y="8983"/>
                  </a:lnTo>
                  <a:lnTo>
                    <a:pt x="6233" y="8765"/>
                  </a:lnTo>
                  <a:lnTo>
                    <a:pt x="6035" y="8508"/>
                  </a:lnTo>
                  <a:lnTo>
                    <a:pt x="5857" y="8231"/>
                  </a:lnTo>
                  <a:lnTo>
                    <a:pt x="5718" y="7914"/>
                  </a:lnTo>
                  <a:lnTo>
                    <a:pt x="5600" y="7598"/>
                  </a:lnTo>
                  <a:lnTo>
                    <a:pt x="5501" y="7242"/>
                  </a:lnTo>
                  <a:lnTo>
                    <a:pt x="5442" y="6866"/>
                  </a:lnTo>
                  <a:lnTo>
                    <a:pt x="12940" y="5916"/>
                  </a:lnTo>
                  <a:lnTo>
                    <a:pt x="13850" y="3324"/>
                  </a:lnTo>
                  <a:lnTo>
                    <a:pt x="10328" y="1"/>
                  </a:lnTo>
                  <a:lnTo>
                    <a:pt x="9596" y="2850"/>
                  </a:lnTo>
                  <a:lnTo>
                    <a:pt x="5916" y="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2"/>
            <p:cNvSpPr/>
            <p:nvPr/>
          </p:nvSpPr>
          <p:spPr>
            <a:xfrm>
              <a:off x="1947100" y="3201225"/>
              <a:ext cx="202800" cy="115775"/>
            </a:xfrm>
            <a:custGeom>
              <a:avLst/>
              <a:gdLst/>
              <a:ahLst/>
              <a:cxnLst/>
              <a:rect l="l" t="t" r="r" b="b"/>
              <a:pathLst>
                <a:path w="8112" h="4631" extrusionOk="0">
                  <a:moveTo>
                    <a:pt x="7954" y="1"/>
                  </a:moveTo>
                  <a:lnTo>
                    <a:pt x="7499" y="60"/>
                  </a:lnTo>
                  <a:lnTo>
                    <a:pt x="1" y="1010"/>
                  </a:lnTo>
                  <a:lnTo>
                    <a:pt x="60" y="1386"/>
                  </a:lnTo>
                  <a:lnTo>
                    <a:pt x="159" y="1742"/>
                  </a:lnTo>
                  <a:lnTo>
                    <a:pt x="277" y="2058"/>
                  </a:lnTo>
                  <a:lnTo>
                    <a:pt x="416" y="2375"/>
                  </a:lnTo>
                  <a:lnTo>
                    <a:pt x="594" y="2652"/>
                  </a:lnTo>
                  <a:lnTo>
                    <a:pt x="792" y="2909"/>
                  </a:lnTo>
                  <a:lnTo>
                    <a:pt x="1009" y="3127"/>
                  </a:lnTo>
                  <a:lnTo>
                    <a:pt x="1227" y="3344"/>
                  </a:lnTo>
                  <a:lnTo>
                    <a:pt x="1484" y="3542"/>
                  </a:lnTo>
                  <a:lnTo>
                    <a:pt x="1741" y="3720"/>
                  </a:lnTo>
                  <a:lnTo>
                    <a:pt x="2018" y="3878"/>
                  </a:lnTo>
                  <a:lnTo>
                    <a:pt x="2315" y="4017"/>
                  </a:lnTo>
                  <a:lnTo>
                    <a:pt x="2612" y="4136"/>
                  </a:lnTo>
                  <a:lnTo>
                    <a:pt x="2928" y="4234"/>
                  </a:lnTo>
                  <a:lnTo>
                    <a:pt x="3245" y="4333"/>
                  </a:lnTo>
                  <a:lnTo>
                    <a:pt x="3562" y="4393"/>
                  </a:lnTo>
                  <a:lnTo>
                    <a:pt x="3898" y="4472"/>
                  </a:lnTo>
                  <a:lnTo>
                    <a:pt x="4214" y="4511"/>
                  </a:lnTo>
                  <a:lnTo>
                    <a:pt x="4887" y="4591"/>
                  </a:lnTo>
                  <a:lnTo>
                    <a:pt x="5520" y="4610"/>
                  </a:lnTo>
                  <a:lnTo>
                    <a:pt x="6153" y="4630"/>
                  </a:lnTo>
                  <a:lnTo>
                    <a:pt x="6727" y="4591"/>
                  </a:lnTo>
                  <a:lnTo>
                    <a:pt x="7261" y="4551"/>
                  </a:lnTo>
                  <a:lnTo>
                    <a:pt x="7736" y="4511"/>
                  </a:lnTo>
                  <a:lnTo>
                    <a:pt x="8112" y="4452"/>
                  </a:lnTo>
                  <a:lnTo>
                    <a:pt x="7954" y="1"/>
                  </a:lnTo>
                  <a:close/>
                </a:path>
              </a:pathLst>
            </a:custGeom>
            <a:solidFill>
              <a:srgbClr val="363636">
                <a:alpha val="10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2"/>
            <p:cNvSpPr/>
            <p:nvPr/>
          </p:nvSpPr>
          <p:spPr>
            <a:xfrm>
              <a:off x="2228025" y="3329825"/>
              <a:ext cx="208250" cy="209250"/>
            </a:xfrm>
            <a:custGeom>
              <a:avLst/>
              <a:gdLst/>
              <a:ahLst/>
              <a:cxnLst/>
              <a:rect l="l" t="t" r="r" b="b"/>
              <a:pathLst>
                <a:path w="8330" h="8370" extrusionOk="0">
                  <a:moveTo>
                    <a:pt x="20" y="1"/>
                  </a:moveTo>
                  <a:lnTo>
                    <a:pt x="1" y="198"/>
                  </a:lnTo>
                  <a:lnTo>
                    <a:pt x="752" y="337"/>
                  </a:lnTo>
                  <a:lnTo>
                    <a:pt x="1504" y="495"/>
                  </a:lnTo>
                  <a:lnTo>
                    <a:pt x="2256" y="693"/>
                  </a:lnTo>
                  <a:lnTo>
                    <a:pt x="3008" y="950"/>
                  </a:lnTo>
                  <a:lnTo>
                    <a:pt x="3364" y="1089"/>
                  </a:lnTo>
                  <a:lnTo>
                    <a:pt x="3740" y="1227"/>
                  </a:lnTo>
                  <a:lnTo>
                    <a:pt x="4076" y="1405"/>
                  </a:lnTo>
                  <a:lnTo>
                    <a:pt x="4432" y="1563"/>
                  </a:lnTo>
                  <a:lnTo>
                    <a:pt x="4769" y="1761"/>
                  </a:lnTo>
                  <a:lnTo>
                    <a:pt x="5105" y="1959"/>
                  </a:lnTo>
                  <a:lnTo>
                    <a:pt x="5421" y="2177"/>
                  </a:lnTo>
                  <a:lnTo>
                    <a:pt x="5718" y="2414"/>
                  </a:lnTo>
                  <a:lnTo>
                    <a:pt x="6015" y="2652"/>
                  </a:lnTo>
                  <a:lnTo>
                    <a:pt x="6292" y="2909"/>
                  </a:lnTo>
                  <a:lnTo>
                    <a:pt x="6549" y="3186"/>
                  </a:lnTo>
                  <a:lnTo>
                    <a:pt x="6787" y="3463"/>
                  </a:lnTo>
                  <a:lnTo>
                    <a:pt x="7024" y="3779"/>
                  </a:lnTo>
                  <a:lnTo>
                    <a:pt x="7242" y="4096"/>
                  </a:lnTo>
                  <a:lnTo>
                    <a:pt x="7420" y="4432"/>
                  </a:lnTo>
                  <a:lnTo>
                    <a:pt x="7598" y="4808"/>
                  </a:lnTo>
                  <a:lnTo>
                    <a:pt x="7736" y="5184"/>
                  </a:lnTo>
                  <a:lnTo>
                    <a:pt x="7875" y="5560"/>
                  </a:lnTo>
                  <a:lnTo>
                    <a:pt x="7974" y="5975"/>
                  </a:lnTo>
                  <a:lnTo>
                    <a:pt x="8053" y="6410"/>
                  </a:lnTo>
                  <a:lnTo>
                    <a:pt x="8112" y="6866"/>
                  </a:lnTo>
                  <a:lnTo>
                    <a:pt x="8132" y="7340"/>
                  </a:lnTo>
                  <a:lnTo>
                    <a:pt x="8132" y="7835"/>
                  </a:lnTo>
                  <a:lnTo>
                    <a:pt x="8092" y="8349"/>
                  </a:lnTo>
                  <a:lnTo>
                    <a:pt x="8290" y="8369"/>
                  </a:lnTo>
                  <a:lnTo>
                    <a:pt x="8330" y="7835"/>
                  </a:lnTo>
                  <a:lnTo>
                    <a:pt x="8330" y="7340"/>
                  </a:lnTo>
                  <a:lnTo>
                    <a:pt x="8310" y="6846"/>
                  </a:lnTo>
                  <a:lnTo>
                    <a:pt x="8250" y="6391"/>
                  </a:lnTo>
                  <a:lnTo>
                    <a:pt x="8171" y="5936"/>
                  </a:lnTo>
                  <a:lnTo>
                    <a:pt x="8072" y="5520"/>
                  </a:lnTo>
                  <a:lnTo>
                    <a:pt x="7934" y="5105"/>
                  </a:lnTo>
                  <a:lnTo>
                    <a:pt x="7795" y="4729"/>
                  </a:lnTo>
                  <a:lnTo>
                    <a:pt x="7617" y="4353"/>
                  </a:lnTo>
                  <a:lnTo>
                    <a:pt x="7420" y="3997"/>
                  </a:lnTo>
                  <a:lnTo>
                    <a:pt x="7202" y="3661"/>
                  </a:lnTo>
                  <a:lnTo>
                    <a:pt x="6965" y="3364"/>
                  </a:lnTo>
                  <a:lnTo>
                    <a:pt x="6727" y="3067"/>
                  </a:lnTo>
                  <a:lnTo>
                    <a:pt x="6450" y="2770"/>
                  </a:lnTo>
                  <a:lnTo>
                    <a:pt x="6173" y="2513"/>
                  </a:lnTo>
                  <a:lnTo>
                    <a:pt x="5876" y="2256"/>
                  </a:lnTo>
                  <a:lnTo>
                    <a:pt x="5560" y="2018"/>
                  </a:lnTo>
                  <a:lnTo>
                    <a:pt x="5243" y="1801"/>
                  </a:lnTo>
                  <a:lnTo>
                    <a:pt x="4907" y="1603"/>
                  </a:lnTo>
                  <a:lnTo>
                    <a:pt x="4551" y="1405"/>
                  </a:lnTo>
                  <a:lnTo>
                    <a:pt x="4195" y="1227"/>
                  </a:lnTo>
                  <a:lnTo>
                    <a:pt x="3839" y="1069"/>
                  </a:lnTo>
                  <a:lnTo>
                    <a:pt x="3483" y="911"/>
                  </a:lnTo>
                  <a:lnTo>
                    <a:pt x="3107" y="772"/>
                  </a:lnTo>
                  <a:lnTo>
                    <a:pt x="2335" y="515"/>
                  </a:lnTo>
                  <a:lnTo>
                    <a:pt x="1564" y="297"/>
                  </a:lnTo>
                  <a:lnTo>
                    <a:pt x="792" y="139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42"/>
            <p:cNvSpPr/>
            <p:nvPr/>
          </p:nvSpPr>
          <p:spPr>
            <a:xfrm>
              <a:off x="1861050" y="3152750"/>
              <a:ext cx="303200" cy="270575"/>
            </a:xfrm>
            <a:custGeom>
              <a:avLst/>
              <a:gdLst/>
              <a:ahLst/>
              <a:cxnLst/>
              <a:rect l="l" t="t" r="r" b="b"/>
              <a:pathLst>
                <a:path w="12128" h="10823" extrusionOk="0">
                  <a:moveTo>
                    <a:pt x="3759" y="1"/>
                  </a:moveTo>
                  <a:lnTo>
                    <a:pt x="3700" y="120"/>
                  </a:lnTo>
                  <a:lnTo>
                    <a:pt x="3561" y="436"/>
                  </a:lnTo>
                  <a:lnTo>
                    <a:pt x="3482" y="674"/>
                  </a:lnTo>
                  <a:lnTo>
                    <a:pt x="3403" y="931"/>
                  </a:lnTo>
                  <a:lnTo>
                    <a:pt x="3304" y="1247"/>
                  </a:lnTo>
                  <a:lnTo>
                    <a:pt x="3245" y="1564"/>
                  </a:lnTo>
                  <a:lnTo>
                    <a:pt x="3185" y="1920"/>
                  </a:lnTo>
                  <a:lnTo>
                    <a:pt x="3166" y="2296"/>
                  </a:lnTo>
                  <a:lnTo>
                    <a:pt x="3146" y="2692"/>
                  </a:lnTo>
                  <a:lnTo>
                    <a:pt x="3185" y="3107"/>
                  </a:lnTo>
                  <a:lnTo>
                    <a:pt x="3264" y="3503"/>
                  </a:lnTo>
                  <a:lnTo>
                    <a:pt x="3304" y="3720"/>
                  </a:lnTo>
                  <a:lnTo>
                    <a:pt x="3383" y="3918"/>
                  </a:lnTo>
                  <a:lnTo>
                    <a:pt x="3462" y="4136"/>
                  </a:lnTo>
                  <a:lnTo>
                    <a:pt x="3561" y="4334"/>
                  </a:lnTo>
                  <a:lnTo>
                    <a:pt x="3660" y="4531"/>
                  </a:lnTo>
                  <a:lnTo>
                    <a:pt x="3779" y="4749"/>
                  </a:lnTo>
                  <a:lnTo>
                    <a:pt x="3996" y="5026"/>
                  </a:lnTo>
                  <a:lnTo>
                    <a:pt x="4214" y="5283"/>
                  </a:lnTo>
                  <a:lnTo>
                    <a:pt x="4471" y="5521"/>
                  </a:lnTo>
                  <a:lnTo>
                    <a:pt x="4728" y="5738"/>
                  </a:lnTo>
                  <a:lnTo>
                    <a:pt x="5005" y="5936"/>
                  </a:lnTo>
                  <a:lnTo>
                    <a:pt x="5302" y="6094"/>
                  </a:lnTo>
                  <a:lnTo>
                    <a:pt x="5619" y="6253"/>
                  </a:lnTo>
                  <a:lnTo>
                    <a:pt x="5935" y="6371"/>
                  </a:lnTo>
                  <a:lnTo>
                    <a:pt x="6252" y="6490"/>
                  </a:lnTo>
                  <a:lnTo>
                    <a:pt x="6588" y="6589"/>
                  </a:lnTo>
                  <a:lnTo>
                    <a:pt x="6905" y="6668"/>
                  </a:lnTo>
                  <a:lnTo>
                    <a:pt x="7261" y="6727"/>
                  </a:lnTo>
                  <a:lnTo>
                    <a:pt x="7597" y="6767"/>
                  </a:lnTo>
                  <a:lnTo>
                    <a:pt x="7933" y="6807"/>
                  </a:lnTo>
                  <a:lnTo>
                    <a:pt x="8586" y="6846"/>
                  </a:lnTo>
                  <a:lnTo>
                    <a:pt x="9239" y="6866"/>
                  </a:lnTo>
                  <a:lnTo>
                    <a:pt x="9833" y="6826"/>
                  </a:lnTo>
                  <a:lnTo>
                    <a:pt x="10387" y="6787"/>
                  </a:lnTo>
                  <a:lnTo>
                    <a:pt x="10861" y="6727"/>
                  </a:lnTo>
                  <a:lnTo>
                    <a:pt x="11554" y="6609"/>
                  </a:lnTo>
                  <a:lnTo>
                    <a:pt x="11831" y="6569"/>
                  </a:lnTo>
                  <a:lnTo>
                    <a:pt x="11554" y="10110"/>
                  </a:lnTo>
                  <a:lnTo>
                    <a:pt x="10644" y="10269"/>
                  </a:lnTo>
                  <a:lnTo>
                    <a:pt x="9793" y="10407"/>
                  </a:lnTo>
                  <a:lnTo>
                    <a:pt x="8982" y="10506"/>
                  </a:lnTo>
                  <a:lnTo>
                    <a:pt x="8210" y="10585"/>
                  </a:lnTo>
                  <a:lnTo>
                    <a:pt x="7478" y="10625"/>
                  </a:lnTo>
                  <a:lnTo>
                    <a:pt x="6786" y="10645"/>
                  </a:lnTo>
                  <a:lnTo>
                    <a:pt x="6153" y="10625"/>
                  </a:lnTo>
                  <a:lnTo>
                    <a:pt x="5559" y="10585"/>
                  </a:lnTo>
                  <a:lnTo>
                    <a:pt x="4986" y="10546"/>
                  </a:lnTo>
                  <a:lnTo>
                    <a:pt x="4471" y="10467"/>
                  </a:lnTo>
                  <a:lnTo>
                    <a:pt x="3977" y="10368"/>
                  </a:lnTo>
                  <a:lnTo>
                    <a:pt x="3522" y="10269"/>
                  </a:lnTo>
                  <a:lnTo>
                    <a:pt x="3106" y="10150"/>
                  </a:lnTo>
                  <a:lnTo>
                    <a:pt x="2730" y="10012"/>
                  </a:lnTo>
                  <a:lnTo>
                    <a:pt x="2374" y="9873"/>
                  </a:lnTo>
                  <a:lnTo>
                    <a:pt x="2058" y="9715"/>
                  </a:lnTo>
                  <a:lnTo>
                    <a:pt x="1761" y="9576"/>
                  </a:lnTo>
                  <a:lnTo>
                    <a:pt x="1484" y="9398"/>
                  </a:lnTo>
                  <a:lnTo>
                    <a:pt x="1247" y="9240"/>
                  </a:lnTo>
                  <a:lnTo>
                    <a:pt x="1029" y="9082"/>
                  </a:lnTo>
                  <a:lnTo>
                    <a:pt x="851" y="8923"/>
                  </a:lnTo>
                  <a:lnTo>
                    <a:pt x="673" y="8765"/>
                  </a:lnTo>
                  <a:lnTo>
                    <a:pt x="416" y="8468"/>
                  </a:lnTo>
                  <a:lnTo>
                    <a:pt x="218" y="8211"/>
                  </a:lnTo>
                  <a:lnTo>
                    <a:pt x="99" y="8013"/>
                  </a:lnTo>
                  <a:lnTo>
                    <a:pt x="0" y="7835"/>
                  </a:lnTo>
                  <a:lnTo>
                    <a:pt x="79" y="8053"/>
                  </a:lnTo>
                  <a:lnTo>
                    <a:pt x="158" y="8271"/>
                  </a:lnTo>
                  <a:lnTo>
                    <a:pt x="257" y="8468"/>
                  </a:lnTo>
                  <a:lnTo>
                    <a:pt x="376" y="8646"/>
                  </a:lnTo>
                  <a:lnTo>
                    <a:pt x="495" y="8825"/>
                  </a:lnTo>
                  <a:lnTo>
                    <a:pt x="613" y="9003"/>
                  </a:lnTo>
                  <a:lnTo>
                    <a:pt x="772" y="9161"/>
                  </a:lnTo>
                  <a:lnTo>
                    <a:pt x="910" y="9299"/>
                  </a:lnTo>
                  <a:lnTo>
                    <a:pt x="1068" y="9458"/>
                  </a:lnTo>
                  <a:lnTo>
                    <a:pt x="1247" y="9576"/>
                  </a:lnTo>
                  <a:lnTo>
                    <a:pt x="1622" y="9833"/>
                  </a:lnTo>
                  <a:lnTo>
                    <a:pt x="2018" y="10031"/>
                  </a:lnTo>
                  <a:lnTo>
                    <a:pt x="2434" y="10229"/>
                  </a:lnTo>
                  <a:lnTo>
                    <a:pt x="2889" y="10368"/>
                  </a:lnTo>
                  <a:lnTo>
                    <a:pt x="3344" y="10506"/>
                  </a:lnTo>
                  <a:lnTo>
                    <a:pt x="3838" y="10605"/>
                  </a:lnTo>
                  <a:lnTo>
                    <a:pt x="4333" y="10684"/>
                  </a:lnTo>
                  <a:lnTo>
                    <a:pt x="4847" y="10744"/>
                  </a:lnTo>
                  <a:lnTo>
                    <a:pt x="5362" y="10803"/>
                  </a:lnTo>
                  <a:lnTo>
                    <a:pt x="5876" y="10823"/>
                  </a:lnTo>
                  <a:lnTo>
                    <a:pt x="6905" y="10823"/>
                  </a:lnTo>
                  <a:lnTo>
                    <a:pt x="7419" y="10803"/>
                  </a:lnTo>
                  <a:lnTo>
                    <a:pt x="8388" y="10744"/>
                  </a:lnTo>
                  <a:lnTo>
                    <a:pt x="9298" y="10645"/>
                  </a:lnTo>
                  <a:lnTo>
                    <a:pt x="10090" y="10546"/>
                  </a:lnTo>
                  <a:lnTo>
                    <a:pt x="10762" y="10447"/>
                  </a:lnTo>
                  <a:lnTo>
                    <a:pt x="11277" y="10348"/>
                  </a:lnTo>
                  <a:lnTo>
                    <a:pt x="11732" y="10249"/>
                  </a:lnTo>
                  <a:lnTo>
                    <a:pt x="12128" y="6312"/>
                  </a:lnTo>
                  <a:lnTo>
                    <a:pt x="11673" y="6391"/>
                  </a:lnTo>
                  <a:lnTo>
                    <a:pt x="11138" y="6450"/>
                  </a:lnTo>
                  <a:lnTo>
                    <a:pt x="10486" y="6510"/>
                  </a:lnTo>
                  <a:lnTo>
                    <a:pt x="9694" y="6549"/>
                  </a:lnTo>
                  <a:lnTo>
                    <a:pt x="9279" y="6569"/>
                  </a:lnTo>
                  <a:lnTo>
                    <a:pt x="8843" y="6549"/>
                  </a:lnTo>
                  <a:lnTo>
                    <a:pt x="8388" y="6530"/>
                  </a:lnTo>
                  <a:lnTo>
                    <a:pt x="7933" y="6490"/>
                  </a:lnTo>
                  <a:lnTo>
                    <a:pt x="7478" y="6431"/>
                  </a:lnTo>
                  <a:lnTo>
                    <a:pt x="7023" y="6352"/>
                  </a:lnTo>
                  <a:lnTo>
                    <a:pt x="6588" y="6233"/>
                  </a:lnTo>
                  <a:lnTo>
                    <a:pt x="6153" y="6094"/>
                  </a:lnTo>
                  <a:lnTo>
                    <a:pt x="5737" y="5936"/>
                  </a:lnTo>
                  <a:lnTo>
                    <a:pt x="5322" y="5738"/>
                  </a:lnTo>
                  <a:lnTo>
                    <a:pt x="4966" y="5501"/>
                  </a:lnTo>
                  <a:lnTo>
                    <a:pt x="4788" y="5382"/>
                  </a:lnTo>
                  <a:lnTo>
                    <a:pt x="4610" y="5244"/>
                  </a:lnTo>
                  <a:lnTo>
                    <a:pt x="4451" y="5085"/>
                  </a:lnTo>
                  <a:lnTo>
                    <a:pt x="4313" y="4927"/>
                  </a:lnTo>
                  <a:lnTo>
                    <a:pt x="4155" y="4769"/>
                  </a:lnTo>
                  <a:lnTo>
                    <a:pt x="4036" y="4571"/>
                  </a:lnTo>
                  <a:lnTo>
                    <a:pt x="3917" y="4393"/>
                  </a:lnTo>
                  <a:lnTo>
                    <a:pt x="3799" y="4195"/>
                  </a:lnTo>
                  <a:lnTo>
                    <a:pt x="3700" y="3977"/>
                  </a:lnTo>
                  <a:lnTo>
                    <a:pt x="3621" y="3740"/>
                  </a:lnTo>
                  <a:lnTo>
                    <a:pt x="3541" y="3503"/>
                  </a:lnTo>
                  <a:lnTo>
                    <a:pt x="3482" y="3265"/>
                  </a:lnTo>
                  <a:lnTo>
                    <a:pt x="3443" y="2988"/>
                  </a:lnTo>
                  <a:lnTo>
                    <a:pt x="3403" y="2711"/>
                  </a:lnTo>
                  <a:lnTo>
                    <a:pt x="3403" y="2434"/>
                  </a:lnTo>
                  <a:lnTo>
                    <a:pt x="3403" y="2118"/>
                  </a:lnTo>
                  <a:lnTo>
                    <a:pt x="3423" y="1801"/>
                  </a:lnTo>
                  <a:lnTo>
                    <a:pt x="3443" y="1485"/>
                  </a:lnTo>
                  <a:lnTo>
                    <a:pt x="3502" y="1129"/>
                  </a:lnTo>
                  <a:lnTo>
                    <a:pt x="3561" y="773"/>
                  </a:lnTo>
                  <a:lnTo>
                    <a:pt x="3640" y="397"/>
                  </a:lnTo>
                  <a:lnTo>
                    <a:pt x="3759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42"/>
            <p:cNvSpPr/>
            <p:nvPr/>
          </p:nvSpPr>
          <p:spPr>
            <a:xfrm>
              <a:off x="1873400" y="3371375"/>
              <a:ext cx="107350" cy="102900"/>
            </a:xfrm>
            <a:custGeom>
              <a:avLst/>
              <a:gdLst/>
              <a:ahLst/>
              <a:cxnLst/>
              <a:rect l="l" t="t" r="r" b="b"/>
              <a:pathLst>
                <a:path w="4294" h="4116" extrusionOk="0">
                  <a:moveTo>
                    <a:pt x="1" y="0"/>
                  </a:moveTo>
                  <a:lnTo>
                    <a:pt x="40" y="317"/>
                  </a:lnTo>
                  <a:lnTo>
                    <a:pt x="100" y="633"/>
                  </a:lnTo>
                  <a:lnTo>
                    <a:pt x="179" y="970"/>
                  </a:lnTo>
                  <a:lnTo>
                    <a:pt x="297" y="1286"/>
                  </a:lnTo>
                  <a:lnTo>
                    <a:pt x="436" y="1603"/>
                  </a:lnTo>
                  <a:lnTo>
                    <a:pt x="594" y="1919"/>
                  </a:lnTo>
                  <a:lnTo>
                    <a:pt x="792" y="2216"/>
                  </a:lnTo>
                  <a:lnTo>
                    <a:pt x="1029" y="2493"/>
                  </a:lnTo>
                  <a:lnTo>
                    <a:pt x="1287" y="2770"/>
                  </a:lnTo>
                  <a:lnTo>
                    <a:pt x="1583" y="3027"/>
                  </a:lnTo>
                  <a:lnTo>
                    <a:pt x="1920" y="3265"/>
                  </a:lnTo>
                  <a:lnTo>
                    <a:pt x="2315" y="3482"/>
                  </a:lnTo>
                  <a:lnTo>
                    <a:pt x="2731" y="3680"/>
                  </a:lnTo>
                  <a:lnTo>
                    <a:pt x="3206" y="3858"/>
                  </a:lnTo>
                  <a:lnTo>
                    <a:pt x="3720" y="3997"/>
                  </a:lnTo>
                  <a:lnTo>
                    <a:pt x="4294" y="4115"/>
                  </a:lnTo>
                  <a:lnTo>
                    <a:pt x="4294" y="4115"/>
                  </a:lnTo>
                  <a:lnTo>
                    <a:pt x="3918" y="3977"/>
                  </a:lnTo>
                  <a:lnTo>
                    <a:pt x="3502" y="3799"/>
                  </a:lnTo>
                  <a:lnTo>
                    <a:pt x="3008" y="3561"/>
                  </a:lnTo>
                  <a:lnTo>
                    <a:pt x="2474" y="3284"/>
                  </a:lnTo>
                  <a:lnTo>
                    <a:pt x="1940" y="2968"/>
                  </a:lnTo>
                  <a:lnTo>
                    <a:pt x="1702" y="2790"/>
                  </a:lnTo>
                  <a:lnTo>
                    <a:pt x="1465" y="2632"/>
                  </a:lnTo>
                  <a:lnTo>
                    <a:pt x="1267" y="2434"/>
                  </a:lnTo>
                  <a:lnTo>
                    <a:pt x="1109" y="2256"/>
                  </a:lnTo>
                  <a:lnTo>
                    <a:pt x="950" y="2078"/>
                  </a:lnTo>
                  <a:lnTo>
                    <a:pt x="832" y="1880"/>
                  </a:lnTo>
                  <a:lnTo>
                    <a:pt x="594" y="1484"/>
                  </a:lnTo>
                  <a:lnTo>
                    <a:pt x="396" y="1108"/>
                  </a:lnTo>
                  <a:lnTo>
                    <a:pt x="238" y="752"/>
                  </a:lnTo>
                  <a:lnTo>
                    <a:pt x="139" y="455"/>
                  </a:lnTo>
                  <a:lnTo>
                    <a:pt x="60" y="2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2"/>
            <p:cNvSpPr/>
            <p:nvPr/>
          </p:nvSpPr>
          <p:spPr>
            <a:xfrm>
              <a:off x="2027225" y="3054325"/>
              <a:ext cx="44550" cy="162275"/>
            </a:xfrm>
            <a:custGeom>
              <a:avLst/>
              <a:gdLst/>
              <a:ahLst/>
              <a:cxnLst/>
              <a:rect l="l" t="t" r="r" b="b"/>
              <a:pathLst>
                <a:path w="1782" h="6491" extrusionOk="0">
                  <a:moveTo>
                    <a:pt x="1583" y="1"/>
                  </a:moveTo>
                  <a:lnTo>
                    <a:pt x="0" y="6450"/>
                  </a:lnTo>
                  <a:lnTo>
                    <a:pt x="198" y="6490"/>
                  </a:lnTo>
                  <a:lnTo>
                    <a:pt x="1781" y="41"/>
                  </a:lnTo>
                  <a:lnTo>
                    <a:pt x="1583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2"/>
            <p:cNvSpPr/>
            <p:nvPr/>
          </p:nvSpPr>
          <p:spPr>
            <a:xfrm>
              <a:off x="2159775" y="3317950"/>
              <a:ext cx="146425" cy="71750"/>
            </a:xfrm>
            <a:custGeom>
              <a:avLst/>
              <a:gdLst/>
              <a:ahLst/>
              <a:cxnLst/>
              <a:rect l="l" t="t" r="r" b="b"/>
              <a:pathLst>
                <a:path w="5857" h="2870" extrusionOk="0">
                  <a:moveTo>
                    <a:pt x="139" y="1"/>
                  </a:moveTo>
                  <a:lnTo>
                    <a:pt x="1" y="1445"/>
                  </a:lnTo>
                  <a:lnTo>
                    <a:pt x="673" y="1445"/>
                  </a:lnTo>
                  <a:lnTo>
                    <a:pt x="713" y="1742"/>
                  </a:lnTo>
                  <a:lnTo>
                    <a:pt x="792" y="1999"/>
                  </a:lnTo>
                  <a:lnTo>
                    <a:pt x="871" y="2177"/>
                  </a:lnTo>
                  <a:lnTo>
                    <a:pt x="970" y="2315"/>
                  </a:lnTo>
                  <a:lnTo>
                    <a:pt x="1089" y="2414"/>
                  </a:lnTo>
                  <a:lnTo>
                    <a:pt x="1207" y="2474"/>
                  </a:lnTo>
                  <a:lnTo>
                    <a:pt x="1326" y="2493"/>
                  </a:lnTo>
                  <a:lnTo>
                    <a:pt x="1465" y="2474"/>
                  </a:lnTo>
                  <a:lnTo>
                    <a:pt x="1583" y="2454"/>
                  </a:lnTo>
                  <a:lnTo>
                    <a:pt x="1702" y="2395"/>
                  </a:lnTo>
                  <a:lnTo>
                    <a:pt x="1920" y="2296"/>
                  </a:lnTo>
                  <a:lnTo>
                    <a:pt x="2058" y="2177"/>
                  </a:lnTo>
                  <a:lnTo>
                    <a:pt x="2117" y="2137"/>
                  </a:lnTo>
                  <a:lnTo>
                    <a:pt x="3858" y="2869"/>
                  </a:lnTo>
                  <a:lnTo>
                    <a:pt x="5857" y="1227"/>
                  </a:lnTo>
                  <a:lnTo>
                    <a:pt x="5520" y="1049"/>
                  </a:lnTo>
                  <a:lnTo>
                    <a:pt x="5164" y="871"/>
                  </a:lnTo>
                  <a:lnTo>
                    <a:pt x="4808" y="713"/>
                  </a:lnTo>
                  <a:lnTo>
                    <a:pt x="4452" y="594"/>
                  </a:lnTo>
                  <a:lnTo>
                    <a:pt x="4076" y="476"/>
                  </a:lnTo>
                  <a:lnTo>
                    <a:pt x="3700" y="357"/>
                  </a:lnTo>
                  <a:lnTo>
                    <a:pt x="3344" y="278"/>
                  </a:lnTo>
                  <a:lnTo>
                    <a:pt x="2968" y="199"/>
                  </a:lnTo>
                  <a:lnTo>
                    <a:pt x="2592" y="139"/>
                  </a:lnTo>
                  <a:lnTo>
                    <a:pt x="2236" y="100"/>
                  </a:lnTo>
                  <a:lnTo>
                    <a:pt x="1504" y="21"/>
                  </a:lnTo>
                  <a:lnTo>
                    <a:pt x="812" y="1"/>
                  </a:lnTo>
                  <a:close/>
                </a:path>
              </a:pathLst>
            </a:custGeom>
            <a:solidFill>
              <a:srgbClr val="FFBD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2"/>
            <p:cNvSpPr/>
            <p:nvPr/>
          </p:nvSpPr>
          <p:spPr>
            <a:xfrm>
              <a:off x="2214175" y="3341700"/>
              <a:ext cx="64825" cy="34150"/>
            </a:xfrm>
            <a:custGeom>
              <a:avLst/>
              <a:gdLst/>
              <a:ahLst/>
              <a:cxnLst/>
              <a:rect l="l" t="t" r="r" b="b"/>
              <a:pathLst>
                <a:path w="2593" h="1366" extrusionOk="0">
                  <a:moveTo>
                    <a:pt x="139" y="0"/>
                  </a:moveTo>
                  <a:lnTo>
                    <a:pt x="80" y="20"/>
                  </a:lnTo>
                  <a:lnTo>
                    <a:pt x="40" y="40"/>
                  </a:lnTo>
                  <a:lnTo>
                    <a:pt x="21" y="79"/>
                  </a:lnTo>
                  <a:lnTo>
                    <a:pt x="1" y="119"/>
                  </a:lnTo>
                  <a:lnTo>
                    <a:pt x="1" y="139"/>
                  </a:lnTo>
                  <a:lnTo>
                    <a:pt x="21" y="178"/>
                  </a:lnTo>
                  <a:lnTo>
                    <a:pt x="60" y="198"/>
                  </a:lnTo>
                  <a:lnTo>
                    <a:pt x="119" y="218"/>
                  </a:lnTo>
                  <a:lnTo>
                    <a:pt x="416" y="218"/>
                  </a:lnTo>
                  <a:lnTo>
                    <a:pt x="753" y="258"/>
                  </a:lnTo>
                  <a:lnTo>
                    <a:pt x="1069" y="337"/>
                  </a:lnTo>
                  <a:lnTo>
                    <a:pt x="1386" y="436"/>
                  </a:lnTo>
                  <a:lnTo>
                    <a:pt x="1544" y="515"/>
                  </a:lnTo>
                  <a:lnTo>
                    <a:pt x="1682" y="594"/>
                  </a:lnTo>
                  <a:lnTo>
                    <a:pt x="1821" y="673"/>
                  </a:lnTo>
                  <a:lnTo>
                    <a:pt x="1940" y="772"/>
                  </a:lnTo>
                  <a:lnTo>
                    <a:pt x="2058" y="891"/>
                  </a:lnTo>
                  <a:lnTo>
                    <a:pt x="2157" y="1009"/>
                  </a:lnTo>
                  <a:lnTo>
                    <a:pt x="2236" y="1148"/>
                  </a:lnTo>
                  <a:lnTo>
                    <a:pt x="2296" y="1306"/>
                  </a:lnTo>
                  <a:lnTo>
                    <a:pt x="2315" y="1346"/>
                  </a:lnTo>
                  <a:lnTo>
                    <a:pt x="2375" y="1365"/>
                  </a:lnTo>
                  <a:lnTo>
                    <a:pt x="2474" y="1365"/>
                  </a:lnTo>
                  <a:lnTo>
                    <a:pt x="2533" y="1346"/>
                  </a:lnTo>
                  <a:lnTo>
                    <a:pt x="2573" y="1306"/>
                  </a:lnTo>
                  <a:lnTo>
                    <a:pt x="2592" y="1267"/>
                  </a:lnTo>
                  <a:lnTo>
                    <a:pt x="2592" y="1227"/>
                  </a:lnTo>
                  <a:lnTo>
                    <a:pt x="2513" y="1049"/>
                  </a:lnTo>
                  <a:lnTo>
                    <a:pt x="2434" y="910"/>
                  </a:lnTo>
                  <a:lnTo>
                    <a:pt x="2315" y="752"/>
                  </a:lnTo>
                  <a:lnTo>
                    <a:pt x="2197" y="633"/>
                  </a:lnTo>
                  <a:lnTo>
                    <a:pt x="2058" y="515"/>
                  </a:lnTo>
                  <a:lnTo>
                    <a:pt x="1900" y="416"/>
                  </a:lnTo>
                  <a:lnTo>
                    <a:pt x="1742" y="337"/>
                  </a:lnTo>
                  <a:lnTo>
                    <a:pt x="1583" y="258"/>
                  </a:lnTo>
                  <a:lnTo>
                    <a:pt x="1405" y="198"/>
                  </a:lnTo>
                  <a:lnTo>
                    <a:pt x="1227" y="139"/>
                  </a:lnTo>
                  <a:lnTo>
                    <a:pt x="851" y="60"/>
                  </a:lnTo>
                  <a:lnTo>
                    <a:pt x="495" y="20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2"/>
            <p:cNvSpPr/>
            <p:nvPr/>
          </p:nvSpPr>
          <p:spPr>
            <a:xfrm>
              <a:off x="2227525" y="3329825"/>
              <a:ext cx="64825" cy="34150"/>
            </a:xfrm>
            <a:custGeom>
              <a:avLst/>
              <a:gdLst/>
              <a:ahLst/>
              <a:cxnLst/>
              <a:rect l="l" t="t" r="r" b="b"/>
              <a:pathLst>
                <a:path w="2593" h="1366" extrusionOk="0">
                  <a:moveTo>
                    <a:pt x="100" y="1"/>
                  </a:moveTo>
                  <a:lnTo>
                    <a:pt x="40" y="40"/>
                  </a:lnTo>
                  <a:lnTo>
                    <a:pt x="21" y="60"/>
                  </a:lnTo>
                  <a:lnTo>
                    <a:pt x="1" y="99"/>
                  </a:lnTo>
                  <a:lnTo>
                    <a:pt x="1" y="139"/>
                  </a:lnTo>
                  <a:lnTo>
                    <a:pt x="21" y="179"/>
                  </a:lnTo>
                  <a:lnTo>
                    <a:pt x="60" y="198"/>
                  </a:lnTo>
                  <a:lnTo>
                    <a:pt x="120" y="198"/>
                  </a:lnTo>
                  <a:lnTo>
                    <a:pt x="436" y="218"/>
                  </a:lnTo>
                  <a:lnTo>
                    <a:pt x="753" y="258"/>
                  </a:lnTo>
                  <a:lnTo>
                    <a:pt x="1089" y="337"/>
                  </a:lnTo>
                  <a:lnTo>
                    <a:pt x="1406" y="436"/>
                  </a:lnTo>
                  <a:lnTo>
                    <a:pt x="1544" y="515"/>
                  </a:lnTo>
                  <a:lnTo>
                    <a:pt x="1702" y="594"/>
                  </a:lnTo>
                  <a:lnTo>
                    <a:pt x="1821" y="673"/>
                  </a:lnTo>
                  <a:lnTo>
                    <a:pt x="1959" y="772"/>
                  </a:lnTo>
                  <a:lnTo>
                    <a:pt x="2058" y="891"/>
                  </a:lnTo>
                  <a:lnTo>
                    <a:pt x="2157" y="1010"/>
                  </a:lnTo>
                  <a:lnTo>
                    <a:pt x="2236" y="1148"/>
                  </a:lnTo>
                  <a:lnTo>
                    <a:pt x="2296" y="1306"/>
                  </a:lnTo>
                  <a:lnTo>
                    <a:pt x="2335" y="1346"/>
                  </a:lnTo>
                  <a:lnTo>
                    <a:pt x="2375" y="1366"/>
                  </a:lnTo>
                  <a:lnTo>
                    <a:pt x="2415" y="1366"/>
                  </a:lnTo>
                  <a:lnTo>
                    <a:pt x="2474" y="1346"/>
                  </a:lnTo>
                  <a:lnTo>
                    <a:pt x="2533" y="1326"/>
                  </a:lnTo>
                  <a:lnTo>
                    <a:pt x="2573" y="1306"/>
                  </a:lnTo>
                  <a:lnTo>
                    <a:pt x="2593" y="1267"/>
                  </a:lnTo>
                  <a:lnTo>
                    <a:pt x="2593" y="1227"/>
                  </a:lnTo>
                  <a:lnTo>
                    <a:pt x="2533" y="1049"/>
                  </a:lnTo>
                  <a:lnTo>
                    <a:pt x="2434" y="891"/>
                  </a:lnTo>
                  <a:lnTo>
                    <a:pt x="2335" y="752"/>
                  </a:lnTo>
                  <a:lnTo>
                    <a:pt x="2197" y="634"/>
                  </a:lnTo>
                  <a:lnTo>
                    <a:pt x="2058" y="515"/>
                  </a:lnTo>
                  <a:lnTo>
                    <a:pt x="1920" y="416"/>
                  </a:lnTo>
                  <a:lnTo>
                    <a:pt x="1762" y="337"/>
                  </a:lnTo>
                  <a:lnTo>
                    <a:pt x="1584" y="258"/>
                  </a:lnTo>
                  <a:lnTo>
                    <a:pt x="1406" y="179"/>
                  </a:lnTo>
                  <a:lnTo>
                    <a:pt x="1227" y="139"/>
                  </a:lnTo>
                  <a:lnTo>
                    <a:pt x="852" y="60"/>
                  </a:lnTo>
                  <a:lnTo>
                    <a:pt x="495" y="1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2"/>
            <p:cNvSpPr/>
            <p:nvPr/>
          </p:nvSpPr>
          <p:spPr>
            <a:xfrm>
              <a:off x="2200825" y="3353575"/>
              <a:ext cx="64825" cy="34150"/>
            </a:xfrm>
            <a:custGeom>
              <a:avLst/>
              <a:gdLst/>
              <a:ahLst/>
              <a:cxnLst/>
              <a:rect l="l" t="t" r="r" b="b"/>
              <a:pathLst>
                <a:path w="2593" h="1366" extrusionOk="0">
                  <a:moveTo>
                    <a:pt x="99" y="0"/>
                  </a:moveTo>
                  <a:lnTo>
                    <a:pt x="40" y="20"/>
                  </a:lnTo>
                  <a:lnTo>
                    <a:pt x="20" y="60"/>
                  </a:lnTo>
                  <a:lnTo>
                    <a:pt x="1" y="99"/>
                  </a:lnTo>
                  <a:lnTo>
                    <a:pt x="1" y="139"/>
                  </a:lnTo>
                  <a:lnTo>
                    <a:pt x="20" y="178"/>
                  </a:lnTo>
                  <a:lnTo>
                    <a:pt x="60" y="198"/>
                  </a:lnTo>
                  <a:lnTo>
                    <a:pt x="119" y="198"/>
                  </a:lnTo>
                  <a:lnTo>
                    <a:pt x="436" y="218"/>
                  </a:lnTo>
                  <a:lnTo>
                    <a:pt x="752" y="257"/>
                  </a:lnTo>
                  <a:lnTo>
                    <a:pt x="1089" y="317"/>
                  </a:lnTo>
                  <a:lnTo>
                    <a:pt x="1405" y="435"/>
                  </a:lnTo>
                  <a:lnTo>
                    <a:pt x="1544" y="495"/>
                  </a:lnTo>
                  <a:lnTo>
                    <a:pt x="1702" y="574"/>
                  </a:lnTo>
                  <a:lnTo>
                    <a:pt x="1840" y="673"/>
                  </a:lnTo>
                  <a:lnTo>
                    <a:pt x="1959" y="772"/>
                  </a:lnTo>
                  <a:lnTo>
                    <a:pt x="2058" y="890"/>
                  </a:lnTo>
                  <a:lnTo>
                    <a:pt x="2157" y="1009"/>
                  </a:lnTo>
                  <a:lnTo>
                    <a:pt x="2236" y="1148"/>
                  </a:lnTo>
                  <a:lnTo>
                    <a:pt x="2295" y="1286"/>
                  </a:lnTo>
                  <a:lnTo>
                    <a:pt x="2335" y="1326"/>
                  </a:lnTo>
                  <a:lnTo>
                    <a:pt x="2375" y="1345"/>
                  </a:lnTo>
                  <a:lnTo>
                    <a:pt x="2414" y="1365"/>
                  </a:lnTo>
                  <a:lnTo>
                    <a:pt x="2474" y="1345"/>
                  </a:lnTo>
                  <a:lnTo>
                    <a:pt x="2533" y="1326"/>
                  </a:lnTo>
                  <a:lnTo>
                    <a:pt x="2572" y="1306"/>
                  </a:lnTo>
                  <a:lnTo>
                    <a:pt x="2592" y="1266"/>
                  </a:lnTo>
                  <a:lnTo>
                    <a:pt x="2592" y="1207"/>
                  </a:lnTo>
                  <a:lnTo>
                    <a:pt x="2533" y="1049"/>
                  </a:lnTo>
                  <a:lnTo>
                    <a:pt x="2434" y="890"/>
                  </a:lnTo>
                  <a:lnTo>
                    <a:pt x="2335" y="752"/>
                  </a:lnTo>
                  <a:lnTo>
                    <a:pt x="2197" y="633"/>
                  </a:lnTo>
                  <a:lnTo>
                    <a:pt x="2058" y="515"/>
                  </a:lnTo>
                  <a:lnTo>
                    <a:pt x="1920" y="416"/>
                  </a:lnTo>
                  <a:lnTo>
                    <a:pt x="1761" y="317"/>
                  </a:lnTo>
                  <a:lnTo>
                    <a:pt x="1583" y="238"/>
                  </a:lnTo>
                  <a:lnTo>
                    <a:pt x="1405" y="178"/>
                  </a:lnTo>
                  <a:lnTo>
                    <a:pt x="1227" y="119"/>
                  </a:lnTo>
                  <a:lnTo>
                    <a:pt x="851" y="40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3D90196B-2248-8710-C26C-66EB0C7020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31"/>
          <a:stretch/>
        </p:blipFill>
        <p:spPr>
          <a:xfrm>
            <a:off x="3559105" y="286751"/>
            <a:ext cx="5473986" cy="4667183"/>
          </a:xfrm>
          <a:prstGeom prst="rect">
            <a:avLst/>
          </a:prstGeom>
        </p:spPr>
      </p:pic>
      <p:sp>
        <p:nvSpPr>
          <p:cNvPr id="5" name="Google Shape;1599;p42">
            <a:extLst>
              <a:ext uri="{FF2B5EF4-FFF2-40B4-BE49-F238E27FC236}">
                <a16:creationId xmlns:a16="http://schemas.microsoft.com/office/drawing/2014/main" id="{0BA6FDBE-89CB-DEFB-3CAD-1FB23B0B967A}"/>
              </a:ext>
            </a:extLst>
          </p:cNvPr>
          <p:cNvSpPr txBox="1">
            <a:spLocks/>
          </p:cNvSpPr>
          <p:nvPr/>
        </p:nvSpPr>
        <p:spPr>
          <a:xfrm>
            <a:off x="422222" y="1901570"/>
            <a:ext cx="2716501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rter One"/>
              <a:buNone/>
              <a:defRPr sz="2800" b="0" i="0" u="none" strike="noStrike" cap="none">
                <a:solidFill>
                  <a:schemeClr val="dk2"/>
                </a:solidFill>
                <a:latin typeface="Carter One"/>
                <a:ea typeface="Carter One"/>
                <a:cs typeface="Carter One"/>
                <a:sym typeface="Carter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altLang="zh-TW" sz="1600" dirty="0" err="1">
                <a:solidFill>
                  <a:schemeClr val="bg1"/>
                </a:solidFill>
                <a:latin typeface="+mj-ea"/>
                <a:ea typeface="+mj-ea"/>
              </a:rPr>
              <a:t>StarUML</a:t>
            </a:r>
            <a:r>
              <a:rPr lang="zh-TW" altLang="en-US" sz="1600" dirty="0">
                <a:solidFill>
                  <a:schemeClr val="bg1"/>
                </a:solidFill>
                <a:latin typeface="+mj-ea"/>
                <a:ea typeface="+mj-ea"/>
              </a:rPr>
              <a:t> 繪製</a:t>
            </a:r>
            <a:endParaRPr lang="en-US" sz="1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CDAD0E7-A024-17B0-3C1B-4A4F78EBC1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76B77-C7E9-4009-AEE1-02471F71AEAD}" type="slidenum">
              <a:rPr lang="zh-TW" altLang="en-US" smtClean="0"/>
              <a:t>4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39"/>
          <p:cNvSpPr/>
          <p:nvPr/>
        </p:nvSpPr>
        <p:spPr>
          <a:xfrm>
            <a:off x="1424699" y="234068"/>
            <a:ext cx="4869600" cy="548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dist="95250" dir="30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39"/>
          <p:cNvSpPr txBox="1">
            <a:spLocks noGrp="1"/>
          </p:cNvSpPr>
          <p:nvPr>
            <p:ph type="title"/>
          </p:nvPr>
        </p:nvSpPr>
        <p:spPr>
          <a:xfrm>
            <a:off x="7499" y="279818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2"/>
                </a:solidFill>
              </a:rPr>
              <a:t>亮點</a:t>
            </a:r>
            <a:r>
              <a:rPr lang="en-US" altLang="zh-TW" b="1" dirty="0">
                <a:solidFill>
                  <a:schemeClr val="dk2"/>
                </a:solidFill>
              </a:rPr>
              <a:t>1 </a:t>
            </a:r>
            <a:r>
              <a:rPr lang="zh-TW" altLang="en-US" b="1" dirty="0">
                <a:solidFill>
                  <a:schemeClr val="dk2"/>
                </a:solidFill>
              </a:rPr>
              <a:t>我的願望清單</a:t>
            </a:r>
            <a:endParaRPr lang="en-US" b="1" dirty="0">
              <a:solidFill>
                <a:schemeClr val="dk2"/>
              </a:solidFill>
            </a:endParaRPr>
          </a:p>
        </p:txBody>
      </p:sp>
      <p:grpSp>
        <p:nvGrpSpPr>
          <p:cNvPr id="1271" name="Google Shape;1271;p39"/>
          <p:cNvGrpSpPr/>
          <p:nvPr/>
        </p:nvGrpSpPr>
        <p:grpSpPr>
          <a:xfrm>
            <a:off x="7671432" y="-235185"/>
            <a:ext cx="1502711" cy="1206271"/>
            <a:chOff x="3544650" y="4410025"/>
            <a:chExt cx="1195950" cy="960025"/>
          </a:xfrm>
        </p:grpSpPr>
        <p:sp>
          <p:nvSpPr>
            <p:cNvPr id="1272" name="Google Shape;1272;p39"/>
            <p:cNvSpPr/>
            <p:nvPr/>
          </p:nvSpPr>
          <p:spPr>
            <a:xfrm>
              <a:off x="3571850" y="5042600"/>
              <a:ext cx="1051025" cy="323500"/>
            </a:xfrm>
            <a:custGeom>
              <a:avLst/>
              <a:gdLst/>
              <a:ahLst/>
              <a:cxnLst/>
              <a:rect l="l" t="t" r="r" b="b"/>
              <a:pathLst>
                <a:path w="42041" h="12940" extrusionOk="0">
                  <a:moveTo>
                    <a:pt x="21881" y="1"/>
                  </a:moveTo>
                  <a:lnTo>
                    <a:pt x="20793" y="40"/>
                  </a:lnTo>
                  <a:lnTo>
                    <a:pt x="19705" y="80"/>
                  </a:lnTo>
                  <a:lnTo>
                    <a:pt x="18636" y="139"/>
                  </a:lnTo>
                  <a:lnTo>
                    <a:pt x="17588" y="218"/>
                  </a:lnTo>
                  <a:lnTo>
                    <a:pt x="16559" y="317"/>
                  </a:lnTo>
                  <a:lnTo>
                    <a:pt x="15550" y="436"/>
                  </a:lnTo>
                  <a:lnTo>
                    <a:pt x="14561" y="555"/>
                  </a:lnTo>
                  <a:lnTo>
                    <a:pt x="13572" y="693"/>
                  </a:lnTo>
                  <a:lnTo>
                    <a:pt x="12622" y="832"/>
                  </a:lnTo>
                  <a:lnTo>
                    <a:pt x="11692" y="990"/>
                  </a:lnTo>
                  <a:lnTo>
                    <a:pt x="10802" y="1168"/>
                  </a:lnTo>
                  <a:lnTo>
                    <a:pt x="9932" y="1366"/>
                  </a:lnTo>
                  <a:lnTo>
                    <a:pt x="9081" y="1544"/>
                  </a:lnTo>
                  <a:lnTo>
                    <a:pt x="8270" y="1762"/>
                  </a:lnTo>
                  <a:lnTo>
                    <a:pt x="7478" y="1979"/>
                  </a:lnTo>
                  <a:lnTo>
                    <a:pt x="6727" y="2217"/>
                  </a:lnTo>
                  <a:lnTo>
                    <a:pt x="5995" y="2454"/>
                  </a:lnTo>
                  <a:lnTo>
                    <a:pt x="5302" y="2691"/>
                  </a:lnTo>
                  <a:lnTo>
                    <a:pt x="4649" y="2949"/>
                  </a:lnTo>
                  <a:lnTo>
                    <a:pt x="4036" y="3226"/>
                  </a:lnTo>
                  <a:lnTo>
                    <a:pt x="3462" y="3483"/>
                  </a:lnTo>
                  <a:lnTo>
                    <a:pt x="2928" y="3780"/>
                  </a:lnTo>
                  <a:lnTo>
                    <a:pt x="2434" y="4057"/>
                  </a:lnTo>
                  <a:lnTo>
                    <a:pt x="1979" y="4353"/>
                  </a:lnTo>
                  <a:lnTo>
                    <a:pt x="1563" y="4650"/>
                  </a:lnTo>
                  <a:lnTo>
                    <a:pt x="1207" y="4967"/>
                  </a:lnTo>
                  <a:lnTo>
                    <a:pt x="871" y="5263"/>
                  </a:lnTo>
                  <a:lnTo>
                    <a:pt x="613" y="5580"/>
                  </a:lnTo>
                  <a:lnTo>
                    <a:pt x="376" y="5896"/>
                  </a:lnTo>
                  <a:lnTo>
                    <a:pt x="218" y="6233"/>
                  </a:lnTo>
                  <a:lnTo>
                    <a:pt x="139" y="6391"/>
                  </a:lnTo>
                  <a:lnTo>
                    <a:pt x="79" y="6549"/>
                  </a:lnTo>
                  <a:lnTo>
                    <a:pt x="40" y="6708"/>
                  </a:lnTo>
                  <a:lnTo>
                    <a:pt x="20" y="6886"/>
                  </a:lnTo>
                  <a:lnTo>
                    <a:pt x="0" y="7044"/>
                  </a:lnTo>
                  <a:lnTo>
                    <a:pt x="0" y="7222"/>
                  </a:lnTo>
                  <a:lnTo>
                    <a:pt x="20" y="7380"/>
                  </a:lnTo>
                  <a:lnTo>
                    <a:pt x="40" y="7538"/>
                  </a:lnTo>
                  <a:lnTo>
                    <a:pt x="79" y="7697"/>
                  </a:lnTo>
                  <a:lnTo>
                    <a:pt x="139" y="7875"/>
                  </a:lnTo>
                  <a:lnTo>
                    <a:pt x="198" y="8033"/>
                  </a:lnTo>
                  <a:lnTo>
                    <a:pt x="277" y="8191"/>
                  </a:lnTo>
                  <a:lnTo>
                    <a:pt x="475" y="8488"/>
                  </a:lnTo>
                  <a:lnTo>
                    <a:pt x="712" y="8805"/>
                  </a:lnTo>
                  <a:lnTo>
                    <a:pt x="1009" y="9082"/>
                  </a:lnTo>
                  <a:lnTo>
                    <a:pt x="1365" y="9378"/>
                  </a:lnTo>
                  <a:lnTo>
                    <a:pt x="1741" y="9655"/>
                  </a:lnTo>
                  <a:lnTo>
                    <a:pt x="2176" y="9932"/>
                  </a:lnTo>
                  <a:lnTo>
                    <a:pt x="2651" y="10189"/>
                  </a:lnTo>
                  <a:lnTo>
                    <a:pt x="3166" y="10447"/>
                  </a:lnTo>
                  <a:lnTo>
                    <a:pt x="3719" y="10684"/>
                  </a:lnTo>
                  <a:lnTo>
                    <a:pt x="4313" y="10902"/>
                  </a:lnTo>
                  <a:lnTo>
                    <a:pt x="4946" y="11139"/>
                  </a:lnTo>
                  <a:lnTo>
                    <a:pt x="5619" y="11337"/>
                  </a:lnTo>
                  <a:lnTo>
                    <a:pt x="6331" y="11535"/>
                  </a:lnTo>
                  <a:lnTo>
                    <a:pt x="7063" y="11733"/>
                  </a:lnTo>
                  <a:lnTo>
                    <a:pt x="7834" y="11891"/>
                  </a:lnTo>
                  <a:lnTo>
                    <a:pt x="8626" y="12069"/>
                  </a:lnTo>
                  <a:lnTo>
                    <a:pt x="9457" y="12207"/>
                  </a:lnTo>
                  <a:lnTo>
                    <a:pt x="10327" y="12346"/>
                  </a:lnTo>
                  <a:lnTo>
                    <a:pt x="11198" y="12465"/>
                  </a:lnTo>
                  <a:lnTo>
                    <a:pt x="12108" y="12583"/>
                  </a:lnTo>
                  <a:lnTo>
                    <a:pt x="13057" y="12682"/>
                  </a:lnTo>
                  <a:lnTo>
                    <a:pt x="14007" y="12761"/>
                  </a:lnTo>
                  <a:lnTo>
                    <a:pt x="14996" y="12821"/>
                  </a:lnTo>
                  <a:lnTo>
                    <a:pt x="15985" y="12880"/>
                  </a:lnTo>
                  <a:lnTo>
                    <a:pt x="17014" y="12920"/>
                  </a:lnTo>
                  <a:lnTo>
                    <a:pt x="18043" y="12939"/>
                  </a:lnTo>
                  <a:lnTo>
                    <a:pt x="19091" y="12939"/>
                  </a:lnTo>
                  <a:lnTo>
                    <a:pt x="20160" y="12920"/>
                  </a:lnTo>
                  <a:lnTo>
                    <a:pt x="21248" y="12900"/>
                  </a:lnTo>
                  <a:lnTo>
                    <a:pt x="22336" y="12841"/>
                  </a:lnTo>
                  <a:lnTo>
                    <a:pt x="23404" y="12781"/>
                  </a:lnTo>
                  <a:lnTo>
                    <a:pt x="24453" y="12702"/>
                  </a:lnTo>
                  <a:lnTo>
                    <a:pt x="25482" y="12603"/>
                  </a:lnTo>
                  <a:lnTo>
                    <a:pt x="26491" y="12504"/>
                  </a:lnTo>
                  <a:lnTo>
                    <a:pt x="27480" y="12385"/>
                  </a:lnTo>
                  <a:lnTo>
                    <a:pt x="28469" y="12247"/>
                  </a:lnTo>
                  <a:lnTo>
                    <a:pt x="29419" y="12089"/>
                  </a:lnTo>
                  <a:lnTo>
                    <a:pt x="30348" y="11930"/>
                  </a:lnTo>
                  <a:lnTo>
                    <a:pt x="31239" y="11752"/>
                  </a:lnTo>
                  <a:lnTo>
                    <a:pt x="32109" y="11574"/>
                  </a:lnTo>
                  <a:lnTo>
                    <a:pt x="32960" y="11377"/>
                  </a:lnTo>
                  <a:lnTo>
                    <a:pt x="33771" y="11159"/>
                  </a:lnTo>
                  <a:lnTo>
                    <a:pt x="34562" y="10941"/>
                  </a:lnTo>
                  <a:lnTo>
                    <a:pt x="35314" y="10724"/>
                  </a:lnTo>
                  <a:lnTo>
                    <a:pt x="36046" y="10486"/>
                  </a:lnTo>
                  <a:lnTo>
                    <a:pt x="36739" y="10229"/>
                  </a:lnTo>
                  <a:lnTo>
                    <a:pt x="37391" y="9972"/>
                  </a:lnTo>
                  <a:lnTo>
                    <a:pt x="38005" y="9715"/>
                  </a:lnTo>
                  <a:lnTo>
                    <a:pt x="38578" y="9438"/>
                  </a:lnTo>
                  <a:lnTo>
                    <a:pt x="39113" y="9161"/>
                  </a:lnTo>
                  <a:lnTo>
                    <a:pt x="39607" y="8864"/>
                  </a:lnTo>
                  <a:lnTo>
                    <a:pt x="40062" y="8567"/>
                  </a:lnTo>
                  <a:lnTo>
                    <a:pt x="40478" y="8270"/>
                  </a:lnTo>
                  <a:lnTo>
                    <a:pt x="40834" y="7974"/>
                  </a:lnTo>
                  <a:lnTo>
                    <a:pt x="41170" y="7657"/>
                  </a:lnTo>
                  <a:lnTo>
                    <a:pt x="41427" y="7341"/>
                  </a:lnTo>
                  <a:lnTo>
                    <a:pt x="41665" y="7024"/>
                  </a:lnTo>
                  <a:lnTo>
                    <a:pt x="41823" y="6708"/>
                  </a:lnTo>
                  <a:lnTo>
                    <a:pt x="41902" y="6529"/>
                  </a:lnTo>
                  <a:lnTo>
                    <a:pt x="41961" y="6371"/>
                  </a:lnTo>
                  <a:lnTo>
                    <a:pt x="42001" y="6213"/>
                  </a:lnTo>
                  <a:lnTo>
                    <a:pt x="42021" y="6035"/>
                  </a:lnTo>
                  <a:lnTo>
                    <a:pt x="42041" y="5877"/>
                  </a:lnTo>
                  <a:lnTo>
                    <a:pt x="42041" y="5718"/>
                  </a:lnTo>
                  <a:lnTo>
                    <a:pt x="42021" y="5540"/>
                  </a:lnTo>
                  <a:lnTo>
                    <a:pt x="42001" y="5382"/>
                  </a:lnTo>
                  <a:lnTo>
                    <a:pt x="41961" y="5224"/>
                  </a:lnTo>
                  <a:lnTo>
                    <a:pt x="41902" y="5065"/>
                  </a:lnTo>
                  <a:lnTo>
                    <a:pt x="41843" y="4907"/>
                  </a:lnTo>
                  <a:lnTo>
                    <a:pt x="41764" y="4749"/>
                  </a:lnTo>
                  <a:lnTo>
                    <a:pt x="41566" y="4432"/>
                  </a:lnTo>
                  <a:lnTo>
                    <a:pt x="41328" y="4136"/>
                  </a:lnTo>
                  <a:lnTo>
                    <a:pt x="41032" y="3839"/>
                  </a:lnTo>
                  <a:lnTo>
                    <a:pt x="40676" y="3542"/>
                  </a:lnTo>
                  <a:lnTo>
                    <a:pt x="40300" y="3265"/>
                  </a:lnTo>
                  <a:lnTo>
                    <a:pt x="39864" y="3008"/>
                  </a:lnTo>
                  <a:lnTo>
                    <a:pt x="39390" y="2731"/>
                  </a:lnTo>
                  <a:lnTo>
                    <a:pt x="38875" y="2494"/>
                  </a:lnTo>
                  <a:lnTo>
                    <a:pt x="38321" y="2256"/>
                  </a:lnTo>
                  <a:lnTo>
                    <a:pt x="37728" y="2019"/>
                  </a:lnTo>
                  <a:lnTo>
                    <a:pt x="37095" y="1801"/>
                  </a:lnTo>
                  <a:lnTo>
                    <a:pt x="36422" y="1584"/>
                  </a:lnTo>
                  <a:lnTo>
                    <a:pt x="35710" y="1386"/>
                  </a:lnTo>
                  <a:lnTo>
                    <a:pt x="34978" y="1208"/>
                  </a:lnTo>
                  <a:lnTo>
                    <a:pt x="34206" y="1030"/>
                  </a:lnTo>
                  <a:lnTo>
                    <a:pt x="33415" y="871"/>
                  </a:lnTo>
                  <a:lnTo>
                    <a:pt x="32584" y="713"/>
                  </a:lnTo>
                  <a:lnTo>
                    <a:pt x="31713" y="575"/>
                  </a:lnTo>
                  <a:lnTo>
                    <a:pt x="30843" y="456"/>
                  </a:lnTo>
                  <a:lnTo>
                    <a:pt x="29933" y="337"/>
                  </a:lnTo>
                  <a:lnTo>
                    <a:pt x="28983" y="258"/>
                  </a:lnTo>
                  <a:lnTo>
                    <a:pt x="28034" y="159"/>
                  </a:lnTo>
                  <a:lnTo>
                    <a:pt x="27045" y="100"/>
                  </a:lnTo>
                  <a:lnTo>
                    <a:pt x="26055" y="60"/>
                  </a:lnTo>
                  <a:lnTo>
                    <a:pt x="25027" y="21"/>
                  </a:lnTo>
                  <a:lnTo>
                    <a:pt x="239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9"/>
            <p:cNvSpPr/>
            <p:nvPr/>
          </p:nvSpPr>
          <p:spPr>
            <a:xfrm>
              <a:off x="3566900" y="5037650"/>
              <a:ext cx="1061425" cy="332400"/>
            </a:xfrm>
            <a:custGeom>
              <a:avLst/>
              <a:gdLst/>
              <a:ahLst/>
              <a:cxnLst/>
              <a:rect l="l" t="t" r="r" b="b"/>
              <a:pathLst>
                <a:path w="42457" h="13296" extrusionOk="0">
                  <a:moveTo>
                    <a:pt x="24552" y="318"/>
                  </a:moveTo>
                  <a:lnTo>
                    <a:pt x="25719" y="357"/>
                  </a:lnTo>
                  <a:lnTo>
                    <a:pt x="26867" y="416"/>
                  </a:lnTo>
                  <a:lnTo>
                    <a:pt x="28034" y="496"/>
                  </a:lnTo>
                  <a:lnTo>
                    <a:pt x="29181" y="595"/>
                  </a:lnTo>
                  <a:lnTo>
                    <a:pt x="30329" y="733"/>
                  </a:lnTo>
                  <a:lnTo>
                    <a:pt x="31476" y="871"/>
                  </a:lnTo>
                  <a:lnTo>
                    <a:pt x="32604" y="1050"/>
                  </a:lnTo>
                  <a:lnTo>
                    <a:pt x="33474" y="1208"/>
                  </a:lnTo>
                  <a:lnTo>
                    <a:pt x="34325" y="1366"/>
                  </a:lnTo>
                  <a:lnTo>
                    <a:pt x="35176" y="1564"/>
                  </a:lnTo>
                  <a:lnTo>
                    <a:pt x="36027" y="1782"/>
                  </a:lnTo>
                  <a:lnTo>
                    <a:pt x="36857" y="2039"/>
                  </a:lnTo>
                  <a:lnTo>
                    <a:pt x="37688" y="2316"/>
                  </a:lnTo>
                  <a:lnTo>
                    <a:pt x="38499" y="2632"/>
                  </a:lnTo>
                  <a:lnTo>
                    <a:pt x="39291" y="2988"/>
                  </a:lnTo>
                  <a:lnTo>
                    <a:pt x="39746" y="3226"/>
                  </a:lnTo>
                  <a:lnTo>
                    <a:pt x="40201" y="3503"/>
                  </a:lnTo>
                  <a:lnTo>
                    <a:pt x="40636" y="3819"/>
                  </a:lnTo>
                  <a:lnTo>
                    <a:pt x="40854" y="3978"/>
                  </a:lnTo>
                  <a:lnTo>
                    <a:pt x="41052" y="4156"/>
                  </a:lnTo>
                  <a:lnTo>
                    <a:pt x="41249" y="4353"/>
                  </a:lnTo>
                  <a:lnTo>
                    <a:pt x="41408" y="4551"/>
                  </a:lnTo>
                  <a:lnTo>
                    <a:pt x="41566" y="4749"/>
                  </a:lnTo>
                  <a:lnTo>
                    <a:pt x="41704" y="4967"/>
                  </a:lnTo>
                  <a:lnTo>
                    <a:pt x="41823" y="5204"/>
                  </a:lnTo>
                  <a:lnTo>
                    <a:pt x="41902" y="5442"/>
                  </a:lnTo>
                  <a:lnTo>
                    <a:pt x="41981" y="5699"/>
                  </a:lnTo>
                  <a:lnTo>
                    <a:pt x="42000" y="5957"/>
                  </a:lnTo>
                  <a:lnTo>
                    <a:pt x="41981" y="6253"/>
                  </a:lnTo>
                  <a:lnTo>
                    <a:pt x="41922" y="6569"/>
                  </a:lnTo>
                  <a:lnTo>
                    <a:pt x="41823" y="6846"/>
                  </a:lnTo>
                  <a:lnTo>
                    <a:pt x="41685" y="7123"/>
                  </a:lnTo>
                  <a:lnTo>
                    <a:pt x="41526" y="7400"/>
                  </a:lnTo>
                  <a:lnTo>
                    <a:pt x="41329" y="7638"/>
                  </a:lnTo>
                  <a:lnTo>
                    <a:pt x="41111" y="7875"/>
                  </a:lnTo>
                  <a:lnTo>
                    <a:pt x="40874" y="8112"/>
                  </a:lnTo>
                  <a:lnTo>
                    <a:pt x="40636" y="8310"/>
                  </a:lnTo>
                  <a:lnTo>
                    <a:pt x="40379" y="8508"/>
                  </a:lnTo>
                  <a:lnTo>
                    <a:pt x="40102" y="8706"/>
                  </a:lnTo>
                  <a:lnTo>
                    <a:pt x="39825" y="8884"/>
                  </a:lnTo>
                  <a:lnTo>
                    <a:pt x="39271" y="9200"/>
                  </a:lnTo>
                  <a:lnTo>
                    <a:pt x="38737" y="9477"/>
                  </a:lnTo>
                  <a:lnTo>
                    <a:pt x="38282" y="9715"/>
                  </a:lnTo>
                  <a:lnTo>
                    <a:pt x="37807" y="9932"/>
                  </a:lnTo>
                  <a:lnTo>
                    <a:pt x="37332" y="10130"/>
                  </a:lnTo>
                  <a:lnTo>
                    <a:pt x="36857" y="10308"/>
                  </a:lnTo>
                  <a:lnTo>
                    <a:pt x="35888" y="10664"/>
                  </a:lnTo>
                  <a:lnTo>
                    <a:pt x="34899" y="10961"/>
                  </a:lnTo>
                  <a:lnTo>
                    <a:pt x="33910" y="11238"/>
                  </a:lnTo>
                  <a:lnTo>
                    <a:pt x="32901" y="11495"/>
                  </a:lnTo>
                  <a:lnTo>
                    <a:pt x="31892" y="11713"/>
                  </a:lnTo>
                  <a:lnTo>
                    <a:pt x="30903" y="11911"/>
                  </a:lnTo>
                  <a:lnTo>
                    <a:pt x="29597" y="12148"/>
                  </a:lnTo>
                  <a:lnTo>
                    <a:pt x="28311" y="12366"/>
                  </a:lnTo>
                  <a:lnTo>
                    <a:pt x="26985" y="12544"/>
                  </a:lnTo>
                  <a:lnTo>
                    <a:pt x="25680" y="12702"/>
                  </a:lnTo>
                  <a:lnTo>
                    <a:pt x="24354" y="12821"/>
                  </a:lnTo>
                  <a:lnTo>
                    <a:pt x="23029" y="12920"/>
                  </a:lnTo>
                  <a:lnTo>
                    <a:pt x="21703" y="12979"/>
                  </a:lnTo>
                  <a:lnTo>
                    <a:pt x="20378" y="13019"/>
                  </a:lnTo>
                  <a:lnTo>
                    <a:pt x="19052" y="13039"/>
                  </a:lnTo>
                  <a:lnTo>
                    <a:pt x="17707" y="12999"/>
                  </a:lnTo>
                  <a:lnTo>
                    <a:pt x="16381" y="12959"/>
                  </a:lnTo>
                  <a:lnTo>
                    <a:pt x="15056" y="12880"/>
                  </a:lnTo>
                  <a:lnTo>
                    <a:pt x="13750" y="12781"/>
                  </a:lnTo>
                  <a:lnTo>
                    <a:pt x="12424" y="12643"/>
                  </a:lnTo>
                  <a:lnTo>
                    <a:pt x="11119" y="12465"/>
                  </a:lnTo>
                  <a:lnTo>
                    <a:pt x="9833" y="12267"/>
                  </a:lnTo>
                  <a:lnTo>
                    <a:pt x="8883" y="12109"/>
                  </a:lnTo>
                  <a:lnTo>
                    <a:pt x="7953" y="11931"/>
                  </a:lnTo>
                  <a:lnTo>
                    <a:pt x="7024" y="11713"/>
                  </a:lnTo>
                  <a:lnTo>
                    <a:pt x="6094" y="11456"/>
                  </a:lnTo>
                  <a:lnTo>
                    <a:pt x="5164" y="11159"/>
                  </a:lnTo>
                  <a:lnTo>
                    <a:pt x="4729" y="11001"/>
                  </a:lnTo>
                  <a:lnTo>
                    <a:pt x="4274" y="10843"/>
                  </a:lnTo>
                  <a:lnTo>
                    <a:pt x="3838" y="10645"/>
                  </a:lnTo>
                  <a:lnTo>
                    <a:pt x="3403" y="10447"/>
                  </a:lnTo>
                  <a:lnTo>
                    <a:pt x="2988" y="10229"/>
                  </a:lnTo>
                  <a:lnTo>
                    <a:pt x="2552" y="10012"/>
                  </a:lnTo>
                  <a:lnTo>
                    <a:pt x="2097" y="9715"/>
                  </a:lnTo>
                  <a:lnTo>
                    <a:pt x="1860" y="9557"/>
                  </a:lnTo>
                  <a:lnTo>
                    <a:pt x="1642" y="9379"/>
                  </a:lnTo>
                  <a:lnTo>
                    <a:pt x="1425" y="9181"/>
                  </a:lnTo>
                  <a:lnTo>
                    <a:pt x="1227" y="8983"/>
                  </a:lnTo>
                  <a:lnTo>
                    <a:pt x="1049" y="8785"/>
                  </a:lnTo>
                  <a:lnTo>
                    <a:pt x="871" y="8567"/>
                  </a:lnTo>
                  <a:lnTo>
                    <a:pt x="732" y="8330"/>
                  </a:lnTo>
                  <a:lnTo>
                    <a:pt x="614" y="8093"/>
                  </a:lnTo>
                  <a:lnTo>
                    <a:pt x="534" y="7855"/>
                  </a:lnTo>
                  <a:lnTo>
                    <a:pt x="475" y="7598"/>
                  </a:lnTo>
                  <a:lnTo>
                    <a:pt x="436" y="7321"/>
                  </a:lnTo>
                  <a:lnTo>
                    <a:pt x="455" y="7064"/>
                  </a:lnTo>
                  <a:lnTo>
                    <a:pt x="515" y="6767"/>
                  </a:lnTo>
                  <a:lnTo>
                    <a:pt x="614" y="6490"/>
                  </a:lnTo>
                  <a:lnTo>
                    <a:pt x="752" y="6174"/>
                  </a:lnTo>
                  <a:lnTo>
                    <a:pt x="930" y="5877"/>
                  </a:lnTo>
                  <a:lnTo>
                    <a:pt x="1148" y="5600"/>
                  </a:lnTo>
                  <a:lnTo>
                    <a:pt x="1385" y="5323"/>
                  </a:lnTo>
                  <a:lnTo>
                    <a:pt x="1662" y="5085"/>
                  </a:lnTo>
                  <a:lnTo>
                    <a:pt x="1939" y="4848"/>
                  </a:lnTo>
                  <a:lnTo>
                    <a:pt x="2236" y="4630"/>
                  </a:lnTo>
                  <a:lnTo>
                    <a:pt x="2552" y="4433"/>
                  </a:lnTo>
                  <a:lnTo>
                    <a:pt x="2889" y="4235"/>
                  </a:lnTo>
                  <a:lnTo>
                    <a:pt x="3225" y="4057"/>
                  </a:lnTo>
                  <a:lnTo>
                    <a:pt x="3898" y="3720"/>
                  </a:lnTo>
                  <a:lnTo>
                    <a:pt x="4551" y="3443"/>
                  </a:lnTo>
                  <a:lnTo>
                    <a:pt x="5184" y="3186"/>
                  </a:lnTo>
                  <a:lnTo>
                    <a:pt x="5718" y="2969"/>
                  </a:lnTo>
                  <a:lnTo>
                    <a:pt x="6272" y="2771"/>
                  </a:lnTo>
                  <a:lnTo>
                    <a:pt x="6806" y="2573"/>
                  </a:lnTo>
                  <a:lnTo>
                    <a:pt x="7360" y="2415"/>
                  </a:lnTo>
                  <a:lnTo>
                    <a:pt x="8488" y="2078"/>
                  </a:lnTo>
                  <a:lnTo>
                    <a:pt x="9615" y="1801"/>
                  </a:lnTo>
                  <a:lnTo>
                    <a:pt x="10743" y="1564"/>
                  </a:lnTo>
                  <a:lnTo>
                    <a:pt x="11890" y="1346"/>
                  </a:lnTo>
                  <a:lnTo>
                    <a:pt x="13038" y="1148"/>
                  </a:lnTo>
                  <a:lnTo>
                    <a:pt x="14165" y="970"/>
                  </a:lnTo>
                  <a:lnTo>
                    <a:pt x="15313" y="812"/>
                  </a:lnTo>
                  <a:lnTo>
                    <a:pt x="16460" y="693"/>
                  </a:lnTo>
                  <a:lnTo>
                    <a:pt x="17608" y="575"/>
                  </a:lnTo>
                  <a:lnTo>
                    <a:pt x="18755" y="476"/>
                  </a:lnTo>
                  <a:lnTo>
                    <a:pt x="19923" y="397"/>
                  </a:lnTo>
                  <a:lnTo>
                    <a:pt x="21070" y="357"/>
                  </a:lnTo>
                  <a:lnTo>
                    <a:pt x="22237" y="318"/>
                  </a:lnTo>
                  <a:close/>
                  <a:moveTo>
                    <a:pt x="22435" y="1"/>
                  </a:moveTo>
                  <a:lnTo>
                    <a:pt x="21189" y="41"/>
                  </a:lnTo>
                  <a:lnTo>
                    <a:pt x="19962" y="100"/>
                  </a:lnTo>
                  <a:lnTo>
                    <a:pt x="18716" y="179"/>
                  </a:lnTo>
                  <a:lnTo>
                    <a:pt x="17489" y="298"/>
                  </a:lnTo>
                  <a:lnTo>
                    <a:pt x="16263" y="416"/>
                  </a:lnTo>
                  <a:lnTo>
                    <a:pt x="15036" y="555"/>
                  </a:lnTo>
                  <a:lnTo>
                    <a:pt x="13829" y="733"/>
                  </a:lnTo>
                  <a:lnTo>
                    <a:pt x="12800" y="891"/>
                  </a:lnTo>
                  <a:lnTo>
                    <a:pt x="11791" y="1050"/>
                  </a:lnTo>
                  <a:lnTo>
                    <a:pt x="10782" y="1247"/>
                  </a:lnTo>
                  <a:lnTo>
                    <a:pt x="9773" y="1465"/>
                  </a:lnTo>
                  <a:lnTo>
                    <a:pt x="8764" y="1722"/>
                  </a:lnTo>
                  <a:lnTo>
                    <a:pt x="7775" y="1999"/>
                  </a:lnTo>
                  <a:lnTo>
                    <a:pt x="6786" y="2296"/>
                  </a:lnTo>
                  <a:lnTo>
                    <a:pt x="5817" y="2632"/>
                  </a:lnTo>
                  <a:lnTo>
                    <a:pt x="5164" y="2870"/>
                  </a:lnTo>
                  <a:lnTo>
                    <a:pt x="4511" y="3127"/>
                  </a:lnTo>
                  <a:lnTo>
                    <a:pt x="3858" y="3424"/>
                  </a:lnTo>
                  <a:lnTo>
                    <a:pt x="3225" y="3740"/>
                  </a:lnTo>
                  <a:lnTo>
                    <a:pt x="2612" y="4076"/>
                  </a:lnTo>
                  <a:lnTo>
                    <a:pt x="2315" y="4274"/>
                  </a:lnTo>
                  <a:lnTo>
                    <a:pt x="2018" y="4472"/>
                  </a:lnTo>
                  <a:lnTo>
                    <a:pt x="1741" y="4670"/>
                  </a:lnTo>
                  <a:lnTo>
                    <a:pt x="1464" y="4888"/>
                  </a:lnTo>
                  <a:lnTo>
                    <a:pt x="1187" y="5125"/>
                  </a:lnTo>
                  <a:lnTo>
                    <a:pt x="930" y="5362"/>
                  </a:lnTo>
                  <a:lnTo>
                    <a:pt x="713" y="5600"/>
                  </a:lnTo>
                  <a:lnTo>
                    <a:pt x="534" y="5817"/>
                  </a:lnTo>
                  <a:lnTo>
                    <a:pt x="376" y="6055"/>
                  </a:lnTo>
                  <a:lnTo>
                    <a:pt x="257" y="6272"/>
                  </a:lnTo>
                  <a:lnTo>
                    <a:pt x="159" y="6490"/>
                  </a:lnTo>
                  <a:lnTo>
                    <a:pt x="79" y="6727"/>
                  </a:lnTo>
                  <a:lnTo>
                    <a:pt x="20" y="6945"/>
                  </a:lnTo>
                  <a:lnTo>
                    <a:pt x="0" y="7143"/>
                  </a:lnTo>
                  <a:lnTo>
                    <a:pt x="0" y="7361"/>
                  </a:lnTo>
                  <a:lnTo>
                    <a:pt x="20" y="7578"/>
                  </a:lnTo>
                  <a:lnTo>
                    <a:pt x="60" y="7776"/>
                  </a:lnTo>
                  <a:lnTo>
                    <a:pt x="139" y="7974"/>
                  </a:lnTo>
                  <a:lnTo>
                    <a:pt x="218" y="8172"/>
                  </a:lnTo>
                  <a:lnTo>
                    <a:pt x="317" y="8370"/>
                  </a:lnTo>
                  <a:lnTo>
                    <a:pt x="416" y="8567"/>
                  </a:lnTo>
                  <a:lnTo>
                    <a:pt x="554" y="8745"/>
                  </a:lnTo>
                  <a:lnTo>
                    <a:pt x="693" y="8923"/>
                  </a:lnTo>
                  <a:lnTo>
                    <a:pt x="851" y="9102"/>
                  </a:lnTo>
                  <a:lnTo>
                    <a:pt x="1207" y="9438"/>
                  </a:lnTo>
                  <a:lnTo>
                    <a:pt x="1583" y="9754"/>
                  </a:lnTo>
                  <a:lnTo>
                    <a:pt x="1998" y="10051"/>
                  </a:lnTo>
                  <a:lnTo>
                    <a:pt x="2414" y="10328"/>
                  </a:lnTo>
                  <a:lnTo>
                    <a:pt x="2849" y="10585"/>
                  </a:lnTo>
                  <a:lnTo>
                    <a:pt x="3304" y="10803"/>
                  </a:lnTo>
                  <a:lnTo>
                    <a:pt x="3720" y="11001"/>
                  </a:lnTo>
                  <a:lnTo>
                    <a:pt x="4333" y="11238"/>
                  </a:lnTo>
                  <a:lnTo>
                    <a:pt x="4966" y="11476"/>
                  </a:lnTo>
                  <a:lnTo>
                    <a:pt x="5599" y="11673"/>
                  </a:lnTo>
                  <a:lnTo>
                    <a:pt x="6232" y="11871"/>
                  </a:lnTo>
                  <a:lnTo>
                    <a:pt x="6885" y="12049"/>
                  </a:lnTo>
                  <a:lnTo>
                    <a:pt x="7538" y="12208"/>
                  </a:lnTo>
                  <a:lnTo>
                    <a:pt x="8191" y="12346"/>
                  </a:lnTo>
                  <a:lnTo>
                    <a:pt x="8844" y="12465"/>
                  </a:lnTo>
                  <a:lnTo>
                    <a:pt x="9516" y="12583"/>
                  </a:lnTo>
                  <a:lnTo>
                    <a:pt x="10169" y="12682"/>
                  </a:lnTo>
                  <a:lnTo>
                    <a:pt x="11514" y="12860"/>
                  </a:lnTo>
                  <a:lnTo>
                    <a:pt x="12840" y="12999"/>
                  </a:lnTo>
                  <a:lnTo>
                    <a:pt x="14146" y="13118"/>
                  </a:lnTo>
                  <a:lnTo>
                    <a:pt x="15036" y="13177"/>
                  </a:lnTo>
                  <a:lnTo>
                    <a:pt x="15906" y="13217"/>
                  </a:lnTo>
                  <a:lnTo>
                    <a:pt x="16797" y="13256"/>
                  </a:lnTo>
                  <a:lnTo>
                    <a:pt x="17667" y="13276"/>
                  </a:lnTo>
                  <a:lnTo>
                    <a:pt x="18557" y="13296"/>
                  </a:lnTo>
                  <a:lnTo>
                    <a:pt x="19428" y="13296"/>
                  </a:lnTo>
                  <a:lnTo>
                    <a:pt x="20318" y="13276"/>
                  </a:lnTo>
                  <a:lnTo>
                    <a:pt x="21189" y="13256"/>
                  </a:lnTo>
                  <a:lnTo>
                    <a:pt x="22949" y="13177"/>
                  </a:lnTo>
                  <a:lnTo>
                    <a:pt x="24710" y="13039"/>
                  </a:lnTo>
                  <a:lnTo>
                    <a:pt x="26471" y="12880"/>
                  </a:lnTo>
                  <a:lnTo>
                    <a:pt x="28212" y="12663"/>
                  </a:lnTo>
                  <a:lnTo>
                    <a:pt x="29557" y="12465"/>
                  </a:lnTo>
                  <a:lnTo>
                    <a:pt x="30903" y="12227"/>
                  </a:lnTo>
                  <a:lnTo>
                    <a:pt x="32228" y="11950"/>
                  </a:lnTo>
                  <a:lnTo>
                    <a:pt x="32901" y="11812"/>
                  </a:lnTo>
                  <a:lnTo>
                    <a:pt x="33573" y="11634"/>
                  </a:lnTo>
                  <a:lnTo>
                    <a:pt x="34226" y="11476"/>
                  </a:lnTo>
                  <a:lnTo>
                    <a:pt x="34879" y="11278"/>
                  </a:lnTo>
                  <a:lnTo>
                    <a:pt x="35532" y="11080"/>
                  </a:lnTo>
                  <a:lnTo>
                    <a:pt x="36185" y="10862"/>
                  </a:lnTo>
                  <a:lnTo>
                    <a:pt x="36818" y="10625"/>
                  </a:lnTo>
                  <a:lnTo>
                    <a:pt x="37451" y="10387"/>
                  </a:lnTo>
                  <a:lnTo>
                    <a:pt x="38084" y="10111"/>
                  </a:lnTo>
                  <a:lnTo>
                    <a:pt x="38697" y="9834"/>
                  </a:lnTo>
                  <a:lnTo>
                    <a:pt x="39291" y="9537"/>
                  </a:lnTo>
                  <a:lnTo>
                    <a:pt x="39924" y="9200"/>
                  </a:lnTo>
                  <a:lnTo>
                    <a:pt x="40240" y="9003"/>
                  </a:lnTo>
                  <a:lnTo>
                    <a:pt x="40557" y="8785"/>
                  </a:lnTo>
                  <a:lnTo>
                    <a:pt x="40874" y="8567"/>
                  </a:lnTo>
                  <a:lnTo>
                    <a:pt x="41150" y="8330"/>
                  </a:lnTo>
                  <a:lnTo>
                    <a:pt x="41427" y="8073"/>
                  </a:lnTo>
                  <a:lnTo>
                    <a:pt x="41685" y="7816"/>
                  </a:lnTo>
                  <a:lnTo>
                    <a:pt x="41902" y="7519"/>
                  </a:lnTo>
                  <a:lnTo>
                    <a:pt x="42100" y="7222"/>
                  </a:lnTo>
                  <a:lnTo>
                    <a:pt x="42239" y="6925"/>
                  </a:lnTo>
                  <a:lnTo>
                    <a:pt x="42357" y="6589"/>
                  </a:lnTo>
                  <a:lnTo>
                    <a:pt x="42417" y="6431"/>
                  </a:lnTo>
                  <a:lnTo>
                    <a:pt x="42436" y="6253"/>
                  </a:lnTo>
                  <a:lnTo>
                    <a:pt x="42456" y="6075"/>
                  </a:lnTo>
                  <a:lnTo>
                    <a:pt x="42456" y="5916"/>
                  </a:lnTo>
                  <a:lnTo>
                    <a:pt x="42456" y="5857"/>
                  </a:lnTo>
                  <a:lnTo>
                    <a:pt x="42436" y="5600"/>
                  </a:lnTo>
                  <a:lnTo>
                    <a:pt x="42377" y="5362"/>
                  </a:lnTo>
                  <a:lnTo>
                    <a:pt x="42298" y="5125"/>
                  </a:lnTo>
                  <a:lnTo>
                    <a:pt x="42199" y="4907"/>
                  </a:lnTo>
                  <a:lnTo>
                    <a:pt x="42080" y="4690"/>
                  </a:lnTo>
                  <a:lnTo>
                    <a:pt x="41942" y="4492"/>
                  </a:lnTo>
                  <a:lnTo>
                    <a:pt x="41784" y="4314"/>
                  </a:lnTo>
                  <a:lnTo>
                    <a:pt x="41625" y="4116"/>
                  </a:lnTo>
                  <a:lnTo>
                    <a:pt x="41447" y="3958"/>
                  </a:lnTo>
                  <a:lnTo>
                    <a:pt x="41269" y="3780"/>
                  </a:lnTo>
                  <a:lnTo>
                    <a:pt x="40874" y="3483"/>
                  </a:lnTo>
                  <a:lnTo>
                    <a:pt x="40458" y="3206"/>
                  </a:lnTo>
                  <a:lnTo>
                    <a:pt x="40043" y="2969"/>
                  </a:lnTo>
                  <a:lnTo>
                    <a:pt x="39667" y="2751"/>
                  </a:lnTo>
                  <a:lnTo>
                    <a:pt x="39271" y="2573"/>
                  </a:lnTo>
                  <a:lnTo>
                    <a:pt x="38895" y="2395"/>
                  </a:lnTo>
                  <a:lnTo>
                    <a:pt x="38499" y="2217"/>
                  </a:lnTo>
                  <a:lnTo>
                    <a:pt x="37688" y="1920"/>
                  </a:lnTo>
                  <a:lnTo>
                    <a:pt x="36857" y="1663"/>
                  </a:lnTo>
                  <a:lnTo>
                    <a:pt x="36027" y="1425"/>
                  </a:lnTo>
                  <a:lnTo>
                    <a:pt x="35196" y="1228"/>
                  </a:lnTo>
                  <a:lnTo>
                    <a:pt x="34345" y="1050"/>
                  </a:lnTo>
                  <a:lnTo>
                    <a:pt x="33514" y="871"/>
                  </a:lnTo>
                  <a:lnTo>
                    <a:pt x="32307" y="654"/>
                  </a:lnTo>
                  <a:lnTo>
                    <a:pt x="31081" y="476"/>
                  </a:lnTo>
                  <a:lnTo>
                    <a:pt x="29854" y="337"/>
                  </a:lnTo>
                  <a:lnTo>
                    <a:pt x="28627" y="199"/>
                  </a:lnTo>
                  <a:lnTo>
                    <a:pt x="27401" y="120"/>
                  </a:lnTo>
                  <a:lnTo>
                    <a:pt x="26154" y="41"/>
                  </a:lnTo>
                  <a:lnTo>
                    <a:pt x="249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9"/>
            <p:cNvSpPr/>
            <p:nvPr/>
          </p:nvSpPr>
          <p:spPr>
            <a:xfrm>
              <a:off x="3637125" y="5073775"/>
              <a:ext cx="940250" cy="258200"/>
            </a:xfrm>
            <a:custGeom>
              <a:avLst/>
              <a:gdLst/>
              <a:ahLst/>
              <a:cxnLst/>
              <a:rect l="l" t="t" r="r" b="b"/>
              <a:pathLst>
                <a:path w="37610" h="10328" extrusionOk="0">
                  <a:moveTo>
                    <a:pt x="22772" y="238"/>
                  </a:moveTo>
                  <a:lnTo>
                    <a:pt x="24216" y="277"/>
                  </a:lnTo>
                  <a:lnTo>
                    <a:pt x="25660" y="356"/>
                  </a:lnTo>
                  <a:lnTo>
                    <a:pt x="26669" y="416"/>
                  </a:lnTo>
                  <a:lnTo>
                    <a:pt x="27698" y="515"/>
                  </a:lnTo>
                  <a:lnTo>
                    <a:pt x="28727" y="614"/>
                  </a:lnTo>
                  <a:lnTo>
                    <a:pt x="29755" y="772"/>
                  </a:lnTo>
                  <a:lnTo>
                    <a:pt x="30764" y="930"/>
                  </a:lnTo>
                  <a:lnTo>
                    <a:pt x="31773" y="1148"/>
                  </a:lnTo>
                  <a:lnTo>
                    <a:pt x="32762" y="1385"/>
                  </a:lnTo>
                  <a:lnTo>
                    <a:pt x="33752" y="1682"/>
                  </a:lnTo>
                  <a:lnTo>
                    <a:pt x="34246" y="1840"/>
                  </a:lnTo>
                  <a:lnTo>
                    <a:pt x="34780" y="2038"/>
                  </a:lnTo>
                  <a:lnTo>
                    <a:pt x="35315" y="2275"/>
                  </a:lnTo>
                  <a:lnTo>
                    <a:pt x="35592" y="2414"/>
                  </a:lnTo>
                  <a:lnTo>
                    <a:pt x="35849" y="2552"/>
                  </a:lnTo>
                  <a:lnTo>
                    <a:pt x="36106" y="2730"/>
                  </a:lnTo>
                  <a:lnTo>
                    <a:pt x="36324" y="2908"/>
                  </a:lnTo>
                  <a:lnTo>
                    <a:pt x="36541" y="3086"/>
                  </a:lnTo>
                  <a:lnTo>
                    <a:pt x="36719" y="3304"/>
                  </a:lnTo>
                  <a:lnTo>
                    <a:pt x="36877" y="3522"/>
                  </a:lnTo>
                  <a:lnTo>
                    <a:pt x="37016" y="3759"/>
                  </a:lnTo>
                  <a:lnTo>
                    <a:pt x="37095" y="4016"/>
                  </a:lnTo>
                  <a:lnTo>
                    <a:pt x="37154" y="4293"/>
                  </a:lnTo>
                  <a:lnTo>
                    <a:pt x="37135" y="4452"/>
                  </a:lnTo>
                  <a:lnTo>
                    <a:pt x="37115" y="4610"/>
                  </a:lnTo>
                  <a:lnTo>
                    <a:pt x="37075" y="4768"/>
                  </a:lnTo>
                  <a:lnTo>
                    <a:pt x="37036" y="4926"/>
                  </a:lnTo>
                  <a:lnTo>
                    <a:pt x="36976" y="5065"/>
                  </a:lnTo>
                  <a:lnTo>
                    <a:pt x="36897" y="5203"/>
                  </a:lnTo>
                  <a:lnTo>
                    <a:pt x="36719" y="5480"/>
                  </a:lnTo>
                  <a:lnTo>
                    <a:pt x="36482" y="5738"/>
                  </a:lnTo>
                  <a:lnTo>
                    <a:pt x="36244" y="5975"/>
                  </a:lnTo>
                  <a:lnTo>
                    <a:pt x="35948" y="6193"/>
                  </a:lnTo>
                  <a:lnTo>
                    <a:pt x="35651" y="6390"/>
                  </a:lnTo>
                  <a:lnTo>
                    <a:pt x="35334" y="6588"/>
                  </a:lnTo>
                  <a:lnTo>
                    <a:pt x="34998" y="6766"/>
                  </a:lnTo>
                  <a:lnTo>
                    <a:pt x="34662" y="6925"/>
                  </a:lnTo>
                  <a:lnTo>
                    <a:pt x="34325" y="7063"/>
                  </a:lnTo>
                  <a:lnTo>
                    <a:pt x="33692" y="7320"/>
                  </a:lnTo>
                  <a:lnTo>
                    <a:pt x="33138" y="7538"/>
                  </a:lnTo>
                  <a:lnTo>
                    <a:pt x="32584" y="7736"/>
                  </a:lnTo>
                  <a:lnTo>
                    <a:pt x="32030" y="7934"/>
                  </a:lnTo>
                  <a:lnTo>
                    <a:pt x="31457" y="8112"/>
                  </a:lnTo>
                  <a:lnTo>
                    <a:pt x="30883" y="8290"/>
                  </a:lnTo>
                  <a:lnTo>
                    <a:pt x="29736" y="8586"/>
                  </a:lnTo>
                  <a:lnTo>
                    <a:pt x="28568" y="8844"/>
                  </a:lnTo>
                  <a:lnTo>
                    <a:pt x="27401" y="9061"/>
                  </a:lnTo>
                  <a:lnTo>
                    <a:pt x="26234" y="9259"/>
                  </a:lnTo>
                  <a:lnTo>
                    <a:pt x="25047" y="9437"/>
                  </a:lnTo>
                  <a:lnTo>
                    <a:pt x="23880" y="9595"/>
                  </a:lnTo>
                  <a:lnTo>
                    <a:pt x="22435" y="9754"/>
                  </a:lnTo>
                  <a:lnTo>
                    <a:pt x="20991" y="9892"/>
                  </a:lnTo>
                  <a:lnTo>
                    <a:pt x="19567" y="9991"/>
                  </a:lnTo>
                  <a:lnTo>
                    <a:pt x="18103" y="10050"/>
                  </a:lnTo>
                  <a:lnTo>
                    <a:pt x="16659" y="10090"/>
                  </a:lnTo>
                  <a:lnTo>
                    <a:pt x="15214" y="10090"/>
                  </a:lnTo>
                  <a:lnTo>
                    <a:pt x="13770" y="10050"/>
                  </a:lnTo>
                  <a:lnTo>
                    <a:pt x="12326" y="9991"/>
                  </a:lnTo>
                  <a:lnTo>
                    <a:pt x="11258" y="9932"/>
                  </a:lnTo>
                  <a:lnTo>
                    <a:pt x="10189" y="9853"/>
                  </a:lnTo>
                  <a:lnTo>
                    <a:pt x="9101" y="9734"/>
                  </a:lnTo>
                  <a:lnTo>
                    <a:pt x="8033" y="9595"/>
                  </a:lnTo>
                  <a:lnTo>
                    <a:pt x="6964" y="9417"/>
                  </a:lnTo>
                  <a:lnTo>
                    <a:pt x="5916" y="9200"/>
                  </a:lnTo>
                  <a:lnTo>
                    <a:pt x="4867" y="8942"/>
                  </a:lnTo>
                  <a:lnTo>
                    <a:pt x="4353" y="8804"/>
                  </a:lnTo>
                  <a:lnTo>
                    <a:pt x="3839" y="8646"/>
                  </a:lnTo>
                  <a:lnTo>
                    <a:pt x="3344" y="8487"/>
                  </a:lnTo>
                  <a:lnTo>
                    <a:pt x="2790" y="8290"/>
                  </a:lnTo>
                  <a:lnTo>
                    <a:pt x="2513" y="8171"/>
                  </a:lnTo>
                  <a:lnTo>
                    <a:pt x="2236" y="8032"/>
                  </a:lnTo>
                  <a:lnTo>
                    <a:pt x="1959" y="7894"/>
                  </a:lnTo>
                  <a:lnTo>
                    <a:pt x="1682" y="7736"/>
                  </a:lnTo>
                  <a:lnTo>
                    <a:pt x="1425" y="7558"/>
                  </a:lnTo>
                  <a:lnTo>
                    <a:pt x="1188" y="7380"/>
                  </a:lnTo>
                  <a:lnTo>
                    <a:pt x="990" y="7182"/>
                  </a:lnTo>
                  <a:lnTo>
                    <a:pt x="812" y="6964"/>
                  </a:lnTo>
                  <a:lnTo>
                    <a:pt x="653" y="6727"/>
                  </a:lnTo>
                  <a:lnTo>
                    <a:pt x="535" y="6470"/>
                  </a:lnTo>
                  <a:lnTo>
                    <a:pt x="495" y="6351"/>
                  </a:lnTo>
                  <a:lnTo>
                    <a:pt x="456" y="6212"/>
                  </a:lnTo>
                  <a:lnTo>
                    <a:pt x="456" y="6074"/>
                  </a:lnTo>
                  <a:lnTo>
                    <a:pt x="436" y="5916"/>
                  </a:lnTo>
                  <a:lnTo>
                    <a:pt x="456" y="5757"/>
                  </a:lnTo>
                  <a:lnTo>
                    <a:pt x="475" y="5599"/>
                  </a:lnTo>
                  <a:lnTo>
                    <a:pt x="515" y="5441"/>
                  </a:lnTo>
                  <a:lnTo>
                    <a:pt x="574" y="5302"/>
                  </a:lnTo>
                  <a:lnTo>
                    <a:pt x="634" y="5144"/>
                  </a:lnTo>
                  <a:lnTo>
                    <a:pt x="713" y="5006"/>
                  </a:lnTo>
                  <a:lnTo>
                    <a:pt x="812" y="4867"/>
                  </a:lnTo>
                  <a:lnTo>
                    <a:pt x="930" y="4729"/>
                  </a:lnTo>
                  <a:lnTo>
                    <a:pt x="1168" y="4471"/>
                  </a:lnTo>
                  <a:lnTo>
                    <a:pt x="1465" y="4234"/>
                  </a:lnTo>
                  <a:lnTo>
                    <a:pt x="1761" y="4016"/>
                  </a:lnTo>
                  <a:lnTo>
                    <a:pt x="2098" y="3818"/>
                  </a:lnTo>
                  <a:lnTo>
                    <a:pt x="2454" y="3621"/>
                  </a:lnTo>
                  <a:lnTo>
                    <a:pt x="2810" y="3443"/>
                  </a:lnTo>
                  <a:lnTo>
                    <a:pt x="3522" y="3146"/>
                  </a:lnTo>
                  <a:lnTo>
                    <a:pt x="4175" y="2889"/>
                  </a:lnTo>
                  <a:lnTo>
                    <a:pt x="4709" y="2691"/>
                  </a:lnTo>
                  <a:lnTo>
                    <a:pt x="5283" y="2493"/>
                  </a:lnTo>
                  <a:lnTo>
                    <a:pt x="5857" y="2295"/>
                  </a:lnTo>
                  <a:lnTo>
                    <a:pt x="6430" y="2117"/>
                  </a:lnTo>
                  <a:lnTo>
                    <a:pt x="7004" y="1959"/>
                  </a:lnTo>
                  <a:lnTo>
                    <a:pt x="8171" y="1662"/>
                  </a:lnTo>
                  <a:lnTo>
                    <a:pt x="9358" y="1405"/>
                  </a:lnTo>
                  <a:lnTo>
                    <a:pt x="10545" y="1187"/>
                  </a:lnTo>
                  <a:lnTo>
                    <a:pt x="11752" y="989"/>
                  </a:lnTo>
                  <a:lnTo>
                    <a:pt x="12939" y="831"/>
                  </a:lnTo>
                  <a:lnTo>
                    <a:pt x="14126" y="673"/>
                  </a:lnTo>
                  <a:lnTo>
                    <a:pt x="15570" y="534"/>
                  </a:lnTo>
                  <a:lnTo>
                    <a:pt x="16995" y="416"/>
                  </a:lnTo>
                  <a:lnTo>
                    <a:pt x="18439" y="317"/>
                  </a:lnTo>
                  <a:lnTo>
                    <a:pt x="19883" y="257"/>
                  </a:lnTo>
                  <a:lnTo>
                    <a:pt x="21327" y="238"/>
                  </a:lnTo>
                  <a:close/>
                  <a:moveTo>
                    <a:pt x="21387" y="0"/>
                  </a:moveTo>
                  <a:lnTo>
                    <a:pt x="20140" y="20"/>
                  </a:lnTo>
                  <a:lnTo>
                    <a:pt x="18914" y="60"/>
                  </a:lnTo>
                  <a:lnTo>
                    <a:pt x="17687" y="139"/>
                  </a:lnTo>
                  <a:lnTo>
                    <a:pt x="16461" y="218"/>
                  </a:lnTo>
                  <a:lnTo>
                    <a:pt x="15234" y="337"/>
                  </a:lnTo>
                  <a:lnTo>
                    <a:pt x="14027" y="475"/>
                  </a:lnTo>
                  <a:lnTo>
                    <a:pt x="12801" y="653"/>
                  </a:lnTo>
                  <a:lnTo>
                    <a:pt x="11594" y="831"/>
                  </a:lnTo>
                  <a:lnTo>
                    <a:pt x="10387" y="1049"/>
                  </a:lnTo>
                  <a:lnTo>
                    <a:pt x="9200" y="1286"/>
                  </a:lnTo>
                  <a:lnTo>
                    <a:pt x="8013" y="1563"/>
                  </a:lnTo>
                  <a:lnTo>
                    <a:pt x="7222" y="1741"/>
                  </a:lnTo>
                  <a:lnTo>
                    <a:pt x="6430" y="1939"/>
                  </a:lnTo>
                  <a:lnTo>
                    <a:pt x="5659" y="2176"/>
                  </a:lnTo>
                  <a:lnTo>
                    <a:pt x="4867" y="2414"/>
                  </a:lnTo>
                  <a:lnTo>
                    <a:pt x="4096" y="2691"/>
                  </a:lnTo>
                  <a:lnTo>
                    <a:pt x="3344" y="3007"/>
                  </a:lnTo>
                  <a:lnTo>
                    <a:pt x="2988" y="3185"/>
                  </a:lnTo>
                  <a:lnTo>
                    <a:pt x="2632" y="3363"/>
                  </a:lnTo>
                  <a:lnTo>
                    <a:pt x="2276" y="3561"/>
                  </a:lnTo>
                  <a:lnTo>
                    <a:pt x="1920" y="3759"/>
                  </a:lnTo>
                  <a:lnTo>
                    <a:pt x="1564" y="3977"/>
                  </a:lnTo>
                  <a:lnTo>
                    <a:pt x="1207" y="4234"/>
                  </a:lnTo>
                  <a:lnTo>
                    <a:pt x="851" y="4511"/>
                  </a:lnTo>
                  <a:lnTo>
                    <a:pt x="693" y="4669"/>
                  </a:lnTo>
                  <a:lnTo>
                    <a:pt x="535" y="4827"/>
                  </a:lnTo>
                  <a:lnTo>
                    <a:pt x="396" y="4986"/>
                  </a:lnTo>
                  <a:lnTo>
                    <a:pt x="278" y="5164"/>
                  </a:lnTo>
                  <a:lnTo>
                    <a:pt x="179" y="5362"/>
                  </a:lnTo>
                  <a:lnTo>
                    <a:pt x="100" y="5540"/>
                  </a:lnTo>
                  <a:lnTo>
                    <a:pt x="40" y="5757"/>
                  </a:lnTo>
                  <a:lnTo>
                    <a:pt x="1" y="5955"/>
                  </a:lnTo>
                  <a:lnTo>
                    <a:pt x="1" y="6173"/>
                  </a:lnTo>
                  <a:lnTo>
                    <a:pt x="20" y="6390"/>
                  </a:lnTo>
                  <a:lnTo>
                    <a:pt x="80" y="6648"/>
                  </a:lnTo>
                  <a:lnTo>
                    <a:pt x="179" y="6865"/>
                  </a:lnTo>
                  <a:lnTo>
                    <a:pt x="317" y="7063"/>
                  </a:lnTo>
                  <a:lnTo>
                    <a:pt x="475" y="7261"/>
                  </a:lnTo>
                  <a:lnTo>
                    <a:pt x="653" y="7459"/>
                  </a:lnTo>
                  <a:lnTo>
                    <a:pt x="851" y="7617"/>
                  </a:lnTo>
                  <a:lnTo>
                    <a:pt x="1089" y="7775"/>
                  </a:lnTo>
                  <a:lnTo>
                    <a:pt x="1306" y="7934"/>
                  </a:lnTo>
                  <a:lnTo>
                    <a:pt x="1564" y="8072"/>
                  </a:lnTo>
                  <a:lnTo>
                    <a:pt x="1801" y="8191"/>
                  </a:lnTo>
                  <a:lnTo>
                    <a:pt x="2315" y="8408"/>
                  </a:lnTo>
                  <a:lnTo>
                    <a:pt x="2790" y="8606"/>
                  </a:lnTo>
                  <a:lnTo>
                    <a:pt x="3225" y="8745"/>
                  </a:lnTo>
                  <a:lnTo>
                    <a:pt x="3680" y="8903"/>
                  </a:lnTo>
                  <a:lnTo>
                    <a:pt x="4135" y="9061"/>
                  </a:lnTo>
                  <a:lnTo>
                    <a:pt x="4610" y="9180"/>
                  </a:lnTo>
                  <a:lnTo>
                    <a:pt x="5085" y="9299"/>
                  </a:lnTo>
                  <a:lnTo>
                    <a:pt x="6035" y="9516"/>
                  </a:lnTo>
                  <a:lnTo>
                    <a:pt x="7004" y="9694"/>
                  </a:lnTo>
                  <a:lnTo>
                    <a:pt x="7973" y="9833"/>
                  </a:lnTo>
                  <a:lnTo>
                    <a:pt x="8943" y="9951"/>
                  </a:lnTo>
                  <a:lnTo>
                    <a:pt x="9912" y="10050"/>
                  </a:lnTo>
                  <a:lnTo>
                    <a:pt x="10862" y="10130"/>
                  </a:lnTo>
                  <a:lnTo>
                    <a:pt x="12029" y="10209"/>
                  </a:lnTo>
                  <a:lnTo>
                    <a:pt x="13196" y="10268"/>
                  </a:lnTo>
                  <a:lnTo>
                    <a:pt x="14383" y="10308"/>
                  </a:lnTo>
                  <a:lnTo>
                    <a:pt x="15551" y="10327"/>
                  </a:lnTo>
                  <a:lnTo>
                    <a:pt x="16738" y="10308"/>
                  </a:lnTo>
                  <a:lnTo>
                    <a:pt x="17925" y="10288"/>
                  </a:lnTo>
                  <a:lnTo>
                    <a:pt x="19092" y="10228"/>
                  </a:lnTo>
                  <a:lnTo>
                    <a:pt x="20279" y="10169"/>
                  </a:lnTo>
                  <a:lnTo>
                    <a:pt x="21446" y="10070"/>
                  </a:lnTo>
                  <a:lnTo>
                    <a:pt x="22633" y="9951"/>
                  </a:lnTo>
                  <a:lnTo>
                    <a:pt x="23800" y="9813"/>
                  </a:lnTo>
                  <a:lnTo>
                    <a:pt x="24968" y="9655"/>
                  </a:lnTo>
                  <a:lnTo>
                    <a:pt x="26135" y="9457"/>
                  </a:lnTo>
                  <a:lnTo>
                    <a:pt x="27282" y="9259"/>
                  </a:lnTo>
                  <a:lnTo>
                    <a:pt x="28450" y="9022"/>
                  </a:lnTo>
                  <a:lnTo>
                    <a:pt x="29577" y="8764"/>
                  </a:lnTo>
                  <a:lnTo>
                    <a:pt x="30369" y="8586"/>
                  </a:lnTo>
                  <a:lnTo>
                    <a:pt x="31140" y="8369"/>
                  </a:lnTo>
                  <a:lnTo>
                    <a:pt x="31912" y="8151"/>
                  </a:lnTo>
                  <a:lnTo>
                    <a:pt x="32683" y="7894"/>
                  </a:lnTo>
                  <a:lnTo>
                    <a:pt x="33435" y="7617"/>
                  </a:lnTo>
                  <a:lnTo>
                    <a:pt x="34187" y="7320"/>
                  </a:lnTo>
                  <a:lnTo>
                    <a:pt x="34919" y="6964"/>
                  </a:lnTo>
                  <a:lnTo>
                    <a:pt x="35631" y="6588"/>
                  </a:lnTo>
                  <a:lnTo>
                    <a:pt x="35967" y="6390"/>
                  </a:lnTo>
                  <a:lnTo>
                    <a:pt x="36304" y="6153"/>
                  </a:lnTo>
                  <a:lnTo>
                    <a:pt x="36640" y="5896"/>
                  </a:lnTo>
                  <a:lnTo>
                    <a:pt x="36937" y="5619"/>
                  </a:lnTo>
                  <a:lnTo>
                    <a:pt x="37075" y="5461"/>
                  </a:lnTo>
                  <a:lnTo>
                    <a:pt x="37214" y="5302"/>
                  </a:lnTo>
                  <a:lnTo>
                    <a:pt x="37333" y="5124"/>
                  </a:lnTo>
                  <a:lnTo>
                    <a:pt x="37412" y="4946"/>
                  </a:lnTo>
                  <a:lnTo>
                    <a:pt x="37491" y="4768"/>
                  </a:lnTo>
                  <a:lnTo>
                    <a:pt x="37550" y="4570"/>
                  </a:lnTo>
                  <a:lnTo>
                    <a:pt x="37590" y="4372"/>
                  </a:lnTo>
                  <a:lnTo>
                    <a:pt x="37609" y="4155"/>
                  </a:lnTo>
                  <a:lnTo>
                    <a:pt x="37570" y="3917"/>
                  </a:lnTo>
                  <a:lnTo>
                    <a:pt x="37491" y="3700"/>
                  </a:lnTo>
                  <a:lnTo>
                    <a:pt x="37392" y="3482"/>
                  </a:lnTo>
                  <a:lnTo>
                    <a:pt x="37273" y="3284"/>
                  </a:lnTo>
                  <a:lnTo>
                    <a:pt x="37115" y="3106"/>
                  </a:lnTo>
                  <a:lnTo>
                    <a:pt x="36957" y="2928"/>
                  </a:lnTo>
                  <a:lnTo>
                    <a:pt x="36759" y="2770"/>
                  </a:lnTo>
                  <a:lnTo>
                    <a:pt x="36561" y="2612"/>
                  </a:lnTo>
                  <a:lnTo>
                    <a:pt x="36363" y="2473"/>
                  </a:lnTo>
                  <a:lnTo>
                    <a:pt x="36146" y="2335"/>
                  </a:lnTo>
                  <a:lnTo>
                    <a:pt x="35690" y="2117"/>
                  </a:lnTo>
                  <a:lnTo>
                    <a:pt x="35235" y="1919"/>
                  </a:lnTo>
                  <a:lnTo>
                    <a:pt x="34820" y="1741"/>
                  </a:lnTo>
                  <a:lnTo>
                    <a:pt x="34385" y="1583"/>
                  </a:lnTo>
                  <a:lnTo>
                    <a:pt x="33950" y="1425"/>
                  </a:lnTo>
                  <a:lnTo>
                    <a:pt x="33494" y="1286"/>
                  </a:lnTo>
                  <a:lnTo>
                    <a:pt x="33039" y="1148"/>
                  </a:lnTo>
                  <a:lnTo>
                    <a:pt x="32129" y="930"/>
                  </a:lnTo>
                  <a:lnTo>
                    <a:pt x="31200" y="752"/>
                  </a:lnTo>
                  <a:lnTo>
                    <a:pt x="30270" y="594"/>
                  </a:lnTo>
                  <a:lnTo>
                    <a:pt x="29340" y="475"/>
                  </a:lnTo>
                  <a:lnTo>
                    <a:pt x="28410" y="356"/>
                  </a:lnTo>
                  <a:lnTo>
                    <a:pt x="27480" y="257"/>
                  </a:lnTo>
                  <a:lnTo>
                    <a:pt x="26273" y="158"/>
                  </a:lnTo>
                  <a:lnTo>
                    <a:pt x="25047" y="79"/>
                  </a:lnTo>
                  <a:lnTo>
                    <a:pt x="23840" y="40"/>
                  </a:lnTo>
                  <a:lnTo>
                    <a:pt x="226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9"/>
            <p:cNvSpPr/>
            <p:nvPr/>
          </p:nvSpPr>
          <p:spPr>
            <a:xfrm>
              <a:off x="3948725" y="5172675"/>
              <a:ext cx="271550" cy="89550"/>
            </a:xfrm>
            <a:custGeom>
              <a:avLst/>
              <a:gdLst/>
              <a:ahLst/>
              <a:cxnLst/>
              <a:rect l="l" t="t" r="r" b="b"/>
              <a:pathLst>
                <a:path w="10862" h="3582" extrusionOk="0">
                  <a:moveTo>
                    <a:pt x="8171" y="1"/>
                  </a:moveTo>
                  <a:lnTo>
                    <a:pt x="2533" y="159"/>
                  </a:lnTo>
                  <a:lnTo>
                    <a:pt x="0" y="2514"/>
                  </a:lnTo>
                  <a:lnTo>
                    <a:pt x="159" y="2612"/>
                  </a:lnTo>
                  <a:lnTo>
                    <a:pt x="356" y="2731"/>
                  </a:lnTo>
                  <a:lnTo>
                    <a:pt x="653" y="2870"/>
                  </a:lnTo>
                  <a:lnTo>
                    <a:pt x="1029" y="3008"/>
                  </a:lnTo>
                  <a:lnTo>
                    <a:pt x="1484" y="3166"/>
                  </a:lnTo>
                  <a:lnTo>
                    <a:pt x="2018" y="3305"/>
                  </a:lnTo>
                  <a:lnTo>
                    <a:pt x="2651" y="3443"/>
                  </a:lnTo>
                  <a:lnTo>
                    <a:pt x="2988" y="3483"/>
                  </a:lnTo>
                  <a:lnTo>
                    <a:pt x="3364" y="3522"/>
                  </a:lnTo>
                  <a:lnTo>
                    <a:pt x="3759" y="3562"/>
                  </a:lnTo>
                  <a:lnTo>
                    <a:pt x="4155" y="3582"/>
                  </a:lnTo>
                  <a:lnTo>
                    <a:pt x="5045" y="3582"/>
                  </a:lnTo>
                  <a:lnTo>
                    <a:pt x="5540" y="3542"/>
                  </a:lnTo>
                  <a:lnTo>
                    <a:pt x="6034" y="3503"/>
                  </a:lnTo>
                  <a:lnTo>
                    <a:pt x="6549" y="3443"/>
                  </a:lnTo>
                  <a:lnTo>
                    <a:pt x="7103" y="3364"/>
                  </a:lnTo>
                  <a:lnTo>
                    <a:pt x="7676" y="3246"/>
                  </a:lnTo>
                  <a:lnTo>
                    <a:pt x="8270" y="3127"/>
                  </a:lnTo>
                  <a:lnTo>
                    <a:pt x="8883" y="2969"/>
                  </a:lnTo>
                  <a:lnTo>
                    <a:pt x="9516" y="2790"/>
                  </a:lnTo>
                  <a:lnTo>
                    <a:pt x="10169" y="2573"/>
                  </a:lnTo>
                  <a:lnTo>
                    <a:pt x="10862" y="2335"/>
                  </a:lnTo>
                  <a:lnTo>
                    <a:pt x="81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9"/>
            <p:cNvSpPr/>
            <p:nvPr/>
          </p:nvSpPr>
          <p:spPr>
            <a:xfrm>
              <a:off x="3957125" y="5220175"/>
              <a:ext cx="253250" cy="31675"/>
            </a:xfrm>
            <a:custGeom>
              <a:avLst/>
              <a:gdLst/>
              <a:ahLst/>
              <a:cxnLst/>
              <a:rect l="l" t="t" r="r" b="b"/>
              <a:pathLst>
                <a:path w="10130" h="1267" extrusionOk="0">
                  <a:moveTo>
                    <a:pt x="10071" y="0"/>
                  </a:moveTo>
                  <a:lnTo>
                    <a:pt x="9576" y="218"/>
                  </a:lnTo>
                  <a:lnTo>
                    <a:pt x="9081" y="396"/>
                  </a:lnTo>
                  <a:lnTo>
                    <a:pt x="8607" y="554"/>
                  </a:lnTo>
                  <a:lnTo>
                    <a:pt x="8132" y="693"/>
                  </a:lnTo>
                  <a:lnTo>
                    <a:pt x="7657" y="811"/>
                  </a:lnTo>
                  <a:lnTo>
                    <a:pt x="7202" y="890"/>
                  </a:lnTo>
                  <a:lnTo>
                    <a:pt x="6747" y="970"/>
                  </a:lnTo>
                  <a:lnTo>
                    <a:pt x="6292" y="1029"/>
                  </a:lnTo>
                  <a:lnTo>
                    <a:pt x="5857" y="1069"/>
                  </a:lnTo>
                  <a:lnTo>
                    <a:pt x="5421" y="1088"/>
                  </a:lnTo>
                  <a:lnTo>
                    <a:pt x="5006" y="1108"/>
                  </a:lnTo>
                  <a:lnTo>
                    <a:pt x="4591" y="1108"/>
                  </a:lnTo>
                  <a:lnTo>
                    <a:pt x="3819" y="1069"/>
                  </a:lnTo>
                  <a:lnTo>
                    <a:pt x="3107" y="989"/>
                  </a:lnTo>
                  <a:lnTo>
                    <a:pt x="2454" y="890"/>
                  </a:lnTo>
                  <a:lnTo>
                    <a:pt x="1860" y="772"/>
                  </a:lnTo>
                  <a:lnTo>
                    <a:pt x="1346" y="633"/>
                  </a:lnTo>
                  <a:lnTo>
                    <a:pt x="911" y="515"/>
                  </a:lnTo>
                  <a:lnTo>
                    <a:pt x="555" y="396"/>
                  </a:lnTo>
                  <a:lnTo>
                    <a:pt x="278" y="297"/>
                  </a:lnTo>
                  <a:lnTo>
                    <a:pt x="60" y="198"/>
                  </a:lnTo>
                  <a:lnTo>
                    <a:pt x="1" y="337"/>
                  </a:lnTo>
                  <a:lnTo>
                    <a:pt x="337" y="475"/>
                  </a:lnTo>
                  <a:lnTo>
                    <a:pt x="733" y="614"/>
                  </a:lnTo>
                  <a:lnTo>
                    <a:pt x="1247" y="772"/>
                  </a:lnTo>
                  <a:lnTo>
                    <a:pt x="1900" y="930"/>
                  </a:lnTo>
                  <a:lnTo>
                    <a:pt x="2652" y="1088"/>
                  </a:lnTo>
                  <a:lnTo>
                    <a:pt x="3067" y="1148"/>
                  </a:lnTo>
                  <a:lnTo>
                    <a:pt x="3522" y="1187"/>
                  </a:lnTo>
                  <a:lnTo>
                    <a:pt x="3977" y="1227"/>
                  </a:lnTo>
                  <a:lnTo>
                    <a:pt x="4472" y="1266"/>
                  </a:lnTo>
                  <a:lnTo>
                    <a:pt x="5085" y="1266"/>
                  </a:lnTo>
                  <a:lnTo>
                    <a:pt x="5758" y="1227"/>
                  </a:lnTo>
                  <a:lnTo>
                    <a:pt x="6430" y="1167"/>
                  </a:lnTo>
                  <a:lnTo>
                    <a:pt x="7143" y="1069"/>
                  </a:lnTo>
                  <a:lnTo>
                    <a:pt x="7875" y="910"/>
                  </a:lnTo>
                  <a:lnTo>
                    <a:pt x="8607" y="712"/>
                  </a:lnTo>
                  <a:lnTo>
                    <a:pt x="8982" y="594"/>
                  </a:lnTo>
                  <a:lnTo>
                    <a:pt x="9358" y="455"/>
                  </a:lnTo>
                  <a:lnTo>
                    <a:pt x="9754" y="317"/>
                  </a:lnTo>
                  <a:lnTo>
                    <a:pt x="10130" y="158"/>
                  </a:lnTo>
                  <a:lnTo>
                    <a:pt x="100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9"/>
            <p:cNvSpPr/>
            <p:nvPr/>
          </p:nvSpPr>
          <p:spPr>
            <a:xfrm>
              <a:off x="3970000" y="5206325"/>
              <a:ext cx="224075" cy="29200"/>
            </a:xfrm>
            <a:custGeom>
              <a:avLst/>
              <a:gdLst/>
              <a:ahLst/>
              <a:cxnLst/>
              <a:rect l="l" t="t" r="r" b="b"/>
              <a:pathLst>
                <a:path w="8963" h="1168" extrusionOk="0">
                  <a:moveTo>
                    <a:pt x="8903" y="0"/>
                  </a:moveTo>
                  <a:lnTo>
                    <a:pt x="8507" y="178"/>
                  </a:lnTo>
                  <a:lnTo>
                    <a:pt x="8111" y="337"/>
                  </a:lnTo>
                  <a:lnTo>
                    <a:pt x="7735" y="495"/>
                  </a:lnTo>
                  <a:lnTo>
                    <a:pt x="7340" y="614"/>
                  </a:lnTo>
                  <a:lnTo>
                    <a:pt x="6944" y="712"/>
                  </a:lnTo>
                  <a:lnTo>
                    <a:pt x="6548" y="811"/>
                  </a:lnTo>
                  <a:lnTo>
                    <a:pt x="6173" y="871"/>
                  </a:lnTo>
                  <a:lnTo>
                    <a:pt x="5777" y="930"/>
                  </a:lnTo>
                  <a:lnTo>
                    <a:pt x="5401" y="970"/>
                  </a:lnTo>
                  <a:lnTo>
                    <a:pt x="5025" y="1009"/>
                  </a:lnTo>
                  <a:lnTo>
                    <a:pt x="4293" y="1029"/>
                  </a:lnTo>
                  <a:lnTo>
                    <a:pt x="3601" y="989"/>
                  </a:lnTo>
                  <a:lnTo>
                    <a:pt x="2948" y="930"/>
                  </a:lnTo>
                  <a:lnTo>
                    <a:pt x="2335" y="851"/>
                  </a:lnTo>
                  <a:lnTo>
                    <a:pt x="1781" y="752"/>
                  </a:lnTo>
                  <a:lnTo>
                    <a:pt x="1306" y="633"/>
                  </a:lnTo>
                  <a:lnTo>
                    <a:pt x="871" y="534"/>
                  </a:lnTo>
                  <a:lnTo>
                    <a:pt x="277" y="356"/>
                  </a:lnTo>
                  <a:lnTo>
                    <a:pt x="59" y="277"/>
                  </a:lnTo>
                  <a:lnTo>
                    <a:pt x="0" y="416"/>
                  </a:lnTo>
                  <a:lnTo>
                    <a:pt x="317" y="534"/>
                  </a:lnTo>
                  <a:lnTo>
                    <a:pt x="692" y="633"/>
                  </a:lnTo>
                  <a:lnTo>
                    <a:pt x="1167" y="772"/>
                  </a:lnTo>
                  <a:lnTo>
                    <a:pt x="1761" y="910"/>
                  </a:lnTo>
                  <a:lnTo>
                    <a:pt x="2433" y="1029"/>
                  </a:lnTo>
                  <a:lnTo>
                    <a:pt x="3205" y="1108"/>
                  </a:lnTo>
                  <a:lnTo>
                    <a:pt x="3601" y="1148"/>
                  </a:lnTo>
                  <a:lnTo>
                    <a:pt x="4016" y="1168"/>
                  </a:lnTo>
                  <a:lnTo>
                    <a:pt x="4590" y="1168"/>
                  </a:lnTo>
                  <a:lnTo>
                    <a:pt x="5203" y="1148"/>
                  </a:lnTo>
                  <a:lnTo>
                    <a:pt x="5816" y="1088"/>
                  </a:lnTo>
                  <a:lnTo>
                    <a:pt x="6430" y="989"/>
                  </a:lnTo>
                  <a:lnTo>
                    <a:pt x="7063" y="851"/>
                  </a:lnTo>
                  <a:lnTo>
                    <a:pt x="7379" y="772"/>
                  </a:lnTo>
                  <a:lnTo>
                    <a:pt x="7696" y="673"/>
                  </a:lnTo>
                  <a:lnTo>
                    <a:pt x="8012" y="554"/>
                  </a:lnTo>
                  <a:lnTo>
                    <a:pt x="8329" y="416"/>
                  </a:lnTo>
                  <a:lnTo>
                    <a:pt x="8646" y="277"/>
                  </a:lnTo>
                  <a:lnTo>
                    <a:pt x="8962" y="139"/>
                  </a:lnTo>
                  <a:lnTo>
                    <a:pt x="89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9"/>
            <p:cNvSpPr/>
            <p:nvPr/>
          </p:nvSpPr>
          <p:spPr>
            <a:xfrm>
              <a:off x="4348850" y="4871475"/>
              <a:ext cx="391750" cy="274025"/>
            </a:xfrm>
            <a:custGeom>
              <a:avLst/>
              <a:gdLst/>
              <a:ahLst/>
              <a:cxnLst/>
              <a:rect l="l" t="t" r="r" b="b"/>
              <a:pathLst>
                <a:path w="15670" h="10961" extrusionOk="0">
                  <a:moveTo>
                    <a:pt x="9180" y="1"/>
                  </a:moveTo>
                  <a:lnTo>
                    <a:pt x="8725" y="40"/>
                  </a:lnTo>
                  <a:lnTo>
                    <a:pt x="8072" y="119"/>
                  </a:lnTo>
                  <a:lnTo>
                    <a:pt x="7419" y="238"/>
                  </a:lnTo>
                  <a:lnTo>
                    <a:pt x="6786" y="377"/>
                  </a:lnTo>
                  <a:lnTo>
                    <a:pt x="6173" y="555"/>
                  </a:lnTo>
                  <a:lnTo>
                    <a:pt x="5579" y="772"/>
                  </a:lnTo>
                  <a:lnTo>
                    <a:pt x="4986" y="1010"/>
                  </a:lnTo>
                  <a:lnTo>
                    <a:pt x="4412" y="1287"/>
                  </a:lnTo>
                  <a:lnTo>
                    <a:pt x="3858" y="1603"/>
                  </a:lnTo>
                  <a:lnTo>
                    <a:pt x="3324" y="1939"/>
                  </a:lnTo>
                  <a:lnTo>
                    <a:pt x="2810" y="2296"/>
                  </a:lnTo>
                  <a:lnTo>
                    <a:pt x="2315" y="2691"/>
                  </a:lnTo>
                  <a:lnTo>
                    <a:pt x="1821" y="3107"/>
                  </a:lnTo>
                  <a:lnTo>
                    <a:pt x="1365" y="3542"/>
                  </a:lnTo>
                  <a:lnTo>
                    <a:pt x="910" y="4017"/>
                  </a:lnTo>
                  <a:lnTo>
                    <a:pt x="475" y="4511"/>
                  </a:lnTo>
                  <a:lnTo>
                    <a:pt x="80" y="5026"/>
                  </a:lnTo>
                  <a:lnTo>
                    <a:pt x="20" y="5105"/>
                  </a:lnTo>
                  <a:lnTo>
                    <a:pt x="0" y="5184"/>
                  </a:lnTo>
                  <a:lnTo>
                    <a:pt x="20" y="5243"/>
                  </a:lnTo>
                  <a:lnTo>
                    <a:pt x="60" y="5303"/>
                  </a:lnTo>
                  <a:lnTo>
                    <a:pt x="139" y="5342"/>
                  </a:lnTo>
                  <a:lnTo>
                    <a:pt x="218" y="5362"/>
                  </a:lnTo>
                  <a:lnTo>
                    <a:pt x="337" y="5382"/>
                  </a:lnTo>
                  <a:lnTo>
                    <a:pt x="455" y="5402"/>
                  </a:lnTo>
                  <a:lnTo>
                    <a:pt x="713" y="5382"/>
                  </a:lnTo>
                  <a:lnTo>
                    <a:pt x="970" y="5322"/>
                  </a:lnTo>
                  <a:lnTo>
                    <a:pt x="1089" y="5283"/>
                  </a:lnTo>
                  <a:lnTo>
                    <a:pt x="1187" y="5224"/>
                  </a:lnTo>
                  <a:lnTo>
                    <a:pt x="1267" y="5184"/>
                  </a:lnTo>
                  <a:lnTo>
                    <a:pt x="1346" y="5105"/>
                  </a:lnTo>
                  <a:lnTo>
                    <a:pt x="1642" y="4729"/>
                  </a:lnTo>
                  <a:lnTo>
                    <a:pt x="1939" y="4373"/>
                  </a:lnTo>
                  <a:lnTo>
                    <a:pt x="2256" y="4017"/>
                  </a:lnTo>
                  <a:lnTo>
                    <a:pt x="2592" y="3680"/>
                  </a:lnTo>
                  <a:lnTo>
                    <a:pt x="2928" y="3364"/>
                  </a:lnTo>
                  <a:lnTo>
                    <a:pt x="3265" y="3067"/>
                  </a:lnTo>
                  <a:lnTo>
                    <a:pt x="3621" y="2790"/>
                  </a:lnTo>
                  <a:lnTo>
                    <a:pt x="3977" y="2533"/>
                  </a:lnTo>
                  <a:lnTo>
                    <a:pt x="4353" y="2276"/>
                  </a:lnTo>
                  <a:lnTo>
                    <a:pt x="4749" y="2058"/>
                  </a:lnTo>
                  <a:lnTo>
                    <a:pt x="5144" y="1841"/>
                  </a:lnTo>
                  <a:lnTo>
                    <a:pt x="5560" y="1643"/>
                  </a:lnTo>
                  <a:lnTo>
                    <a:pt x="5975" y="1465"/>
                  </a:lnTo>
                  <a:lnTo>
                    <a:pt x="6410" y="1306"/>
                  </a:lnTo>
                  <a:lnTo>
                    <a:pt x="6865" y="1168"/>
                  </a:lnTo>
                  <a:lnTo>
                    <a:pt x="7340" y="1029"/>
                  </a:lnTo>
                  <a:lnTo>
                    <a:pt x="7775" y="950"/>
                  </a:lnTo>
                  <a:lnTo>
                    <a:pt x="8211" y="871"/>
                  </a:lnTo>
                  <a:lnTo>
                    <a:pt x="8666" y="812"/>
                  </a:lnTo>
                  <a:lnTo>
                    <a:pt x="9121" y="772"/>
                  </a:lnTo>
                  <a:lnTo>
                    <a:pt x="10051" y="772"/>
                  </a:lnTo>
                  <a:lnTo>
                    <a:pt x="10525" y="812"/>
                  </a:lnTo>
                  <a:lnTo>
                    <a:pt x="10980" y="891"/>
                  </a:lnTo>
                  <a:lnTo>
                    <a:pt x="11435" y="990"/>
                  </a:lnTo>
                  <a:lnTo>
                    <a:pt x="11871" y="1128"/>
                  </a:lnTo>
                  <a:lnTo>
                    <a:pt x="12286" y="1287"/>
                  </a:lnTo>
                  <a:lnTo>
                    <a:pt x="12682" y="1504"/>
                  </a:lnTo>
                  <a:lnTo>
                    <a:pt x="12880" y="1603"/>
                  </a:lnTo>
                  <a:lnTo>
                    <a:pt x="13058" y="1742"/>
                  </a:lnTo>
                  <a:lnTo>
                    <a:pt x="13236" y="1880"/>
                  </a:lnTo>
                  <a:lnTo>
                    <a:pt x="13414" y="2019"/>
                  </a:lnTo>
                  <a:lnTo>
                    <a:pt x="13572" y="2177"/>
                  </a:lnTo>
                  <a:lnTo>
                    <a:pt x="13730" y="2355"/>
                  </a:lnTo>
                  <a:lnTo>
                    <a:pt x="13869" y="2533"/>
                  </a:lnTo>
                  <a:lnTo>
                    <a:pt x="14007" y="2711"/>
                  </a:lnTo>
                  <a:lnTo>
                    <a:pt x="14106" y="2889"/>
                  </a:lnTo>
                  <a:lnTo>
                    <a:pt x="14185" y="3087"/>
                  </a:lnTo>
                  <a:lnTo>
                    <a:pt x="14245" y="3265"/>
                  </a:lnTo>
                  <a:lnTo>
                    <a:pt x="14284" y="3463"/>
                  </a:lnTo>
                  <a:lnTo>
                    <a:pt x="14284" y="3641"/>
                  </a:lnTo>
                  <a:lnTo>
                    <a:pt x="14284" y="3839"/>
                  </a:lnTo>
                  <a:lnTo>
                    <a:pt x="14264" y="4037"/>
                  </a:lnTo>
                  <a:lnTo>
                    <a:pt x="14205" y="4215"/>
                  </a:lnTo>
                  <a:lnTo>
                    <a:pt x="14146" y="4412"/>
                  </a:lnTo>
                  <a:lnTo>
                    <a:pt x="14086" y="4590"/>
                  </a:lnTo>
                  <a:lnTo>
                    <a:pt x="13988" y="4769"/>
                  </a:lnTo>
                  <a:lnTo>
                    <a:pt x="13889" y="4947"/>
                  </a:lnTo>
                  <a:lnTo>
                    <a:pt x="13790" y="5105"/>
                  </a:lnTo>
                  <a:lnTo>
                    <a:pt x="13671" y="5263"/>
                  </a:lnTo>
                  <a:lnTo>
                    <a:pt x="13414" y="5560"/>
                  </a:lnTo>
                  <a:lnTo>
                    <a:pt x="13196" y="5758"/>
                  </a:lnTo>
                  <a:lnTo>
                    <a:pt x="12979" y="5936"/>
                  </a:lnTo>
                  <a:lnTo>
                    <a:pt x="12721" y="6094"/>
                  </a:lnTo>
                  <a:lnTo>
                    <a:pt x="12484" y="6252"/>
                  </a:lnTo>
                  <a:lnTo>
                    <a:pt x="12207" y="6371"/>
                  </a:lnTo>
                  <a:lnTo>
                    <a:pt x="11930" y="6490"/>
                  </a:lnTo>
                  <a:lnTo>
                    <a:pt x="11653" y="6589"/>
                  </a:lnTo>
                  <a:lnTo>
                    <a:pt x="11376" y="6688"/>
                  </a:lnTo>
                  <a:lnTo>
                    <a:pt x="11079" y="6747"/>
                  </a:lnTo>
                  <a:lnTo>
                    <a:pt x="10783" y="6806"/>
                  </a:lnTo>
                  <a:lnTo>
                    <a:pt x="10189" y="6905"/>
                  </a:lnTo>
                  <a:lnTo>
                    <a:pt x="9596" y="6945"/>
                  </a:lnTo>
                  <a:lnTo>
                    <a:pt x="9022" y="6945"/>
                  </a:lnTo>
                  <a:lnTo>
                    <a:pt x="8646" y="6925"/>
                  </a:lnTo>
                  <a:lnTo>
                    <a:pt x="8270" y="6885"/>
                  </a:lnTo>
                  <a:lnTo>
                    <a:pt x="7874" y="6806"/>
                  </a:lnTo>
                  <a:lnTo>
                    <a:pt x="7498" y="6727"/>
                  </a:lnTo>
                  <a:lnTo>
                    <a:pt x="6687" y="6529"/>
                  </a:lnTo>
                  <a:lnTo>
                    <a:pt x="5876" y="6312"/>
                  </a:lnTo>
                  <a:lnTo>
                    <a:pt x="5481" y="6213"/>
                  </a:lnTo>
                  <a:lnTo>
                    <a:pt x="5065" y="6134"/>
                  </a:lnTo>
                  <a:lnTo>
                    <a:pt x="4669" y="6074"/>
                  </a:lnTo>
                  <a:lnTo>
                    <a:pt x="4274" y="6054"/>
                  </a:lnTo>
                  <a:lnTo>
                    <a:pt x="3878" y="6054"/>
                  </a:lnTo>
                  <a:lnTo>
                    <a:pt x="3502" y="6074"/>
                  </a:lnTo>
                  <a:lnTo>
                    <a:pt x="3126" y="6153"/>
                  </a:lnTo>
                  <a:lnTo>
                    <a:pt x="2948" y="6213"/>
                  </a:lnTo>
                  <a:lnTo>
                    <a:pt x="2750" y="6272"/>
                  </a:lnTo>
                  <a:lnTo>
                    <a:pt x="2513" y="6391"/>
                  </a:lnTo>
                  <a:lnTo>
                    <a:pt x="2295" y="6510"/>
                  </a:lnTo>
                  <a:lnTo>
                    <a:pt x="2058" y="6668"/>
                  </a:lnTo>
                  <a:lnTo>
                    <a:pt x="1860" y="6846"/>
                  </a:lnTo>
                  <a:lnTo>
                    <a:pt x="1662" y="7044"/>
                  </a:lnTo>
                  <a:lnTo>
                    <a:pt x="1464" y="7261"/>
                  </a:lnTo>
                  <a:lnTo>
                    <a:pt x="1306" y="7479"/>
                  </a:lnTo>
                  <a:lnTo>
                    <a:pt x="1168" y="7716"/>
                  </a:lnTo>
                  <a:lnTo>
                    <a:pt x="1049" y="7974"/>
                  </a:lnTo>
                  <a:lnTo>
                    <a:pt x="950" y="8231"/>
                  </a:lnTo>
                  <a:lnTo>
                    <a:pt x="891" y="8488"/>
                  </a:lnTo>
                  <a:lnTo>
                    <a:pt x="851" y="8745"/>
                  </a:lnTo>
                  <a:lnTo>
                    <a:pt x="851" y="9022"/>
                  </a:lnTo>
                  <a:lnTo>
                    <a:pt x="891" y="9299"/>
                  </a:lnTo>
                  <a:lnTo>
                    <a:pt x="970" y="9556"/>
                  </a:lnTo>
                  <a:lnTo>
                    <a:pt x="1089" y="9813"/>
                  </a:lnTo>
                  <a:lnTo>
                    <a:pt x="1267" y="10071"/>
                  </a:lnTo>
                  <a:lnTo>
                    <a:pt x="1445" y="10288"/>
                  </a:lnTo>
                  <a:lnTo>
                    <a:pt x="1662" y="10486"/>
                  </a:lnTo>
                  <a:lnTo>
                    <a:pt x="1880" y="10644"/>
                  </a:lnTo>
                  <a:lnTo>
                    <a:pt x="2117" y="10763"/>
                  </a:lnTo>
                  <a:lnTo>
                    <a:pt x="2374" y="10842"/>
                  </a:lnTo>
                  <a:lnTo>
                    <a:pt x="2651" y="10921"/>
                  </a:lnTo>
                  <a:lnTo>
                    <a:pt x="2909" y="10941"/>
                  </a:lnTo>
                  <a:lnTo>
                    <a:pt x="3205" y="10961"/>
                  </a:lnTo>
                  <a:lnTo>
                    <a:pt x="3482" y="10961"/>
                  </a:lnTo>
                  <a:lnTo>
                    <a:pt x="3759" y="10921"/>
                  </a:lnTo>
                  <a:lnTo>
                    <a:pt x="4056" y="10862"/>
                  </a:lnTo>
                  <a:lnTo>
                    <a:pt x="4333" y="10803"/>
                  </a:lnTo>
                  <a:lnTo>
                    <a:pt x="4590" y="10704"/>
                  </a:lnTo>
                  <a:lnTo>
                    <a:pt x="4867" y="10605"/>
                  </a:lnTo>
                  <a:lnTo>
                    <a:pt x="5105" y="10486"/>
                  </a:lnTo>
                  <a:lnTo>
                    <a:pt x="5322" y="10367"/>
                  </a:lnTo>
                  <a:lnTo>
                    <a:pt x="5520" y="10209"/>
                  </a:lnTo>
                  <a:lnTo>
                    <a:pt x="5698" y="10031"/>
                  </a:lnTo>
                  <a:lnTo>
                    <a:pt x="5817" y="9853"/>
                  </a:lnTo>
                  <a:lnTo>
                    <a:pt x="5936" y="9635"/>
                  </a:lnTo>
                  <a:lnTo>
                    <a:pt x="6015" y="9438"/>
                  </a:lnTo>
                  <a:lnTo>
                    <a:pt x="6054" y="9220"/>
                  </a:lnTo>
                  <a:lnTo>
                    <a:pt x="6074" y="9002"/>
                  </a:lnTo>
                  <a:lnTo>
                    <a:pt x="6054" y="8804"/>
                  </a:lnTo>
                  <a:lnTo>
                    <a:pt x="6015" y="8587"/>
                  </a:lnTo>
                  <a:lnTo>
                    <a:pt x="5936" y="8409"/>
                  </a:lnTo>
                  <a:lnTo>
                    <a:pt x="5817" y="8211"/>
                  </a:lnTo>
                  <a:lnTo>
                    <a:pt x="5678" y="8053"/>
                  </a:lnTo>
                  <a:lnTo>
                    <a:pt x="5500" y="7914"/>
                  </a:lnTo>
                  <a:lnTo>
                    <a:pt x="5283" y="7795"/>
                  </a:lnTo>
                  <a:lnTo>
                    <a:pt x="5045" y="7697"/>
                  </a:lnTo>
                  <a:lnTo>
                    <a:pt x="4847" y="7657"/>
                  </a:lnTo>
                  <a:lnTo>
                    <a:pt x="4630" y="7637"/>
                  </a:lnTo>
                  <a:lnTo>
                    <a:pt x="4412" y="7657"/>
                  </a:lnTo>
                  <a:lnTo>
                    <a:pt x="4155" y="7677"/>
                  </a:lnTo>
                  <a:lnTo>
                    <a:pt x="3918" y="7736"/>
                  </a:lnTo>
                  <a:lnTo>
                    <a:pt x="3660" y="7795"/>
                  </a:lnTo>
                  <a:lnTo>
                    <a:pt x="3423" y="7894"/>
                  </a:lnTo>
                  <a:lnTo>
                    <a:pt x="3205" y="8013"/>
                  </a:lnTo>
                  <a:lnTo>
                    <a:pt x="2988" y="8132"/>
                  </a:lnTo>
                  <a:lnTo>
                    <a:pt x="2810" y="8270"/>
                  </a:lnTo>
                  <a:lnTo>
                    <a:pt x="2651" y="8448"/>
                  </a:lnTo>
                  <a:lnTo>
                    <a:pt x="2553" y="8626"/>
                  </a:lnTo>
                  <a:lnTo>
                    <a:pt x="2513" y="8706"/>
                  </a:lnTo>
                  <a:lnTo>
                    <a:pt x="2473" y="8804"/>
                  </a:lnTo>
                  <a:lnTo>
                    <a:pt x="2454" y="8903"/>
                  </a:lnTo>
                  <a:lnTo>
                    <a:pt x="2454" y="9022"/>
                  </a:lnTo>
                  <a:lnTo>
                    <a:pt x="2473" y="9121"/>
                  </a:lnTo>
                  <a:lnTo>
                    <a:pt x="2493" y="9240"/>
                  </a:lnTo>
                  <a:lnTo>
                    <a:pt x="2533" y="9339"/>
                  </a:lnTo>
                  <a:lnTo>
                    <a:pt x="2592" y="9457"/>
                  </a:lnTo>
                  <a:lnTo>
                    <a:pt x="2651" y="9536"/>
                  </a:lnTo>
                  <a:lnTo>
                    <a:pt x="2731" y="9576"/>
                  </a:lnTo>
                  <a:lnTo>
                    <a:pt x="2829" y="9616"/>
                  </a:lnTo>
                  <a:lnTo>
                    <a:pt x="2948" y="9635"/>
                  </a:lnTo>
                  <a:lnTo>
                    <a:pt x="3067" y="9635"/>
                  </a:lnTo>
                  <a:lnTo>
                    <a:pt x="3186" y="9616"/>
                  </a:lnTo>
                  <a:lnTo>
                    <a:pt x="3304" y="9596"/>
                  </a:lnTo>
                  <a:lnTo>
                    <a:pt x="3443" y="9556"/>
                  </a:lnTo>
                  <a:lnTo>
                    <a:pt x="3561" y="9517"/>
                  </a:lnTo>
                  <a:lnTo>
                    <a:pt x="3660" y="9457"/>
                  </a:lnTo>
                  <a:lnTo>
                    <a:pt x="3759" y="9378"/>
                  </a:lnTo>
                  <a:lnTo>
                    <a:pt x="3838" y="9319"/>
                  </a:lnTo>
                  <a:lnTo>
                    <a:pt x="3878" y="9220"/>
                  </a:lnTo>
                  <a:lnTo>
                    <a:pt x="3918" y="9141"/>
                  </a:lnTo>
                  <a:lnTo>
                    <a:pt x="3918" y="9042"/>
                  </a:lnTo>
                  <a:lnTo>
                    <a:pt x="3878" y="8963"/>
                  </a:lnTo>
                  <a:lnTo>
                    <a:pt x="3838" y="8864"/>
                  </a:lnTo>
                  <a:lnTo>
                    <a:pt x="3819" y="8785"/>
                  </a:lnTo>
                  <a:lnTo>
                    <a:pt x="3819" y="8706"/>
                  </a:lnTo>
                  <a:lnTo>
                    <a:pt x="3838" y="8646"/>
                  </a:lnTo>
                  <a:lnTo>
                    <a:pt x="3898" y="8607"/>
                  </a:lnTo>
                  <a:lnTo>
                    <a:pt x="3957" y="8587"/>
                  </a:lnTo>
                  <a:lnTo>
                    <a:pt x="4017" y="8567"/>
                  </a:lnTo>
                  <a:lnTo>
                    <a:pt x="4096" y="8547"/>
                  </a:lnTo>
                  <a:lnTo>
                    <a:pt x="4274" y="8567"/>
                  </a:lnTo>
                  <a:lnTo>
                    <a:pt x="4452" y="8626"/>
                  </a:lnTo>
                  <a:lnTo>
                    <a:pt x="4511" y="8666"/>
                  </a:lnTo>
                  <a:lnTo>
                    <a:pt x="4590" y="8725"/>
                  </a:lnTo>
                  <a:lnTo>
                    <a:pt x="4650" y="8804"/>
                  </a:lnTo>
                  <a:lnTo>
                    <a:pt x="4689" y="8884"/>
                  </a:lnTo>
                  <a:lnTo>
                    <a:pt x="4729" y="9002"/>
                  </a:lnTo>
                  <a:lnTo>
                    <a:pt x="4749" y="9121"/>
                  </a:lnTo>
                  <a:lnTo>
                    <a:pt x="4749" y="9220"/>
                  </a:lnTo>
                  <a:lnTo>
                    <a:pt x="4749" y="9339"/>
                  </a:lnTo>
                  <a:lnTo>
                    <a:pt x="4709" y="9438"/>
                  </a:lnTo>
                  <a:lnTo>
                    <a:pt x="4669" y="9556"/>
                  </a:lnTo>
                  <a:lnTo>
                    <a:pt x="4630" y="9635"/>
                  </a:lnTo>
                  <a:lnTo>
                    <a:pt x="4551" y="9734"/>
                  </a:lnTo>
                  <a:lnTo>
                    <a:pt x="4412" y="9893"/>
                  </a:lnTo>
                  <a:lnTo>
                    <a:pt x="4214" y="10011"/>
                  </a:lnTo>
                  <a:lnTo>
                    <a:pt x="4017" y="10110"/>
                  </a:lnTo>
                  <a:lnTo>
                    <a:pt x="3799" y="10170"/>
                  </a:lnTo>
                  <a:lnTo>
                    <a:pt x="3581" y="10189"/>
                  </a:lnTo>
                  <a:lnTo>
                    <a:pt x="3403" y="10170"/>
                  </a:lnTo>
                  <a:lnTo>
                    <a:pt x="3225" y="10130"/>
                  </a:lnTo>
                  <a:lnTo>
                    <a:pt x="3067" y="10071"/>
                  </a:lnTo>
                  <a:lnTo>
                    <a:pt x="2909" y="9991"/>
                  </a:lnTo>
                  <a:lnTo>
                    <a:pt x="2790" y="9873"/>
                  </a:lnTo>
                  <a:lnTo>
                    <a:pt x="2671" y="9754"/>
                  </a:lnTo>
                  <a:lnTo>
                    <a:pt x="2572" y="9616"/>
                  </a:lnTo>
                  <a:lnTo>
                    <a:pt x="2493" y="9477"/>
                  </a:lnTo>
                  <a:lnTo>
                    <a:pt x="2414" y="9319"/>
                  </a:lnTo>
                  <a:lnTo>
                    <a:pt x="2355" y="9141"/>
                  </a:lnTo>
                  <a:lnTo>
                    <a:pt x="2315" y="8963"/>
                  </a:lnTo>
                  <a:lnTo>
                    <a:pt x="2295" y="8804"/>
                  </a:lnTo>
                  <a:lnTo>
                    <a:pt x="2276" y="8626"/>
                  </a:lnTo>
                  <a:lnTo>
                    <a:pt x="2295" y="8448"/>
                  </a:lnTo>
                  <a:lnTo>
                    <a:pt x="2295" y="8270"/>
                  </a:lnTo>
                  <a:lnTo>
                    <a:pt x="2355" y="8013"/>
                  </a:lnTo>
                  <a:lnTo>
                    <a:pt x="2434" y="7776"/>
                  </a:lnTo>
                  <a:lnTo>
                    <a:pt x="2533" y="7598"/>
                  </a:lnTo>
                  <a:lnTo>
                    <a:pt x="2651" y="7420"/>
                  </a:lnTo>
                  <a:lnTo>
                    <a:pt x="2810" y="7281"/>
                  </a:lnTo>
                  <a:lnTo>
                    <a:pt x="2968" y="7182"/>
                  </a:lnTo>
                  <a:lnTo>
                    <a:pt x="3126" y="7103"/>
                  </a:lnTo>
                  <a:lnTo>
                    <a:pt x="3324" y="7044"/>
                  </a:lnTo>
                  <a:lnTo>
                    <a:pt x="3502" y="7004"/>
                  </a:lnTo>
                  <a:lnTo>
                    <a:pt x="3720" y="6984"/>
                  </a:lnTo>
                  <a:lnTo>
                    <a:pt x="3918" y="6965"/>
                  </a:lnTo>
                  <a:lnTo>
                    <a:pt x="4135" y="6984"/>
                  </a:lnTo>
                  <a:lnTo>
                    <a:pt x="4353" y="7004"/>
                  </a:lnTo>
                  <a:lnTo>
                    <a:pt x="4570" y="7044"/>
                  </a:lnTo>
                  <a:lnTo>
                    <a:pt x="5006" y="7143"/>
                  </a:lnTo>
                  <a:lnTo>
                    <a:pt x="5678" y="7321"/>
                  </a:lnTo>
                  <a:lnTo>
                    <a:pt x="6351" y="7479"/>
                  </a:lnTo>
                  <a:lnTo>
                    <a:pt x="7024" y="7598"/>
                  </a:lnTo>
                  <a:lnTo>
                    <a:pt x="7716" y="7697"/>
                  </a:lnTo>
                  <a:lnTo>
                    <a:pt x="8250" y="7736"/>
                  </a:lnTo>
                  <a:lnTo>
                    <a:pt x="8824" y="7756"/>
                  </a:lnTo>
                  <a:lnTo>
                    <a:pt x="9437" y="7736"/>
                  </a:lnTo>
                  <a:lnTo>
                    <a:pt x="10051" y="7677"/>
                  </a:lnTo>
                  <a:lnTo>
                    <a:pt x="10684" y="7598"/>
                  </a:lnTo>
                  <a:lnTo>
                    <a:pt x="11336" y="7459"/>
                  </a:lnTo>
                  <a:lnTo>
                    <a:pt x="11950" y="7301"/>
                  </a:lnTo>
                  <a:lnTo>
                    <a:pt x="12266" y="7202"/>
                  </a:lnTo>
                  <a:lnTo>
                    <a:pt x="12563" y="7083"/>
                  </a:lnTo>
                  <a:lnTo>
                    <a:pt x="12860" y="6965"/>
                  </a:lnTo>
                  <a:lnTo>
                    <a:pt x="13157" y="6826"/>
                  </a:lnTo>
                  <a:lnTo>
                    <a:pt x="13434" y="6688"/>
                  </a:lnTo>
                  <a:lnTo>
                    <a:pt x="13691" y="6529"/>
                  </a:lnTo>
                  <a:lnTo>
                    <a:pt x="13948" y="6371"/>
                  </a:lnTo>
                  <a:lnTo>
                    <a:pt x="14205" y="6193"/>
                  </a:lnTo>
                  <a:lnTo>
                    <a:pt x="14423" y="5995"/>
                  </a:lnTo>
                  <a:lnTo>
                    <a:pt x="14640" y="5797"/>
                  </a:lnTo>
                  <a:lnTo>
                    <a:pt x="14838" y="5580"/>
                  </a:lnTo>
                  <a:lnTo>
                    <a:pt x="15016" y="5342"/>
                  </a:lnTo>
                  <a:lnTo>
                    <a:pt x="15175" y="5105"/>
                  </a:lnTo>
                  <a:lnTo>
                    <a:pt x="15313" y="4848"/>
                  </a:lnTo>
                  <a:lnTo>
                    <a:pt x="15432" y="4571"/>
                  </a:lnTo>
                  <a:lnTo>
                    <a:pt x="15531" y="4294"/>
                  </a:lnTo>
                  <a:lnTo>
                    <a:pt x="15610" y="3997"/>
                  </a:lnTo>
                  <a:lnTo>
                    <a:pt x="15649" y="3680"/>
                  </a:lnTo>
                  <a:lnTo>
                    <a:pt x="15669" y="3384"/>
                  </a:lnTo>
                  <a:lnTo>
                    <a:pt x="15649" y="3107"/>
                  </a:lnTo>
                  <a:lnTo>
                    <a:pt x="15610" y="2830"/>
                  </a:lnTo>
                  <a:lnTo>
                    <a:pt x="15550" y="2573"/>
                  </a:lnTo>
                  <a:lnTo>
                    <a:pt x="15452" y="2335"/>
                  </a:lnTo>
                  <a:lnTo>
                    <a:pt x="15333" y="2098"/>
                  </a:lnTo>
                  <a:lnTo>
                    <a:pt x="15194" y="1900"/>
                  </a:lnTo>
                  <a:lnTo>
                    <a:pt x="15036" y="1702"/>
                  </a:lnTo>
                  <a:lnTo>
                    <a:pt x="14838" y="1504"/>
                  </a:lnTo>
                  <a:lnTo>
                    <a:pt x="14640" y="1326"/>
                  </a:lnTo>
                  <a:lnTo>
                    <a:pt x="14423" y="1168"/>
                  </a:lnTo>
                  <a:lnTo>
                    <a:pt x="14205" y="1029"/>
                  </a:lnTo>
                  <a:lnTo>
                    <a:pt x="13948" y="891"/>
                  </a:lnTo>
                  <a:lnTo>
                    <a:pt x="13691" y="772"/>
                  </a:lnTo>
                  <a:lnTo>
                    <a:pt x="13434" y="654"/>
                  </a:lnTo>
                  <a:lnTo>
                    <a:pt x="13157" y="535"/>
                  </a:lnTo>
                  <a:lnTo>
                    <a:pt x="12583" y="377"/>
                  </a:lnTo>
                  <a:lnTo>
                    <a:pt x="11989" y="238"/>
                  </a:lnTo>
                  <a:lnTo>
                    <a:pt x="11396" y="119"/>
                  </a:lnTo>
                  <a:lnTo>
                    <a:pt x="10802" y="60"/>
                  </a:lnTo>
                  <a:lnTo>
                    <a:pt x="10229" y="20"/>
                  </a:lnTo>
                  <a:lnTo>
                    <a:pt x="9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9"/>
            <p:cNvSpPr/>
            <p:nvPr/>
          </p:nvSpPr>
          <p:spPr>
            <a:xfrm>
              <a:off x="3693025" y="4761675"/>
              <a:ext cx="782475" cy="449125"/>
            </a:xfrm>
            <a:custGeom>
              <a:avLst/>
              <a:gdLst/>
              <a:ahLst/>
              <a:cxnLst/>
              <a:rect l="l" t="t" r="r" b="b"/>
              <a:pathLst>
                <a:path w="31299" h="17965" extrusionOk="0">
                  <a:moveTo>
                    <a:pt x="14462" y="1"/>
                  </a:moveTo>
                  <a:lnTo>
                    <a:pt x="13829" y="20"/>
                  </a:lnTo>
                  <a:lnTo>
                    <a:pt x="13196" y="60"/>
                  </a:lnTo>
                  <a:lnTo>
                    <a:pt x="12583" y="100"/>
                  </a:lnTo>
                  <a:lnTo>
                    <a:pt x="11989" y="159"/>
                  </a:lnTo>
                  <a:lnTo>
                    <a:pt x="11396" y="218"/>
                  </a:lnTo>
                  <a:lnTo>
                    <a:pt x="10822" y="297"/>
                  </a:lnTo>
                  <a:lnTo>
                    <a:pt x="9714" y="495"/>
                  </a:lnTo>
                  <a:lnTo>
                    <a:pt x="8665" y="713"/>
                  </a:lnTo>
                  <a:lnTo>
                    <a:pt x="7656" y="970"/>
                  </a:lnTo>
                  <a:lnTo>
                    <a:pt x="6707" y="1247"/>
                  </a:lnTo>
                  <a:lnTo>
                    <a:pt x="5817" y="1544"/>
                  </a:lnTo>
                  <a:lnTo>
                    <a:pt x="4986" y="1841"/>
                  </a:lnTo>
                  <a:lnTo>
                    <a:pt x="4214" y="2157"/>
                  </a:lnTo>
                  <a:lnTo>
                    <a:pt x="3502" y="2474"/>
                  </a:lnTo>
                  <a:lnTo>
                    <a:pt x="2849" y="2790"/>
                  </a:lnTo>
                  <a:lnTo>
                    <a:pt x="2255" y="3087"/>
                  </a:lnTo>
                  <a:lnTo>
                    <a:pt x="1741" y="3384"/>
                  </a:lnTo>
                  <a:lnTo>
                    <a:pt x="1286" y="3641"/>
                  </a:lnTo>
                  <a:lnTo>
                    <a:pt x="574" y="4096"/>
                  </a:lnTo>
                  <a:lnTo>
                    <a:pt x="139" y="4393"/>
                  </a:lnTo>
                  <a:lnTo>
                    <a:pt x="0" y="4511"/>
                  </a:lnTo>
                  <a:lnTo>
                    <a:pt x="1603" y="5204"/>
                  </a:lnTo>
                  <a:lnTo>
                    <a:pt x="1603" y="5362"/>
                  </a:lnTo>
                  <a:lnTo>
                    <a:pt x="1583" y="5797"/>
                  </a:lnTo>
                  <a:lnTo>
                    <a:pt x="1603" y="6450"/>
                  </a:lnTo>
                  <a:lnTo>
                    <a:pt x="1642" y="6866"/>
                  </a:lnTo>
                  <a:lnTo>
                    <a:pt x="1682" y="7321"/>
                  </a:lnTo>
                  <a:lnTo>
                    <a:pt x="1761" y="7815"/>
                  </a:lnTo>
                  <a:lnTo>
                    <a:pt x="1840" y="8330"/>
                  </a:lnTo>
                  <a:lnTo>
                    <a:pt x="1959" y="8884"/>
                  </a:lnTo>
                  <a:lnTo>
                    <a:pt x="2117" y="9457"/>
                  </a:lnTo>
                  <a:lnTo>
                    <a:pt x="2295" y="10051"/>
                  </a:lnTo>
                  <a:lnTo>
                    <a:pt x="2513" y="10664"/>
                  </a:lnTo>
                  <a:lnTo>
                    <a:pt x="2770" y="11277"/>
                  </a:lnTo>
                  <a:lnTo>
                    <a:pt x="3067" y="11891"/>
                  </a:lnTo>
                  <a:lnTo>
                    <a:pt x="3423" y="12504"/>
                  </a:lnTo>
                  <a:lnTo>
                    <a:pt x="3601" y="12821"/>
                  </a:lnTo>
                  <a:lnTo>
                    <a:pt x="3818" y="13117"/>
                  </a:lnTo>
                  <a:lnTo>
                    <a:pt x="4036" y="13414"/>
                  </a:lnTo>
                  <a:lnTo>
                    <a:pt x="4254" y="13711"/>
                  </a:lnTo>
                  <a:lnTo>
                    <a:pt x="4511" y="14008"/>
                  </a:lnTo>
                  <a:lnTo>
                    <a:pt x="4768" y="14285"/>
                  </a:lnTo>
                  <a:lnTo>
                    <a:pt x="5045" y="14562"/>
                  </a:lnTo>
                  <a:lnTo>
                    <a:pt x="5322" y="14838"/>
                  </a:lnTo>
                  <a:lnTo>
                    <a:pt x="5639" y="15115"/>
                  </a:lnTo>
                  <a:lnTo>
                    <a:pt x="5955" y="15373"/>
                  </a:lnTo>
                  <a:lnTo>
                    <a:pt x="6291" y="15610"/>
                  </a:lnTo>
                  <a:lnTo>
                    <a:pt x="6647" y="15847"/>
                  </a:lnTo>
                  <a:lnTo>
                    <a:pt x="7004" y="16085"/>
                  </a:lnTo>
                  <a:lnTo>
                    <a:pt x="7399" y="16302"/>
                  </a:lnTo>
                  <a:lnTo>
                    <a:pt x="7815" y="16520"/>
                  </a:lnTo>
                  <a:lnTo>
                    <a:pt x="8230" y="16718"/>
                  </a:lnTo>
                  <a:lnTo>
                    <a:pt x="8685" y="16896"/>
                  </a:lnTo>
                  <a:lnTo>
                    <a:pt x="9140" y="17074"/>
                  </a:lnTo>
                  <a:lnTo>
                    <a:pt x="9635" y="17232"/>
                  </a:lnTo>
                  <a:lnTo>
                    <a:pt x="10129" y="17391"/>
                  </a:lnTo>
                  <a:lnTo>
                    <a:pt x="10644" y="17509"/>
                  </a:lnTo>
                  <a:lnTo>
                    <a:pt x="11198" y="17628"/>
                  </a:lnTo>
                  <a:lnTo>
                    <a:pt x="11771" y="17727"/>
                  </a:lnTo>
                  <a:lnTo>
                    <a:pt x="12345" y="17806"/>
                  </a:lnTo>
                  <a:lnTo>
                    <a:pt x="12959" y="17885"/>
                  </a:lnTo>
                  <a:lnTo>
                    <a:pt x="13592" y="17925"/>
                  </a:lnTo>
                  <a:lnTo>
                    <a:pt x="14244" y="17945"/>
                  </a:lnTo>
                  <a:lnTo>
                    <a:pt x="14917" y="17964"/>
                  </a:lnTo>
                  <a:lnTo>
                    <a:pt x="15629" y="17945"/>
                  </a:lnTo>
                  <a:lnTo>
                    <a:pt x="16361" y="17925"/>
                  </a:lnTo>
                  <a:lnTo>
                    <a:pt x="16895" y="17885"/>
                  </a:lnTo>
                  <a:lnTo>
                    <a:pt x="17449" y="17826"/>
                  </a:lnTo>
                  <a:lnTo>
                    <a:pt x="17964" y="17747"/>
                  </a:lnTo>
                  <a:lnTo>
                    <a:pt x="18458" y="17668"/>
                  </a:lnTo>
                  <a:lnTo>
                    <a:pt x="18953" y="17569"/>
                  </a:lnTo>
                  <a:lnTo>
                    <a:pt x="19428" y="17470"/>
                  </a:lnTo>
                  <a:lnTo>
                    <a:pt x="19883" y="17331"/>
                  </a:lnTo>
                  <a:lnTo>
                    <a:pt x="20338" y="17213"/>
                  </a:lnTo>
                  <a:lnTo>
                    <a:pt x="20773" y="17054"/>
                  </a:lnTo>
                  <a:lnTo>
                    <a:pt x="21189" y="16896"/>
                  </a:lnTo>
                  <a:lnTo>
                    <a:pt x="21604" y="16738"/>
                  </a:lnTo>
                  <a:lnTo>
                    <a:pt x="21980" y="16560"/>
                  </a:lnTo>
                  <a:lnTo>
                    <a:pt x="22376" y="16362"/>
                  </a:lnTo>
                  <a:lnTo>
                    <a:pt x="22732" y="16164"/>
                  </a:lnTo>
                  <a:lnTo>
                    <a:pt x="23088" y="15966"/>
                  </a:lnTo>
                  <a:lnTo>
                    <a:pt x="23424" y="15749"/>
                  </a:lnTo>
                  <a:lnTo>
                    <a:pt x="23760" y="15531"/>
                  </a:lnTo>
                  <a:lnTo>
                    <a:pt x="24077" y="15294"/>
                  </a:lnTo>
                  <a:lnTo>
                    <a:pt x="24374" y="15056"/>
                  </a:lnTo>
                  <a:lnTo>
                    <a:pt x="24670" y="14819"/>
                  </a:lnTo>
                  <a:lnTo>
                    <a:pt x="25224" y="14324"/>
                  </a:lnTo>
                  <a:lnTo>
                    <a:pt x="25739" y="13790"/>
                  </a:lnTo>
                  <a:lnTo>
                    <a:pt x="26214" y="13256"/>
                  </a:lnTo>
                  <a:lnTo>
                    <a:pt x="26629" y="12722"/>
                  </a:lnTo>
                  <a:lnTo>
                    <a:pt x="27025" y="12168"/>
                  </a:lnTo>
                  <a:lnTo>
                    <a:pt x="27381" y="11614"/>
                  </a:lnTo>
                  <a:lnTo>
                    <a:pt x="27697" y="11080"/>
                  </a:lnTo>
                  <a:lnTo>
                    <a:pt x="27974" y="10526"/>
                  </a:lnTo>
                  <a:lnTo>
                    <a:pt x="28232" y="9991"/>
                  </a:lnTo>
                  <a:lnTo>
                    <a:pt x="28449" y="9477"/>
                  </a:lnTo>
                  <a:lnTo>
                    <a:pt x="28647" y="8982"/>
                  </a:lnTo>
                  <a:lnTo>
                    <a:pt x="28825" y="8508"/>
                  </a:lnTo>
                  <a:lnTo>
                    <a:pt x="28964" y="8053"/>
                  </a:lnTo>
                  <a:lnTo>
                    <a:pt x="29082" y="7617"/>
                  </a:lnTo>
                  <a:lnTo>
                    <a:pt x="29280" y="6885"/>
                  </a:lnTo>
                  <a:lnTo>
                    <a:pt x="29379" y="6331"/>
                  </a:lnTo>
                  <a:lnTo>
                    <a:pt x="29438" y="5956"/>
                  </a:lnTo>
                  <a:lnTo>
                    <a:pt x="29458" y="5837"/>
                  </a:lnTo>
                  <a:lnTo>
                    <a:pt x="31298" y="4353"/>
                  </a:lnTo>
                  <a:lnTo>
                    <a:pt x="30428" y="3898"/>
                  </a:lnTo>
                  <a:lnTo>
                    <a:pt x="29557" y="3483"/>
                  </a:lnTo>
                  <a:lnTo>
                    <a:pt x="28706" y="3087"/>
                  </a:lnTo>
                  <a:lnTo>
                    <a:pt x="27875" y="2711"/>
                  </a:lnTo>
                  <a:lnTo>
                    <a:pt x="27045" y="2375"/>
                  </a:lnTo>
                  <a:lnTo>
                    <a:pt x="26214" y="2058"/>
                  </a:lnTo>
                  <a:lnTo>
                    <a:pt x="25402" y="1781"/>
                  </a:lnTo>
                  <a:lnTo>
                    <a:pt x="24591" y="1504"/>
                  </a:lnTo>
                  <a:lnTo>
                    <a:pt x="23800" y="1267"/>
                  </a:lnTo>
                  <a:lnTo>
                    <a:pt x="23028" y="1049"/>
                  </a:lnTo>
                  <a:lnTo>
                    <a:pt x="22257" y="871"/>
                  </a:lnTo>
                  <a:lnTo>
                    <a:pt x="21485" y="693"/>
                  </a:lnTo>
                  <a:lnTo>
                    <a:pt x="20734" y="535"/>
                  </a:lnTo>
                  <a:lnTo>
                    <a:pt x="20002" y="396"/>
                  </a:lnTo>
                  <a:lnTo>
                    <a:pt x="19270" y="297"/>
                  </a:lnTo>
                  <a:lnTo>
                    <a:pt x="18538" y="198"/>
                  </a:lnTo>
                  <a:lnTo>
                    <a:pt x="17825" y="119"/>
                  </a:lnTo>
                  <a:lnTo>
                    <a:pt x="17133" y="60"/>
                  </a:lnTo>
                  <a:lnTo>
                    <a:pt x="16460" y="20"/>
                  </a:lnTo>
                  <a:lnTo>
                    <a:pt x="157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9"/>
            <p:cNvSpPr/>
            <p:nvPr/>
          </p:nvSpPr>
          <p:spPr>
            <a:xfrm>
              <a:off x="3954650" y="5055475"/>
              <a:ext cx="249300" cy="108325"/>
            </a:xfrm>
            <a:custGeom>
              <a:avLst/>
              <a:gdLst/>
              <a:ahLst/>
              <a:cxnLst/>
              <a:rect l="l" t="t" r="r" b="b"/>
              <a:pathLst>
                <a:path w="9972" h="4333" extrusionOk="0">
                  <a:moveTo>
                    <a:pt x="4769" y="0"/>
                  </a:moveTo>
                  <a:lnTo>
                    <a:pt x="4393" y="79"/>
                  </a:lnTo>
                  <a:lnTo>
                    <a:pt x="4017" y="178"/>
                  </a:lnTo>
                  <a:lnTo>
                    <a:pt x="3700" y="317"/>
                  </a:lnTo>
                  <a:lnTo>
                    <a:pt x="3384" y="495"/>
                  </a:lnTo>
                  <a:lnTo>
                    <a:pt x="3107" y="673"/>
                  </a:lnTo>
                  <a:lnTo>
                    <a:pt x="2850" y="890"/>
                  </a:lnTo>
                  <a:lnTo>
                    <a:pt x="2612" y="1108"/>
                  </a:lnTo>
                  <a:lnTo>
                    <a:pt x="2375" y="1346"/>
                  </a:lnTo>
                  <a:lnTo>
                    <a:pt x="1999" y="1781"/>
                  </a:lnTo>
                  <a:lnTo>
                    <a:pt x="1643" y="2216"/>
                  </a:lnTo>
                  <a:lnTo>
                    <a:pt x="1346" y="2552"/>
                  </a:lnTo>
                  <a:lnTo>
                    <a:pt x="1208" y="2691"/>
                  </a:lnTo>
                  <a:lnTo>
                    <a:pt x="1089" y="2770"/>
                  </a:lnTo>
                  <a:lnTo>
                    <a:pt x="950" y="2849"/>
                  </a:lnTo>
                  <a:lnTo>
                    <a:pt x="832" y="2869"/>
                  </a:lnTo>
                  <a:lnTo>
                    <a:pt x="733" y="2889"/>
                  </a:lnTo>
                  <a:lnTo>
                    <a:pt x="634" y="2869"/>
                  </a:lnTo>
                  <a:lnTo>
                    <a:pt x="555" y="2829"/>
                  </a:lnTo>
                  <a:lnTo>
                    <a:pt x="476" y="2790"/>
                  </a:lnTo>
                  <a:lnTo>
                    <a:pt x="416" y="2730"/>
                  </a:lnTo>
                  <a:lnTo>
                    <a:pt x="357" y="2651"/>
                  </a:lnTo>
                  <a:lnTo>
                    <a:pt x="258" y="2513"/>
                  </a:lnTo>
                  <a:lnTo>
                    <a:pt x="199" y="2374"/>
                  </a:lnTo>
                  <a:lnTo>
                    <a:pt x="159" y="2236"/>
                  </a:lnTo>
                  <a:lnTo>
                    <a:pt x="119" y="2315"/>
                  </a:lnTo>
                  <a:lnTo>
                    <a:pt x="80" y="2552"/>
                  </a:lnTo>
                  <a:lnTo>
                    <a:pt x="21" y="2869"/>
                  </a:lnTo>
                  <a:lnTo>
                    <a:pt x="1" y="3067"/>
                  </a:lnTo>
                  <a:lnTo>
                    <a:pt x="1" y="3245"/>
                  </a:lnTo>
                  <a:lnTo>
                    <a:pt x="21" y="3443"/>
                  </a:lnTo>
                  <a:lnTo>
                    <a:pt x="60" y="3640"/>
                  </a:lnTo>
                  <a:lnTo>
                    <a:pt x="139" y="3818"/>
                  </a:lnTo>
                  <a:lnTo>
                    <a:pt x="238" y="3977"/>
                  </a:lnTo>
                  <a:lnTo>
                    <a:pt x="357" y="4115"/>
                  </a:lnTo>
                  <a:lnTo>
                    <a:pt x="436" y="4175"/>
                  </a:lnTo>
                  <a:lnTo>
                    <a:pt x="535" y="4234"/>
                  </a:lnTo>
                  <a:lnTo>
                    <a:pt x="634" y="4274"/>
                  </a:lnTo>
                  <a:lnTo>
                    <a:pt x="753" y="4313"/>
                  </a:lnTo>
                  <a:lnTo>
                    <a:pt x="871" y="4333"/>
                  </a:lnTo>
                  <a:lnTo>
                    <a:pt x="1287" y="4333"/>
                  </a:lnTo>
                  <a:lnTo>
                    <a:pt x="1445" y="4293"/>
                  </a:lnTo>
                  <a:lnTo>
                    <a:pt x="1603" y="4254"/>
                  </a:lnTo>
                  <a:lnTo>
                    <a:pt x="1920" y="4115"/>
                  </a:lnTo>
                  <a:lnTo>
                    <a:pt x="2217" y="3957"/>
                  </a:lnTo>
                  <a:lnTo>
                    <a:pt x="2533" y="3739"/>
                  </a:lnTo>
                  <a:lnTo>
                    <a:pt x="2850" y="3502"/>
                  </a:lnTo>
                  <a:lnTo>
                    <a:pt x="3146" y="3265"/>
                  </a:lnTo>
                  <a:lnTo>
                    <a:pt x="3423" y="3007"/>
                  </a:lnTo>
                  <a:lnTo>
                    <a:pt x="3938" y="2473"/>
                  </a:lnTo>
                  <a:lnTo>
                    <a:pt x="4353" y="2038"/>
                  </a:lnTo>
                  <a:lnTo>
                    <a:pt x="4709" y="1583"/>
                  </a:lnTo>
                  <a:lnTo>
                    <a:pt x="4788" y="1721"/>
                  </a:lnTo>
                  <a:lnTo>
                    <a:pt x="4986" y="2038"/>
                  </a:lnTo>
                  <a:lnTo>
                    <a:pt x="5145" y="2256"/>
                  </a:lnTo>
                  <a:lnTo>
                    <a:pt x="5323" y="2493"/>
                  </a:lnTo>
                  <a:lnTo>
                    <a:pt x="5520" y="2750"/>
                  </a:lnTo>
                  <a:lnTo>
                    <a:pt x="5758" y="3007"/>
                  </a:lnTo>
                  <a:lnTo>
                    <a:pt x="6015" y="3245"/>
                  </a:lnTo>
                  <a:lnTo>
                    <a:pt x="6312" y="3482"/>
                  </a:lnTo>
                  <a:lnTo>
                    <a:pt x="6628" y="3700"/>
                  </a:lnTo>
                  <a:lnTo>
                    <a:pt x="6965" y="3878"/>
                  </a:lnTo>
                  <a:lnTo>
                    <a:pt x="7123" y="3937"/>
                  </a:lnTo>
                  <a:lnTo>
                    <a:pt x="7321" y="3997"/>
                  </a:lnTo>
                  <a:lnTo>
                    <a:pt x="7499" y="4036"/>
                  </a:lnTo>
                  <a:lnTo>
                    <a:pt x="7697" y="4076"/>
                  </a:lnTo>
                  <a:lnTo>
                    <a:pt x="7894" y="4095"/>
                  </a:lnTo>
                  <a:lnTo>
                    <a:pt x="8092" y="4095"/>
                  </a:lnTo>
                  <a:lnTo>
                    <a:pt x="8290" y="4076"/>
                  </a:lnTo>
                  <a:lnTo>
                    <a:pt x="8508" y="4036"/>
                  </a:lnTo>
                  <a:lnTo>
                    <a:pt x="8785" y="3957"/>
                  </a:lnTo>
                  <a:lnTo>
                    <a:pt x="9002" y="3858"/>
                  </a:lnTo>
                  <a:lnTo>
                    <a:pt x="9220" y="3759"/>
                  </a:lnTo>
                  <a:lnTo>
                    <a:pt x="9398" y="3640"/>
                  </a:lnTo>
                  <a:lnTo>
                    <a:pt x="9537" y="3502"/>
                  </a:lnTo>
                  <a:lnTo>
                    <a:pt x="9655" y="3363"/>
                  </a:lnTo>
                  <a:lnTo>
                    <a:pt x="9754" y="3205"/>
                  </a:lnTo>
                  <a:lnTo>
                    <a:pt x="9833" y="3047"/>
                  </a:lnTo>
                  <a:lnTo>
                    <a:pt x="9893" y="2869"/>
                  </a:lnTo>
                  <a:lnTo>
                    <a:pt x="9932" y="2711"/>
                  </a:lnTo>
                  <a:lnTo>
                    <a:pt x="9952" y="2533"/>
                  </a:lnTo>
                  <a:lnTo>
                    <a:pt x="9972" y="2354"/>
                  </a:lnTo>
                  <a:lnTo>
                    <a:pt x="9952" y="2038"/>
                  </a:lnTo>
                  <a:lnTo>
                    <a:pt x="9912" y="1721"/>
                  </a:lnTo>
                  <a:lnTo>
                    <a:pt x="9873" y="1899"/>
                  </a:lnTo>
                  <a:lnTo>
                    <a:pt x="9833" y="2058"/>
                  </a:lnTo>
                  <a:lnTo>
                    <a:pt x="9774" y="2196"/>
                  </a:lnTo>
                  <a:lnTo>
                    <a:pt x="9695" y="2354"/>
                  </a:lnTo>
                  <a:lnTo>
                    <a:pt x="9596" y="2473"/>
                  </a:lnTo>
                  <a:lnTo>
                    <a:pt x="9477" y="2572"/>
                  </a:lnTo>
                  <a:lnTo>
                    <a:pt x="9339" y="2631"/>
                  </a:lnTo>
                  <a:lnTo>
                    <a:pt x="9161" y="2671"/>
                  </a:lnTo>
                  <a:lnTo>
                    <a:pt x="9062" y="2651"/>
                  </a:lnTo>
                  <a:lnTo>
                    <a:pt x="8983" y="2631"/>
                  </a:lnTo>
                  <a:lnTo>
                    <a:pt x="8805" y="2552"/>
                  </a:lnTo>
                  <a:lnTo>
                    <a:pt x="8607" y="2414"/>
                  </a:lnTo>
                  <a:lnTo>
                    <a:pt x="8389" y="2216"/>
                  </a:lnTo>
                  <a:lnTo>
                    <a:pt x="7934" y="1761"/>
                  </a:lnTo>
                  <a:lnTo>
                    <a:pt x="7439" y="1247"/>
                  </a:lnTo>
                  <a:lnTo>
                    <a:pt x="7162" y="989"/>
                  </a:lnTo>
                  <a:lnTo>
                    <a:pt x="6866" y="752"/>
                  </a:lnTo>
                  <a:lnTo>
                    <a:pt x="6569" y="515"/>
                  </a:lnTo>
                  <a:lnTo>
                    <a:pt x="6252" y="317"/>
                  </a:lnTo>
                  <a:lnTo>
                    <a:pt x="6074" y="238"/>
                  </a:lnTo>
                  <a:lnTo>
                    <a:pt x="5896" y="158"/>
                  </a:lnTo>
                  <a:lnTo>
                    <a:pt x="5718" y="99"/>
                  </a:lnTo>
                  <a:lnTo>
                    <a:pt x="5540" y="40"/>
                  </a:lnTo>
                  <a:lnTo>
                    <a:pt x="5362" y="20"/>
                  </a:lnTo>
                  <a:lnTo>
                    <a:pt x="5164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9"/>
            <p:cNvSpPr/>
            <p:nvPr/>
          </p:nvSpPr>
          <p:spPr>
            <a:xfrm>
              <a:off x="3964550" y="5013925"/>
              <a:ext cx="59375" cy="63325"/>
            </a:xfrm>
            <a:custGeom>
              <a:avLst/>
              <a:gdLst/>
              <a:ahLst/>
              <a:cxnLst/>
              <a:rect l="l" t="t" r="r" b="b"/>
              <a:pathLst>
                <a:path w="2375" h="2533" extrusionOk="0">
                  <a:moveTo>
                    <a:pt x="2216" y="0"/>
                  </a:moveTo>
                  <a:lnTo>
                    <a:pt x="2137" y="20"/>
                  </a:lnTo>
                  <a:lnTo>
                    <a:pt x="2078" y="40"/>
                  </a:lnTo>
                  <a:lnTo>
                    <a:pt x="2038" y="99"/>
                  </a:lnTo>
                  <a:lnTo>
                    <a:pt x="2018" y="139"/>
                  </a:lnTo>
                  <a:lnTo>
                    <a:pt x="1999" y="356"/>
                  </a:lnTo>
                  <a:lnTo>
                    <a:pt x="1939" y="673"/>
                  </a:lnTo>
                  <a:lnTo>
                    <a:pt x="1860" y="1049"/>
                  </a:lnTo>
                  <a:lnTo>
                    <a:pt x="1761" y="1445"/>
                  </a:lnTo>
                  <a:lnTo>
                    <a:pt x="1682" y="1623"/>
                  </a:lnTo>
                  <a:lnTo>
                    <a:pt x="1623" y="1801"/>
                  </a:lnTo>
                  <a:lnTo>
                    <a:pt x="1544" y="1959"/>
                  </a:lnTo>
                  <a:lnTo>
                    <a:pt x="1445" y="2078"/>
                  </a:lnTo>
                  <a:lnTo>
                    <a:pt x="1346" y="2177"/>
                  </a:lnTo>
                  <a:lnTo>
                    <a:pt x="1247" y="2236"/>
                  </a:lnTo>
                  <a:lnTo>
                    <a:pt x="1148" y="2276"/>
                  </a:lnTo>
                  <a:lnTo>
                    <a:pt x="1089" y="2256"/>
                  </a:lnTo>
                  <a:lnTo>
                    <a:pt x="1029" y="2236"/>
                  </a:lnTo>
                  <a:lnTo>
                    <a:pt x="950" y="2216"/>
                  </a:lnTo>
                  <a:lnTo>
                    <a:pt x="891" y="2157"/>
                  </a:lnTo>
                  <a:lnTo>
                    <a:pt x="792" y="2038"/>
                  </a:lnTo>
                  <a:lnTo>
                    <a:pt x="713" y="1880"/>
                  </a:lnTo>
                  <a:lnTo>
                    <a:pt x="634" y="1702"/>
                  </a:lnTo>
                  <a:lnTo>
                    <a:pt x="574" y="1524"/>
                  </a:lnTo>
                  <a:lnTo>
                    <a:pt x="535" y="1326"/>
                  </a:lnTo>
                  <a:lnTo>
                    <a:pt x="475" y="1029"/>
                  </a:lnTo>
                  <a:lnTo>
                    <a:pt x="396" y="614"/>
                  </a:lnTo>
                  <a:lnTo>
                    <a:pt x="337" y="178"/>
                  </a:lnTo>
                  <a:lnTo>
                    <a:pt x="317" y="139"/>
                  </a:lnTo>
                  <a:lnTo>
                    <a:pt x="277" y="99"/>
                  </a:lnTo>
                  <a:lnTo>
                    <a:pt x="159" y="99"/>
                  </a:lnTo>
                  <a:lnTo>
                    <a:pt x="99" y="119"/>
                  </a:lnTo>
                  <a:lnTo>
                    <a:pt x="40" y="159"/>
                  </a:lnTo>
                  <a:lnTo>
                    <a:pt x="20" y="218"/>
                  </a:lnTo>
                  <a:lnTo>
                    <a:pt x="0" y="277"/>
                  </a:lnTo>
                  <a:lnTo>
                    <a:pt x="60" y="871"/>
                  </a:lnTo>
                  <a:lnTo>
                    <a:pt x="119" y="1227"/>
                  </a:lnTo>
                  <a:lnTo>
                    <a:pt x="218" y="1603"/>
                  </a:lnTo>
                  <a:lnTo>
                    <a:pt x="277" y="1781"/>
                  </a:lnTo>
                  <a:lnTo>
                    <a:pt x="337" y="1939"/>
                  </a:lnTo>
                  <a:lnTo>
                    <a:pt x="416" y="2097"/>
                  </a:lnTo>
                  <a:lnTo>
                    <a:pt x="515" y="2236"/>
                  </a:lnTo>
                  <a:lnTo>
                    <a:pt x="614" y="2335"/>
                  </a:lnTo>
                  <a:lnTo>
                    <a:pt x="732" y="2434"/>
                  </a:lnTo>
                  <a:lnTo>
                    <a:pt x="871" y="2493"/>
                  </a:lnTo>
                  <a:lnTo>
                    <a:pt x="1009" y="2533"/>
                  </a:lnTo>
                  <a:lnTo>
                    <a:pt x="1187" y="2513"/>
                  </a:lnTo>
                  <a:lnTo>
                    <a:pt x="1366" y="2473"/>
                  </a:lnTo>
                  <a:lnTo>
                    <a:pt x="1504" y="2394"/>
                  </a:lnTo>
                  <a:lnTo>
                    <a:pt x="1642" y="2295"/>
                  </a:lnTo>
                  <a:lnTo>
                    <a:pt x="1761" y="2157"/>
                  </a:lnTo>
                  <a:lnTo>
                    <a:pt x="1860" y="1999"/>
                  </a:lnTo>
                  <a:lnTo>
                    <a:pt x="1959" y="1820"/>
                  </a:lnTo>
                  <a:lnTo>
                    <a:pt x="2038" y="1623"/>
                  </a:lnTo>
                  <a:lnTo>
                    <a:pt x="2117" y="1425"/>
                  </a:lnTo>
                  <a:lnTo>
                    <a:pt x="2177" y="1227"/>
                  </a:lnTo>
                  <a:lnTo>
                    <a:pt x="2276" y="812"/>
                  </a:lnTo>
                  <a:lnTo>
                    <a:pt x="2335" y="436"/>
                  </a:lnTo>
                  <a:lnTo>
                    <a:pt x="2374" y="139"/>
                  </a:lnTo>
                  <a:lnTo>
                    <a:pt x="2355" y="80"/>
                  </a:lnTo>
                  <a:lnTo>
                    <a:pt x="2315" y="40"/>
                  </a:lnTo>
                  <a:lnTo>
                    <a:pt x="2276" y="20"/>
                  </a:lnTo>
                  <a:lnTo>
                    <a:pt x="2216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9"/>
            <p:cNvSpPr/>
            <p:nvPr/>
          </p:nvSpPr>
          <p:spPr>
            <a:xfrm>
              <a:off x="4108475" y="5009475"/>
              <a:ext cx="58875" cy="59375"/>
            </a:xfrm>
            <a:custGeom>
              <a:avLst/>
              <a:gdLst/>
              <a:ahLst/>
              <a:cxnLst/>
              <a:rect l="l" t="t" r="r" b="b"/>
              <a:pathLst>
                <a:path w="2355" h="2375" extrusionOk="0">
                  <a:moveTo>
                    <a:pt x="2315" y="0"/>
                  </a:moveTo>
                  <a:lnTo>
                    <a:pt x="2196" y="20"/>
                  </a:lnTo>
                  <a:lnTo>
                    <a:pt x="2078" y="60"/>
                  </a:lnTo>
                  <a:lnTo>
                    <a:pt x="2038" y="79"/>
                  </a:lnTo>
                  <a:lnTo>
                    <a:pt x="2018" y="119"/>
                  </a:lnTo>
                  <a:lnTo>
                    <a:pt x="2018" y="653"/>
                  </a:lnTo>
                  <a:lnTo>
                    <a:pt x="2018" y="950"/>
                  </a:lnTo>
                  <a:lnTo>
                    <a:pt x="1979" y="1247"/>
                  </a:lnTo>
                  <a:lnTo>
                    <a:pt x="1920" y="1543"/>
                  </a:lnTo>
                  <a:lnTo>
                    <a:pt x="1840" y="1820"/>
                  </a:lnTo>
                  <a:lnTo>
                    <a:pt x="1781" y="1939"/>
                  </a:lnTo>
                  <a:lnTo>
                    <a:pt x="1722" y="2058"/>
                  </a:lnTo>
                  <a:lnTo>
                    <a:pt x="1643" y="2157"/>
                  </a:lnTo>
                  <a:lnTo>
                    <a:pt x="1544" y="2256"/>
                  </a:lnTo>
                  <a:lnTo>
                    <a:pt x="1524" y="2256"/>
                  </a:lnTo>
                  <a:lnTo>
                    <a:pt x="1484" y="2275"/>
                  </a:lnTo>
                  <a:lnTo>
                    <a:pt x="1405" y="2236"/>
                  </a:lnTo>
                  <a:lnTo>
                    <a:pt x="1326" y="2177"/>
                  </a:lnTo>
                  <a:lnTo>
                    <a:pt x="1227" y="2097"/>
                  </a:lnTo>
                  <a:lnTo>
                    <a:pt x="1069" y="1939"/>
                  </a:lnTo>
                  <a:lnTo>
                    <a:pt x="970" y="1820"/>
                  </a:lnTo>
                  <a:lnTo>
                    <a:pt x="871" y="1642"/>
                  </a:lnTo>
                  <a:lnTo>
                    <a:pt x="772" y="1464"/>
                  </a:lnTo>
                  <a:lnTo>
                    <a:pt x="614" y="1069"/>
                  </a:lnTo>
                  <a:lnTo>
                    <a:pt x="456" y="614"/>
                  </a:lnTo>
                  <a:lnTo>
                    <a:pt x="337" y="139"/>
                  </a:lnTo>
                  <a:lnTo>
                    <a:pt x="317" y="119"/>
                  </a:lnTo>
                  <a:lnTo>
                    <a:pt x="159" y="119"/>
                  </a:lnTo>
                  <a:lnTo>
                    <a:pt x="40" y="178"/>
                  </a:lnTo>
                  <a:lnTo>
                    <a:pt x="20" y="198"/>
                  </a:lnTo>
                  <a:lnTo>
                    <a:pt x="1" y="218"/>
                  </a:lnTo>
                  <a:lnTo>
                    <a:pt x="80" y="534"/>
                  </a:lnTo>
                  <a:lnTo>
                    <a:pt x="159" y="910"/>
                  </a:lnTo>
                  <a:lnTo>
                    <a:pt x="297" y="1286"/>
                  </a:lnTo>
                  <a:lnTo>
                    <a:pt x="376" y="1464"/>
                  </a:lnTo>
                  <a:lnTo>
                    <a:pt x="456" y="1642"/>
                  </a:lnTo>
                  <a:lnTo>
                    <a:pt x="554" y="1820"/>
                  </a:lnTo>
                  <a:lnTo>
                    <a:pt x="673" y="1979"/>
                  </a:lnTo>
                  <a:lnTo>
                    <a:pt x="792" y="2117"/>
                  </a:lnTo>
                  <a:lnTo>
                    <a:pt x="911" y="2216"/>
                  </a:lnTo>
                  <a:lnTo>
                    <a:pt x="1069" y="2315"/>
                  </a:lnTo>
                  <a:lnTo>
                    <a:pt x="1227" y="2355"/>
                  </a:lnTo>
                  <a:lnTo>
                    <a:pt x="1385" y="2374"/>
                  </a:lnTo>
                  <a:lnTo>
                    <a:pt x="1583" y="2374"/>
                  </a:lnTo>
                  <a:lnTo>
                    <a:pt x="1722" y="2315"/>
                  </a:lnTo>
                  <a:lnTo>
                    <a:pt x="1840" y="2256"/>
                  </a:lnTo>
                  <a:lnTo>
                    <a:pt x="1959" y="2137"/>
                  </a:lnTo>
                  <a:lnTo>
                    <a:pt x="2058" y="2018"/>
                  </a:lnTo>
                  <a:lnTo>
                    <a:pt x="2137" y="1880"/>
                  </a:lnTo>
                  <a:lnTo>
                    <a:pt x="2196" y="1722"/>
                  </a:lnTo>
                  <a:lnTo>
                    <a:pt x="2236" y="1563"/>
                  </a:lnTo>
                  <a:lnTo>
                    <a:pt x="2276" y="1385"/>
                  </a:lnTo>
                  <a:lnTo>
                    <a:pt x="2335" y="1009"/>
                  </a:lnTo>
                  <a:lnTo>
                    <a:pt x="2355" y="633"/>
                  </a:lnTo>
                  <a:lnTo>
                    <a:pt x="2355" y="40"/>
                  </a:lnTo>
                  <a:lnTo>
                    <a:pt x="2355" y="20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9"/>
            <p:cNvSpPr/>
            <p:nvPr/>
          </p:nvSpPr>
          <p:spPr>
            <a:xfrm>
              <a:off x="3948725" y="5039150"/>
              <a:ext cx="66800" cy="66300"/>
            </a:xfrm>
            <a:custGeom>
              <a:avLst/>
              <a:gdLst/>
              <a:ahLst/>
              <a:cxnLst/>
              <a:rect l="l" t="t" r="r" b="b"/>
              <a:pathLst>
                <a:path w="2672" h="2652" extrusionOk="0">
                  <a:moveTo>
                    <a:pt x="1365" y="297"/>
                  </a:moveTo>
                  <a:lnTo>
                    <a:pt x="1445" y="317"/>
                  </a:lnTo>
                  <a:lnTo>
                    <a:pt x="1642" y="356"/>
                  </a:lnTo>
                  <a:lnTo>
                    <a:pt x="1820" y="436"/>
                  </a:lnTo>
                  <a:lnTo>
                    <a:pt x="1999" y="535"/>
                  </a:lnTo>
                  <a:lnTo>
                    <a:pt x="2117" y="673"/>
                  </a:lnTo>
                  <a:lnTo>
                    <a:pt x="2236" y="851"/>
                  </a:lnTo>
                  <a:lnTo>
                    <a:pt x="2315" y="1029"/>
                  </a:lnTo>
                  <a:lnTo>
                    <a:pt x="2355" y="1227"/>
                  </a:lnTo>
                  <a:lnTo>
                    <a:pt x="2355" y="1425"/>
                  </a:lnTo>
                  <a:lnTo>
                    <a:pt x="2315" y="1623"/>
                  </a:lnTo>
                  <a:lnTo>
                    <a:pt x="2236" y="1820"/>
                  </a:lnTo>
                  <a:lnTo>
                    <a:pt x="2117" y="1979"/>
                  </a:lnTo>
                  <a:lnTo>
                    <a:pt x="1979" y="2117"/>
                  </a:lnTo>
                  <a:lnTo>
                    <a:pt x="1820" y="2216"/>
                  </a:lnTo>
                  <a:lnTo>
                    <a:pt x="1642" y="2295"/>
                  </a:lnTo>
                  <a:lnTo>
                    <a:pt x="1445" y="2335"/>
                  </a:lnTo>
                  <a:lnTo>
                    <a:pt x="1227" y="2335"/>
                  </a:lnTo>
                  <a:lnTo>
                    <a:pt x="1029" y="2295"/>
                  </a:lnTo>
                  <a:lnTo>
                    <a:pt x="851" y="2216"/>
                  </a:lnTo>
                  <a:lnTo>
                    <a:pt x="693" y="2097"/>
                  </a:lnTo>
                  <a:lnTo>
                    <a:pt x="554" y="1959"/>
                  </a:lnTo>
                  <a:lnTo>
                    <a:pt x="436" y="1801"/>
                  </a:lnTo>
                  <a:lnTo>
                    <a:pt x="356" y="1603"/>
                  </a:lnTo>
                  <a:lnTo>
                    <a:pt x="317" y="1425"/>
                  </a:lnTo>
                  <a:lnTo>
                    <a:pt x="317" y="1207"/>
                  </a:lnTo>
                  <a:lnTo>
                    <a:pt x="356" y="1029"/>
                  </a:lnTo>
                  <a:lnTo>
                    <a:pt x="436" y="851"/>
                  </a:lnTo>
                  <a:lnTo>
                    <a:pt x="535" y="693"/>
                  </a:lnTo>
                  <a:lnTo>
                    <a:pt x="673" y="554"/>
                  </a:lnTo>
                  <a:lnTo>
                    <a:pt x="811" y="455"/>
                  </a:lnTo>
                  <a:lnTo>
                    <a:pt x="990" y="356"/>
                  </a:lnTo>
                  <a:lnTo>
                    <a:pt x="1168" y="317"/>
                  </a:lnTo>
                  <a:lnTo>
                    <a:pt x="1365" y="297"/>
                  </a:lnTo>
                  <a:close/>
                  <a:moveTo>
                    <a:pt x="1207" y="0"/>
                  </a:moveTo>
                  <a:lnTo>
                    <a:pt x="1069" y="20"/>
                  </a:lnTo>
                  <a:lnTo>
                    <a:pt x="950" y="60"/>
                  </a:lnTo>
                  <a:lnTo>
                    <a:pt x="831" y="99"/>
                  </a:lnTo>
                  <a:lnTo>
                    <a:pt x="713" y="159"/>
                  </a:lnTo>
                  <a:lnTo>
                    <a:pt x="594" y="218"/>
                  </a:lnTo>
                  <a:lnTo>
                    <a:pt x="495" y="297"/>
                  </a:lnTo>
                  <a:lnTo>
                    <a:pt x="396" y="376"/>
                  </a:lnTo>
                  <a:lnTo>
                    <a:pt x="317" y="475"/>
                  </a:lnTo>
                  <a:lnTo>
                    <a:pt x="238" y="574"/>
                  </a:lnTo>
                  <a:lnTo>
                    <a:pt x="178" y="673"/>
                  </a:lnTo>
                  <a:lnTo>
                    <a:pt x="119" y="792"/>
                  </a:lnTo>
                  <a:lnTo>
                    <a:pt x="60" y="930"/>
                  </a:lnTo>
                  <a:lnTo>
                    <a:pt x="40" y="1049"/>
                  </a:lnTo>
                  <a:lnTo>
                    <a:pt x="20" y="1187"/>
                  </a:lnTo>
                  <a:lnTo>
                    <a:pt x="0" y="1306"/>
                  </a:lnTo>
                  <a:lnTo>
                    <a:pt x="20" y="1445"/>
                  </a:lnTo>
                  <a:lnTo>
                    <a:pt x="20" y="1583"/>
                  </a:lnTo>
                  <a:lnTo>
                    <a:pt x="60" y="1702"/>
                  </a:lnTo>
                  <a:lnTo>
                    <a:pt x="99" y="1820"/>
                  </a:lnTo>
                  <a:lnTo>
                    <a:pt x="159" y="1939"/>
                  </a:lnTo>
                  <a:lnTo>
                    <a:pt x="218" y="2058"/>
                  </a:lnTo>
                  <a:lnTo>
                    <a:pt x="297" y="2157"/>
                  </a:lnTo>
                  <a:lnTo>
                    <a:pt x="396" y="2256"/>
                  </a:lnTo>
                  <a:lnTo>
                    <a:pt x="495" y="2355"/>
                  </a:lnTo>
                  <a:lnTo>
                    <a:pt x="594" y="2434"/>
                  </a:lnTo>
                  <a:lnTo>
                    <a:pt x="693" y="2493"/>
                  </a:lnTo>
                  <a:lnTo>
                    <a:pt x="811" y="2552"/>
                  </a:lnTo>
                  <a:lnTo>
                    <a:pt x="930" y="2592"/>
                  </a:lnTo>
                  <a:lnTo>
                    <a:pt x="1069" y="2632"/>
                  </a:lnTo>
                  <a:lnTo>
                    <a:pt x="1187" y="2651"/>
                  </a:lnTo>
                  <a:lnTo>
                    <a:pt x="1425" y="2651"/>
                  </a:lnTo>
                  <a:lnTo>
                    <a:pt x="1543" y="2632"/>
                  </a:lnTo>
                  <a:lnTo>
                    <a:pt x="1801" y="2572"/>
                  </a:lnTo>
                  <a:lnTo>
                    <a:pt x="2018" y="2473"/>
                  </a:lnTo>
                  <a:lnTo>
                    <a:pt x="2216" y="2315"/>
                  </a:lnTo>
                  <a:lnTo>
                    <a:pt x="2374" y="2137"/>
                  </a:lnTo>
                  <a:lnTo>
                    <a:pt x="2513" y="1939"/>
                  </a:lnTo>
                  <a:lnTo>
                    <a:pt x="2612" y="1702"/>
                  </a:lnTo>
                  <a:lnTo>
                    <a:pt x="2632" y="1583"/>
                  </a:lnTo>
                  <a:lnTo>
                    <a:pt x="2651" y="1464"/>
                  </a:lnTo>
                  <a:lnTo>
                    <a:pt x="2671" y="1326"/>
                  </a:lnTo>
                  <a:lnTo>
                    <a:pt x="2651" y="1187"/>
                  </a:lnTo>
                  <a:lnTo>
                    <a:pt x="2632" y="1069"/>
                  </a:lnTo>
                  <a:lnTo>
                    <a:pt x="2612" y="930"/>
                  </a:lnTo>
                  <a:lnTo>
                    <a:pt x="2572" y="811"/>
                  </a:lnTo>
                  <a:lnTo>
                    <a:pt x="2513" y="693"/>
                  </a:lnTo>
                  <a:lnTo>
                    <a:pt x="2454" y="594"/>
                  </a:lnTo>
                  <a:lnTo>
                    <a:pt x="2374" y="495"/>
                  </a:lnTo>
                  <a:lnTo>
                    <a:pt x="2275" y="396"/>
                  </a:lnTo>
                  <a:lnTo>
                    <a:pt x="2196" y="297"/>
                  </a:lnTo>
                  <a:lnTo>
                    <a:pt x="2097" y="218"/>
                  </a:lnTo>
                  <a:lnTo>
                    <a:pt x="1979" y="159"/>
                  </a:lnTo>
                  <a:lnTo>
                    <a:pt x="1860" y="99"/>
                  </a:lnTo>
                  <a:lnTo>
                    <a:pt x="1741" y="60"/>
                  </a:lnTo>
                  <a:lnTo>
                    <a:pt x="1603" y="20"/>
                  </a:lnTo>
                  <a:lnTo>
                    <a:pt x="14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9"/>
            <p:cNvSpPr/>
            <p:nvPr/>
          </p:nvSpPr>
          <p:spPr>
            <a:xfrm>
              <a:off x="3732575" y="4895225"/>
              <a:ext cx="695925" cy="90025"/>
            </a:xfrm>
            <a:custGeom>
              <a:avLst/>
              <a:gdLst/>
              <a:ahLst/>
              <a:cxnLst/>
              <a:rect l="l" t="t" r="r" b="b"/>
              <a:pathLst>
                <a:path w="27837" h="3601" extrusionOk="0">
                  <a:moveTo>
                    <a:pt x="258" y="0"/>
                  </a:moveTo>
                  <a:lnTo>
                    <a:pt x="1" y="396"/>
                  </a:lnTo>
                  <a:lnTo>
                    <a:pt x="238" y="534"/>
                  </a:lnTo>
                  <a:lnTo>
                    <a:pt x="871" y="891"/>
                  </a:lnTo>
                  <a:lnTo>
                    <a:pt x="1326" y="1128"/>
                  </a:lnTo>
                  <a:lnTo>
                    <a:pt x="1880" y="1385"/>
                  </a:lnTo>
                  <a:lnTo>
                    <a:pt x="2513" y="1642"/>
                  </a:lnTo>
                  <a:lnTo>
                    <a:pt x="3226" y="1939"/>
                  </a:lnTo>
                  <a:lnTo>
                    <a:pt x="4017" y="2216"/>
                  </a:lnTo>
                  <a:lnTo>
                    <a:pt x="4868" y="2513"/>
                  </a:lnTo>
                  <a:lnTo>
                    <a:pt x="5797" y="2770"/>
                  </a:lnTo>
                  <a:lnTo>
                    <a:pt x="6787" y="3007"/>
                  </a:lnTo>
                  <a:lnTo>
                    <a:pt x="7835" y="3225"/>
                  </a:lnTo>
                  <a:lnTo>
                    <a:pt x="8369" y="3324"/>
                  </a:lnTo>
                  <a:lnTo>
                    <a:pt x="8923" y="3403"/>
                  </a:lnTo>
                  <a:lnTo>
                    <a:pt x="9497" y="3462"/>
                  </a:lnTo>
                  <a:lnTo>
                    <a:pt x="10071" y="3522"/>
                  </a:lnTo>
                  <a:lnTo>
                    <a:pt x="10664" y="3561"/>
                  </a:lnTo>
                  <a:lnTo>
                    <a:pt x="11278" y="3581"/>
                  </a:lnTo>
                  <a:lnTo>
                    <a:pt x="11832" y="3601"/>
                  </a:lnTo>
                  <a:lnTo>
                    <a:pt x="12405" y="3601"/>
                  </a:lnTo>
                  <a:lnTo>
                    <a:pt x="12979" y="3581"/>
                  </a:lnTo>
                  <a:lnTo>
                    <a:pt x="13553" y="3542"/>
                  </a:lnTo>
                  <a:lnTo>
                    <a:pt x="14957" y="3423"/>
                  </a:lnTo>
                  <a:lnTo>
                    <a:pt x="16342" y="3265"/>
                  </a:lnTo>
                  <a:lnTo>
                    <a:pt x="17688" y="3067"/>
                  </a:lnTo>
                  <a:lnTo>
                    <a:pt x="18973" y="2869"/>
                  </a:lnTo>
                  <a:lnTo>
                    <a:pt x="20220" y="2651"/>
                  </a:lnTo>
                  <a:lnTo>
                    <a:pt x="21387" y="2414"/>
                  </a:lnTo>
                  <a:lnTo>
                    <a:pt x="22495" y="2176"/>
                  </a:lnTo>
                  <a:lnTo>
                    <a:pt x="23504" y="1939"/>
                  </a:lnTo>
                  <a:lnTo>
                    <a:pt x="24454" y="1721"/>
                  </a:lnTo>
                  <a:lnTo>
                    <a:pt x="25284" y="1504"/>
                  </a:lnTo>
                  <a:lnTo>
                    <a:pt x="26650" y="1128"/>
                  </a:lnTo>
                  <a:lnTo>
                    <a:pt x="27520" y="851"/>
                  </a:lnTo>
                  <a:lnTo>
                    <a:pt x="27837" y="752"/>
                  </a:lnTo>
                  <a:lnTo>
                    <a:pt x="27678" y="317"/>
                  </a:lnTo>
                  <a:lnTo>
                    <a:pt x="27362" y="416"/>
                  </a:lnTo>
                  <a:lnTo>
                    <a:pt x="26511" y="673"/>
                  </a:lnTo>
                  <a:lnTo>
                    <a:pt x="25166" y="1049"/>
                  </a:lnTo>
                  <a:lnTo>
                    <a:pt x="24315" y="1266"/>
                  </a:lnTo>
                  <a:lnTo>
                    <a:pt x="23405" y="1484"/>
                  </a:lnTo>
                  <a:lnTo>
                    <a:pt x="22376" y="1721"/>
                  </a:lnTo>
                  <a:lnTo>
                    <a:pt x="21288" y="1959"/>
                  </a:lnTo>
                  <a:lnTo>
                    <a:pt x="20121" y="2196"/>
                  </a:lnTo>
                  <a:lnTo>
                    <a:pt x="18894" y="2414"/>
                  </a:lnTo>
                  <a:lnTo>
                    <a:pt x="17608" y="2612"/>
                  </a:lnTo>
                  <a:lnTo>
                    <a:pt x="16283" y="2790"/>
                  </a:lnTo>
                  <a:lnTo>
                    <a:pt x="14918" y="2948"/>
                  </a:lnTo>
                  <a:lnTo>
                    <a:pt x="13533" y="3067"/>
                  </a:lnTo>
                  <a:lnTo>
                    <a:pt x="12821" y="3106"/>
                  </a:lnTo>
                  <a:lnTo>
                    <a:pt x="12148" y="3126"/>
                  </a:lnTo>
                  <a:lnTo>
                    <a:pt x="11475" y="3126"/>
                  </a:lnTo>
                  <a:lnTo>
                    <a:pt x="10823" y="3106"/>
                  </a:lnTo>
                  <a:lnTo>
                    <a:pt x="10170" y="3067"/>
                  </a:lnTo>
                  <a:lnTo>
                    <a:pt x="9537" y="3007"/>
                  </a:lnTo>
                  <a:lnTo>
                    <a:pt x="8923" y="2928"/>
                  </a:lnTo>
                  <a:lnTo>
                    <a:pt x="8310" y="2829"/>
                  </a:lnTo>
                  <a:lnTo>
                    <a:pt x="7717" y="2730"/>
                  </a:lnTo>
                  <a:lnTo>
                    <a:pt x="7143" y="2612"/>
                  </a:lnTo>
                  <a:lnTo>
                    <a:pt x="6589" y="2493"/>
                  </a:lnTo>
                  <a:lnTo>
                    <a:pt x="6055" y="2355"/>
                  </a:lnTo>
                  <a:lnTo>
                    <a:pt x="5046" y="2078"/>
                  </a:lnTo>
                  <a:lnTo>
                    <a:pt x="4116" y="1761"/>
                  </a:lnTo>
                  <a:lnTo>
                    <a:pt x="3265" y="1444"/>
                  </a:lnTo>
                  <a:lnTo>
                    <a:pt x="2513" y="1148"/>
                  </a:lnTo>
                  <a:lnTo>
                    <a:pt x="1861" y="851"/>
                  </a:lnTo>
                  <a:lnTo>
                    <a:pt x="1307" y="574"/>
                  </a:lnTo>
                  <a:lnTo>
                    <a:pt x="852" y="356"/>
                  </a:lnTo>
                  <a:lnTo>
                    <a:pt x="535" y="178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9"/>
            <p:cNvSpPr/>
            <p:nvPr/>
          </p:nvSpPr>
          <p:spPr>
            <a:xfrm>
              <a:off x="3725650" y="4798275"/>
              <a:ext cx="727075" cy="153350"/>
            </a:xfrm>
            <a:custGeom>
              <a:avLst/>
              <a:gdLst/>
              <a:ahLst/>
              <a:cxnLst/>
              <a:rect l="l" t="t" r="r" b="b"/>
              <a:pathLst>
                <a:path w="29083" h="6134" extrusionOk="0">
                  <a:moveTo>
                    <a:pt x="13394" y="1"/>
                  </a:moveTo>
                  <a:lnTo>
                    <a:pt x="12227" y="40"/>
                  </a:lnTo>
                  <a:lnTo>
                    <a:pt x="11100" y="100"/>
                  </a:lnTo>
                  <a:lnTo>
                    <a:pt x="10011" y="198"/>
                  </a:lnTo>
                  <a:lnTo>
                    <a:pt x="8983" y="337"/>
                  </a:lnTo>
                  <a:lnTo>
                    <a:pt x="8013" y="495"/>
                  </a:lnTo>
                  <a:lnTo>
                    <a:pt x="7083" y="673"/>
                  </a:lnTo>
                  <a:lnTo>
                    <a:pt x="6193" y="851"/>
                  </a:lnTo>
                  <a:lnTo>
                    <a:pt x="5382" y="1069"/>
                  </a:lnTo>
                  <a:lnTo>
                    <a:pt x="4610" y="1267"/>
                  </a:lnTo>
                  <a:lnTo>
                    <a:pt x="3898" y="1504"/>
                  </a:lnTo>
                  <a:lnTo>
                    <a:pt x="3226" y="1722"/>
                  </a:lnTo>
                  <a:lnTo>
                    <a:pt x="2632" y="1939"/>
                  </a:lnTo>
                  <a:lnTo>
                    <a:pt x="2098" y="2137"/>
                  </a:lnTo>
                  <a:lnTo>
                    <a:pt x="1603" y="2355"/>
                  </a:lnTo>
                  <a:lnTo>
                    <a:pt x="1188" y="2533"/>
                  </a:lnTo>
                  <a:lnTo>
                    <a:pt x="535" y="2850"/>
                  </a:lnTo>
                  <a:lnTo>
                    <a:pt x="139" y="3067"/>
                  </a:lnTo>
                  <a:lnTo>
                    <a:pt x="1" y="3126"/>
                  </a:lnTo>
                  <a:lnTo>
                    <a:pt x="515" y="3443"/>
                  </a:lnTo>
                  <a:lnTo>
                    <a:pt x="1049" y="3740"/>
                  </a:lnTo>
                  <a:lnTo>
                    <a:pt x="1584" y="3997"/>
                  </a:lnTo>
                  <a:lnTo>
                    <a:pt x="2138" y="4254"/>
                  </a:lnTo>
                  <a:lnTo>
                    <a:pt x="2691" y="4492"/>
                  </a:lnTo>
                  <a:lnTo>
                    <a:pt x="3245" y="4709"/>
                  </a:lnTo>
                  <a:lnTo>
                    <a:pt x="3819" y="4907"/>
                  </a:lnTo>
                  <a:lnTo>
                    <a:pt x="4393" y="5085"/>
                  </a:lnTo>
                  <a:lnTo>
                    <a:pt x="4967" y="5243"/>
                  </a:lnTo>
                  <a:lnTo>
                    <a:pt x="5560" y="5402"/>
                  </a:lnTo>
                  <a:lnTo>
                    <a:pt x="6154" y="5520"/>
                  </a:lnTo>
                  <a:lnTo>
                    <a:pt x="6747" y="5659"/>
                  </a:lnTo>
                  <a:lnTo>
                    <a:pt x="7341" y="5758"/>
                  </a:lnTo>
                  <a:lnTo>
                    <a:pt x="7954" y="5857"/>
                  </a:lnTo>
                  <a:lnTo>
                    <a:pt x="8547" y="5916"/>
                  </a:lnTo>
                  <a:lnTo>
                    <a:pt x="9161" y="5995"/>
                  </a:lnTo>
                  <a:lnTo>
                    <a:pt x="9774" y="6035"/>
                  </a:lnTo>
                  <a:lnTo>
                    <a:pt x="10368" y="6094"/>
                  </a:lnTo>
                  <a:lnTo>
                    <a:pt x="11594" y="6134"/>
                  </a:lnTo>
                  <a:lnTo>
                    <a:pt x="12801" y="6134"/>
                  </a:lnTo>
                  <a:lnTo>
                    <a:pt x="14008" y="6114"/>
                  </a:lnTo>
                  <a:lnTo>
                    <a:pt x="15195" y="6035"/>
                  </a:lnTo>
                  <a:lnTo>
                    <a:pt x="16382" y="5936"/>
                  </a:lnTo>
                  <a:lnTo>
                    <a:pt x="17529" y="5817"/>
                  </a:lnTo>
                  <a:lnTo>
                    <a:pt x="18637" y="5659"/>
                  </a:lnTo>
                  <a:lnTo>
                    <a:pt x="19745" y="5501"/>
                  </a:lnTo>
                  <a:lnTo>
                    <a:pt x="20794" y="5322"/>
                  </a:lnTo>
                  <a:lnTo>
                    <a:pt x="21803" y="5125"/>
                  </a:lnTo>
                  <a:lnTo>
                    <a:pt x="22772" y="4907"/>
                  </a:lnTo>
                  <a:lnTo>
                    <a:pt x="23682" y="4689"/>
                  </a:lnTo>
                  <a:lnTo>
                    <a:pt x="24553" y="4492"/>
                  </a:lnTo>
                  <a:lnTo>
                    <a:pt x="26076" y="4076"/>
                  </a:lnTo>
                  <a:lnTo>
                    <a:pt x="27342" y="3700"/>
                  </a:lnTo>
                  <a:lnTo>
                    <a:pt x="28292" y="3403"/>
                  </a:lnTo>
                  <a:lnTo>
                    <a:pt x="29083" y="3126"/>
                  </a:lnTo>
                  <a:lnTo>
                    <a:pt x="28272" y="2790"/>
                  </a:lnTo>
                  <a:lnTo>
                    <a:pt x="27481" y="2493"/>
                  </a:lnTo>
                  <a:lnTo>
                    <a:pt x="26669" y="2216"/>
                  </a:lnTo>
                  <a:lnTo>
                    <a:pt x="25898" y="1959"/>
                  </a:lnTo>
                  <a:lnTo>
                    <a:pt x="25106" y="1722"/>
                  </a:lnTo>
                  <a:lnTo>
                    <a:pt x="24335" y="1484"/>
                  </a:lnTo>
                  <a:lnTo>
                    <a:pt x="23583" y="1287"/>
                  </a:lnTo>
                  <a:lnTo>
                    <a:pt x="22831" y="1109"/>
                  </a:lnTo>
                  <a:lnTo>
                    <a:pt x="22099" y="930"/>
                  </a:lnTo>
                  <a:lnTo>
                    <a:pt x="21367" y="772"/>
                  </a:lnTo>
                  <a:lnTo>
                    <a:pt x="20635" y="634"/>
                  </a:lnTo>
                  <a:lnTo>
                    <a:pt x="19923" y="515"/>
                  </a:lnTo>
                  <a:lnTo>
                    <a:pt x="19231" y="396"/>
                  </a:lnTo>
                  <a:lnTo>
                    <a:pt x="18538" y="297"/>
                  </a:lnTo>
                  <a:lnTo>
                    <a:pt x="17866" y="218"/>
                  </a:lnTo>
                  <a:lnTo>
                    <a:pt x="17193" y="159"/>
                  </a:lnTo>
                  <a:lnTo>
                    <a:pt x="15887" y="60"/>
                  </a:lnTo>
                  <a:lnTo>
                    <a:pt x="146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9"/>
            <p:cNvSpPr/>
            <p:nvPr/>
          </p:nvSpPr>
          <p:spPr>
            <a:xfrm>
              <a:off x="3810725" y="4876925"/>
              <a:ext cx="31200" cy="35125"/>
            </a:xfrm>
            <a:custGeom>
              <a:avLst/>
              <a:gdLst/>
              <a:ahLst/>
              <a:cxnLst/>
              <a:rect l="l" t="t" r="r" b="b"/>
              <a:pathLst>
                <a:path w="1248" h="1405" extrusionOk="0">
                  <a:moveTo>
                    <a:pt x="119" y="0"/>
                  </a:moveTo>
                  <a:lnTo>
                    <a:pt x="40" y="20"/>
                  </a:lnTo>
                  <a:lnTo>
                    <a:pt x="1" y="79"/>
                  </a:lnTo>
                  <a:lnTo>
                    <a:pt x="1" y="99"/>
                  </a:lnTo>
                  <a:lnTo>
                    <a:pt x="20" y="119"/>
                  </a:lnTo>
                  <a:lnTo>
                    <a:pt x="40" y="139"/>
                  </a:lnTo>
                  <a:lnTo>
                    <a:pt x="218" y="139"/>
                  </a:lnTo>
                  <a:lnTo>
                    <a:pt x="377" y="159"/>
                  </a:lnTo>
                  <a:lnTo>
                    <a:pt x="535" y="178"/>
                  </a:lnTo>
                  <a:lnTo>
                    <a:pt x="693" y="238"/>
                  </a:lnTo>
                  <a:lnTo>
                    <a:pt x="832" y="297"/>
                  </a:lnTo>
                  <a:lnTo>
                    <a:pt x="950" y="396"/>
                  </a:lnTo>
                  <a:lnTo>
                    <a:pt x="990" y="455"/>
                  </a:lnTo>
                  <a:lnTo>
                    <a:pt x="1010" y="515"/>
                  </a:lnTo>
                  <a:lnTo>
                    <a:pt x="1029" y="594"/>
                  </a:lnTo>
                  <a:lnTo>
                    <a:pt x="1010" y="653"/>
                  </a:lnTo>
                  <a:lnTo>
                    <a:pt x="990" y="772"/>
                  </a:lnTo>
                  <a:lnTo>
                    <a:pt x="911" y="871"/>
                  </a:lnTo>
                  <a:lnTo>
                    <a:pt x="812" y="970"/>
                  </a:lnTo>
                  <a:lnTo>
                    <a:pt x="693" y="1049"/>
                  </a:lnTo>
                  <a:lnTo>
                    <a:pt x="456" y="1207"/>
                  </a:lnTo>
                  <a:lnTo>
                    <a:pt x="238" y="1326"/>
                  </a:lnTo>
                  <a:lnTo>
                    <a:pt x="218" y="1346"/>
                  </a:lnTo>
                  <a:lnTo>
                    <a:pt x="218" y="1365"/>
                  </a:lnTo>
                  <a:lnTo>
                    <a:pt x="258" y="1405"/>
                  </a:lnTo>
                  <a:lnTo>
                    <a:pt x="357" y="1405"/>
                  </a:lnTo>
                  <a:lnTo>
                    <a:pt x="416" y="1385"/>
                  </a:lnTo>
                  <a:lnTo>
                    <a:pt x="673" y="1207"/>
                  </a:lnTo>
                  <a:lnTo>
                    <a:pt x="950" y="1029"/>
                  </a:lnTo>
                  <a:lnTo>
                    <a:pt x="1069" y="930"/>
                  </a:lnTo>
                  <a:lnTo>
                    <a:pt x="1168" y="811"/>
                  </a:lnTo>
                  <a:lnTo>
                    <a:pt x="1227" y="693"/>
                  </a:lnTo>
                  <a:lnTo>
                    <a:pt x="1247" y="614"/>
                  </a:lnTo>
                  <a:lnTo>
                    <a:pt x="1247" y="534"/>
                  </a:lnTo>
                  <a:lnTo>
                    <a:pt x="1247" y="455"/>
                  </a:lnTo>
                  <a:lnTo>
                    <a:pt x="1207" y="376"/>
                  </a:lnTo>
                  <a:lnTo>
                    <a:pt x="1168" y="317"/>
                  </a:lnTo>
                  <a:lnTo>
                    <a:pt x="1109" y="257"/>
                  </a:lnTo>
                  <a:lnTo>
                    <a:pt x="970" y="159"/>
                  </a:lnTo>
                  <a:lnTo>
                    <a:pt x="812" y="99"/>
                  </a:lnTo>
                  <a:lnTo>
                    <a:pt x="614" y="40"/>
                  </a:lnTo>
                  <a:lnTo>
                    <a:pt x="436" y="2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9"/>
            <p:cNvSpPr/>
            <p:nvPr/>
          </p:nvSpPr>
          <p:spPr>
            <a:xfrm>
              <a:off x="3838925" y="4864550"/>
              <a:ext cx="36125" cy="49000"/>
            </a:xfrm>
            <a:custGeom>
              <a:avLst/>
              <a:gdLst/>
              <a:ahLst/>
              <a:cxnLst/>
              <a:rect l="l" t="t" r="r" b="b"/>
              <a:pathLst>
                <a:path w="1445" h="1960" extrusionOk="0">
                  <a:moveTo>
                    <a:pt x="79" y="1"/>
                  </a:moveTo>
                  <a:lnTo>
                    <a:pt x="40" y="20"/>
                  </a:lnTo>
                  <a:lnTo>
                    <a:pt x="20" y="60"/>
                  </a:lnTo>
                  <a:lnTo>
                    <a:pt x="0" y="80"/>
                  </a:lnTo>
                  <a:lnTo>
                    <a:pt x="0" y="119"/>
                  </a:lnTo>
                  <a:lnTo>
                    <a:pt x="20" y="139"/>
                  </a:lnTo>
                  <a:lnTo>
                    <a:pt x="60" y="159"/>
                  </a:lnTo>
                  <a:lnTo>
                    <a:pt x="277" y="159"/>
                  </a:lnTo>
                  <a:lnTo>
                    <a:pt x="436" y="199"/>
                  </a:lnTo>
                  <a:lnTo>
                    <a:pt x="594" y="258"/>
                  </a:lnTo>
                  <a:lnTo>
                    <a:pt x="732" y="317"/>
                  </a:lnTo>
                  <a:lnTo>
                    <a:pt x="851" y="416"/>
                  </a:lnTo>
                  <a:lnTo>
                    <a:pt x="950" y="515"/>
                  </a:lnTo>
                  <a:lnTo>
                    <a:pt x="1049" y="634"/>
                  </a:lnTo>
                  <a:lnTo>
                    <a:pt x="1108" y="752"/>
                  </a:lnTo>
                  <a:lnTo>
                    <a:pt x="1168" y="891"/>
                  </a:lnTo>
                  <a:lnTo>
                    <a:pt x="1187" y="1029"/>
                  </a:lnTo>
                  <a:lnTo>
                    <a:pt x="1207" y="1168"/>
                  </a:lnTo>
                  <a:lnTo>
                    <a:pt x="1187" y="1306"/>
                  </a:lnTo>
                  <a:lnTo>
                    <a:pt x="1148" y="1465"/>
                  </a:lnTo>
                  <a:lnTo>
                    <a:pt x="1069" y="1603"/>
                  </a:lnTo>
                  <a:lnTo>
                    <a:pt x="970" y="1742"/>
                  </a:lnTo>
                  <a:lnTo>
                    <a:pt x="851" y="1860"/>
                  </a:lnTo>
                  <a:lnTo>
                    <a:pt x="831" y="1900"/>
                  </a:lnTo>
                  <a:lnTo>
                    <a:pt x="831" y="1920"/>
                  </a:lnTo>
                  <a:lnTo>
                    <a:pt x="851" y="1939"/>
                  </a:lnTo>
                  <a:lnTo>
                    <a:pt x="871" y="1959"/>
                  </a:lnTo>
                  <a:lnTo>
                    <a:pt x="1009" y="1959"/>
                  </a:lnTo>
                  <a:lnTo>
                    <a:pt x="1029" y="1939"/>
                  </a:lnTo>
                  <a:lnTo>
                    <a:pt x="1187" y="1781"/>
                  </a:lnTo>
                  <a:lnTo>
                    <a:pt x="1306" y="1623"/>
                  </a:lnTo>
                  <a:lnTo>
                    <a:pt x="1385" y="1465"/>
                  </a:lnTo>
                  <a:lnTo>
                    <a:pt x="1425" y="1287"/>
                  </a:lnTo>
                  <a:lnTo>
                    <a:pt x="1445" y="1128"/>
                  </a:lnTo>
                  <a:lnTo>
                    <a:pt x="1425" y="970"/>
                  </a:lnTo>
                  <a:lnTo>
                    <a:pt x="1385" y="812"/>
                  </a:lnTo>
                  <a:lnTo>
                    <a:pt x="1326" y="654"/>
                  </a:lnTo>
                  <a:lnTo>
                    <a:pt x="1227" y="515"/>
                  </a:lnTo>
                  <a:lnTo>
                    <a:pt x="1128" y="396"/>
                  </a:lnTo>
                  <a:lnTo>
                    <a:pt x="990" y="278"/>
                  </a:lnTo>
                  <a:lnTo>
                    <a:pt x="851" y="179"/>
                  </a:lnTo>
                  <a:lnTo>
                    <a:pt x="693" y="100"/>
                  </a:lnTo>
                  <a:lnTo>
                    <a:pt x="515" y="40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9"/>
            <p:cNvSpPr/>
            <p:nvPr/>
          </p:nvSpPr>
          <p:spPr>
            <a:xfrm>
              <a:off x="3917550" y="4819550"/>
              <a:ext cx="433300" cy="98950"/>
            </a:xfrm>
            <a:custGeom>
              <a:avLst/>
              <a:gdLst/>
              <a:ahLst/>
              <a:cxnLst/>
              <a:rect l="l" t="t" r="r" b="b"/>
              <a:pathLst>
                <a:path w="17332" h="3958" extrusionOk="0">
                  <a:moveTo>
                    <a:pt x="7697" y="0"/>
                  </a:moveTo>
                  <a:lnTo>
                    <a:pt x="6371" y="40"/>
                  </a:lnTo>
                  <a:lnTo>
                    <a:pt x="5066" y="99"/>
                  </a:lnTo>
                  <a:lnTo>
                    <a:pt x="3819" y="198"/>
                  </a:lnTo>
                  <a:lnTo>
                    <a:pt x="3186" y="258"/>
                  </a:lnTo>
                  <a:lnTo>
                    <a:pt x="2573" y="337"/>
                  </a:lnTo>
                  <a:lnTo>
                    <a:pt x="1940" y="436"/>
                  </a:lnTo>
                  <a:lnTo>
                    <a:pt x="1307" y="535"/>
                  </a:lnTo>
                  <a:lnTo>
                    <a:pt x="693" y="653"/>
                  </a:lnTo>
                  <a:lnTo>
                    <a:pt x="80" y="792"/>
                  </a:lnTo>
                  <a:lnTo>
                    <a:pt x="41" y="792"/>
                  </a:lnTo>
                  <a:lnTo>
                    <a:pt x="1" y="831"/>
                  </a:lnTo>
                  <a:lnTo>
                    <a:pt x="1" y="851"/>
                  </a:lnTo>
                  <a:lnTo>
                    <a:pt x="1" y="871"/>
                  </a:lnTo>
                  <a:lnTo>
                    <a:pt x="1" y="910"/>
                  </a:lnTo>
                  <a:lnTo>
                    <a:pt x="41" y="930"/>
                  </a:lnTo>
                  <a:lnTo>
                    <a:pt x="120" y="930"/>
                  </a:lnTo>
                  <a:lnTo>
                    <a:pt x="852" y="772"/>
                  </a:lnTo>
                  <a:lnTo>
                    <a:pt x="1584" y="614"/>
                  </a:lnTo>
                  <a:lnTo>
                    <a:pt x="2335" y="495"/>
                  </a:lnTo>
                  <a:lnTo>
                    <a:pt x="3087" y="396"/>
                  </a:lnTo>
                  <a:lnTo>
                    <a:pt x="3839" y="317"/>
                  </a:lnTo>
                  <a:lnTo>
                    <a:pt x="4591" y="238"/>
                  </a:lnTo>
                  <a:lnTo>
                    <a:pt x="5343" y="198"/>
                  </a:lnTo>
                  <a:lnTo>
                    <a:pt x="6114" y="159"/>
                  </a:lnTo>
                  <a:lnTo>
                    <a:pt x="6866" y="139"/>
                  </a:lnTo>
                  <a:lnTo>
                    <a:pt x="8389" y="139"/>
                  </a:lnTo>
                  <a:lnTo>
                    <a:pt x="9141" y="178"/>
                  </a:lnTo>
                  <a:lnTo>
                    <a:pt x="9893" y="218"/>
                  </a:lnTo>
                  <a:lnTo>
                    <a:pt x="10645" y="258"/>
                  </a:lnTo>
                  <a:lnTo>
                    <a:pt x="11396" y="337"/>
                  </a:lnTo>
                  <a:lnTo>
                    <a:pt x="12148" y="416"/>
                  </a:lnTo>
                  <a:lnTo>
                    <a:pt x="12623" y="475"/>
                  </a:lnTo>
                  <a:lnTo>
                    <a:pt x="13454" y="594"/>
                  </a:lnTo>
                  <a:lnTo>
                    <a:pt x="13949" y="673"/>
                  </a:lnTo>
                  <a:lnTo>
                    <a:pt x="14463" y="792"/>
                  </a:lnTo>
                  <a:lnTo>
                    <a:pt x="14977" y="910"/>
                  </a:lnTo>
                  <a:lnTo>
                    <a:pt x="15472" y="1049"/>
                  </a:lnTo>
                  <a:lnTo>
                    <a:pt x="15927" y="1187"/>
                  </a:lnTo>
                  <a:lnTo>
                    <a:pt x="16342" y="1365"/>
                  </a:lnTo>
                  <a:lnTo>
                    <a:pt x="16520" y="1464"/>
                  </a:lnTo>
                  <a:lnTo>
                    <a:pt x="16679" y="1543"/>
                  </a:lnTo>
                  <a:lnTo>
                    <a:pt x="16817" y="1642"/>
                  </a:lnTo>
                  <a:lnTo>
                    <a:pt x="16916" y="1761"/>
                  </a:lnTo>
                  <a:lnTo>
                    <a:pt x="16995" y="1860"/>
                  </a:lnTo>
                  <a:lnTo>
                    <a:pt x="17035" y="1979"/>
                  </a:lnTo>
                  <a:lnTo>
                    <a:pt x="17055" y="2097"/>
                  </a:lnTo>
                  <a:lnTo>
                    <a:pt x="17035" y="2216"/>
                  </a:lnTo>
                  <a:lnTo>
                    <a:pt x="16975" y="2335"/>
                  </a:lnTo>
                  <a:lnTo>
                    <a:pt x="16877" y="2473"/>
                  </a:lnTo>
                  <a:lnTo>
                    <a:pt x="16718" y="2612"/>
                  </a:lnTo>
                  <a:lnTo>
                    <a:pt x="16520" y="2750"/>
                  </a:lnTo>
                  <a:lnTo>
                    <a:pt x="16224" y="2928"/>
                  </a:lnTo>
                  <a:lnTo>
                    <a:pt x="15907" y="3106"/>
                  </a:lnTo>
                  <a:lnTo>
                    <a:pt x="15571" y="3245"/>
                  </a:lnTo>
                  <a:lnTo>
                    <a:pt x="15234" y="3383"/>
                  </a:lnTo>
                  <a:lnTo>
                    <a:pt x="14898" y="3502"/>
                  </a:lnTo>
                  <a:lnTo>
                    <a:pt x="14542" y="3601"/>
                  </a:lnTo>
                  <a:lnTo>
                    <a:pt x="13869" y="3799"/>
                  </a:lnTo>
                  <a:lnTo>
                    <a:pt x="13830" y="3819"/>
                  </a:lnTo>
                  <a:lnTo>
                    <a:pt x="13790" y="3838"/>
                  </a:lnTo>
                  <a:lnTo>
                    <a:pt x="13770" y="3878"/>
                  </a:lnTo>
                  <a:lnTo>
                    <a:pt x="13770" y="3898"/>
                  </a:lnTo>
                  <a:lnTo>
                    <a:pt x="13790" y="3918"/>
                  </a:lnTo>
                  <a:lnTo>
                    <a:pt x="13810" y="3937"/>
                  </a:lnTo>
                  <a:lnTo>
                    <a:pt x="13850" y="3957"/>
                  </a:lnTo>
                  <a:lnTo>
                    <a:pt x="13909" y="3937"/>
                  </a:lnTo>
                  <a:lnTo>
                    <a:pt x="14641" y="3720"/>
                  </a:lnTo>
                  <a:lnTo>
                    <a:pt x="15017" y="3601"/>
                  </a:lnTo>
                  <a:lnTo>
                    <a:pt x="15393" y="3463"/>
                  </a:lnTo>
                  <a:lnTo>
                    <a:pt x="15749" y="3324"/>
                  </a:lnTo>
                  <a:lnTo>
                    <a:pt x="16105" y="3146"/>
                  </a:lnTo>
                  <a:lnTo>
                    <a:pt x="16461" y="2968"/>
                  </a:lnTo>
                  <a:lnTo>
                    <a:pt x="16797" y="2770"/>
                  </a:lnTo>
                  <a:lnTo>
                    <a:pt x="17015" y="2592"/>
                  </a:lnTo>
                  <a:lnTo>
                    <a:pt x="17193" y="2434"/>
                  </a:lnTo>
                  <a:lnTo>
                    <a:pt x="17252" y="2335"/>
                  </a:lnTo>
                  <a:lnTo>
                    <a:pt x="17292" y="2256"/>
                  </a:lnTo>
                  <a:lnTo>
                    <a:pt x="17312" y="2177"/>
                  </a:lnTo>
                  <a:lnTo>
                    <a:pt x="17332" y="2097"/>
                  </a:lnTo>
                  <a:lnTo>
                    <a:pt x="17332" y="2038"/>
                  </a:lnTo>
                  <a:lnTo>
                    <a:pt x="17332" y="1959"/>
                  </a:lnTo>
                  <a:lnTo>
                    <a:pt x="17272" y="1820"/>
                  </a:lnTo>
                  <a:lnTo>
                    <a:pt x="17173" y="1682"/>
                  </a:lnTo>
                  <a:lnTo>
                    <a:pt x="17055" y="1543"/>
                  </a:lnTo>
                  <a:lnTo>
                    <a:pt x="16896" y="1425"/>
                  </a:lnTo>
                  <a:lnTo>
                    <a:pt x="16738" y="1326"/>
                  </a:lnTo>
                  <a:lnTo>
                    <a:pt x="16540" y="1227"/>
                  </a:lnTo>
                  <a:lnTo>
                    <a:pt x="16342" y="1128"/>
                  </a:lnTo>
                  <a:lnTo>
                    <a:pt x="15927" y="970"/>
                  </a:lnTo>
                  <a:lnTo>
                    <a:pt x="15551" y="851"/>
                  </a:lnTo>
                  <a:lnTo>
                    <a:pt x="14938" y="693"/>
                  </a:lnTo>
                  <a:lnTo>
                    <a:pt x="14285" y="535"/>
                  </a:lnTo>
                  <a:lnTo>
                    <a:pt x="13652" y="416"/>
                  </a:lnTo>
                  <a:lnTo>
                    <a:pt x="12999" y="297"/>
                  </a:lnTo>
                  <a:lnTo>
                    <a:pt x="12346" y="218"/>
                  </a:lnTo>
                  <a:lnTo>
                    <a:pt x="11673" y="139"/>
                  </a:lnTo>
                  <a:lnTo>
                    <a:pt x="11021" y="79"/>
                  </a:lnTo>
                  <a:lnTo>
                    <a:pt x="10348" y="40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9"/>
            <p:cNvSpPr/>
            <p:nvPr/>
          </p:nvSpPr>
          <p:spPr>
            <a:xfrm>
              <a:off x="3966025" y="4844275"/>
              <a:ext cx="282950" cy="63325"/>
            </a:xfrm>
            <a:custGeom>
              <a:avLst/>
              <a:gdLst/>
              <a:ahLst/>
              <a:cxnLst/>
              <a:rect l="l" t="t" r="r" b="b"/>
              <a:pathLst>
                <a:path w="11318" h="2533" extrusionOk="0">
                  <a:moveTo>
                    <a:pt x="3799" y="1"/>
                  </a:moveTo>
                  <a:lnTo>
                    <a:pt x="2889" y="20"/>
                  </a:lnTo>
                  <a:lnTo>
                    <a:pt x="1979" y="60"/>
                  </a:lnTo>
                  <a:lnTo>
                    <a:pt x="159" y="139"/>
                  </a:lnTo>
                  <a:lnTo>
                    <a:pt x="21" y="198"/>
                  </a:lnTo>
                  <a:lnTo>
                    <a:pt x="1" y="218"/>
                  </a:lnTo>
                  <a:lnTo>
                    <a:pt x="60" y="218"/>
                  </a:lnTo>
                  <a:lnTo>
                    <a:pt x="1663" y="139"/>
                  </a:lnTo>
                  <a:lnTo>
                    <a:pt x="3285" y="99"/>
                  </a:lnTo>
                  <a:lnTo>
                    <a:pt x="4927" y="99"/>
                  </a:lnTo>
                  <a:lnTo>
                    <a:pt x="6529" y="139"/>
                  </a:lnTo>
                  <a:lnTo>
                    <a:pt x="7162" y="179"/>
                  </a:lnTo>
                  <a:lnTo>
                    <a:pt x="8013" y="258"/>
                  </a:lnTo>
                  <a:lnTo>
                    <a:pt x="8508" y="317"/>
                  </a:lnTo>
                  <a:lnTo>
                    <a:pt x="8983" y="396"/>
                  </a:lnTo>
                  <a:lnTo>
                    <a:pt x="9457" y="475"/>
                  </a:lnTo>
                  <a:lnTo>
                    <a:pt x="9912" y="594"/>
                  </a:lnTo>
                  <a:lnTo>
                    <a:pt x="10308" y="733"/>
                  </a:lnTo>
                  <a:lnTo>
                    <a:pt x="10486" y="812"/>
                  </a:lnTo>
                  <a:lnTo>
                    <a:pt x="10644" y="891"/>
                  </a:lnTo>
                  <a:lnTo>
                    <a:pt x="10783" y="990"/>
                  </a:lnTo>
                  <a:lnTo>
                    <a:pt x="10902" y="1089"/>
                  </a:lnTo>
                  <a:lnTo>
                    <a:pt x="11001" y="1188"/>
                  </a:lnTo>
                  <a:lnTo>
                    <a:pt x="11060" y="1306"/>
                  </a:lnTo>
                  <a:lnTo>
                    <a:pt x="11099" y="1425"/>
                  </a:lnTo>
                  <a:lnTo>
                    <a:pt x="11099" y="1563"/>
                  </a:lnTo>
                  <a:lnTo>
                    <a:pt x="11060" y="1682"/>
                  </a:lnTo>
                  <a:lnTo>
                    <a:pt x="10981" y="1840"/>
                  </a:lnTo>
                  <a:lnTo>
                    <a:pt x="10882" y="1999"/>
                  </a:lnTo>
                  <a:lnTo>
                    <a:pt x="10724" y="2157"/>
                  </a:lnTo>
                  <a:lnTo>
                    <a:pt x="10526" y="2335"/>
                  </a:lnTo>
                  <a:lnTo>
                    <a:pt x="10288" y="2513"/>
                  </a:lnTo>
                  <a:lnTo>
                    <a:pt x="10288" y="2533"/>
                  </a:lnTo>
                  <a:lnTo>
                    <a:pt x="10447" y="2533"/>
                  </a:lnTo>
                  <a:lnTo>
                    <a:pt x="10486" y="2513"/>
                  </a:lnTo>
                  <a:lnTo>
                    <a:pt x="10724" y="2335"/>
                  </a:lnTo>
                  <a:lnTo>
                    <a:pt x="10902" y="2157"/>
                  </a:lnTo>
                  <a:lnTo>
                    <a:pt x="11060" y="2018"/>
                  </a:lnTo>
                  <a:lnTo>
                    <a:pt x="11179" y="1860"/>
                  </a:lnTo>
                  <a:lnTo>
                    <a:pt x="11258" y="1722"/>
                  </a:lnTo>
                  <a:lnTo>
                    <a:pt x="11297" y="1583"/>
                  </a:lnTo>
                  <a:lnTo>
                    <a:pt x="11317" y="1465"/>
                  </a:lnTo>
                  <a:lnTo>
                    <a:pt x="11317" y="1346"/>
                  </a:lnTo>
                  <a:lnTo>
                    <a:pt x="11278" y="1227"/>
                  </a:lnTo>
                  <a:lnTo>
                    <a:pt x="11218" y="1128"/>
                  </a:lnTo>
                  <a:lnTo>
                    <a:pt x="11139" y="1029"/>
                  </a:lnTo>
                  <a:lnTo>
                    <a:pt x="11040" y="950"/>
                  </a:lnTo>
                  <a:lnTo>
                    <a:pt x="10921" y="851"/>
                  </a:lnTo>
                  <a:lnTo>
                    <a:pt x="10783" y="772"/>
                  </a:lnTo>
                  <a:lnTo>
                    <a:pt x="10466" y="634"/>
                  </a:lnTo>
                  <a:lnTo>
                    <a:pt x="10090" y="515"/>
                  </a:lnTo>
                  <a:lnTo>
                    <a:pt x="9695" y="416"/>
                  </a:lnTo>
                  <a:lnTo>
                    <a:pt x="9279" y="317"/>
                  </a:lnTo>
                  <a:lnTo>
                    <a:pt x="8864" y="258"/>
                  </a:lnTo>
                  <a:lnTo>
                    <a:pt x="8073" y="159"/>
                  </a:lnTo>
                  <a:lnTo>
                    <a:pt x="7459" y="99"/>
                  </a:lnTo>
                  <a:lnTo>
                    <a:pt x="6549" y="60"/>
                  </a:lnTo>
                  <a:lnTo>
                    <a:pt x="5639" y="20"/>
                  </a:lnTo>
                  <a:lnTo>
                    <a:pt x="47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9"/>
            <p:cNvSpPr/>
            <p:nvPr/>
          </p:nvSpPr>
          <p:spPr>
            <a:xfrm>
              <a:off x="3547100" y="4664250"/>
              <a:ext cx="257225" cy="233475"/>
            </a:xfrm>
            <a:custGeom>
              <a:avLst/>
              <a:gdLst/>
              <a:ahLst/>
              <a:cxnLst/>
              <a:rect l="l" t="t" r="r" b="b"/>
              <a:pathLst>
                <a:path w="10289" h="9339" extrusionOk="0">
                  <a:moveTo>
                    <a:pt x="3067" y="0"/>
                  </a:moveTo>
                  <a:lnTo>
                    <a:pt x="2870" y="40"/>
                  </a:lnTo>
                  <a:lnTo>
                    <a:pt x="2672" y="99"/>
                  </a:lnTo>
                  <a:lnTo>
                    <a:pt x="2494" y="178"/>
                  </a:lnTo>
                  <a:lnTo>
                    <a:pt x="2316" y="277"/>
                  </a:lnTo>
                  <a:lnTo>
                    <a:pt x="2157" y="396"/>
                  </a:lnTo>
                  <a:lnTo>
                    <a:pt x="2019" y="534"/>
                  </a:lnTo>
                  <a:lnTo>
                    <a:pt x="1880" y="693"/>
                  </a:lnTo>
                  <a:lnTo>
                    <a:pt x="1762" y="851"/>
                  </a:lnTo>
                  <a:lnTo>
                    <a:pt x="1643" y="1029"/>
                  </a:lnTo>
                  <a:lnTo>
                    <a:pt x="1544" y="1207"/>
                  </a:lnTo>
                  <a:lnTo>
                    <a:pt x="1366" y="1167"/>
                  </a:lnTo>
                  <a:lnTo>
                    <a:pt x="1188" y="1128"/>
                  </a:lnTo>
                  <a:lnTo>
                    <a:pt x="951" y="1108"/>
                  </a:lnTo>
                  <a:lnTo>
                    <a:pt x="733" y="1128"/>
                  </a:lnTo>
                  <a:lnTo>
                    <a:pt x="535" y="1187"/>
                  </a:lnTo>
                  <a:lnTo>
                    <a:pt x="357" y="1286"/>
                  </a:lnTo>
                  <a:lnTo>
                    <a:pt x="278" y="1365"/>
                  </a:lnTo>
                  <a:lnTo>
                    <a:pt x="199" y="1425"/>
                  </a:lnTo>
                  <a:lnTo>
                    <a:pt x="139" y="1504"/>
                  </a:lnTo>
                  <a:lnTo>
                    <a:pt x="100" y="1603"/>
                  </a:lnTo>
                  <a:lnTo>
                    <a:pt x="41" y="1702"/>
                  </a:lnTo>
                  <a:lnTo>
                    <a:pt x="21" y="1801"/>
                  </a:lnTo>
                  <a:lnTo>
                    <a:pt x="1" y="1919"/>
                  </a:lnTo>
                  <a:lnTo>
                    <a:pt x="1" y="2038"/>
                  </a:lnTo>
                  <a:lnTo>
                    <a:pt x="21" y="2295"/>
                  </a:lnTo>
                  <a:lnTo>
                    <a:pt x="100" y="2572"/>
                  </a:lnTo>
                  <a:lnTo>
                    <a:pt x="219" y="2869"/>
                  </a:lnTo>
                  <a:lnTo>
                    <a:pt x="357" y="3166"/>
                  </a:lnTo>
                  <a:lnTo>
                    <a:pt x="258" y="3482"/>
                  </a:lnTo>
                  <a:lnTo>
                    <a:pt x="199" y="3799"/>
                  </a:lnTo>
                  <a:lnTo>
                    <a:pt x="159" y="4115"/>
                  </a:lnTo>
                  <a:lnTo>
                    <a:pt x="139" y="4452"/>
                  </a:lnTo>
                  <a:lnTo>
                    <a:pt x="139" y="4748"/>
                  </a:lnTo>
                  <a:lnTo>
                    <a:pt x="159" y="5045"/>
                  </a:lnTo>
                  <a:lnTo>
                    <a:pt x="219" y="5302"/>
                  </a:lnTo>
                  <a:lnTo>
                    <a:pt x="298" y="5520"/>
                  </a:lnTo>
                  <a:lnTo>
                    <a:pt x="357" y="5678"/>
                  </a:lnTo>
                  <a:lnTo>
                    <a:pt x="436" y="5797"/>
                  </a:lnTo>
                  <a:lnTo>
                    <a:pt x="535" y="5896"/>
                  </a:lnTo>
                  <a:lnTo>
                    <a:pt x="654" y="5995"/>
                  </a:lnTo>
                  <a:lnTo>
                    <a:pt x="773" y="6054"/>
                  </a:lnTo>
                  <a:lnTo>
                    <a:pt x="911" y="6094"/>
                  </a:lnTo>
                  <a:lnTo>
                    <a:pt x="1049" y="6133"/>
                  </a:lnTo>
                  <a:lnTo>
                    <a:pt x="1188" y="6153"/>
                  </a:lnTo>
                  <a:lnTo>
                    <a:pt x="1326" y="6153"/>
                  </a:lnTo>
                  <a:lnTo>
                    <a:pt x="1485" y="6133"/>
                  </a:lnTo>
                  <a:lnTo>
                    <a:pt x="1643" y="6094"/>
                  </a:lnTo>
                  <a:lnTo>
                    <a:pt x="1801" y="6054"/>
                  </a:lnTo>
                  <a:lnTo>
                    <a:pt x="2098" y="5935"/>
                  </a:lnTo>
                  <a:lnTo>
                    <a:pt x="2395" y="5777"/>
                  </a:lnTo>
                  <a:lnTo>
                    <a:pt x="2434" y="5896"/>
                  </a:lnTo>
                  <a:lnTo>
                    <a:pt x="2494" y="5995"/>
                  </a:lnTo>
                  <a:lnTo>
                    <a:pt x="2573" y="6074"/>
                  </a:lnTo>
                  <a:lnTo>
                    <a:pt x="2652" y="6133"/>
                  </a:lnTo>
                  <a:lnTo>
                    <a:pt x="2751" y="6173"/>
                  </a:lnTo>
                  <a:lnTo>
                    <a:pt x="2889" y="6193"/>
                  </a:lnTo>
                  <a:lnTo>
                    <a:pt x="3028" y="6193"/>
                  </a:lnTo>
                  <a:lnTo>
                    <a:pt x="3186" y="6153"/>
                  </a:lnTo>
                  <a:lnTo>
                    <a:pt x="3384" y="6074"/>
                  </a:lnTo>
                  <a:lnTo>
                    <a:pt x="3661" y="5896"/>
                  </a:lnTo>
                  <a:lnTo>
                    <a:pt x="3799" y="5797"/>
                  </a:lnTo>
                  <a:lnTo>
                    <a:pt x="3918" y="5698"/>
                  </a:lnTo>
                  <a:lnTo>
                    <a:pt x="4017" y="5579"/>
                  </a:lnTo>
                  <a:lnTo>
                    <a:pt x="4096" y="5480"/>
                  </a:lnTo>
                  <a:lnTo>
                    <a:pt x="4709" y="5777"/>
                  </a:lnTo>
                  <a:lnTo>
                    <a:pt x="5283" y="6094"/>
                  </a:lnTo>
                  <a:lnTo>
                    <a:pt x="5837" y="6430"/>
                  </a:lnTo>
                  <a:lnTo>
                    <a:pt x="6371" y="6747"/>
                  </a:lnTo>
                  <a:lnTo>
                    <a:pt x="6866" y="7083"/>
                  </a:lnTo>
                  <a:lnTo>
                    <a:pt x="7341" y="7399"/>
                  </a:lnTo>
                  <a:lnTo>
                    <a:pt x="8172" y="8013"/>
                  </a:lnTo>
                  <a:lnTo>
                    <a:pt x="8824" y="8527"/>
                  </a:lnTo>
                  <a:lnTo>
                    <a:pt x="9339" y="8962"/>
                  </a:lnTo>
                  <a:lnTo>
                    <a:pt x="9754" y="9338"/>
                  </a:lnTo>
                  <a:lnTo>
                    <a:pt x="10288" y="9160"/>
                  </a:lnTo>
                  <a:lnTo>
                    <a:pt x="9952" y="8586"/>
                  </a:lnTo>
                  <a:lnTo>
                    <a:pt x="9596" y="8052"/>
                  </a:lnTo>
                  <a:lnTo>
                    <a:pt x="9260" y="7558"/>
                  </a:lnTo>
                  <a:lnTo>
                    <a:pt x="8904" y="7083"/>
                  </a:lnTo>
                  <a:lnTo>
                    <a:pt x="8548" y="6648"/>
                  </a:lnTo>
                  <a:lnTo>
                    <a:pt x="8191" y="6232"/>
                  </a:lnTo>
                  <a:lnTo>
                    <a:pt x="7835" y="5856"/>
                  </a:lnTo>
                  <a:lnTo>
                    <a:pt x="7479" y="5520"/>
                  </a:lnTo>
                  <a:lnTo>
                    <a:pt x="7143" y="5203"/>
                  </a:lnTo>
                  <a:lnTo>
                    <a:pt x="6807" y="4907"/>
                  </a:lnTo>
                  <a:lnTo>
                    <a:pt x="6470" y="4649"/>
                  </a:lnTo>
                  <a:lnTo>
                    <a:pt x="6154" y="4412"/>
                  </a:lnTo>
                  <a:lnTo>
                    <a:pt x="5857" y="4194"/>
                  </a:lnTo>
                  <a:lnTo>
                    <a:pt x="5560" y="3997"/>
                  </a:lnTo>
                  <a:lnTo>
                    <a:pt x="5026" y="3680"/>
                  </a:lnTo>
                  <a:lnTo>
                    <a:pt x="5066" y="3383"/>
                  </a:lnTo>
                  <a:lnTo>
                    <a:pt x="5085" y="3245"/>
                  </a:lnTo>
                  <a:lnTo>
                    <a:pt x="5066" y="3106"/>
                  </a:lnTo>
                  <a:lnTo>
                    <a:pt x="5046" y="2948"/>
                  </a:lnTo>
                  <a:lnTo>
                    <a:pt x="5006" y="2810"/>
                  </a:lnTo>
                  <a:lnTo>
                    <a:pt x="4947" y="2671"/>
                  </a:lnTo>
                  <a:lnTo>
                    <a:pt x="4888" y="2552"/>
                  </a:lnTo>
                  <a:lnTo>
                    <a:pt x="4808" y="2453"/>
                  </a:lnTo>
                  <a:lnTo>
                    <a:pt x="4690" y="2374"/>
                  </a:lnTo>
                  <a:lnTo>
                    <a:pt x="4571" y="2315"/>
                  </a:lnTo>
                  <a:lnTo>
                    <a:pt x="4413" y="2275"/>
                  </a:lnTo>
                  <a:lnTo>
                    <a:pt x="4472" y="1860"/>
                  </a:lnTo>
                  <a:lnTo>
                    <a:pt x="4512" y="1524"/>
                  </a:lnTo>
                  <a:lnTo>
                    <a:pt x="4512" y="1326"/>
                  </a:lnTo>
                  <a:lnTo>
                    <a:pt x="4492" y="1148"/>
                  </a:lnTo>
                  <a:lnTo>
                    <a:pt x="4452" y="970"/>
                  </a:lnTo>
                  <a:lnTo>
                    <a:pt x="4393" y="792"/>
                  </a:lnTo>
                  <a:lnTo>
                    <a:pt x="4314" y="633"/>
                  </a:lnTo>
                  <a:lnTo>
                    <a:pt x="4235" y="495"/>
                  </a:lnTo>
                  <a:lnTo>
                    <a:pt x="4136" y="376"/>
                  </a:lnTo>
                  <a:lnTo>
                    <a:pt x="4017" y="257"/>
                  </a:lnTo>
                  <a:lnTo>
                    <a:pt x="3898" y="178"/>
                  </a:lnTo>
                  <a:lnTo>
                    <a:pt x="3760" y="99"/>
                  </a:lnTo>
                  <a:lnTo>
                    <a:pt x="3602" y="40"/>
                  </a:lnTo>
                  <a:lnTo>
                    <a:pt x="3443" y="20"/>
                  </a:lnTo>
                  <a:lnTo>
                    <a:pt x="3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9"/>
            <p:cNvSpPr/>
            <p:nvPr/>
          </p:nvSpPr>
          <p:spPr>
            <a:xfrm>
              <a:off x="3602500" y="4763150"/>
              <a:ext cx="46525" cy="55425"/>
            </a:xfrm>
            <a:custGeom>
              <a:avLst/>
              <a:gdLst/>
              <a:ahLst/>
              <a:cxnLst/>
              <a:rect l="l" t="t" r="r" b="b"/>
              <a:pathLst>
                <a:path w="1861" h="2217" extrusionOk="0">
                  <a:moveTo>
                    <a:pt x="990" y="1"/>
                  </a:moveTo>
                  <a:lnTo>
                    <a:pt x="911" y="21"/>
                  </a:lnTo>
                  <a:lnTo>
                    <a:pt x="753" y="60"/>
                  </a:lnTo>
                  <a:lnTo>
                    <a:pt x="614" y="139"/>
                  </a:lnTo>
                  <a:lnTo>
                    <a:pt x="476" y="238"/>
                  </a:lnTo>
                  <a:lnTo>
                    <a:pt x="357" y="337"/>
                  </a:lnTo>
                  <a:lnTo>
                    <a:pt x="199" y="535"/>
                  </a:lnTo>
                  <a:lnTo>
                    <a:pt x="100" y="773"/>
                  </a:lnTo>
                  <a:lnTo>
                    <a:pt x="21" y="1010"/>
                  </a:lnTo>
                  <a:lnTo>
                    <a:pt x="1" y="1247"/>
                  </a:lnTo>
                  <a:lnTo>
                    <a:pt x="1" y="1386"/>
                  </a:lnTo>
                  <a:lnTo>
                    <a:pt x="21" y="1505"/>
                  </a:lnTo>
                  <a:lnTo>
                    <a:pt x="60" y="1623"/>
                  </a:lnTo>
                  <a:lnTo>
                    <a:pt x="100" y="1722"/>
                  </a:lnTo>
                  <a:lnTo>
                    <a:pt x="159" y="1841"/>
                  </a:lnTo>
                  <a:lnTo>
                    <a:pt x="238" y="1940"/>
                  </a:lnTo>
                  <a:lnTo>
                    <a:pt x="317" y="2039"/>
                  </a:lnTo>
                  <a:lnTo>
                    <a:pt x="416" y="2118"/>
                  </a:lnTo>
                  <a:lnTo>
                    <a:pt x="515" y="2177"/>
                  </a:lnTo>
                  <a:lnTo>
                    <a:pt x="614" y="2197"/>
                  </a:lnTo>
                  <a:lnTo>
                    <a:pt x="713" y="2217"/>
                  </a:lnTo>
                  <a:lnTo>
                    <a:pt x="832" y="2217"/>
                  </a:lnTo>
                  <a:lnTo>
                    <a:pt x="931" y="2197"/>
                  </a:lnTo>
                  <a:lnTo>
                    <a:pt x="1029" y="2177"/>
                  </a:lnTo>
                  <a:lnTo>
                    <a:pt x="1247" y="2078"/>
                  </a:lnTo>
                  <a:lnTo>
                    <a:pt x="1445" y="1960"/>
                  </a:lnTo>
                  <a:lnTo>
                    <a:pt x="1623" y="1801"/>
                  </a:lnTo>
                  <a:lnTo>
                    <a:pt x="1761" y="1623"/>
                  </a:lnTo>
                  <a:lnTo>
                    <a:pt x="1860" y="1465"/>
                  </a:lnTo>
                  <a:lnTo>
                    <a:pt x="1841" y="1445"/>
                  </a:lnTo>
                  <a:lnTo>
                    <a:pt x="1761" y="1445"/>
                  </a:lnTo>
                  <a:lnTo>
                    <a:pt x="1742" y="1465"/>
                  </a:lnTo>
                  <a:lnTo>
                    <a:pt x="1643" y="1643"/>
                  </a:lnTo>
                  <a:lnTo>
                    <a:pt x="1504" y="1821"/>
                  </a:lnTo>
                  <a:lnTo>
                    <a:pt x="1326" y="1960"/>
                  </a:lnTo>
                  <a:lnTo>
                    <a:pt x="1128" y="2059"/>
                  </a:lnTo>
                  <a:lnTo>
                    <a:pt x="1029" y="2098"/>
                  </a:lnTo>
                  <a:lnTo>
                    <a:pt x="931" y="2118"/>
                  </a:lnTo>
                  <a:lnTo>
                    <a:pt x="832" y="2138"/>
                  </a:lnTo>
                  <a:lnTo>
                    <a:pt x="733" y="2118"/>
                  </a:lnTo>
                  <a:lnTo>
                    <a:pt x="634" y="2098"/>
                  </a:lnTo>
                  <a:lnTo>
                    <a:pt x="535" y="2059"/>
                  </a:lnTo>
                  <a:lnTo>
                    <a:pt x="436" y="1999"/>
                  </a:lnTo>
                  <a:lnTo>
                    <a:pt x="357" y="1920"/>
                  </a:lnTo>
                  <a:lnTo>
                    <a:pt x="278" y="1821"/>
                  </a:lnTo>
                  <a:lnTo>
                    <a:pt x="218" y="1702"/>
                  </a:lnTo>
                  <a:lnTo>
                    <a:pt x="159" y="1564"/>
                  </a:lnTo>
                  <a:lnTo>
                    <a:pt x="119" y="1425"/>
                  </a:lnTo>
                  <a:lnTo>
                    <a:pt x="100" y="1287"/>
                  </a:lnTo>
                  <a:lnTo>
                    <a:pt x="100" y="1148"/>
                  </a:lnTo>
                  <a:lnTo>
                    <a:pt x="119" y="1010"/>
                  </a:lnTo>
                  <a:lnTo>
                    <a:pt x="139" y="871"/>
                  </a:lnTo>
                  <a:lnTo>
                    <a:pt x="238" y="654"/>
                  </a:lnTo>
                  <a:lnTo>
                    <a:pt x="357" y="456"/>
                  </a:lnTo>
                  <a:lnTo>
                    <a:pt x="515" y="258"/>
                  </a:lnTo>
                  <a:lnTo>
                    <a:pt x="693" y="120"/>
                  </a:lnTo>
                  <a:lnTo>
                    <a:pt x="812" y="60"/>
                  </a:lnTo>
                  <a:lnTo>
                    <a:pt x="891" y="41"/>
                  </a:lnTo>
                  <a:lnTo>
                    <a:pt x="970" y="80"/>
                  </a:lnTo>
                  <a:lnTo>
                    <a:pt x="1049" y="120"/>
                  </a:lnTo>
                  <a:lnTo>
                    <a:pt x="1089" y="199"/>
                  </a:lnTo>
                  <a:lnTo>
                    <a:pt x="1128" y="298"/>
                  </a:lnTo>
                  <a:lnTo>
                    <a:pt x="1188" y="456"/>
                  </a:lnTo>
                  <a:lnTo>
                    <a:pt x="1188" y="575"/>
                  </a:lnTo>
                  <a:lnTo>
                    <a:pt x="1148" y="693"/>
                  </a:lnTo>
                  <a:lnTo>
                    <a:pt x="1089" y="792"/>
                  </a:lnTo>
                  <a:lnTo>
                    <a:pt x="1029" y="871"/>
                  </a:lnTo>
                  <a:lnTo>
                    <a:pt x="950" y="911"/>
                  </a:lnTo>
                  <a:lnTo>
                    <a:pt x="891" y="911"/>
                  </a:lnTo>
                  <a:lnTo>
                    <a:pt x="851" y="891"/>
                  </a:lnTo>
                  <a:lnTo>
                    <a:pt x="812" y="871"/>
                  </a:lnTo>
                  <a:lnTo>
                    <a:pt x="772" y="832"/>
                  </a:lnTo>
                  <a:lnTo>
                    <a:pt x="733" y="792"/>
                  </a:lnTo>
                  <a:lnTo>
                    <a:pt x="713" y="713"/>
                  </a:lnTo>
                  <a:lnTo>
                    <a:pt x="693" y="693"/>
                  </a:lnTo>
                  <a:lnTo>
                    <a:pt x="654" y="713"/>
                  </a:lnTo>
                  <a:lnTo>
                    <a:pt x="614" y="713"/>
                  </a:lnTo>
                  <a:lnTo>
                    <a:pt x="594" y="733"/>
                  </a:lnTo>
                  <a:lnTo>
                    <a:pt x="634" y="832"/>
                  </a:lnTo>
                  <a:lnTo>
                    <a:pt x="693" y="911"/>
                  </a:lnTo>
                  <a:lnTo>
                    <a:pt x="733" y="951"/>
                  </a:lnTo>
                  <a:lnTo>
                    <a:pt x="792" y="990"/>
                  </a:lnTo>
                  <a:lnTo>
                    <a:pt x="851" y="1010"/>
                  </a:lnTo>
                  <a:lnTo>
                    <a:pt x="911" y="1010"/>
                  </a:lnTo>
                  <a:lnTo>
                    <a:pt x="970" y="990"/>
                  </a:lnTo>
                  <a:lnTo>
                    <a:pt x="1029" y="951"/>
                  </a:lnTo>
                  <a:lnTo>
                    <a:pt x="1128" y="871"/>
                  </a:lnTo>
                  <a:lnTo>
                    <a:pt x="1227" y="733"/>
                  </a:lnTo>
                  <a:lnTo>
                    <a:pt x="1287" y="594"/>
                  </a:lnTo>
                  <a:lnTo>
                    <a:pt x="1306" y="436"/>
                  </a:lnTo>
                  <a:lnTo>
                    <a:pt x="1287" y="318"/>
                  </a:lnTo>
                  <a:lnTo>
                    <a:pt x="1267" y="219"/>
                  </a:lnTo>
                  <a:lnTo>
                    <a:pt x="1227" y="139"/>
                  </a:lnTo>
                  <a:lnTo>
                    <a:pt x="1188" y="80"/>
                  </a:lnTo>
                  <a:lnTo>
                    <a:pt x="1128" y="41"/>
                  </a:lnTo>
                  <a:lnTo>
                    <a:pt x="1069" y="21"/>
                  </a:lnTo>
                  <a:lnTo>
                    <a:pt x="990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9"/>
            <p:cNvSpPr/>
            <p:nvPr/>
          </p:nvSpPr>
          <p:spPr>
            <a:xfrm>
              <a:off x="3640600" y="4719150"/>
              <a:ext cx="35125" cy="41075"/>
            </a:xfrm>
            <a:custGeom>
              <a:avLst/>
              <a:gdLst/>
              <a:ahLst/>
              <a:cxnLst/>
              <a:rect l="l" t="t" r="r" b="b"/>
              <a:pathLst>
                <a:path w="1405" h="1643" extrusionOk="0">
                  <a:moveTo>
                    <a:pt x="673" y="0"/>
                  </a:moveTo>
                  <a:lnTo>
                    <a:pt x="594" y="20"/>
                  </a:lnTo>
                  <a:lnTo>
                    <a:pt x="534" y="40"/>
                  </a:lnTo>
                  <a:lnTo>
                    <a:pt x="455" y="79"/>
                  </a:lnTo>
                  <a:lnTo>
                    <a:pt x="336" y="178"/>
                  </a:lnTo>
                  <a:lnTo>
                    <a:pt x="218" y="317"/>
                  </a:lnTo>
                  <a:lnTo>
                    <a:pt x="119" y="475"/>
                  </a:lnTo>
                  <a:lnTo>
                    <a:pt x="59" y="633"/>
                  </a:lnTo>
                  <a:lnTo>
                    <a:pt x="20" y="792"/>
                  </a:lnTo>
                  <a:lnTo>
                    <a:pt x="0" y="930"/>
                  </a:lnTo>
                  <a:lnTo>
                    <a:pt x="0" y="1088"/>
                  </a:lnTo>
                  <a:lnTo>
                    <a:pt x="20" y="1247"/>
                  </a:lnTo>
                  <a:lnTo>
                    <a:pt x="59" y="1385"/>
                  </a:lnTo>
                  <a:lnTo>
                    <a:pt x="139" y="1504"/>
                  </a:lnTo>
                  <a:lnTo>
                    <a:pt x="178" y="1543"/>
                  </a:lnTo>
                  <a:lnTo>
                    <a:pt x="237" y="1563"/>
                  </a:lnTo>
                  <a:lnTo>
                    <a:pt x="297" y="1583"/>
                  </a:lnTo>
                  <a:lnTo>
                    <a:pt x="376" y="1563"/>
                  </a:lnTo>
                  <a:lnTo>
                    <a:pt x="455" y="1543"/>
                  </a:lnTo>
                  <a:lnTo>
                    <a:pt x="534" y="1504"/>
                  </a:lnTo>
                  <a:lnTo>
                    <a:pt x="613" y="1444"/>
                  </a:lnTo>
                  <a:lnTo>
                    <a:pt x="693" y="1365"/>
                  </a:lnTo>
                  <a:lnTo>
                    <a:pt x="752" y="1286"/>
                  </a:lnTo>
                  <a:lnTo>
                    <a:pt x="772" y="1207"/>
                  </a:lnTo>
                  <a:lnTo>
                    <a:pt x="811" y="1128"/>
                  </a:lnTo>
                  <a:lnTo>
                    <a:pt x="811" y="1029"/>
                  </a:lnTo>
                  <a:lnTo>
                    <a:pt x="811" y="930"/>
                  </a:lnTo>
                  <a:lnTo>
                    <a:pt x="772" y="831"/>
                  </a:lnTo>
                  <a:lnTo>
                    <a:pt x="752" y="772"/>
                  </a:lnTo>
                  <a:lnTo>
                    <a:pt x="712" y="732"/>
                  </a:lnTo>
                  <a:lnTo>
                    <a:pt x="673" y="712"/>
                  </a:lnTo>
                  <a:lnTo>
                    <a:pt x="633" y="693"/>
                  </a:lnTo>
                  <a:lnTo>
                    <a:pt x="574" y="693"/>
                  </a:lnTo>
                  <a:lnTo>
                    <a:pt x="534" y="712"/>
                  </a:lnTo>
                  <a:lnTo>
                    <a:pt x="435" y="792"/>
                  </a:lnTo>
                  <a:lnTo>
                    <a:pt x="475" y="811"/>
                  </a:lnTo>
                  <a:lnTo>
                    <a:pt x="534" y="792"/>
                  </a:lnTo>
                  <a:lnTo>
                    <a:pt x="574" y="752"/>
                  </a:lnTo>
                  <a:lnTo>
                    <a:pt x="594" y="752"/>
                  </a:lnTo>
                  <a:lnTo>
                    <a:pt x="613" y="772"/>
                  </a:lnTo>
                  <a:lnTo>
                    <a:pt x="633" y="792"/>
                  </a:lnTo>
                  <a:lnTo>
                    <a:pt x="673" y="871"/>
                  </a:lnTo>
                  <a:lnTo>
                    <a:pt x="693" y="930"/>
                  </a:lnTo>
                  <a:lnTo>
                    <a:pt x="693" y="1088"/>
                  </a:lnTo>
                  <a:lnTo>
                    <a:pt x="673" y="1227"/>
                  </a:lnTo>
                  <a:lnTo>
                    <a:pt x="633" y="1306"/>
                  </a:lnTo>
                  <a:lnTo>
                    <a:pt x="594" y="1385"/>
                  </a:lnTo>
                  <a:lnTo>
                    <a:pt x="514" y="1444"/>
                  </a:lnTo>
                  <a:lnTo>
                    <a:pt x="435" y="1484"/>
                  </a:lnTo>
                  <a:lnTo>
                    <a:pt x="356" y="1504"/>
                  </a:lnTo>
                  <a:lnTo>
                    <a:pt x="297" y="1504"/>
                  </a:lnTo>
                  <a:lnTo>
                    <a:pt x="218" y="1464"/>
                  </a:lnTo>
                  <a:lnTo>
                    <a:pt x="158" y="1365"/>
                  </a:lnTo>
                  <a:lnTo>
                    <a:pt x="119" y="1266"/>
                  </a:lnTo>
                  <a:lnTo>
                    <a:pt x="99" y="1167"/>
                  </a:lnTo>
                  <a:lnTo>
                    <a:pt x="99" y="1049"/>
                  </a:lnTo>
                  <a:lnTo>
                    <a:pt x="99" y="930"/>
                  </a:lnTo>
                  <a:lnTo>
                    <a:pt x="139" y="693"/>
                  </a:lnTo>
                  <a:lnTo>
                    <a:pt x="218" y="475"/>
                  </a:lnTo>
                  <a:lnTo>
                    <a:pt x="317" y="297"/>
                  </a:lnTo>
                  <a:lnTo>
                    <a:pt x="376" y="218"/>
                  </a:lnTo>
                  <a:lnTo>
                    <a:pt x="455" y="158"/>
                  </a:lnTo>
                  <a:lnTo>
                    <a:pt x="534" y="99"/>
                  </a:lnTo>
                  <a:lnTo>
                    <a:pt x="613" y="79"/>
                  </a:lnTo>
                  <a:lnTo>
                    <a:pt x="712" y="79"/>
                  </a:lnTo>
                  <a:lnTo>
                    <a:pt x="811" y="119"/>
                  </a:lnTo>
                  <a:lnTo>
                    <a:pt x="910" y="198"/>
                  </a:lnTo>
                  <a:lnTo>
                    <a:pt x="1009" y="277"/>
                  </a:lnTo>
                  <a:lnTo>
                    <a:pt x="1068" y="396"/>
                  </a:lnTo>
                  <a:lnTo>
                    <a:pt x="1128" y="495"/>
                  </a:lnTo>
                  <a:lnTo>
                    <a:pt x="1187" y="633"/>
                  </a:lnTo>
                  <a:lnTo>
                    <a:pt x="1227" y="772"/>
                  </a:lnTo>
                  <a:lnTo>
                    <a:pt x="1266" y="910"/>
                  </a:lnTo>
                  <a:lnTo>
                    <a:pt x="1286" y="1069"/>
                  </a:lnTo>
                  <a:lnTo>
                    <a:pt x="1286" y="1207"/>
                  </a:lnTo>
                  <a:lnTo>
                    <a:pt x="1286" y="1365"/>
                  </a:lnTo>
                  <a:lnTo>
                    <a:pt x="1246" y="1504"/>
                  </a:lnTo>
                  <a:lnTo>
                    <a:pt x="1207" y="1642"/>
                  </a:lnTo>
                  <a:lnTo>
                    <a:pt x="1286" y="1642"/>
                  </a:lnTo>
                  <a:lnTo>
                    <a:pt x="1306" y="1622"/>
                  </a:lnTo>
                  <a:lnTo>
                    <a:pt x="1385" y="1425"/>
                  </a:lnTo>
                  <a:lnTo>
                    <a:pt x="1405" y="1227"/>
                  </a:lnTo>
                  <a:lnTo>
                    <a:pt x="1405" y="1009"/>
                  </a:lnTo>
                  <a:lnTo>
                    <a:pt x="1365" y="792"/>
                  </a:lnTo>
                  <a:lnTo>
                    <a:pt x="1306" y="574"/>
                  </a:lnTo>
                  <a:lnTo>
                    <a:pt x="1207" y="376"/>
                  </a:lnTo>
                  <a:lnTo>
                    <a:pt x="1068" y="198"/>
                  </a:lnTo>
                  <a:lnTo>
                    <a:pt x="1009" y="139"/>
                  </a:lnTo>
                  <a:lnTo>
                    <a:pt x="930" y="79"/>
                  </a:lnTo>
                  <a:lnTo>
                    <a:pt x="831" y="40"/>
                  </a:lnTo>
                  <a:lnTo>
                    <a:pt x="752" y="20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9"/>
            <p:cNvSpPr/>
            <p:nvPr/>
          </p:nvSpPr>
          <p:spPr>
            <a:xfrm>
              <a:off x="3562450" y="4747325"/>
              <a:ext cx="42550" cy="50000"/>
            </a:xfrm>
            <a:custGeom>
              <a:avLst/>
              <a:gdLst/>
              <a:ahLst/>
              <a:cxnLst/>
              <a:rect l="l" t="t" r="r" b="b"/>
              <a:pathLst>
                <a:path w="1702" h="2000" extrusionOk="0">
                  <a:moveTo>
                    <a:pt x="811" y="1"/>
                  </a:moveTo>
                  <a:lnTo>
                    <a:pt x="653" y="21"/>
                  </a:lnTo>
                  <a:lnTo>
                    <a:pt x="515" y="60"/>
                  </a:lnTo>
                  <a:lnTo>
                    <a:pt x="396" y="120"/>
                  </a:lnTo>
                  <a:lnTo>
                    <a:pt x="317" y="179"/>
                  </a:lnTo>
                  <a:lnTo>
                    <a:pt x="238" y="258"/>
                  </a:lnTo>
                  <a:lnTo>
                    <a:pt x="159" y="337"/>
                  </a:lnTo>
                  <a:lnTo>
                    <a:pt x="119" y="416"/>
                  </a:lnTo>
                  <a:lnTo>
                    <a:pt x="40" y="594"/>
                  </a:lnTo>
                  <a:lnTo>
                    <a:pt x="0" y="772"/>
                  </a:lnTo>
                  <a:lnTo>
                    <a:pt x="0" y="970"/>
                  </a:lnTo>
                  <a:lnTo>
                    <a:pt x="40" y="1168"/>
                  </a:lnTo>
                  <a:lnTo>
                    <a:pt x="99" y="1366"/>
                  </a:lnTo>
                  <a:lnTo>
                    <a:pt x="198" y="1544"/>
                  </a:lnTo>
                  <a:lnTo>
                    <a:pt x="257" y="1643"/>
                  </a:lnTo>
                  <a:lnTo>
                    <a:pt x="337" y="1742"/>
                  </a:lnTo>
                  <a:lnTo>
                    <a:pt x="416" y="1801"/>
                  </a:lnTo>
                  <a:lnTo>
                    <a:pt x="495" y="1861"/>
                  </a:lnTo>
                  <a:lnTo>
                    <a:pt x="574" y="1920"/>
                  </a:lnTo>
                  <a:lnTo>
                    <a:pt x="673" y="1960"/>
                  </a:lnTo>
                  <a:lnTo>
                    <a:pt x="851" y="1999"/>
                  </a:lnTo>
                  <a:lnTo>
                    <a:pt x="1049" y="1999"/>
                  </a:lnTo>
                  <a:lnTo>
                    <a:pt x="1247" y="1979"/>
                  </a:lnTo>
                  <a:lnTo>
                    <a:pt x="1464" y="1940"/>
                  </a:lnTo>
                  <a:lnTo>
                    <a:pt x="1662" y="1880"/>
                  </a:lnTo>
                  <a:lnTo>
                    <a:pt x="1702" y="1841"/>
                  </a:lnTo>
                  <a:lnTo>
                    <a:pt x="1682" y="1821"/>
                  </a:lnTo>
                  <a:lnTo>
                    <a:pt x="1623" y="1821"/>
                  </a:lnTo>
                  <a:lnTo>
                    <a:pt x="1444" y="1880"/>
                  </a:lnTo>
                  <a:lnTo>
                    <a:pt x="1286" y="1920"/>
                  </a:lnTo>
                  <a:lnTo>
                    <a:pt x="1128" y="1940"/>
                  </a:lnTo>
                  <a:lnTo>
                    <a:pt x="989" y="1940"/>
                  </a:lnTo>
                  <a:lnTo>
                    <a:pt x="831" y="1920"/>
                  </a:lnTo>
                  <a:lnTo>
                    <a:pt x="693" y="1861"/>
                  </a:lnTo>
                  <a:lnTo>
                    <a:pt x="554" y="1781"/>
                  </a:lnTo>
                  <a:lnTo>
                    <a:pt x="416" y="1663"/>
                  </a:lnTo>
                  <a:lnTo>
                    <a:pt x="337" y="1564"/>
                  </a:lnTo>
                  <a:lnTo>
                    <a:pt x="277" y="1465"/>
                  </a:lnTo>
                  <a:lnTo>
                    <a:pt x="218" y="1366"/>
                  </a:lnTo>
                  <a:lnTo>
                    <a:pt x="178" y="1247"/>
                  </a:lnTo>
                  <a:lnTo>
                    <a:pt x="119" y="1010"/>
                  </a:lnTo>
                  <a:lnTo>
                    <a:pt x="119" y="772"/>
                  </a:lnTo>
                  <a:lnTo>
                    <a:pt x="119" y="634"/>
                  </a:lnTo>
                  <a:lnTo>
                    <a:pt x="178" y="495"/>
                  </a:lnTo>
                  <a:lnTo>
                    <a:pt x="238" y="377"/>
                  </a:lnTo>
                  <a:lnTo>
                    <a:pt x="337" y="278"/>
                  </a:lnTo>
                  <a:lnTo>
                    <a:pt x="435" y="199"/>
                  </a:lnTo>
                  <a:lnTo>
                    <a:pt x="554" y="139"/>
                  </a:lnTo>
                  <a:lnTo>
                    <a:pt x="693" y="100"/>
                  </a:lnTo>
                  <a:lnTo>
                    <a:pt x="831" y="80"/>
                  </a:lnTo>
                  <a:lnTo>
                    <a:pt x="950" y="80"/>
                  </a:lnTo>
                  <a:lnTo>
                    <a:pt x="1049" y="100"/>
                  </a:lnTo>
                  <a:lnTo>
                    <a:pt x="1128" y="139"/>
                  </a:lnTo>
                  <a:lnTo>
                    <a:pt x="1187" y="179"/>
                  </a:lnTo>
                  <a:lnTo>
                    <a:pt x="1227" y="238"/>
                  </a:lnTo>
                  <a:lnTo>
                    <a:pt x="1247" y="317"/>
                  </a:lnTo>
                  <a:lnTo>
                    <a:pt x="1266" y="397"/>
                  </a:lnTo>
                  <a:lnTo>
                    <a:pt x="1266" y="476"/>
                  </a:lnTo>
                  <a:lnTo>
                    <a:pt x="1266" y="555"/>
                  </a:lnTo>
                  <a:lnTo>
                    <a:pt x="1247" y="654"/>
                  </a:lnTo>
                  <a:lnTo>
                    <a:pt x="1207" y="713"/>
                  </a:lnTo>
                  <a:lnTo>
                    <a:pt x="1167" y="792"/>
                  </a:lnTo>
                  <a:lnTo>
                    <a:pt x="1108" y="832"/>
                  </a:lnTo>
                  <a:lnTo>
                    <a:pt x="1049" y="871"/>
                  </a:lnTo>
                  <a:lnTo>
                    <a:pt x="970" y="911"/>
                  </a:lnTo>
                  <a:lnTo>
                    <a:pt x="851" y="911"/>
                  </a:lnTo>
                  <a:lnTo>
                    <a:pt x="811" y="931"/>
                  </a:lnTo>
                  <a:lnTo>
                    <a:pt x="811" y="970"/>
                  </a:lnTo>
                  <a:lnTo>
                    <a:pt x="970" y="970"/>
                  </a:lnTo>
                  <a:lnTo>
                    <a:pt x="1088" y="931"/>
                  </a:lnTo>
                  <a:lnTo>
                    <a:pt x="1187" y="871"/>
                  </a:lnTo>
                  <a:lnTo>
                    <a:pt x="1266" y="772"/>
                  </a:lnTo>
                  <a:lnTo>
                    <a:pt x="1326" y="674"/>
                  </a:lnTo>
                  <a:lnTo>
                    <a:pt x="1365" y="555"/>
                  </a:lnTo>
                  <a:lnTo>
                    <a:pt x="1385" y="436"/>
                  </a:lnTo>
                  <a:lnTo>
                    <a:pt x="1385" y="317"/>
                  </a:lnTo>
                  <a:lnTo>
                    <a:pt x="1365" y="238"/>
                  </a:lnTo>
                  <a:lnTo>
                    <a:pt x="1346" y="179"/>
                  </a:lnTo>
                  <a:lnTo>
                    <a:pt x="1306" y="120"/>
                  </a:lnTo>
                  <a:lnTo>
                    <a:pt x="1247" y="80"/>
                  </a:lnTo>
                  <a:lnTo>
                    <a:pt x="1128" y="21"/>
                  </a:lnTo>
                  <a:lnTo>
                    <a:pt x="970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9"/>
            <p:cNvSpPr/>
            <p:nvPr/>
          </p:nvSpPr>
          <p:spPr>
            <a:xfrm>
              <a:off x="3606950" y="4689950"/>
              <a:ext cx="42075" cy="37125"/>
            </a:xfrm>
            <a:custGeom>
              <a:avLst/>
              <a:gdLst/>
              <a:ahLst/>
              <a:cxnLst/>
              <a:rect l="l" t="t" r="r" b="b"/>
              <a:pathLst>
                <a:path w="1683" h="1485" extrusionOk="0">
                  <a:moveTo>
                    <a:pt x="634" y="1"/>
                  </a:moveTo>
                  <a:lnTo>
                    <a:pt x="535" y="21"/>
                  </a:lnTo>
                  <a:lnTo>
                    <a:pt x="456" y="60"/>
                  </a:lnTo>
                  <a:lnTo>
                    <a:pt x="396" y="100"/>
                  </a:lnTo>
                  <a:lnTo>
                    <a:pt x="278" y="199"/>
                  </a:lnTo>
                  <a:lnTo>
                    <a:pt x="179" y="318"/>
                  </a:lnTo>
                  <a:lnTo>
                    <a:pt x="100" y="476"/>
                  </a:lnTo>
                  <a:lnTo>
                    <a:pt x="40" y="634"/>
                  </a:lnTo>
                  <a:lnTo>
                    <a:pt x="21" y="812"/>
                  </a:lnTo>
                  <a:lnTo>
                    <a:pt x="1" y="970"/>
                  </a:lnTo>
                  <a:lnTo>
                    <a:pt x="1" y="1050"/>
                  </a:lnTo>
                  <a:lnTo>
                    <a:pt x="21" y="1109"/>
                  </a:lnTo>
                  <a:lnTo>
                    <a:pt x="100" y="1247"/>
                  </a:lnTo>
                  <a:lnTo>
                    <a:pt x="199" y="1366"/>
                  </a:lnTo>
                  <a:lnTo>
                    <a:pt x="317" y="1445"/>
                  </a:lnTo>
                  <a:lnTo>
                    <a:pt x="456" y="1485"/>
                  </a:lnTo>
                  <a:lnTo>
                    <a:pt x="594" y="1485"/>
                  </a:lnTo>
                  <a:lnTo>
                    <a:pt x="673" y="1465"/>
                  </a:lnTo>
                  <a:lnTo>
                    <a:pt x="733" y="1425"/>
                  </a:lnTo>
                  <a:lnTo>
                    <a:pt x="792" y="1386"/>
                  </a:lnTo>
                  <a:lnTo>
                    <a:pt x="851" y="1326"/>
                  </a:lnTo>
                  <a:lnTo>
                    <a:pt x="891" y="1247"/>
                  </a:lnTo>
                  <a:lnTo>
                    <a:pt x="911" y="1168"/>
                  </a:lnTo>
                  <a:lnTo>
                    <a:pt x="931" y="1089"/>
                  </a:lnTo>
                  <a:lnTo>
                    <a:pt x="931" y="1010"/>
                  </a:lnTo>
                  <a:lnTo>
                    <a:pt x="911" y="931"/>
                  </a:lnTo>
                  <a:lnTo>
                    <a:pt x="851" y="871"/>
                  </a:lnTo>
                  <a:lnTo>
                    <a:pt x="792" y="832"/>
                  </a:lnTo>
                  <a:lnTo>
                    <a:pt x="713" y="812"/>
                  </a:lnTo>
                  <a:lnTo>
                    <a:pt x="614" y="812"/>
                  </a:lnTo>
                  <a:lnTo>
                    <a:pt x="555" y="852"/>
                  </a:lnTo>
                  <a:lnTo>
                    <a:pt x="515" y="871"/>
                  </a:lnTo>
                  <a:lnTo>
                    <a:pt x="515" y="891"/>
                  </a:lnTo>
                  <a:lnTo>
                    <a:pt x="495" y="931"/>
                  </a:lnTo>
                  <a:lnTo>
                    <a:pt x="515" y="990"/>
                  </a:lnTo>
                  <a:lnTo>
                    <a:pt x="575" y="990"/>
                  </a:lnTo>
                  <a:lnTo>
                    <a:pt x="614" y="970"/>
                  </a:lnTo>
                  <a:lnTo>
                    <a:pt x="634" y="951"/>
                  </a:lnTo>
                  <a:lnTo>
                    <a:pt x="693" y="911"/>
                  </a:lnTo>
                  <a:lnTo>
                    <a:pt x="733" y="891"/>
                  </a:lnTo>
                  <a:lnTo>
                    <a:pt x="772" y="931"/>
                  </a:lnTo>
                  <a:lnTo>
                    <a:pt x="812" y="1010"/>
                  </a:lnTo>
                  <a:lnTo>
                    <a:pt x="832" y="1069"/>
                  </a:lnTo>
                  <a:lnTo>
                    <a:pt x="812" y="1148"/>
                  </a:lnTo>
                  <a:lnTo>
                    <a:pt x="772" y="1287"/>
                  </a:lnTo>
                  <a:lnTo>
                    <a:pt x="753" y="1346"/>
                  </a:lnTo>
                  <a:lnTo>
                    <a:pt x="693" y="1406"/>
                  </a:lnTo>
                  <a:lnTo>
                    <a:pt x="654" y="1445"/>
                  </a:lnTo>
                  <a:lnTo>
                    <a:pt x="614" y="1465"/>
                  </a:lnTo>
                  <a:lnTo>
                    <a:pt x="515" y="1465"/>
                  </a:lnTo>
                  <a:lnTo>
                    <a:pt x="416" y="1425"/>
                  </a:lnTo>
                  <a:lnTo>
                    <a:pt x="317" y="1346"/>
                  </a:lnTo>
                  <a:lnTo>
                    <a:pt x="238" y="1267"/>
                  </a:lnTo>
                  <a:lnTo>
                    <a:pt x="179" y="1168"/>
                  </a:lnTo>
                  <a:lnTo>
                    <a:pt x="139" y="1089"/>
                  </a:lnTo>
                  <a:lnTo>
                    <a:pt x="119" y="990"/>
                  </a:lnTo>
                  <a:lnTo>
                    <a:pt x="100" y="891"/>
                  </a:lnTo>
                  <a:lnTo>
                    <a:pt x="119" y="773"/>
                  </a:lnTo>
                  <a:lnTo>
                    <a:pt x="139" y="654"/>
                  </a:lnTo>
                  <a:lnTo>
                    <a:pt x="218" y="436"/>
                  </a:lnTo>
                  <a:lnTo>
                    <a:pt x="317" y="258"/>
                  </a:lnTo>
                  <a:lnTo>
                    <a:pt x="377" y="179"/>
                  </a:lnTo>
                  <a:lnTo>
                    <a:pt x="436" y="120"/>
                  </a:lnTo>
                  <a:lnTo>
                    <a:pt x="495" y="80"/>
                  </a:lnTo>
                  <a:lnTo>
                    <a:pt x="555" y="60"/>
                  </a:lnTo>
                  <a:lnTo>
                    <a:pt x="614" y="41"/>
                  </a:lnTo>
                  <a:lnTo>
                    <a:pt x="693" y="41"/>
                  </a:lnTo>
                  <a:lnTo>
                    <a:pt x="812" y="80"/>
                  </a:lnTo>
                  <a:lnTo>
                    <a:pt x="950" y="139"/>
                  </a:lnTo>
                  <a:lnTo>
                    <a:pt x="1069" y="238"/>
                  </a:lnTo>
                  <a:lnTo>
                    <a:pt x="1168" y="337"/>
                  </a:lnTo>
                  <a:lnTo>
                    <a:pt x="1247" y="456"/>
                  </a:lnTo>
                  <a:lnTo>
                    <a:pt x="1386" y="654"/>
                  </a:lnTo>
                  <a:lnTo>
                    <a:pt x="1485" y="891"/>
                  </a:lnTo>
                  <a:lnTo>
                    <a:pt x="1544" y="1148"/>
                  </a:lnTo>
                  <a:lnTo>
                    <a:pt x="1564" y="1267"/>
                  </a:lnTo>
                  <a:lnTo>
                    <a:pt x="1583" y="1386"/>
                  </a:lnTo>
                  <a:lnTo>
                    <a:pt x="1663" y="1386"/>
                  </a:lnTo>
                  <a:lnTo>
                    <a:pt x="1682" y="1366"/>
                  </a:lnTo>
                  <a:lnTo>
                    <a:pt x="1663" y="1148"/>
                  </a:lnTo>
                  <a:lnTo>
                    <a:pt x="1623" y="931"/>
                  </a:lnTo>
                  <a:lnTo>
                    <a:pt x="1544" y="713"/>
                  </a:lnTo>
                  <a:lnTo>
                    <a:pt x="1425" y="496"/>
                  </a:lnTo>
                  <a:lnTo>
                    <a:pt x="1287" y="298"/>
                  </a:lnTo>
                  <a:lnTo>
                    <a:pt x="1208" y="219"/>
                  </a:lnTo>
                  <a:lnTo>
                    <a:pt x="1128" y="159"/>
                  </a:lnTo>
                  <a:lnTo>
                    <a:pt x="1030" y="100"/>
                  </a:lnTo>
                  <a:lnTo>
                    <a:pt x="931" y="41"/>
                  </a:lnTo>
                  <a:lnTo>
                    <a:pt x="832" y="21"/>
                  </a:lnTo>
                  <a:lnTo>
                    <a:pt x="713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9"/>
            <p:cNvSpPr/>
            <p:nvPr/>
          </p:nvSpPr>
          <p:spPr>
            <a:xfrm>
              <a:off x="3544650" y="4692425"/>
              <a:ext cx="46500" cy="47025"/>
            </a:xfrm>
            <a:custGeom>
              <a:avLst/>
              <a:gdLst/>
              <a:ahLst/>
              <a:cxnLst/>
              <a:rect l="l" t="t" r="r" b="b"/>
              <a:pathLst>
                <a:path w="1860" h="1881" extrusionOk="0">
                  <a:moveTo>
                    <a:pt x="1326" y="1"/>
                  </a:moveTo>
                  <a:lnTo>
                    <a:pt x="1246" y="21"/>
                  </a:lnTo>
                  <a:lnTo>
                    <a:pt x="1068" y="100"/>
                  </a:lnTo>
                  <a:lnTo>
                    <a:pt x="910" y="199"/>
                  </a:lnTo>
                  <a:lnTo>
                    <a:pt x="772" y="337"/>
                  </a:lnTo>
                  <a:lnTo>
                    <a:pt x="732" y="416"/>
                  </a:lnTo>
                  <a:lnTo>
                    <a:pt x="692" y="495"/>
                  </a:lnTo>
                  <a:lnTo>
                    <a:pt x="673" y="575"/>
                  </a:lnTo>
                  <a:lnTo>
                    <a:pt x="653" y="654"/>
                  </a:lnTo>
                  <a:lnTo>
                    <a:pt x="669" y="717"/>
                  </a:lnTo>
                  <a:lnTo>
                    <a:pt x="653" y="713"/>
                  </a:lnTo>
                  <a:lnTo>
                    <a:pt x="495" y="713"/>
                  </a:lnTo>
                  <a:lnTo>
                    <a:pt x="336" y="733"/>
                  </a:lnTo>
                  <a:lnTo>
                    <a:pt x="257" y="772"/>
                  </a:lnTo>
                  <a:lnTo>
                    <a:pt x="198" y="812"/>
                  </a:lnTo>
                  <a:lnTo>
                    <a:pt x="139" y="871"/>
                  </a:lnTo>
                  <a:lnTo>
                    <a:pt x="99" y="931"/>
                  </a:lnTo>
                  <a:lnTo>
                    <a:pt x="59" y="1010"/>
                  </a:lnTo>
                  <a:lnTo>
                    <a:pt x="20" y="1089"/>
                  </a:lnTo>
                  <a:lnTo>
                    <a:pt x="20" y="1188"/>
                  </a:lnTo>
                  <a:lnTo>
                    <a:pt x="0" y="1287"/>
                  </a:lnTo>
                  <a:lnTo>
                    <a:pt x="20" y="1386"/>
                  </a:lnTo>
                  <a:lnTo>
                    <a:pt x="40" y="1485"/>
                  </a:lnTo>
                  <a:lnTo>
                    <a:pt x="79" y="1584"/>
                  </a:lnTo>
                  <a:lnTo>
                    <a:pt x="139" y="1663"/>
                  </a:lnTo>
                  <a:lnTo>
                    <a:pt x="198" y="1722"/>
                  </a:lnTo>
                  <a:lnTo>
                    <a:pt x="257" y="1781"/>
                  </a:lnTo>
                  <a:lnTo>
                    <a:pt x="336" y="1821"/>
                  </a:lnTo>
                  <a:lnTo>
                    <a:pt x="435" y="1861"/>
                  </a:lnTo>
                  <a:lnTo>
                    <a:pt x="514" y="1880"/>
                  </a:lnTo>
                  <a:lnTo>
                    <a:pt x="712" y="1880"/>
                  </a:lnTo>
                  <a:lnTo>
                    <a:pt x="791" y="1861"/>
                  </a:lnTo>
                  <a:lnTo>
                    <a:pt x="890" y="1841"/>
                  </a:lnTo>
                  <a:lnTo>
                    <a:pt x="969" y="1801"/>
                  </a:lnTo>
                  <a:lnTo>
                    <a:pt x="1068" y="1742"/>
                  </a:lnTo>
                  <a:lnTo>
                    <a:pt x="1128" y="1683"/>
                  </a:lnTo>
                  <a:lnTo>
                    <a:pt x="1207" y="1603"/>
                  </a:lnTo>
                  <a:lnTo>
                    <a:pt x="1266" y="1504"/>
                  </a:lnTo>
                  <a:lnTo>
                    <a:pt x="1306" y="1425"/>
                  </a:lnTo>
                  <a:lnTo>
                    <a:pt x="1306" y="1346"/>
                  </a:lnTo>
                  <a:lnTo>
                    <a:pt x="1306" y="1267"/>
                  </a:lnTo>
                  <a:lnTo>
                    <a:pt x="1266" y="1208"/>
                  </a:lnTo>
                  <a:lnTo>
                    <a:pt x="1227" y="1148"/>
                  </a:lnTo>
                  <a:lnTo>
                    <a:pt x="1187" y="1089"/>
                  </a:lnTo>
                  <a:lnTo>
                    <a:pt x="1128" y="1049"/>
                  </a:lnTo>
                  <a:lnTo>
                    <a:pt x="1049" y="1030"/>
                  </a:lnTo>
                  <a:lnTo>
                    <a:pt x="910" y="1030"/>
                  </a:lnTo>
                  <a:lnTo>
                    <a:pt x="831" y="1049"/>
                  </a:lnTo>
                  <a:lnTo>
                    <a:pt x="752" y="1109"/>
                  </a:lnTo>
                  <a:lnTo>
                    <a:pt x="673" y="1168"/>
                  </a:lnTo>
                  <a:lnTo>
                    <a:pt x="613" y="1247"/>
                  </a:lnTo>
                  <a:lnTo>
                    <a:pt x="594" y="1287"/>
                  </a:lnTo>
                  <a:lnTo>
                    <a:pt x="594" y="1326"/>
                  </a:lnTo>
                  <a:lnTo>
                    <a:pt x="633" y="1386"/>
                  </a:lnTo>
                  <a:lnTo>
                    <a:pt x="692" y="1425"/>
                  </a:lnTo>
                  <a:lnTo>
                    <a:pt x="772" y="1445"/>
                  </a:lnTo>
                  <a:lnTo>
                    <a:pt x="950" y="1445"/>
                  </a:lnTo>
                  <a:lnTo>
                    <a:pt x="989" y="1386"/>
                  </a:lnTo>
                  <a:lnTo>
                    <a:pt x="1009" y="1366"/>
                  </a:lnTo>
                  <a:lnTo>
                    <a:pt x="1009" y="1326"/>
                  </a:lnTo>
                  <a:lnTo>
                    <a:pt x="910" y="1326"/>
                  </a:lnTo>
                  <a:lnTo>
                    <a:pt x="890" y="1346"/>
                  </a:lnTo>
                  <a:lnTo>
                    <a:pt x="890" y="1386"/>
                  </a:lnTo>
                  <a:lnTo>
                    <a:pt x="871" y="1406"/>
                  </a:lnTo>
                  <a:lnTo>
                    <a:pt x="811" y="1386"/>
                  </a:lnTo>
                  <a:lnTo>
                    <a:pt x="752" y="1346"/>
                  </a:lnTo>
                  <a:lnTo>
                    <a:pt x="712" y="1307"/>
                  </a:lnTo>
                  <a:lnTo>
                    <a:pt x="712" y="1267"/>
                  </a:lnTo>
                  <a:lnTo>
                    <a:pt x="712" y="1227"/>
                  </a:lnTo>
                  <a:lnTo>
                    <a:pt x="712" y="1208"/>
                  </a:lnTo>
                  <a:lnTo>
                    <a:pt x="752" y="1188"/>
                  </a:lnTo>
                  <a:lnTo>
                    <a:pt x="811" y="1148"/>
                  </a:lnTo>
                  <a:lnTo>
                    <a:pt x="890" y="1148"/>
                  </a:lnTo>
                  <a:lnTo>
                    <a:pt x="1068" y="1168"/>
                  </a:lnTo>
                  <a:lnTo>
                    <a:pt x="1147" y="1188"/>
                  </a:lnTo>
                  <a:lnTo>
                    <a:pt x="1187" y="1208"/>
                  </a:lnTo>
                  <a:lnTo>
                    <a:pt x="1207" y="1287"/>
                  </a:lnTo>
                  <a:lnTo>
                    <a:pt x="1207" y="1346"/>
                  </a:lnTo>
                  <a:lnTo>
                    <a:pt x="1207" y="1406"/>
                  </a:lnTo>
                  <a:lnTo>
                    <a:pt x="1187" y="1465"/>
                  </a:lnTo>
                  <a:lnTo>
                    <a:pt x="1108" y="1584"/>
                  </a:lnTo>
                  <a:lnTo>
                    <a:pt x="1029" y="1683"/>
                  </a:lnTo>
                  <a:lnTo>
                    <a:pt x="950" y="1781"/>
                  </a:lnTo>
                  <a:lnTo>
                    <a:pt x="851" y="1841"/>
                  </a:lnTo>
                  <a:lnTo>
                    <a:pt x="772" y="1861"/>
                  </a:lnTo>
                  <a:lnTo>
                    <a:pt x="673" y="1861"/>
                  </a:lnTo>
                  <a:lnTo>
                    <a:pt x="574" y="1841"/>
                  </a:lnTo>
                  <a:lnTo>
                    <a:pt x="495" y="1801"/>
                  </a:lnTo>
                  <a:lnTo>
                    <a:pt x="336" y="1702"/>
                  </a:lnTo>
                  <a:lnTo>
                    <a:pt x="277" y="1643"/>
                  </a:lnTo>
                  <a:lnTo>
                    <a:pt x="237" y="1584"/>
                  </a:lnTo>
                  <a:lnTo>
                    <a:pt x="158" y="1465"/>
                  </a:lnTo>
                  <a:lnTo>
                    <a:pt x="139" y="1307"/>
                  </a:lnTo>
                  <a:lnTo>
                    <a:pt x="119" y="1168"/>
                  </a:lnTo>
                  <a:lnTo>
                    <a:pt x="139" y="1030"/>
                  </a:lnTo>
                  <a:lnTo>
                    <a:pt x="198" y="931"/>
                  </a:lnTo>
                  <a:lnTo>
                    <a:pt x="277" y="852"/>
                  </a:lnTo>
                  <a:lnTo>
                    <a:pt x="396" y="812"/>
                  </a:lnTo>
                  <a:lnTo>
                    <a:pt x="514" y="792"/>
                  </a:lnTo>
                  <a:lnTo>
                    <a:pt x="633" y="812"/>
                  </a:lnTo>
                  <a:lnTo>
                    <a:pt x="752" y="852"/>
                  </a:lnTo>
                  <a:lnTo>
                    <a:pt x="772" y="871"/>
                  </a:lnTo>
                  <a:lnTo>
                    <a:pt x="851" y="931"/>
                  </a:lnTo>
                  <a:lnTo>
                    <a:pt x="930" y="931"/>
                  </a:lnTo>
                  <a:lnTo>
                    <a:pt x="950" y="911"/>
                  </a:lnTo>
                  <a:lnTo>
                    <a:pt x="950" y="891"/>
                  </a:lnTo>
                  <a:lnTo>
                    <a:pt x="890" y="832"/>
                  </a:lnTo>
                  <a:lnTo>
                    <a:pt x="845" y="798"/>
                  </a:lnTo>
                  <a:lnTo>
                    <a:pt x="811" y="753"/>
                  </a:lnTo>
                  <a:lnTo>
                    <a:pt x="791" y="654"/>
                  </a:lnTo>
                  <a:lnTo>
                    <a:pt x="791" y="555"/>
                  </a:lnTo>
                  <a:lnTo>
                    <a:pt x="811" y="456"/>
                  </a:lnTo>
                  <a:lnTo>
                    <a:pt x="871" y="377"/>
                  </a:lnTo>
                  <a:lnTo>
                    <a:pt x="930" y="278"/>
                  </a:lnTo>
                  <a:lnTo>
                    <a:pt x="1009" y="219"/>
                  </a:lnTo>
                  <a:lnTo>
                    <a:pt x="1108" y="139"/>
                  </a:lnTo>
                  <a:lnTo>
                    <a:pt x="1207" y="100"/>
                  </a:lnTo>
                  <a:lnTo>
                    <a:pt x="1306" y="80"/>
                  </a:lnTo>
                  <a:lnTo>
                    <a:pt x="1405" y="80"/>
                  </a:lnTo>
                  <a:lnTo>
                    <a:pt x="1504" y="120"/>
                  </a:lnTo>
                  <a:lnTo>
                    <a:pt x="1583" y="179"/>
                  </a:lnTo>
                  <a:lnTo>
                    <a:pt x="1662" y="278"/>
                  </a:lnTo>
                  <a:lnTo>
                    <a:pt x="1721" y="436"/>
                  </a:lnTo>
                  <a:lnTo>
                    <a:pt x="1741" y="515"/>
                  </a:lnTo>
                  <a:lnTo>
                    <a:pt x="1741" y="594"/>
                  </a:lnTo>
                  <a:lnTo>
                    <a:pt x="1721" y="753"/>
                  </a:lnTo>
                  <a:lnTo>
                    <a:pt x="1682" y="832"/>
                  </a:lnTo>
                  <a:lnTo>
                    <a:pt x="1622" y="871"/>
                  </a:lnTo>
                  <a:lnTo>
                    <a:pt x="1563" y="891"/>
                  </a:lnTo>
                  <a:lnTo>
                    <a:pt x="1484" y="911"/>
                  </a:lnTo>
                  <a:lnTo>
                    <a:pt x="1424" y="891"/>
                  </a:lnTo>
                  <a:lnTo>
                    <a:pt x="1345" y="852"/>
                  </a:lnTo>
                  <a:lnTo>
                    <a:pt x="1306" y="812"/>
                  </a:lnTo>
                  <a:lnTo>
                    <a:pt x="1246" y="753"/>
                  </a:lnTo>
                  <a:lnTo>
                    <a:pt x="1227" y="693"/>
                  </a:lnTo>
                  <a:lnTo>
                    <a:pt x="1227" y="634"/>
                  </a:lnTo>
                  <a:lnTo>
                    <a:pt x="1246" y="495"/>
                  </a:lnTo>
                  <a:lnTo>
                    <a:pt x="1365" y="416"/>
                  </a:lnTo>
                  <a:lnTo>
                    <a:pt x="1464" y="377"/>
                  </a:lnTo>
                  <a:lnTo>
                    <a:pt x="1504" y="377"/>
                  </a:lnTo>
                  <a:lnTo>
                    <a:pt x="1543" y="397"/>
                  </a:lnTo>
                  <a:lnTo>
                    <a:pt x="1583" y="476"/>
                  </a:lnTo>
                  <a:lnTo>
                    <a:pt x="1583" y="515"/>
                  </a:lnTo>
                  <a:lnTo>
                    <a:pt x="1583" y="555"/>
                  </a:lnTo>
                  <a:lnTo>
                    <a:pt x="1563" y="575"/>
                  </a:lnTo>
                  <a:lnTo>
                    <a:pt x="1523" y="614"/>
                  </a:lnTo>
                  <a:lnTo>
                    <a:pt x="1464" y="634"/>
                  </a:lnTo>
                  <a:lnTo>
                    <a:pt x="1464" y="654"/>
                  </a:lnTo>
                  <a:lnTo>
                    <a:pt x="1484" y="654"/>
                  </a:lnTo>
                  <a:lnTo>
                    <a:pt x="1603" y="634"/>
                  </a:lnTo>
                  <a:lnTo>
                    <a:pt x="1662" y="594"/>
                  </a:lnTo>
                  <a:lnTo>
                    <a:pt x="1682" y="515"/>
                  </a:lnTo>
                  <a:lnTo>
                    <a:pt x="1682" y="456"/>
                  </a:lnTo>
                  <a:lnTo>
                    <a:pt x="1642" y="397"/>
                  </a:lnTo>
                  <a:lnTo>
                    <a:pt x="1563" y="337"/>
                  </a:lnTo>
                  <a:lnTo>
                    <a:pt x="1484" y="317"/>
                  </a:lnTo>
                  <a:lnTo>
                    <a:pt x="1365" y="337"/>
                  </a:lnTo>
                  <a:lnTo>
                    <a:pt x="1306" y="357"/>
                  </a:lnTo>
                  <a:lnTo>
                    <a:pt x="1246" y="397"/>
                  </a:lnTo>
                  <a:lnTo>
                    <a:pt x="1187" y="456"/>
                  </a:lnTo>
                  <a:lnTo>
                    <a:pt x="1167" y="515"/>
                  </a:lnTo>
                  <a:lnTo>
                    <a:pt x="1128" y="614"/>
                  </a:lnTo>
                  <a:lnTo>
                    <a:pt x="1128" y="733"/>
                  </a:lnTo>
                  <a:lnTo>
                    <a:pt x="1187" y="852"/>
                  </a:lnTo>
                  <a:lnTo>
                    <a:pt x="1227" y="891"/>
                  </a:lnTo>
                  <a:lnTo>
                    <a:pt x="1266" y="931"/>
                  </a:lnTo>
                  <a:lnTo>
                    <a:pt x="1326" y="951"/>
                  </a:lnTo>
                  <a:lnTo>
                    <a:pt x="1385" y="970"/>
                  </a:lnTo>
                  <a:lnTo>
                    <a:pt x="1523" y="970"/>
                  </a:lnTo>
                  <a:lnTo>
                    <a:pt x="1622" y="931"/>
                  </a:lnTo>
                  <a:lnTo>
                    <a:pt x="1701" y="891"/>
                  </a:lnTo>
                  <a:lnTo>
                    <a:pt x="1761" y="832"/>
                  </a:lnTo>
                  <a:lnTo>
                    <a:pt x="1800" y="772"/>
                  </a:lnTo>
                  <a:lnTo>
                    <a:pt x="1820" y="693"/>
                  </a:lnTo>
                  <a:lnTo>
                    <a:pt x="1840" y="614"/>
                  </a:lnTo>
                  <a:lnTo>
                    <a:pt x="1860" y="535"/>
                  </a:lnTo>
                  <a:lnTo>
                    <a:pt x="1840" y="456"/>
                  </a:lnTo>
                  <a:lnTo>
                    <a:pt x="1800" y="298"/>
                  </a:lnTo>
                  <a:lnTo>
                    <a:pt x="1761" y="219"/>
                  </a:lnTo>
                  <a:lnTo>
                    <a:pt x="1701" y="159"/>
                  </a:lnTo>
                  <a:lnTo>
                    <a:pt x="1642" y="100"/>
                  </a:lnTo>
                  <a:lnTo>
                    <a:pt x="1583" y="60"/>
                  </a:lnTo>
                  <a:lnTo>
                    <a:pt x="1504" y="21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9"/>
            <p:cNvSpPr/>
            <p:nvPr/>
          </p:nvSpPr>
          <p:spPr>
            <a:xfrm>
              <a:off x="3947725" y="4420400"/>
              <a:ext cx="151875" cy="366025"/>
            </a:xfrm>
            <a:custGeom>
              <a:avLst/>
              <a:gdLst/>
              <a:ahLst/>
              <a:cxnLst/>
              <a:rect l="l" t="t" r="r" b="b"/>
              <a:pathLst>
                <a:path w="6075" h="14641" extrusionOk="0">
                  <a:moveTo>
                    <a:pt x="1663" y="1"/>
                  </a:moveTo>
                  <a:lnTo>
                    <a:pt x="1524" y="21"/>
                  </a:lnTo>
                  <a:lnTo>
                    <a:pt x="1386" y="40"/>
                  </a:lnTo>
                  <a:lnTo>
                    <a:pt x="1267" y="100"/>
                  </a:lnTo>
                  <a:lnTo>
                    <a:pt x="1208" y="179"/>
                  </a:lnTo>
                  <a:lnTo>
                    <a:pt x="990" y="555"/>
                  </a:lnTo>
                  <a:lnTo>
                    <a:pt x="772" y="950"/>
                  </a:lnTo>
                  <a:lnTo>
                    <a:pt x="594" y="1326"/>
                  </a:lnTo>
                  <a:lnTo>
                    <a:pt x="436" y="1722"/>
                  </a:lnTo>
                  <a:lnTo>
                    <a:pt x="298" y="2118"/>
                  </a:lnTo>
                  <a:lnTo>
                    <a:pt x="199" y="2513"/>
                  </a:lnTo>
                  <a:lnTo>
                    <a:pt x="100" y="2909"/>
                  </a:lnTo>
                  <a:lnTo>
                    <a:pt x="40" y="3305"/>
                  </a:lnTo>
                  <a:lnTo>
                    <a:pt x="1" y="3700"/>
                  </a:lnTo>
                  <a:lnTo>
                    <a:pt x="1" y="4096"/>
                  </a:lnTo>
                  <a:lnTo>
                    <a:pt x="21" y="4512"/>
                  </a:lnTo>
                  <a:lnTo>
                    <a:pt x="60" y="4907"/>
                  </a:lnTo>
                  <a:lnTo>
                    <a:pt x="139" y="5323"/>
                  </a:lnTo>
                  <a:lnTo>
                    <a:pt x="258" y="5738"/>
                  </a:lnTo>
                  <a:lnTo>
                    <a:pt x="396" y="6134"/>
                  </a:lnTo>
                  <a:lnTo>
                    <a:pt x="575" y="6549"/>
                  </a:lnTo>
                  <a:lnTo>
                    <a:pt x="673" y="6747"/>
                  </a:lnTo>
                  <a:lnTo>
                    <a:pt x="812" y="6945"/>
                  </a:lnTo>
                  <a:lnTo>
                    <a:pt x="990" y="7163"/>
                  </a:lnTo>
                  <a:lnTo>
                    <a:pt x="1188" y="7380"/>
                  </a:lnTo>
                  <a:lnTo>
                    <a:pt x="1663" y="7835"/>
                  </a:lnTo>
                  <a:lnTo>
                    <a:pt x="2197" y="8290"/>
                  </a:lnTo>
                  <a:lnTo>
                    <a:pt x="3364" y="9279"/>
                  </a:lnTo>
                  <a:lnTo>
                    <a:pt x="3938" y="9774"/>
                  </a:lnTo>
                  <a:lnTo>
                    <a:pt x="4195" y="10031"/>
                  </a:lnTo>
                  <a:lnTo>
                    <a:pt x="4452" y="10308"/>
                  </a:lnTo>
                  <a:lnTo>
                    <a:pt x="4690" y="10565"/>
                  </a:lnTo>
                  <a:lnTo>
                    <a:pt x="4887" y="10823"/>
                  </a:lnTo>
                  <a:lnTo>
                    <a:pt x="5065" y="11080"/>
                  </a:lnTo>
                  <a:lnTo>
                    <a:pt x="5224" y="11337"/>
                  </a:lnTo>
                  <a:lnTo>
                    <a:pt x="5342" y="11594"/>
                  </a:lnTo>
                  <a:lnTo>
                    <a:pt x="5422" y="11851"/>
                  </a:lnTo>
                  <a:lnTo>
                    <a:pt x="5461" y="12108"/>
                  </a:lnTo>
                  <a:lnTo>
                    <a:pt x="5461" y="12366"/>
                  </a:lnTo>
                  <a:lnTo>
                    <a:pt x="5441" y="12504"/>
                  </a:lnTo>
                  <a:lnTo>
                    <a:pt x="5402" y="12623"/>
                  </a:lnTo>
                  <a:lnTo>
                    <a:pt x="5362" y="12742"/>
                  </a:lnTo>
                  <a:lnTo>
                    <a:pt x="5303" y="12880"/>
                  </a:lnTo>
                  <a:lnTo>
                    <a:pt x="5224" y="12999"/>
                  </a:lnTo>
                  <a:lnTo>
                    <a:pt x="5145" y="13117"/>
                  </a:lnTo>
                  <a:lnTo>
                    <a:pt x="5046" y="13236"/>
                  </a:lnTo>
                  <a:lnTo>
                    <a:pt x="4927" y="13375"/>
                  </a:lnTo>
                  <a:lnTo>
                    <a:pt x="4630" y="13612"/>
                  </a:lnTo>
                  <a:lnTo>
                    <a:pt x="4294" y="13849"/>
                  </a:lnTo>
                  <a:lnTo>
                    <a:pt x="3878" y="14087"/>
                  </a:lnTo>
                  <a:lnTo>
                    <a:pt x="3384" y="14304"/>
                  </a:lnTo>
                  <a:lnTo>
                    <a:pt x="3245" y="14384"/>
                  </a:lnTo>
                  <a:lnTo>
                    <a:pt x="3206" y="14423"/>
                  </a:lnTo>
                  <a:lnTo>
                    <a:pt x="3166" y="14463"/>
                  </a:lnTo>
                  <a:lnTo>
                    <a:pt x="3166" y="14483"/>
                  </a:lnTo>
                  <a:lnTo>
                    <a:pt x="3166" y="14522"/>
                  </a:lnTo>
                  <a:lnTo>
                    <a:pt x="3226" y="14581"/>
                  </a:lnTo>
                  <a:lnTo>
                    <a:pt x="3305" y="14621"/>
                  </a:lnTo>
                  <a:lnTo>
                    <a:pt x="3423" y="14641"/>
                  </a:lnTo>
                  <a:lnTo>
                    <a:pt x="3542" y="14641"/>
                  </a:lnTo>
                  <a:lnTo>
                    <a:pt x="3681" y="14601"/>
                  </a:lnTo>
                  <a:lnTo>
                    <a:pt x="3977" y="14463"/>
                  </a:lnTo>
                  <a:lnTo>
                    <a:pt x="4274" y="14285"/>
                  </a:lnTo>
                  <a:lnTo>
                    <a:pt x="4551" y="14107"/>
                  </a:lnTo>
                  <a:lnTo>
                    <a:pt x="4828" y="13889"/>
                  </a:lnTo>
                  <a:lnTo>
                    <a:pt x="5105" y="13671"/>
                  </a:lnTo>
                  <a:lnTo>
                    <a:pt x="5342" y="13434"/>
                  </a:lnTo>
                  <a:lnTo>
                    <a:pt x="5540" y="13157"/>
                  </a:lnTo>
                  <a:lnTo>
                    <a:pt x="5738" y="12880"/>
                  </a:lnTo>
                  <a:lnTo>
                    <a:pt x="5877" y="12603"/>
                  </a:lnTo>
                  <a:lnTo>
                    <a:pt x="5995" y="12306"/>
                  </a:lnTo>
                  <a:lnTo>
                    <a:pt x="6015" y="12148"/>
                  </a:lnTo>
                  <a:lnTo>
                    <a:pt x="6055" y="11990"/>
                  </a:lnTo>
                  <a:lnTo>
                    <a:pt x="6055" y="11832"/>
                  </a:lnTo>
                  <a:lnTo>
                    <a:pt x="6074" y="11673"/>
                  </a:lnTo>
                  <a:lnTo>
                    <a:pt x="6055" y="11495"/>
                  </a:lnTo>
                  <a:lnTo>
                    <a:pt x="6015" y="11337"/>
                  </a:lnTo>
                  <a:lnTo>
                    <a:pt x="5975" y="11179"/>
                  </a:lnTo>
                  <a:lnTo>
                    <a:pt x="5936" y="11001"/>
                  </a:lnTo>
                  <a:lnTo>
                    <a:pt x="5857" y="10842"/>
                  </a:lnTo>
                  <a:lnTo>
                    <a:pt x="5758" y="10664"/>
                  </a:lnTo>
                  <a:lnTo>
                    <a:pt x="5659" y="10506"/>
                  </a:lnTo>
                  <a:lnTo>
                    <a:pt x="5540" y="10328"/>
                  </a:lnTo>
                  <a:lnTo>
                    <a:pt x="5323" y="10091"/>
                  </a:lnTo>
                  <a:lnTo>
                    <a:pt x="5105" y="9833"/>
                  </a:lnTo>
                  <a:lnTo>
                    <a:pt x="4650" y="9398"/>
                  </a:lnTo>
                  <a:lnTo>
                    <a:pt x="4175" y="8963"/>
                  </a:lnTo>
                  <a:lnTo>
                    <a:pt x="3681" y="8567"/>
                  </a:lnTo>
                  <a:lnTo>
                    <a:pt x="2672" y="7756"/>
                  </a:lnTo>
                  <a:lnTo>
                    <a:pt x="2177" y="7341"/>
                  </a:lnTo>
                  <a:lnTo>
                    <a:pt x="1722" y="6886"/>
                  </a:lnTo>
                  <a:lnTo>
                    <a:pt x="1564" y="6727"/>
                  </a:lnTo>
                  <a:lnTo>
                    <a:pt x="1405" y="6549"/>
                  </a:lnTo>
                  <a:lnTo>
                    <a:pt x="1287" y="6351"/>
                  </a:lnTo>
                  <a:lnTo>
                    <a:pt x="1168" y="6154"/>
                  </a:lnTo>
                  <a:lnTo>
                    <a:pt x="1049" y="5956"/>
                  </a:lnTo>
                  <a:lnTo>
                    <a:pt x="970" y="5758"/>
                  </a:lnTo>
                  <a:lnTo>
                    <a:pt x="891" y="5560"/>
                  </a:lnTo>
                  <a:lnTo>
                    <a:pt x="832" y="5342"/>
                  </a:lnTo>
                  <a:lnTo>
                    <a:pt x="772" y="5125"/>
                  </a:lnTo>
                  <a:lnTo>
                    <a:pt x="733" y="4907"/>
                  </a:lnTo>
                  <a:lnTo>
                    <a:pt x="693" y="4472"/>
                  </a:lnTo>
                  <a:lnTo>
                    <a:pt x="673" y="4017"/>
                  </a:lnTo>
                  <a:lnTo>
                    <a:pt x="713" y="3562"/>
                  </a:lnTo>
                  <a:lnTo>
                    <a:pt x="772" y="3107"/>
                  </a:lnTo>
                  <a:lnTo>
                    <a:pt x="871" y="2652"/>
                  </a:lnTo>
                  <a:lnTo>
                    <a:pt x="990" y="2197"/>
                  </a:lnTo>
                  <a:lnTo>
                    <a:pt x="1148" y="1762"/>
                  </a:lnTo>
                  <a:lnTo>
                    <a:pt x="1307" y="1346"/>
                  </a:lnTo>
                  <a:lnTo>
                    <a:pt x="1485" y="931"/>
                  </a:lnTo>
                  <a:lnTo>
                    <a:pt x="1682" y="555"/>
                  </a:lnTo>
                  <a:lnTo>
                    <a:pt x="1900" y="179"/>
                  </a:lnTo>
                  <a:lnTo>
                    <a:pt x="1920" y="139"/>
                  </a:lnTo>
                  <a:lnTo>
                    <a:pt x="1920" y="80"/>
                  </a:lnTo>
                  <a:lnTo>
                    <a:pt x="1900" y="60"/>
                  </a:lnTo>
                  <a:lnTo>
                    <a:pt x="1880" y="21"/>
                  </a:lnTo>
                  <a:lnTo>
                    <a:pt x="1781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9"/>
            <p:cNvSpPr/>
            <p:nvPr/>
          </p:nvSpPr>
          <p:spPr>
            <a:xfrm>
              <a:off x="4036275" y="4410025"/>
              <a:ext cx="133050" cy="370475"/>
            </a:xfrm>
            <a:custGeom>
              <a:avLst/>
              <a:gdLst/>
              <a:ahLst/>
              <a:cxnLst/>
              <a:rect l="l" t="t" r="r" b="b"/>
              <a:pathLst>
                <a:path w="5322" h="14819" extrusionOk="0">
                  <a:moveTo>
                    <a:pt x="1761" y="0"/>
                  </a:moveTo>
                  <a:lnTo>
                    <a:pt x="1622" y="60"/>
                  </a:lnTo>
                  <a:lnTo>
                    <a:pt x="1306" y="258"/>
                  </a:lnTo>
                  <a:lnTo>
                    <a:pt x="1029" y="475"/>
                  </a:lnTo>
                  <a:lnTo>
                    <a:pt x="791" y="713"/>
                  </a:lnTo>
                  <a:lnTo>
                    <a:pt x="574" y="970"/>
                  </a:lnTo>
                  <a:lnTo>
                    <a:pt x="416" y="1247"/>
                  </a:lnTo>
                  <a:lnTo>
                    <a:pt x="277" y="1543"/>
                  </a:lnTo>
                  <a:lnTo>
                    <a:pt x="158" y="1840"/>
                  </a:lnTo>
                  <a:lnTo>
                    <a:pt x="79" y="2157"/>
                  </a:lnTo>
                  <a:lnTo>
                    <a:pt x="40" y="2473"/>
                  </a:lnTo>
                  <a:lnTo>
                    <a:pt x="0" y="2810"/>
                  </a:lnTo>
                  <a:lnTo>
                    <a:pt x="0" y="3146"/>
                  </a:lnTo>
                  <a:lnTo>
                    <a:pt x="20" y="3502"/>
                  </a:lnTo>
                  <a:lnTo>
                    <a:pt x="40" y="3838"/>
                  </a:lnTo>
                  <a:lnTo>
                    <a:pt x="99" y="4195"/>
                  </a:lnTo>
                  <a:lnTo>
                    <a:pt x="178" y="4551"/>
                  </a:lnTo>
                  <a:lnTo>
                    <a:pt x="257" y="4887"/>
                  </a:lnTo>
                  <a:lnTo>
                    <a:pt x="376" y="5283"/>
                  </a:lnTo>
                  <a:lnTo>
                    <a:pt x="514" y="5659"/>
                  </a:lnTo>
                  <a:lnTo>
                    <a:pt x="693" y="6015"/>
                  </a:lnTo>
                  <a:lnTo>
                    <a:pt x="910" y="6351"/>
                  </a:lnTo>
                  <a:lnTo>
                    <a:pt x="1148" y="6648"/>
                  </a:lnTo>
                  <a:lnTo>
                    <a:pt x="1425" y="6944"/>
                  </a:lnTo>
                  <a:lnTo>
                    <a:pt x="1721" y="7202"/>
                  </a:lnTo>
                  <a:lnTo>
                    <a:pt x="2038" y="7459"/>
                  </a:lnTo>
                  <a:lnTo>
                    <a:pt x="2849" y="8033"/>
                  </a:lnTo>
                  <a:lnTo>
                    <a:pt x="3225" y="8329"/>
                  </a:lnTo>
                  <a:lnTo>
                    <a:pt x="3561" y="8626"/>
                  </a:lnTo>
                  <a:lnTo>
                    <a:pt x="3719" y="8784"/>
                  </a:lnTo>
                  <a:lnTo>
                    <a:pt x="3878" y="8943"/>
                  </a:lnTo>
                  <a:lnTo>
                    <a:pt x="4016" y="9121"/>
                  </a:lnTo>
                  <a:lnTo>
                    <a:pt x="4155" y="9319"/>
                  </a:lnTo>
                  <a:lnTo>
                    <a:pt x="4273" y="9516"/>
                  </a:lnTo>
                  <a:lnTo>
                    <a:pt x="4392" y="9734"/>
                  </a:lnTo>
                  <a:lnTo>
                    <a:pt x="4511" y="9971"/>
                  </a:lnTo>
                  <a:lnTo>
                    <a:pt x="4590" y="10229"/>
                  </a:lnTo>
                  <a:lnTo>
                    <a:pt x="4649" y="10387"/>
                  </a:lnTo>
                  <a:lnTo>
                    <a:pt x="4669" y="10545"/>
                  </a:lnTo>
                  <a:lnTo>
                    <a:pt x="4689" y="10842"/>
                  </a:lnTo>
                  <a:lnTo>
                    <a:pt x="4689" y="11139"/>
                  </a:lnTo>
                  <a:lnTo>
                    <a:pt x="4629" y="11435"/>
                  </a:lnTo>
                  <a:lnTo>
                    <a:pt x="4550" y="11732"/>
                  </a:lnTo>
                  <a:lnTo>
                    <a:pt x="4432" y="12029"/>
                  </a:lnTo>
                  <a:lnTo>
                    <a:pt x="4293" y="12306"/>
                  </a:lnTo>
                  <a:lnTo>
                    <a:pt x="4115" y="12603"/>
                  </a:lnTo>
                  <a:lnTo>
                    <a:pt x="3937" y="12860"/>
                  </a:lnTo>
                  <a:lnTo>
                    <a:pt x="3739" y="13137"/>
                  </a:lnTo>
                  <a:lnTo>
                    <a:pt x="3324" y="13631"/>
                  </a:lnTo>
                  <a:lnTo>
                    <a:pt x="2908" y="14106"/>
                  </a:lnTo>
                  <a:lnTo>
                    <a:pt x="2513" y="14522"/>
                  </a:lnTo>
                  <a:lnTo>
                    <a:pt x="2473" y="14581"/>
                  </a:lnTo>
                  <a:lnTo>
                    <a:pt x="2433" y="14621"/>
                  </a:lnTo>
                  <a:lnTo>
                    <a:pt x="2433" y="14680"/>
                  </a:lnTo>
                  <a:lnTo>
                    <a:pt x="2433" y="14719"/>
                  </a:lnTo>
                  <a:lnTo>
                    <a:pt x="2473" y="14759"/>
                  </a:lnTo>
                  <a:lnTo>
                    <a:pt x="2513" y="14779"/>
                  </a:lnTo>
                  <a:lnTo>
                    <a:pt x="2612" y="14818"/>
                  </a:lnTo>
                  <a:lnTo>
                    <a:pt x="2889" y="14818"/>
                  </a:lnTo>
                  <a:lnTo>
                    <a:pt x="3027" y="14779"/>
                  </a:lnTo>
                  <a:lnTo>
                    <a:pt x="3126" y="14700"/>
                  </a:lnTo>
                  <a:lnTo>
                    <a:pt x="3462" y="14344"/>
                  </a:lnTo>
                  <a:lnTo>
                    <a:pt x="3779" y="13987"/>
                  </a:lnTo>
                  <a:lnTo>
                    <a:pt x="4076" y="13612"/>
                  </a:lnTo>
                  <a:lnTo>
                    <a:pt x="4372" y="13216"/>
                  </a:lnTo>
                  <a:lnTo>
                    <a:pt x="4610" y="12840"/>
                  </a:lnTo>
                  <a:lnTo>
                    <a:pt x="4847" y="12425"/>
                  </a:lnTo>
                  <a:lnTo>
                    <a:pt x="5025" y="12029"/>
                  </a:lnTo>
                  <a:lnTo>
                    <a:pt x="5164" y="11613"/>
                  </a:lnTo>
                  <a:lnTo>
                    <a:pt x="5223" y="11416"/>
                  </a:lnTo>
                  <a:lnTo>
                    <a:pt x="5282" y="11218"/>
                  </a:lnTo>
                  <a:lnTo>
                    <a:pt x="5302" y="11000"/>
                  </a:lnTo>
                  <a:lnTo>
                    <a:pt x="5322" y="10783"/>
                  </a:lnTo>
                  <a:lnTo>
                    <a:pt x="5322" y="10585"/>
                  </a:lnTo>
                  <a:lnTo>
                    <a:pt x="5322" y="10367"/>
                  </a:lnTo>
                  <a:lnTo>
                    <a:pt x="5282" y="10169"/>
                  </a:lnTo>
                  <a:lnTo>
                    <a:pt x="5243" y="9952"/>
                  </a:lnTo>
                  <a:lnTo>
                    <a:pt x="5203" y="9734"/>
                  </a:lnTo>
                  <a:lnTo>
                    <a:pt x="5124" y="9536"/>
                  </a:lnTo>
                  <a:lnTo>
                    <a:pt x="5025" y="9319"/>
                  </a:lnTo>
                  <a:lnTo>
                    <a:pt x="4926" y="9101"/>
                  </a:lnTo>
                  <a:lnTo>
                    <a:pt x="4788" y="8903"/>
                  </a:lnTo>
                  <a:lnTo>
                    <a:pt x="4649" y="8685"/>
                  </a:lnTo>
                  <a:lnTo>
                    <a:pt x="4491" y="8488"/>
                  </a:lnTo>
                  <a:lnTo>
                    <a:pt x="4293" y="8270"/>
                  </a:lnTo>
                  <a:lnTo>
                    <a:pt x="4095" y="8052"/>
                  </a:lnTo>
                  <a:lnTo>
                    <a:pt x="3878" y="7874"/>
                  </a:lnTo>
                  <a:lnTo>
                    <a:pt x="3442" y="7518"/>
                  </a:lnTo>
                  <a:lnTo>
                    <a:pt x="2572" y="6885"/>
                  </a:lnTo>
                  <a:lnTo>
                    <a:pt x="2176" y="6549"/>
                  </a:lnTo>
                  <a:lnTo>
                    <a:pt x="1978" y="6371"/>
                  </a:lnTo>
                  <a:lnTo>
                    <a:pt x="1800" y="6173"/>
                  </a:lnTo>
                  <a:lnTo>
                    <a:pt x="1622" y="5975"/>
                  </a:lnTo>
                  <a:lnTo>
                    <a:pt x="1464" y="5738"/>
                  </a:lnTo>
                  <a:lnTo>
                    <a:pt x="1306" y="5480"/>
                  </a:lnTo>
                  <a:lnTo>
                    <a:pt x="1167" y="5203"/>
                  </a:lnTo>
                  <a:lnTo>
                    <a:pt x="1049" y="4927"/>
                  </a:lnTo>
                  <a:lnTo>
                    <a:pt x="950" y="4610"/>
                  </a:lnTo>
                  <a:lnTo>
                    <a:pt x="871" y="4293"/>
                  </a:lnTo>
                  <a:lnTo>
                    <a:pt x="791" y="3977"/>
                  </a:lnTo>
                  <a:lnTo>
                    <a:pt x="752" y="3641"/>
                  </a:lnTo>
                  <a:lnTo>
                    <a:pt x="712" y="3304"/>
                  </a:lnTo>
                  <a:lnTo>
                    <a:pt x="693" y="2948"/>
                  </a:lnTo>
                  <a:lnTo>
                    <a:pt x="712" y="2612"/>
                  </a:lnTo>
                  <a:lnTo>
                    <a:pt x="752" y="2275"/>
                  </a:lnTo>
                  <a:lnTo>
                    <a:pt x="831" y="1959"/>
                  </a:lnTo>
                  <a:lnTo>
                    <a:pt x="930" y="1662"/>
                  </a:lnTo>
                  <a:lnTo>
                    <a:pt x="1049" y="1365"/>
                  </a:lnTo>
                  <a:lnTo>
                    <a:pt x="1227" y="1088"/>
                  </a:lnTo>
                  <a:lnTo>
                    <a:pt x="1425" y="851"/>
                  </a:lnTo>
                  <a:lnTo>
                    <a:pt x="1543" y="732"/>
                  </a:lnTo>
                  <a:lnTo>
                    <a:pt x="1662" y="633"/>
                  </a:lnTo>
                  <a:lnTo>
                    <a:pt x="1800" y="535"/>
                  </a:lnTo>
                  <a:lnTo>
                    <a:pt x="1939" y="455"/>
                  </a:lnTo>
                  <a:lnTo>
                    <a:pt x="2018" y="396"/>
                  </a:lnTo>
                  <a:lnTo>
                    <a:pt x="2077" y="356"/>
                  </a:lnTo>
                  <a:lnTo>
                    <a:pt x="2117" y="297"/>
                  </a:lnTo>
                  <a:lnTo>
                    <a:pt x="2137" y="258"/>
                  </a:lnTo>
                  <a:lnTo>
                    <a:pt x="2137" y="198"/>
                  </a:lnTo>
                  <a:lnTo>
                    <a:pt x="2137" y="159"/>
                  </a:lnTo>
                  <a:lnTo>
                    <a:pt x="2097" y="79"/>
                  </a:lnTo>
                  <a:lnTo>
                    <a:pt x="1998" y="20"/>
                  </a:lnTo>
                  <a:lnTo>
                    <a:pt x="189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0D233D70-5BBB-580E-3B57-F50C23F60B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5"/>
          <a:stretch/>
        </p:blipFill>
        <p:spPr>
          <a:xfrm>
            <a:off x="92399" y="2403953"/>
            <a:ext cx="4933570" cy="2626265"/>
          </a:xfrm>
          <a:prstGeom prst="rect">
            <a:avLst/>
          </a:prstGeom>
        </p:spPr>
      </p:pic>
      <p:pic>
        <p:nvPicPr>
          <p:cNvPr id="2" name="內容版面配置區 4">
            <a:extLst>
              <a:ext uri="{FF2B5EF4-FFF2-40B4-BE49-F238E27FC236}">
                <a16:creationId xmlns:a16="http://schemas.microsoft.com/office/drawing/2014/main" id="{F9E5950D-FB4A-2FCE-E50F-E087A5DAF6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40" r="7268"/>
          <a:stretch/>
        </p:blipFill>
        <p:spPr>
          <a:xfrm>
            <a:off x="3834277" y="1093287"/>
            <a:ext cx="5006768" cy="2525173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BC7BEA6D-5A7A-2714-76AF-EC913958F9C9}"/>
              </a:ext>
            </a:extLst>
          </p:cNvPr>
          <p:cNvSpPr/>
          <p:nvPr/>
        </p:nvSpPr>
        <p:spPr>
          <a:xfrm>
            <a:off x="3987800" y="3911600"/>
            <a:ext cx="1038169" cy="4572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369B3236-52AD-88B6-F817-CA8B7C8C93BE}"/>
              </a:ext>
            </a:extLst>
          </p:cNvPr>
          <p:cNvSpPr/>
          <p:nvPr/>
        </p:nvSpPr>
        <p:spPr>
          <a:xfrm>
            <a:off x="5818576" y="2006600"/>
            <a:ext cx="1038169" cy="4572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07FAB66-97BD-2C4A-F512-6605C0C43A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76B77-C7E9-4009-AEE1-02471F71AEAD}" type="slidenum">
              <a:rPr lang="zh-TW" altLang="en-US" smtClean="0"/>
              <a:t>5</a:t>
            </a:fld>
            <a:endParaRPr lang="zh-TW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39"/>
          <p:cNvSpPr/>
          <p:nvPr/>
        </p:nvSpPr>
        <p:spPr>
          <a:xfrm>
            <a:off x="1215149" y="143533"/>
            <a:ext cx="4869600" cy="548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dist="95250" dir="30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39"/>
          <p:cNvSpPr txBox="1">
            <a:spLocks noGrp="1"/>
          </p:cNvSpPr>
          <p:nvPr>
            <p:ph type="title"/>
          </p:nvPr>
        </p:nvSpPr>
        <p:spPr>
          <a:xfrm>
            <a:off x="-202051" y="189283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2"/>
                </a:solidFill>
              </a:rPr>
              <a:t>亮點</a:t>
            </a:r>
            <a:r>
              <a:rPr lang="en-US" altLang="zh-TW" b="1" dirty="0">
                <a:solidFill>
                  <a:schemeClr val="dk2"/>
                </a:solidFill>
              </a:rPr>
              <a:t>2   </a:t>
            </a:r>
            <a:r>
              <a:rPr lang="zh-TW" altLang="en-US" b="1" dirty="0">
                <a:solidFill>
                  <a:schemeClr val="dk2"/>
                </a:solidFill>
              </a:rPr>
              <a:t>使用者追蹤訂單</a:t>
            </a:r>
            <a:endParaRPr lang="en-US" b="1" dirty="0">
              <a:solidFill>
                <a:schemeClr val="dk2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6E26C54-5E07-AB13-43CF-8744D52EE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77" y="737983"/>
            <a:ext cx="7745377" cy="4245578"/>
          </a:xfrm>
          <a:prstGeom prst="rect">
            <a:avLst/>
          </a:prstGeom>
        </p:spPr>
      </p:pic>
      <p:grpSp>
        <p:nvGrpSpPr>
          <p:cNvPr id="1271" name="Google Shape;1271;p39"/>
          <p:cNvGrpSpPr/>
          <p:nvPr/>
        </p:nvGrpSpPr>
        <p:grpSpPr>
          <a:xfrm>
            <a:off x="7563482" y="3657411"/>
            <a:ext cx="1502711" cy="1206271"/>
            <a:chOff x="3544650" y="4410025"/>
            <a:chExt cx="1195950" cy="960025"/>
          </a:xfrm>
        </p:grpSpPr>
        <p:sp>
          <p:nvSpPr>
            <p:cNvPr id="1272" name="Google Shape;1272;p39"/>
            <p:cNvSpPr/>
            <p:nvPr/>
          </p:nvSpPr>
          <p:spPr>
            <a:xfrm>
              <a:off x="3571850" y="5042600"/>
              <a:ext cx="1051025" cy="323500"/>
            </a:xfrm>
            <a:custGeom>
              <a:avLst/>
              <a:gdLst/>
              <a:ahLst/>
              <a:cxnLst/>
              <a:rect l="l" t="t" r="r" b="b"/>
              <a:pathLst>
                <a:path w="42041" h="12940" extrusionOk="0">
                  <a:moveTo>
                    <a:pt x="21881" y="1"/>
                  </a:moveTo>
                  <a:lnTo>
                    <a:pt x="20793" y="40"/>
                  </a:lnTo>
                  <a:lnTo>
                    <a:pt x="19705" y="80"/>
                  </a:lnTo>
                  <a:lnTo>
                    <a:pt x="18636" y="139"/>
                  </a:lnTo>
                  <a:lnTo>
                    <a:pt x="17588" y="218"/>
                  </a:lnTo>
                  <a:lnTo>
                    <a:pt x="16559" y="317"/>
                  </a:lnTo>
                  <a:lnTo>
                    <a:pt x="15550" y="436"/>
                  </a:lnTo>
                  <a:lnTo>
                    <a:pt x="14561" y="555"/>
                  </a:lnTo>
                  <a:lnTo>
                    <a:pt x="13572" y="693"/>
                  </a:lnTo>
                  <a:lnTo>
                    <a:pt x="12622" y="832"/>
                  </a:lnTo>
                  <a:lnTo>
                    <a:pt x="11692" y="990"/>
                  </a:lnTo>
                  <a:lnTo>
                    <a:pt x="10802" y="1168"/>
                  </a:lnTo>
                  <a:lnTo>
                    <a:pt x="9932" y="1366"/>
                  </a:lnTo>
                  <a:lnTo>
                    <a:pt x="9081" y="1544"/>
                  </a:lnTo>
                  <a:lnTo>
                    <a:pt x="8270" y="1762"/>
                  </a:lnTo>
                  <a:lnTo>
                    <a:pt x="7478" y="1979"/>
                  </a:lnTo>
                  <a:lnTo>
                    <a:pt x="6727" y="2217"/>
                  </a:lnTo>
                  <a:lnTo>
                    <a:pt x="5995" y="2454"/>
                  </a:lnTo>
                  <a:lnTo>
                    <a:pt x="5302" y="2691"/>
                  </a:lnTo>
                  <a:lnTo>
                    <a:pt x="4649" y="2949"/>
                  </a:lnTo>
                  <a:lnTo>
                    <a:pt x="4036" y="3226"/>
                  </a:lnTo>
                  <a:lnTo>
                    <a:pt x="3462" y="3483"/>
                  </a:lnTo>
                  <a:lnTo>
                    <a:pt x="2928" y="3780"/>
                  </a:lnTo>
                  <a:lnTo>
                    <a:pt x="2434" y="4057"/>
                  </a:lnTo>
                  <a:lnTo>
                    <a:pt x="1979" y="4353"/>
                  </a:lnTo>
                  <a:lnTo>
                    <a:pt x="1563" y="4650"/>
                  </a:lnTo>
                  <a:lnTo>
                    <a:pt x="1207" y="4967"/>
                  </a:lnTo>
                  <a:lnTo>
                    <a:pt x="871" y="5263"/>
                  </a:lnTo>
                  <a:lnTo>
                    <a:pt x="613" y="5580"/>
                  </a:lnTo>
                  <a:lnTo>
                    <a:pt x="376" y="5896"/>
                  </a:lnTo>
                  <a:lnTo>
                    <a:pt x="218" y="6233"/>
                  </a:lnTo>
                  <a:lnTo>
                    <a:pt x="139" y="6391"/>
                  </a:lnTo>
                  <a:lnTo>
                    <a:pt x="79" y="6549"/>
                  </a:lnTo>
                  <a:lnTo>
                    <a:pt x="40" y="6708"/>
                  </a:lnTo>
                  <a:lnTo>
                    <a:pt x="20" y="6886"/>
                  </a:lnTo>
                  <a:lnTo>
                    <a:pt x="0" y="7044"/>
                  </a:lnTo>
                  <a:lnTo>
                    <a:pt x="0" y="7222"/>
                  </a:lnTo>
                  <a:lnTo>
                    <a:pt x="20" y="7380"/>
                  </a:lnTo>
                  <a:lnTo>
                    <a:pt x="40" y="7538"/>
                  </a:lnTo>
                  <a:lnTo>
                    <a:pt x="79" y="7697"/>
                  </a:lnTo>
                  <a:lnTo>
                    <a:pt x="139" y="7875"/>
                  </a:lnTo>
                  <a:lnTo>
                    <a:pt x="198" y="8033"/>
                  </a:lnTo>
                  <a:lnTo>
                    <a:pt x="277" y="8191"/>
                  </a:lnTo>
                  <a:lnTo>
                    <a:pt x="475" y="8488"/>
                  </a:lnTo>
                  <a:lnTo>
                    <a:pt x="712" y="8805"/>
                  </a:lnTo>
                  <a:lnTo>
                    <a:pt x="1009" y="9082"/>
                  </a:lnTo>
                  <a:lnTo>
                    <a:pt x="1365" y="9378"/>
                  </a:lnTo>
                  <a:lnTo>
                    <a:pt x="1741" y="9655"/>
                  </a:lnTo>
                  <a:lnTo>
                    <a:pt x="2176" y="9932"/>
                  </a:lnTo>
                  <a:lnTo>
                    <a:pt x="2651" y="10189"/>
                  </a:lnTo>
                  <a:lnTo>
                    <a:pt x="3166" y="10447"/>
                  </a:lnTo>
                  <a:lnTo>
                    <a:pt x="3719" y="10684"/>
                  </a:lnTo>
                  <a:lnTo>
                    <a:pt x="4313" y="10902"/>
                  </a:lnTo>
                  <a:lnTo>
                    <a:pt x="4946" y="11139"/>
                  </a:lnTo>
                  <a:lnTo>
                    <a:pt x="5619" y="11337"/>
                  </a:lnTo>
                  <a:lnTo>
                    <a:pt x="6331" y="11535"/>
                  </a:lnTo>
                  <a:lnTo>
                    <a:pt x="7063" y="11733"/>
                  </a:lnTo>
                  <a:lnTo>
                    <a:pt x="7834" y="11891"/>
                  </a:lnTo>
                  <a:lnTo>
                    <a:pt x="8626" y="12069"/>
                  </a:lnTo>
                  <a:lnTo>
                    <a:pt x="9457" y="12207"/>
                  </a:lnTo>
                  <a:lnTo>
                    <a:pt x="10327" y="12346"/>
                  </a:lnTo>
                  <a:lnTo>
                    <a:pt x="11198" y="12465"/>
                  </a:lnTo>
                  <a:lnTo>
                    <a:pt x="12108" y="12583"/>
                  </a:lnTo>
                  <a:lnTo>
                    <a:pt x="13057" y="12682"/>
                  </a:lnTo>
                  <a:lnTo>
                    <a:pt x="14007" y="12761"/>
                  </a:lnTo>
                  <a:lnTo>
                    <a:pt x="14996" y="12821"/>
                  </a:lnTo>
                  <a:lnTo>
                    <a:pt x="15985" y="12880"/>
                  </a:lnTo>
                  <a:lnTo>
                    <a:pt x="17014" y="12920"/>
                  </a:lnTo>
                  <a:lnTo>
                    <a:pt x="18043" y="12939"/>
                  </a:lnTo>
                  <a:lnTo>
                    <a:pt x="19091" y="12939"/>
                  </a:lnTo>
                  <a:lnTo>
                    <a:pt x="20160" y="12920"/>
                  </a:lnTo>
                  <a:lnTo>
                    <a:pt x="21248" y="12900"/>
                  </a:lnTo>
                  <a:lnTo>
                    <a:pt x="22336" y="12841"/>
                  </a:lnTo>
                  <a:lnTo>
                    <a:pt x="23404" y="12781"/>
                  </a:lnTo>
                  <a:lnTo>
                    <a:pt x="24453" y="12702"/>
                  </a:lnTo>
                  <a:lnTo>
                    <a:pt x="25482" y="12603"/>
                  </a:lnTo>
                  <a:lnTo>
                    <a:pt x="26491" y="12504"/>
                  </a:lnTo>
                  <a:lnTo>
                    <a:pt x="27480" y="12385"/>
                  </a:lnTo>
                  <a:lnTo>
                    <a:pt x="28469" y="12247"/>
                  </a:lnTo>
                  <a:lnTo>
                    <a:pt x="29419" y="12089"/>
                  </a:lnTo>
                  <a:lnTo>
                    <a:pt x="30348" y="11930"/>
                  </a:lnTo>
                  <a:lnTo>
                    <a:pt x="31239" y="11752"/>
                  </a:lnTo>
                  <a:lnTo>
                    <a:pt x="32109" y="11574"/>
                  </a:lnTo>
                  <a:lnTo>
                    <a:pt x="32960" y="11377"/>
                  </a:lnTo>
                  <a:lnTo>
                    <a:pt x="33771" y="11159"/>
                  </a:lnTo>
                  <a:lnTo>
                    <a:pt x="34562" y="10941"/>
                  </a:lnTo>
                  <a:lnTo>
                    <a:pt x="35314" y="10724"/>
                  </a:lnTo>
                  <a:lnTo>
                    <a:pt x="36046" y="10486"/>
                  </a:lnTo>
                  <a:lnTo>
                    <a:pt x="36739" y="10229"/>
                  </a:lnTo>
                  <a:lnTo>
                    <a:pt x="37391" y="9972"/>
                  </a:lnTo>
                  <a:lnTo>
                    <a:pt x="38005" y="9715"/>
                  </a:lnTo>
                  <a:lnTo>
                    <a:pt x="38578" y="9438"/>
                  </a:lnTo>
                  <a:lnTo>
                    <a:pt x="39113" y="9161"/>
                  </a:lnTo>
                  <a:lnTo>
                    <a:pt x="39607" y="8864"/>
                  </a:lnTo>
                  <a:lnTo>
                    <a:pt x="40062" y="8567"/>
                  </a:lnTo>
                  <a:lnTo>
                    <a:pt x="40478" y="8270"/>
                  </a:lnTo>
                  <a:lnTo>
                    <a:pt x="40834" y="7974"/>
                  </a:lnTo>
                  <a:lnTo>
                    <a:pt x="41170" y="7657"/>
                  </a:lnTo>
                  <a:lnTo>
                    <a:pt x="41427" y="7341"/>
                  </a:lnTo>
                  <a:lnTo>
                    <a:pt x="41665" y="7024"/>
                  </a:lnTo>
                  <a:lnTo>
                    <a:pt x="41823" y="6708"/>
                  </a:lnTo>
                  <a:lnTo>
                    <a:pt x="41902" y="6529"/>
                  </a:lnTo>
                  <a:lnTo>
                    <a:pt x="41961" y="6371"/>
                  </a:lnTo>
                  <a:lnTo>
                    <a:pt x="42001" y="6213"/>
                  </a:lnTo>
                  <a:lnTo>
                    <a:pt x="42021" y="6035"/>
                  </a:lnTo>
                  <a:lnTo>
                    <a:pt x="42041" y="5877"/>
                  </a:lnTo>
                  <a:lnTo>
                    <a:pt x="42041" y="5718"/>
                  </a:lnTo>
                  <a:lnTo>
                    <a:pt x="42021" y="5540"/>
                  </a:lnTo>
                  <a:lnTo>
                    <a:pt x="42001" y="5382"/>
                  </a:lnTo>
                  <a:lnTo>
                    <a:pt x="41961" y="5224"/>
                  </a:lnTo>
                  <a:lnTo>
                    <a:pt x="41902" y="5065"/>
                  </a:lnTo>
                  <a:lnTo>
                    <a:pt x="41843" y="4907"/>
                  </a:lnTo>
                  <a:lnTo>
                    <a:pt x="41764" y="4749"/>
                  </a:lnTo>
                  <a:lnTo>
                    <a:pt x="41566" y="4432"/>
                  </a:lnTo>
                  <a:lnTo>
                    <a:pt x="41328" y="4136"/>
                  </a:lnTo>
                  <a:lnTo>
                    <a:pt x="41032" y="3839"/>
                  </a:lnTo>
                  <a:lnTo>
                    <a:pt x="40676" y="3542"/>
                  </a:lnTo>
                  <a:lnTo>
                    <a:pt x="40300" y="3265"/>
                  </a:lnTo>
                  <a:lnTo>
                    <a:pt x="39864" y="3008"/>
                  </a:lnTo>
                  <a:lnTo>
                    <a:pt x="39390" y="2731"/>
                  </a:lnTo>
                  <a:lnTo>
                    <a:pt x="38875" y="2494"/>
                  </a:lnTo>
                  <a:lnTo>
                    <a:pt x="38321" y="2256"/>
                  </a:lnTo>
                  <a:lnTo>
                    <a:pt x="37728" y="2019"/>
                  </a:lnTo>
                  <a:lnTo>
                    <a:pt x="37095" y="1801"/>
                  </a:lnTo>
                  <a:lnTo>
                    <a:pt x="36422" y="1584"/>
                  </a:lnTo>
                  <a:lnTo>
                    <a:pt x="35710" y="1386"/>
                  </a:lnTo>
                  <a:lnTo>
                    <a:pt x="34978" y="1208"/>
                  </a:lnTo>
                  <a:lnTo>
                    <a:pt x="34206" y="1030"/>
                  </a:lnTo>
                  <a:lnTo>
                    <a:pt x="33415" y="871"/>
                  </a:lnTo>
                  <a:lnTo>
                    <a:pt x="32584" y="713"/>
                  </a:lnTo>
                  <a:lnTo>
                    <a:pt x="31713" y="575"/>
                  </a:lnTo>
                  <a:lnTo>
                    <a:pt x="30843" y="456"/>
                  </a:lnTo>
                  <a:lnTo>
                    <a:pt x="29933" y="337"/>
                  </a:lnTo>
                  <a:lnTo>
                    <a:pt x="28983" y="258"/>
                  </a:lnTo>
                  <a:lnTo>
                    <a:pt x="28034" y="159"/>
                  </a:lnTo>
                  <a:lnTo>
                    <a:pt x="27045" y="100"/>
                  </a:lnTo>
                  <a:lnTo>
                    <a:pt x="26055" y="60"/>
                  </a:lnTo>
                  <a:lnTo>
                    <a:pt x="25027" y="21"/>
                  </a:lnTo>
                  <a:lnTo>
                    <a:pt x="239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9"/>
            <p:cNvSpPr/>
            <p:nvPr/>
          </p:nvSpPr>
          <p:spPr>
            <a:xfrm>
              <a:off x="3566900" y="5037650"/>
              <a:ext cx="1061425" cy="332400"/>
            </a:xfrm>
            <a:custGeom>
              <a:avLst/>
              <a:gdLst/>
              <a:ahLst/>
              <a:cxnLst/>
              <a:rect l="l" t="t" r="r" b="b"/>
              <a:pathLst>
                <a:path w="42457" h="13296" extrusionOk="0">
                  <a:moveTo>
                    <a:pt x="24552" y="318"/>
                  </a:moveTo>
                  <a:lnTo>
                    <a:pt x="25719" y="357"/>
                  </a:lnTo>
                  <a:lnTo>
                    <a:pt x="26867" y="416"/>
                  </a:lnTo>
                  <a:lnTo>
                    <a:pt x="28034" y="496"/>
                  </a:lnTo>
                  <a:lnTo>
                    <a:pt x="29181" y="595"/>
                  </a:lnTo>
                  <a:lnTo>
                    <a:pt x="30329" y="733"/>
                  </a:lnTo>
                  <a:lnTo>
                    <a:pt x="31476" y="871"/>
                  </a:lnTo>
                  <a:lnTo>
                    <a:pt x="32604" y="1050"/>
                  </a:lnTo>
                  <a:lnTo>
                    <a:pt x="33474" y="1208"/>
                  </a:lnTo>
                  <a:lnTo>
                    <a:pt x="34325" y="1366"/>
                  </a:lnTo>
                  <a:lnTo>
                    <a:pt x="35176" y="1564"/>
                  </a:lnTo>
                  <a:lnTo>
                    <a:pt x="36027" y="1782"/>
                  </a:lnTo>
                  <a:lnTo>
                    <a:pt x="36857" y="2039"/>
                  </a:lnTo>
                  <a:lnTo>
                    <a:pt x="37688" y="2316"/>
                  </a:lnTo>
                  <a:lnTo>
                    <a:pt x="38499" y="2632"/>
                  </a:lnTo>
                  <a:lnTo>
                    <a:pt x="39291" y="2988"/>
                  </a:lnTo>
                  <a:lnTo>
                    <a:pt x="39746" y="3226"/>
                  </a:lnTo>
                  <a:lnTo>
                    <a:pt x="40201" y="3503"/>
                  </a:lnTo>
                  <a:lnTo>
                    <a:pt x="40636" y="3819"/>
                  </a:lnTo>
                  <a:lnTo>
                    <a:pt x="40854" y="3978"/>
                  </a:lnTo>
                  <a:lnTo>
                    <a:pt x="41052" y="4156"/>
                  </a:lnTo>
                  <a:lnTo>
                    <a:pt x="41249" y="4353"/>
                  </a:lnTo>
                  <a:lnTo>
                    <a:pt x="41408" y="4551"/>
                  </a:lnTo>
                  <a:lnTo>
                    <a:pt x="41566" y="4749"/>
                  </a:lnTo>
                  <a:lnTo>
                    <a:pt x="41704" y="4967"/>
                  </a:lnTo>
                  <a:lnTo>
                    <a:pt x="41823" y="5204"/>
                  </a:lnTo>
                  <a:lnTo>
                    <a:pt x="41902" y="5442"/>
                  </a:lnTo>
                  <a:lnTo>
                    <a:pt x="41981" y="5699"/>
                  </a:lnTo>
                  <a:lnTo>
                    <a:pt x="42000" y="5957"/>
                  </a:lnTo>
                  <a:lnTo>
                    <a:pt x="41981" y="6253"/>
                  </a:lnTo>
                  <a:lnTo>
                    <a:pt x="41922" y="6569"/>
                  </a:lnTo>
                  <a:lnTo>
                    <a:pt x="41823" y="6846"/>
                  </a:lnTo>
                  <a:lnTo>
                    <a:pt x="41685" y="7123"/>
                  </a:lnTo>
                  <a:lnTo>
                    <a:pt x="41526" y="7400"/>
                  </a:lnTo>
                  <a:lnTo>
                    <a:pt x="41329" y="7638"/>
                  </a:lnTo>
                  <a:lnTo>
                    <a:pt x="41111" y="7875"/>
                  </a:lnTo>
                  <a:lnTo>
                    <a:pt x="40874" y="8112"/>
                  </a:lnTo>
                  <a:lnTo>
                    <a:pt x="40636" y="8310"/>
                  </a:lnTo>
                  <a:lnTo>
                    <a:pt x="40379" y="8508"/>
                  </a:lnTo>
                  <a:lnTo>
                    <a:pt x="40102" y="8706"/>
                  </a:lnTo>
                  <a:lnTo>
                    <a:pt x="39825" y="8884"/>
                  </a:lnTo>
                  <a:lnTo>
                    <a:pt x="39271" y="9200"/>
                  </a:lnTo>
                  <a:lnTo>
                    <a:pt x="38737" y="9477"/>
                  </a:lnTo>
                  <a:lnTo>
                    <a:pt x="38282" y="9715"/>
                  </a:lnTo>
                  <a:lnTo>
                    <a:pt x="37807" y="9932"/>
                  </a:lnTo>
                  <a:lnTo>
                    <a:pt x="37332" y="10130"/>
                  </a:lnTo>
                  <a:lnTo>
                    <a:pt x="36857" y="10308"/>
                  </a:lnTo>
                  <a:lnTo>
                    <a:pt x="35888" y="10664"/>
                  </a:lnTo>
                  <a:lnTo>
                    <a:pt x="34899" y="10961"/>
                  </a:lnTo>
                  <a:lnTo>
                    <a:pt x="33910" y="11238"/>
                  </a:lnTo>
                  <a:lnTo>
                    <a:pt x="32901" y="11495"/>
                  </a:lnTo>
                  <a:lnTo>
                    <a:pt x="31892" y="11713"/>
                  </a:lnTo>
                  <a:lnTo>
                    <a:pt x="30903" y="11911"/>
                  </a:lnTo>
                  <a:lnTo>
                    <a:pt x="29597" y="12148"/>
                  </a:lnTo>
                  <a:lnTo>
                    <a:pt x="28311" y="12366"/>
                  </a:lnTo>
                  <a:lnTo>
                    <a:pt x="26985" y="12544"/>
                  </a:lnTo>
                  <a:lnTo>
                    <a:pt x="25680" y="12702"/>
                  </a:lnTo>
                  <a:lnTo>
                    <a:pt x="24354" y="12821"/>
                  </a:lnTo>
                  <a:lnTo>
                    <a:pt x="23029" y="12920"/>
                  </a:lnTo>
                  <a:lnTo>
                    <a:pt x="21703" y="12979"/>
                  </a:lnTo>
                  <a:lnTo>
                    <a:pt x="20378" y="13019"/>
                  </a:lnTo>
                  <a:lnTo>
                    <a:pt x="19052" y="13039"/>
                  </a:lnTo>
                  <a:lnTo>
                    <a:pt x="17707" y="12999"/>
                  </a:lnTo>
                  <a:lnTo>
                    <a:pt x="16381" y="12959"/>
                  </a:lnTo>
                  <a:lnTo>
                    <a:pt x="15056" y="12880"/>
                  </a:lnTo>
                  <a:lnTo>
                    <a:pt x="13750" y="12781"/>
                  </a:lnTo>
                  <a:lnTo>
                    <a:pt x="12424" y="12643"/>
                  </a:lnTo>
                  <a:lnTo>
                    <a:pt x="11119" y="12465"/>
                  </a:lnTo>
                  <a:lnTo>
                    <a:pt x="9833" y="12267"/>
                  </a:lnTo>
                  <a:lnTo>
                    <a:pt x="8883" y="12109"/>
                  </a:lnTo>
                  <a:lnTo>
                    <a:pt x="7953" y="11931"/>
                  </a:lnTo>
                  <a:lnTo>
                    <a:pt x="7024" y="11713"/>
                  </a:lnTo>
                  <a:lnTo>
                    <a:pt x="6094" y="11456"/>
                  </a:lnTo>
                  <a:lnTo>
                    <a:pt x="5164" y="11159"/>
                  </a:lnTo>
                  <a:lnTo>
                    <a:pt x="4729" y="11001"/>
                  </a:lnTo>
                  <a:lnTo>
                    <a:pt x="4274" y="10843"/>
                  </a:lnTo>
                  <a:lnTo>
                    <a:pt x="3838" y="10645"/>
                  </a:lnTo>
                  <a:lnTo>
                    <a:pt x="3403" y="10447"/>
                  </a:lnTo>
                  <a:lnTo>
                    <a:pt x="2988" y="10229"/>
                  </a:lnTo>
                  <a:lnTo>
                    <a:pt x="2552" y="10012"/>
                  </a:lnTo>
                  <a:lnTo>
                    <a:pt x="2097" y="9715"/>
                  </a:lnTo>
                  <a:lnTo>
                    <a:pt x="1860" y="9557"/>
                  </a:lnTo>
                  <a:lnTo>
                    <a:pt x="1642" y="9379"/>
                  </a:lnTo>
                  <a:lnTo>
                    <a:pt x="1425" y="9181"/>
                  </a:lnTo>
                  <a:lnTo>
                    <a:pt x="1227" y="8983"/>
                  </a:lnTo>
                  <a:lnTo>
                    <a:pt x="1049" y="8785"/>
                  </a:lnTo>
                  <a:lnTo>
                    <a:pt x="871" y="8567"/>
                  </a:lnTo>
                  <a:lnTo>
                    <a:pt x="732" y="8330"/>
                  </a:lnTo>
                  <a:lnTo>
                    <a:pt x="614" y="8093"/>
                  </a:lnTo>
                  <a:lnTo>
                    <a:pt x="534" y="7855"/>
                  </a:lnTo>
                  <a:lnTo>
                    <a:pt x="475" y="7598"/>
                  </a:lnTo>
                  <a:lnTo>
                    <a:pt x="436" y="7321"/>
                  </a:lnTo>
                  <a:lnTo>
                    <a:pt x="455" y="7064"/>
                  </a:lnTo>
                  <a:lnTo>
                    <a:pt x="515" y="6767"/>
                  </a:lnTo>
                  <a:lnTo>
                    <a:pt x="614" y="6490"/>
                  </a:lnTo>
                  <a:lnTo>
                    <a:pt x="752" y="6174"/>
                  </a:lnTo>
                  <a:lnTo>
                    <a:pt x="930" y="5877"/>
                  </a:lnTo>
                  <a:lnTo>
                    <a:pt x="1148" y="5600"/>
                  </a:lnTo>
                  <a:lnTo>
                    <a:pt x="1385" y="5323"/>
                  </a:lnTo>
                  <a:lnTo>
                    <a:pt x="1662" y="5085"/>
                  </a:lnTo>
                  <a:lnTo>
                    <a:pt x="1939" y="4848"/>
                  </a:lnTo>
                  <a:lnTo>
                    <a:pt x="2236" y="4630"/>
                  </a:lnTo>
                  <a:lnTo>
                    <a:pt x="2552" y="4433"/>
                  </a:lnTo>
                  <a:lnTo>
                    <a:pt x="2889" y="4235"/>
                  </a:lnTo>
                  <a:lnTo>
                    <a:pt x="3225" y="4057"/>
                  </a:lnTo>
                  <a:lnTo>
                    <a:pt x="3898" y="3720"/>
                  </a:lnTo>
                  <a:lnTo>
                    <a:pt x="4551" y="3443"/>
                  </a:lnTo>
                  <a:lnTo>
                    <a:pt x="5184" y="3186"/>
                  </a:lnTo>
                  <a:lnTo>
                    <a:pt x="5718" y="2969"/>
                  </a:lnTo>
                  <a:lnTo>
                    <a:pt x="6272" y="2771"/>
                  </a:lnTo>
                  <a:lnTo>
                    <a:pt x="6806" y="2573"/>
                  </a:lnTo>
                  <a:lnTo>
                    <a:pt x="7360" y="2415"/>
                  </a:lnTo>
                  <a:lnTo>
                    <a:pt x="8488" y="2078"/>
                  </a:lnTo>
                  <a:lnTo>
                    <a:pt x="9615" y="1801"/>
                  </a:lnTo>
                  <a:lnTo>
                    <a:pt x="10743" y="1564"/>
                  </a:lnTo>
                  <a:lnTo>
                    <a:pt x="11890" y="1346"/>
                  </a:lnTo>
                  <a:lnTo>
                    <a:pt x="13038" y="1148"/>
                  </a:lnTo>
                  <a:lnTo>
                    <a:pt x="14165" y="970"/>
                  </a:lnTo>
                  <a:lnTo>
                    <a:pt x="15313" y="812"/>
                  </a:lnTo>
                  <a:lnTo>
                    <a:pt x="16460" y="693"/>
                  </a:lnTo>
                  <a:lnTo>
                    <a:pt x="17608" y="575"/>
                  </a:lnTo>
                  <a:lnTo>
                    <a:pt x="18755" y="476"/>
                  </a:lnTo>
                  <a:lnTo>
                    <a:pt x="19923" y="397"/>
                  </a:lnTo>
                  <a:lnTo>
                    <a:pt x="21070" y="357"/>
                  </a:lnTo>
                  <a:lnTo>
                    <a:pt x="22237" y="318"/>
                  </a:lnTo>
                  <a:close/>
                  <a:moveTo>
                    <a:pt x="22435" y="1"/>
                  </a:moveTo>
                  <a:lnTo>
                    <a:pt x="21189" y="41"/>
                  </a:lnTo>
                  <a:lnTo>
                    <a:pt x="19962" y="100"/>
                  </a:lnTo>
                  <a:lnTo>
                    <a:pt x="18716" y="179"/>
                  </a:lnTo>
                  <a:lnTo>
                    <a:pt x="17489" y="298"/>
                  </a:lnTo>
                  <a:lnTo>
                    <a:pt x="16263" y="416"/>
                  </a:lnTo>
                  <a:lnTo>
                    <a:pt x="15036" y="555"/>
                  </a:lnTo>
                  <a:lnTo>
                    <a:pt x="13829" y="733"/>
                  </a:lnTo>
                  <a:lnTo>
                    <a:pt x="12800" y="891"/>
                  </a:lnTo>
                  <a:lnTo>
                    <a:pt x="11791" y="1050"/>
                  </a:lnTo>
                  <a:lnTo>
                    <a:pt x="10782" y="1247"/>
                  </a:lnTo>
                  <a:lnTo>
                    <a:pt x="9773" y="1465"/>
                  </a:lnTo>
                  <a:lnTo>
                    <a:pt x="8764" y="1722"/>
                  </a:lnTo>
                  <a:lnTo>
                    <a:pt x="7775" y="1999"/>
                  </a:lnTo>
                  <a:lnTo>
                    <a:pt x="6786" y="2296"/>
                  </a:lnTo>
                  <a:lnTo>
                    <a:pt x="5817" y="2632"/>
                  </a:lnTo>
                  <a:lnTo>
                    <a:pt x="5164" y="2870"/>
                  </a:lnTo>
                  <a:lnTo>
                    <a:pt x="4511" y="3127"/>
                  </a:lnTo>
                  <a:lnTo>
                    <a:pt x="3858" y="3424"/>
                  </a:lnTo>
                  <a:lnTo>
                    <a:pt x="3225" y="3740"/>
                  </a:lnTo>
                  <a:lnTo>
                    <a:pt x="2612" y="4076"/>
                  </a:lnTo>
                  <a:lnTo>
                    <a:pt x="2315" y="4274"/>
                  </a:lnTo>
                  <a:lnTo>
                    <a:pt x="2018" y="4472"/>
                  </a:lnTo>
                  <a:lnTo>
                    <a:pt x="1741" y="4670"/>
                  </a:lnTo>
                  <a:lnTo>
                    <a:pt x="1464" y="4888"/>
                  </a:lnTo>
                  <a:lnTo>
                    <a:pt x="1187" y="5125"/>
                  </a:lnTo>
                  <a:lnTo>
                    <a:pt x="930" y="5362"/>
                  </a:lnTo>
                  <a:lnTo>
                    <a:pt x="713" y="5600"/>
                  </a:lnTo>
                  <a:lnTo>
                    <a:pt x="534" y="5817"/>
                  </a:lnTo>
                  <a:lnTo>
                    <a:pt x="376" y="6055"/>
                  </a:lnTo>
                  <a:lnTo>
                    <a:pt x="257" y="6272"/>
                  </a:lnTo>
                  <a:lnTo>
                    <a:pt x="159" y="6490"/>
                  </a:lnTo>
                  <a:lnTo>
                    <a:pt x="79" y="6727"/>
                  </a:lnTo>
                  <a:lnTo>
                    <a:pt x="20" y="6945"/>
                  </a:lnTo>
                  <a:lnTo>
                    <a:pt x="0" y="7143"/>
                  </a:lnTo>
                  <a:lnTo>
                    <a:pt x="0" y="7361"/>
                  </a:lnTo>
                  <a:lnTo>
                    <a:pt x="20" y="7578"/>
                  </a:lnTo>
                  <a:lnTo>
                    <a:pt x="60" y="7776"/>
                  </a:lnTo>
                  <a:lnTo>
                    <a:pt x="139" y="7974"/>
                  </a:lnTo>
                  <a:lnTo>
                    <a:pt x="218" y="8172"/>
                  </a:lnTo>
                  <a:lnTo>
                    <a:pt x="317" y="8370"/>
                  </a:lnTo>
                  <a:lnTo>
                    <a:pt x="416" y="8567"/>
                  </a:lnTo>
                  <a:lnTo>
                    <a:pt x="554" y="8745"/>
                  </a:lnTo>
                  <a:lnTo>
                    <a:pt x="693" y="8923"/>
                  </a:lnTo>
                  <a:lnTo>
                    <a:pt x="851" y="9102"/>
                  </a:lnTo>
                  <a:lnTo>
                    <a:pt x="1207" y="9438"/>
                  </a:lnTo>
                  <a:lnTo>
                    <a:pt x="1583" y="9754"/>
                  </a:lnTo>
                  <a:lnTo>
                    <a:pt x="1998" y="10051"/>
                  </a:lnTo>
                  <a:lnTo>
                    <a:pt x="2414" y="10328"/>
                  </a:lnTo>
                  <a:lnTo>
                    <a:pt x="2849" y="10585"/>
                  </a:lnTo>
                  <a:lnTo>
                    <a:pt x="3304" y="10803"/>
                  </a:lnTo>
                  <a:lnTo>
                    <a:pt x="3720" y="11001"/>
                  </a:lnTo>
                  <a:lnTo>
                    <a:pt x="4333" y="11238"/>
                  </a:lnTo>
                  <a:lnTo>
                    <a:pt x="4966" y="11476"/>
                  </a:lnTo>
                  <a:lnTo>
                    <a:pt x="5599" y="11673"/>
                  </a:lnTo>
                  <a:lnTo>
                    <a:pt x="6232" y="11871"/>
                  </a:lnTo>
                  <a:lnTo>
                    <a:pt x="6885" y="12049"/>
                  </a:lnTo>
                  <a:lnTo>
                    <a:pt x="7538" y="12208"/>
                  </a:lnTo>
                  <a:lnTo>
                    <a:pt x="8191" y="12346"/>
                  </a:lnTo>
                  <a:lnTo>
                    <a:pt x="8844" y="12465"/>
                  </a:lnTo>
                  <a:lnTo>
                    <a:pt x="9516" y="12583"/>
                  </a:lnTo>
                  <a:lnTo>
                    <a:pt x="10169" y="12682"/>
                  </a:lnTo>
                  <a:lnTo>
                    <a:pt x="11514" y="12860"/>
                  </a:lnTo>
                  <a:lnTo>
                    <a:pt x="12840" y="12999"/>
                  </a:lnTo>
                  <a:lnTo>
                    <a:pt x="14146" y="13118"/>
                  </a:lnTo>
                  <a:lnTo>
                    <a:pt x="15036" y="13177"/>
                  </a:lnTo>
                  <a:lnTo>
                    <a:pt x="15906" y="13217"/>
                  </a:lnTo>
                  <a:lnTo>
                    <a:pt x="16797" y="13256"/>
                  </a:lnTo>
                  <a:lnTo>
                    <a:pt x="17667" y="13276"/>
                  </a:lnTo>
                  <a:lnTo>
                    <a:pt x="18557" y="13296"/>
                  </a:lnTo>
                  <a:lnTo>
                    <a:pt x="19428" y="13296"/>
                  </a:lnTo>
                  <a:lnTo>
                    <a:pt x="20318" y="13276"/>
                  </a:lnTo>
                  <a:lnTo>
                    <a:pt x="21189" y="13256"/>
                  </a:lnTo>
                  <a:lnTo>
                    <a:pt x="22949" y="13177"/>
                  </a:lnTo>
                  <a:lnTo>
                    <a:pt x="24710" y="13039"/>
                  </a:lnTo>
                  <a:lnTo>
                    <a:pt x="26471" y="12880"/>
                  </a:lnTo>
                  <a:lnTo>
                    <a:pt x="28212" y="12663"/>
                  </a:lnTo>
                  <a:lnTo>
                    <a:pt x="29557" y="12465"/>
                  </a:lnTo>
                  <a:lnTo>
                    <a:pt x="30903" y="12227"/>
                  </a:lnTo>
                  <a:lnTo>
                    <a:pt x="32228" y="11950"/>
                  </a:lnTo>
                  <a:lnTo>
                    <a:pt x="32901" y="11812"/>
                  </a:lnTo>
                  <a:lnTo>
                    <a:pt x="33573" y="11634"/>
                  </a:lnTo>
                  <a:lnTo>
                    <a:pt x="34226" y="11476"/>
                  </a:lnTo>
                  <a:lnTo>
                    <a:pt x="34879" y="11278"/>
                  </a:lnTo>
                  <a:lnTo>
                    <a:pt x="35532" y="11080"/>
                  </a:lnTo>
                  <a:lnTo>
                    <a:pt x="36185" y="10862"/>
                  </a:lnTo>
                  <a:lnTo>
                    <a:pt x="36818" y="10625"/>
                  </a:lnTo>
                  <a:lnTo>
                    <a:pt x="37451" y="10387"/>
                  </a:lnTo>
                  <a:lnTo>
                    <a:pt x="38084" y="10111"/>
                  </a:lnTo>
                  <a:lnTo>
                    <a:pt x="38697" y="9834"/>
                  </a:lnTo>
                  <a:lnTo>
                    <a:pt x="39291" y="9537"/>
                  </a:lnTo>
                  <a:lnTo>
                    <a:pt x="39924" y="9200"/>
                  </a:lnTo>
                  <a:lnTo>
                    <a:pt x="40240" y="9003"/>
                  </a:lnTo>
                  <a:lnTo>
                    <a:pt x="40557" y="8785"/>
                  </a:lnTo>
                  <a:lnTo>
                    <a:pt x="40874" y="8567"/>
                  </a:lnTo>
                  <a:lnTo>
                    <a:pt x="41150" y="8330"/>
                  </a:lnTo>
                  <a:lnTo>
                    <a:pt x="41427" y="8073"/>
                  </a:lnTo>
                  <a:lnTo>
                    <a:pt x="41685" y="7816"/>
                  </a:lnTo>
                  <a:lnTo>
                    <a:pt x="41902" y="7519"/>
                  </a:lnTo>
                  <a:lnTo>
                    <a:pt x="42100" y="7222"/>
                  </a:lnTo>
                  <a:lnTo>
                    <a:pt x="42239" y="6925"/>
                  </a:lnTo>
                  <a:lnTo>
                    <a:pt x="42357" y="6589"/>
                  </a:lnTo>
                  <a:lnTo>
                    <a:pt x="42417" y="6431"/>
                  </a:lnTo>
                  <a:lnTo>
                    <a:pt x="42436" y="6253"/>
                  </a:lnTo>
                  <a:lnTo>
                    <a:pt x="42456" y="6075"/>
                  </a:lnTo>
                  <a:lnTo>
                    <a:pt x="42456" y="5916"/>
                  </a:lnTo>
                  <a:lnTo>
                    <a:pt x="42456" y="5857"/>
                  </a:lnTo>
                  <a:lnTo>
                    <a:pt x="42436" y="5600"/>
                  </a:lnTo>
                  <a:lnTo>
                    <a:pt x="42377" y="5362"/>
                  </a:lnTo>
                  <a:lnTo>
                    <a:pt x="42298" y="5125"/>
                  </a:lnTo>
                  <a:lnTo>
                    <a:pt x="42199" y="4907"/>
                  </a:lnTo>
                  <a:lnTo>
                    <a:pt x="42080" y="4690"/>
                  </a:lnTo>
                  <a:lnTo>
                    <a:pt x="41942" y="4492"/>
                  </a:lnTo>
                  <a:lnTo>
                    <a:pt x="41784" y="4314"/>
                  </a:lnTo>
                  <a:lnTo>
                    <a:pt x="41625" y="4116"/>
                  </a:lnTo>
                  <a:lnTo>
                    <a:pt x="41447" y="3958"/>
                  </a:lnTo>
                  <a:lnTo>
                    <a:pt x="41269" y="3780"/>
                  </a:lnTo>
                  <a:lnTo>
                    <a:pt x="40874" y="3483"/>
                  </a:lnTo>
                  <a:lnTo>
                    <a:pt x="40458" y="3206"/>
                  </a:lnTo>
                  <a:lnTo>
                    <a:pt x="40043" y="2969"/>
                  </a:lnTo>
                  <a:lnTo>
                    <a:pt x="39667" y="2751"/>
                  </a:lnTo>
                  <a:lnTo>
                    <a:pt x="39271" y="2573"/>
                  </a:lnTo>
                  <a:lnTo>
                    <a:pt x="38895" y="2395"/>
                  </a:lnTo>
                  <a:lnTo>
                    <a:pt x="38499" y="2217"/>
                  </a:lnTo>
                  <a:lnTo>
                    <a:pt x="37688" y="1920"/>
                  </a:lnTo>
                  <a:lnTo>
                    <a:pt x="36857" y="1663"/>
                  </a:lnTo>
                  <a:lnTo>
                    <a:pt x="36027" y="1425"/>
                  </a:lnTo>
                  <a:lnTo>
                    <a:pt x="35196" y="1228"/>
                  </a:lnTo>
                  <a:lnTo>
                    <a:pt x="34345" y="1050"/>
                  </a:lnTo>
                  <a:lnTo>
                    <a:pt x="33514" y="871"/>
                  </a:lnTo>
                  <a:lnTo>
                    <a:pt x="32307" y="654"/>
                  </a:lnTo>
                  <a:lnTo>
                    <a:pt x="31081" y="476"/>
                  </a:lnTo>
                  <a:lnTo>
                    <a:pt x="29854" y="337"/>
                  </a:lnTo>
                  <a:lnTo>
                    <a:pt x="28627" y="199"/>
                  </a:lnTo>
                  <a:lnTo>
                    <a:pt x="27401" y="120"/>
                  </a:lnTo>
                  <a:lnTo>
                    <a:pt x="26154" y="41"/>
                  </a:lnTo>
                  <a:lnTo>
                    <a:pt x="249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9"/>
            <p:cNvSpPr/>
            <p:nvPr/>
          </p:nvSpPr>
          <p:spPr>
            <a:xfrm>
              <a:off x="3637125" y="5073775"/>
              <a:ext cx="940250" cy="258200"/>
            </a:xfrm>
            <a:custGeom>
              <a:avLst/>
              <a:gdLst/>
              <a:ahLst/>
              <a:cxnLst/>
              <a:rect l="l" t="t" r="r" b="b"/>
              <a:pathLst>
                <a:path w="37610" h="10328" extrusionOk="0">
                  <a:moveTo>
                    <a:pt x="22772" y="238"/>
                  </a:moveTo>
                  <a:lnTo>
                    <a:pt x="24216" y="277"/>
                  </a:lnTo>
                  <a:lnTo>
                    <a:pt x="25660" y="356"/>
                  </a:lnTo>
                  <a:lnTo>
                    <a:pt x="26669" y="416"/>
                  </a:lnTo>
                  <a:lnTo>
                    <a:pt x="27698" y="515"/>
                  </a:lnTo>
                  <a:lnTo>
                    <a:pt x="28727" y="614"/>
                  </a:lnTo>
                  <a:lnTo>
                    <a:pt x="29755" y="772"/>
                  </a:lnTo>
                  <a:lnTo>
                    <a:pt x="30764" y="930"/>
                  </a:lnTo>
                  <a:lnTo>
                    <a:pt x="31773" y="1148"/>
                  </a:lnTo>
                  <a:lnTo>
                    <a:pt x="32762" y="1385"/>
                  </a:lnTo>
                  <a:lnTo>
                    <a:pt x="33752" y="1682"/>
                  </a:lnTo>
                  <a:lnTo>
                    <a:pt x="34246" y="1840"/>
                  </a:lnTo>
                  <a:lnTo>
                    <a:pt x="34780" y="2038"/>
                  </a:lnTo>
                  <a:lnTo>
                    <a:pt x="35315" y="2275"/>
                  </a:lnTo>
                  <a:lnTo>
                    <a:pt x="35592" y="2414"/>
                  </a:lnTo>
                  <a:lnTo>
                    <a:pt x="35849" y="2552"/>
                  </a:lnTo>
                  <a:lnTo>
                    <a:pt x="36106" y="2730"/>
                  </a:lnTo>
                  <a:lnTo>
                    <a:pt x="36324" y="2908"/>
                  </a:lnTo>
                  <a:lnTo>
                    <a:pt x="36541" y="3086"/>
                  </a:lnTo>
                  <a:lnTo>
                    <a:pt x="36719" y="3304"/>
                  </a:lnTo>
                  <a:lnTo>
                    <a:pt x="36877" y="3522"/>
                  </a:lnTo>
                  <a:lnTo>
                    <a:pt x="37016" y="3759"/>
                  </a:lnTo>
                  <a:lnTo>
                    <a:pt x="37095" y="4016"/>
                  </a:lnTo>
                  <a:lnTo>
                    <a:pt x="37154" y="4293"/>
                  </a:lnTo>
                  <a:lnTo>
                    <a:pt x="37135" y="4452"/>
                  </a:lnTo>
                  <a:lnTo>
                    <a:pt x="37115" y="4610"/>
                  </a:lnTo>
                  <a:lnTo>
                    <a:pt x="37075" y="4768"/>
                  </a:lnTo>
                  <a:lnTo>
                    <a:pt x="37036" y="4926"/>
                  </a:lnTo>
                  <a:lnTo>
                    <a:pt x="36976" y="5065"/>
                  </a:lnTo>
                  <a:lnTo>
                    <a:pt x="36897" y="5203"/>
                  </a:lnTo>
                  <a:lnTo>
                    <a:pt x="36719" y="5480"/>
                  </a:lnTo>
                  <a:lnTo>
                    <a:pt x="36482" y="5738"/>
                  </a:lnTo>
                  <a:lnTo>
                    <a:pt x="36244" y="5975"/>
                  </a:lnTo>
                  <a:lnTo>
                    <a:pt x="35948" y="6193"/>
                  </a:lnTo>
                  <a:lnTo>
                    <a:pt x="35651" y="6390"/>
                  </a:lnTo>
                  <a:lnTo>
                    <a:pt x="35334" y="6588"/>
                  </a:lnTo>
                  <a:lnTo>
                    <a:pt x="34998" y="6766"/>
                  </a:lnTo>
                  <a:lnTo>
                    <a:pt x="34662" y="6925"/>
                  </a:lnTo>
                  <a:lnTo>
                    <a:pt x="34325" y="7063"/>
                  </a:lnTo>
                  <a:lnTo>
                    <a:pt x="33692" y="7320"/>
                  </a:lnTo>
                  <a:lnTo>
                    <a:pt x="33138" y="7538"/>
                  </a:lnTo>
                  <a:lnTo>
                    <a:pt x="32584" y="7736"/>
                  </a:lnTo>
                  <a:lnTo>
                    <a:pt x="32030" y="7934"/>
                  </a:lnTo>
                  <a:lnTo>
                    <a:pt x="31457" y="8112"/>
                  </a:lnTo>
                  <a:lnTo>
                    <a:pt x="30883" y="8290"/>
                  </a:lnTo>
                  <a:lnTo>
                    <a:pt x="29736" y="8586"/>
                  </a:lnTo>
                  <a:lnTo>
                    <a:pt x="28568" y="8844"/>
                  </a:lnTo>
                  <a:lnTo>
                    <a:pt x="27401" y="9061"/>
                  </a:lnTo>
                  <a:lnTo>
                    <a:pt x="26234" y="9259"/>
                  </a:lnTo>
                  <a:lnTo>
                    <a:pt x="25047" y="9437"/>
                  </a:lnTo>
                  <a:lnTo>
                    <a:pt x="23880" y="9595"/>
                  </a:lnTo>
                  <a:lnTo>
                    <a:pt x="22435" y="9754"/>
                  </a:lnTo>
                  <a:lnTo>
                    <a:pt x="20991" y="9892"/>
                  </a:lnTo>
                  <a:lnTo>
                    <a:pt x="19567" y="9991"/>
                  </a:lnTo>
                  <a:lnTo>
                    <a:pt x="18103" y="10050"/>
                  </a:lnTo>
                  <a:lnTo>
                    <a:pt x="16659" y="10090"/>
                  </a:lnTo>
                  <a:lnTo>
                    <a:pt x="15214" y="10090"/>
                  </a:lnTo>
                  <a:lnTo>
                    <a:pt x="13770" y="10050"/>
                  </a:lnTo>
                  <a:lnTo>
                    <a:pt x="12326" y="9991"/>
                  </a:lnTo>
                  <a:lnTo>
                    <a:pt x="11258" y="9932"/>
                  </a:lnTo>
                  <a:lnTo>
                    <a:pt x="10189" y="9853"/>
                  </a:lnTo>
                  <a:lnTo>
                    <a:pt x="9101" y="9734"/>
                  </a:lnTo>
                  <a:lnTo>
                    <a:pt x="8033" y="9595"/>
                  </a:lnTo>
                  <a:lnTo>
                    <a:pt x="6964" y="9417"/>
                  </a:lnTo>
                  <a:lnTo>
                    <a:pt x="5916" y="9200"/>
                  </a:lnTo>
                  <a:lnTo>
                    <a:pt x="4867" y="8942"/>
                  </a:lnTo>
                  <a:lnTo>
                    <a:pt x="4353" y="8804"/>
                  </a:lnTo>
                  <a:lnTo>
                    <a:pt x="3839" y="8646"/>
                  </a:lnTo>
                  <a:lnTo>
                    <a:pt x="3344" y="8487"/>
                  </a:lnTo>
                  <a:lnTo>
                    <a:pt x="2790" y="8290"/>
                  </a:lnTo>
                  <a:lnTo>
                    <a:pt x="2513" y="8171"/>
                  </a:lnTo>
                  <a:lnTo>
                    <a:pt x="2236" y="8032"/>
                  </a:lnTo>
                  <a:lnTo>
                    <a:pt x="1959" y="7894"/>
                  </a:lnTo>
                  <a:lnTo>
                    <a:pt x="1682" y="7736"/>
                  </a:lnTo>
                  <a:lnTo>
                    <a:pt x="1425" y="7558"/>
                  </a:lnTo>
                  <a:lnTo>
                    <a:pt x="1188" y="7380"/>
                  </a:lnTo>
                  <a:lnTo>
                    <a:pt x="990" y="7182"/>
                  </a:lnTo>
                  <a:lnTo>
                    <a:pt x="812" y="6964"/>
                  </a:lnTo>
                  <a:lnTo>
                    <a:pt x="653" y="6727"/>
                  </a:lnTo>
                  <a:lnTo>
                    <a:pt x="535" y="6470"/>
                  </a:lnTo>
                  <a:lnTo>
                    <a:pt x="495" y="6351"/>
                  </a:lnTo>
                  <a:lnTo>
                    <a:pt x="456" y="6212"/>
                  </a:lnTo>
                  <a:lnTo>
                    <a:pt x="456" y="6074"/>
                  </a:lnTo>
                  <a:lnTo>
                    <a:pt x="436" y="5916"/>
                  </a:lnTo>
                  <a:lnTo>
                    <a:pt x="456" y="5757"/>
                  </a:lnTo>
                  <a:lnTo>
                    <a:pt x="475" y="5599"/>
                  </a:lnTo>
                  <a:lnTo>
                    <a:pt x="515" y="5441"/>
                  </a:lnTo>
                  <a:lnTo>
                    <a:pt x="574" y="5302"/>
                  </a:lnTo>
                  <a:lnTo>
                    <a:pt x="634" y="5144"/>
                  </a:lnTo>
                  <a:lnTo>
                    <a:pt x="713" y="5006"/>
                  </a:lnTo>
                  <a:lnTo>
                    <a:pt x="812" y="4867"/>
                  </a:lnTo>
                  <a:lnTo>
                    <a:pt x="930" y="4729"/>
                  </a:lnTo>
                  <a:lnTo>
                    <a:pt x="1168" y="4471"/>
                  </a:lnTo>
                  <a:lnTo>
                    <a:pt x="1465" y="4234"/>
                  </a:lnTo>
                  <a:lnTo>
                    <a:pt x="1761" y="4016"/>
                  </a:lnTo>
                  <a:lnTo>
                    <a:pt x="2098" y="3818"/>
                  </a:lnTo>
                  <a:lnTo>
                    <a:pt x="2454" y="3621"/>
                  </a:lnTo>
                  <a:lnTo>
                    <a:pt x="2810" y="3443"/>
                  </a:lnTo>
                  <a:lnTo>
                    <a:pt x="3522" y="3146"/>
                  </a:lnTo>
                  <a:lnTo>
                    <a:pt x="4175" y="2889"/>
                  </a:lnTo>
                  <a:lnTo>
                    <a:pt x="4709" y="2691"/>
                  </a:lnTo>
                  <a:lnTo>
                    <a:pt x="5283" y="2493"/>
                  </a:lnTo>
                  <a:lnTo>
                    <a:pt x="5857" y="2295"/>
                  </a:lnTo>
                  <a:lnTo>
                    <a:pt x="6430" y="2117"/>
                  </a:lnTo>
                  <a:lnTo>
                    <a:pt x="7004" y="1959"/>
                  </a:lnTo>
                  <a:lnTo>
                    <a:pt x="8171" y="1662"/>
                  </a:lnTo>
                  <a:lnTo>
                    <a:pt x="9358" y="1405"/>
                  </a:lnTo>
                  <a:lnTo>
                    <a:pt x="10545" y="1187"/>
                  </a:lnTo>
                  <a:lnTo>
                    <a:pt x="11752" y="989"/>
                  </a:lnTo>
                  <a:lnTo>
                    <a:pt x="12939" y="831"/>
                  </a:lnTo>
                  <a:lnTo>
                    <a:pt x="14126" y="673"/>
                  </a:lnTo>
                  <a:lnTo>
                    <a:pt x="15570" y="534"/>
                  </a:lnTo>
                  <a:lnTo>
                    <a:pt x="16995" y="416"/>
                  </a:lnTo>
                  <a:lnTo>
                    <a:pt x="18439" y="317"/>
                  </a:lnTo>
                  <a:lnTo>
                    <a:pt x="19883" y="257"/>
                  </a:lnTo>
                  <a:lnTo>
                    <a:pt x="21327" y="238"/>
                  </a:lnTo>
                  <a:close/>
                  <a:moveTo>
                    <a:pt x="21387" y="0"/>
                  </a:moveTo>
                  <a:lnTo>
                    <a:pt x="20140" y="20"/>
                  </a:lnTo>
                  <a:lnTo>
                    <a:pt x="18914" y="60"/>
                  </a:lnTo>
                  <a:lnTo>
                    <a:pt x="17687" y="139"/>
                  </a:lnTo>
                  <a:lnTo>
                    <a:pt x="16461" y="218"/>
                  </a:lnTo>
                  <a:lnTo>
                    <a:pt x="15234" y="337"/>
                  </a:lnTo>
                  <a:lnTo>
                    <a:pt x="14027" y="475"/>
                  </a:lnTo>
                  <a:lnTo>
                    <a:pt x="12801" y="653"/>
                  </a:lnTo>
                  <a:lnTo>
                    <a:pt x="11594" y="831"/>
                  </a:lnTo>
                  <a:lnTo>
                    <a:pt x="10387" y="1049"/>
                  </a:lnTo>
                  <a:lnTo>
                    <a:pt x="9200" y="1286"/>
                  </a:lnTo>
                  <a:lnTo>
                    <a:pt x="8013" y="1563"/>
                  </a:lnTo>
                  <a:lnTo>
                    <a:pt x="7222" y="1741"/>
                  </a:lnTo>
                  <a:lnTo>
                    <a:pt x="6430" y="1939"/>
                  </a:lnTo>
                  <a:lnTo>
                    <a:pt x="5659" y="2176"/>
                  </a:lnTo>
                  <a:lnTo>
                    <a:pt x="4867" y="2414"/>
                  </a:lnTo>
                  <a:lnTo>
                    <a:pt x="4096" y="2691"/>
                  </a:lnTo>
                  <a:lnTo>
                    <a:pt x="3344" y="3007"/>
                  </a:lnTo>
                  <a:lnTo>
                    <a:pt x="2988" y="3185"/>
                  </a:lnTo>
                  <a:lnTo>
                    <a:pt x="2632" y="3363"/>
                  </a:lnTo>
                  <a:lnTo>
                    <a:pt x="2276" y="3561"/>
                  </a:lnTo>
                  <a:lnTo>
                    <a:pt x="1920" y="3759"/>
                  </a:lnTo>
                  <a:lnTo>
                    <a:pt x="1564" y="3977"/>
                  </a:lnTo>
                  <a:lnTo>
                    <a:pt x="1207" y="4234"/>
                  </a:lnTo>
                  <a:lnTo>
                    <a:pt x="851" y="4511"/>
                  </a:lnTo>
                  <a:lnTo>
                    <a:pt x="693" y="4669"/>
                  </a:lnTo>
                  <a:lnTo>
                    <a:pt x="535" y="4827"/>
                  </a:lnTo>
                  <a:lnTo>
                    <a:pt x="396" y="4986"/>
                  </a:lnTo>
                  <a:lnTo>
                    <a:pt x="278" y="5164"/>
                  </a:lnTo>
                  <a:lnTo>
                    <a:pt x="179" y="5362"/>
                  </a:lnTo>
                  <a:lnTo>
                    <a:pt x="100" y="5540"/>
                  </a:lnTo>
                  <a:lnTo>
                    <a:pt x="40" y="5757"/>
                  </a:lnTo>
                  <a:lnTo>
                    <a:pt x="1" y="5955"/>
                  </a:lnTo>
                  <a:lnTo>
                    <a:pt x="1" y="6173"/>
                  </a:lnTo>
                  <a:lnTo>
                    <a:pt x="20" y="6390"/>
                  </a:lnTo>
                  <a:lnTo>
                    <a:pt x="80" y="6648"/>
                  </a:lnTo>
                  <a:lnTo>
                    <a:pt x="179" y="6865"/>
                  </a:lnTo>
                  <a:lnTo>
                    <a:pt x="317" y="7063"/>
                  </a:lnTo>
                  <a:lnTo>
                    <a:pt x="475" y="7261"/>
                  </a:lnTo>
                  <a:lnTo>
                    <a:pt x="653" y="7459"/>
                  </a:lnTo>
                  <a:lnTo>
                    <a:pt x="851" y="7617"/>
                  </a:lnTo>
                  <a:lnTo>
                    <a:pt x="1089" y="7775"/>
                  </a:lnTo>
                  <a:lnTo>
                    <a:pt x="1306" y="7934"/>
                  </a:lnTo>
                  <a:lnTo>
                    <a:pt x="1564" y="8072"/>
                  </a:lnTo>
                  <a:lnTo>
                    <a:pt x="1801" y="8191"/>
                  </a:lnTo>
                  <a:lnTo>
                    <a:pt x="2315" y="8408"/>
                  </a:lnTo>
                  <a:lnTo>
                    <a:pt x="2790" y="8606"/>
                  </a:lnTo>
                  <a:lnTo>
                    <a:pt x="3225" y="8745"/>
                  </a:lnTo>
                  <a:lnTo>
                    <a:pt x="3680" y="8903"/>
                  </a:lnTo>
                  <a:lnTo>
                    <a:pt x="4135" y="9061"/>
                  </a:lnTo>
                  <a:lnTo>
                    <a:pt x="4610" y="9180"/>
                  </a:lnTo>
                  <a:lnTo>
                    <a:pt x="5085" y="9299"/>
                  </a:lnTo>
                  <a:lnTo>
                    <a:pt x="6035" y="9516"/>
                  </a:lnTo>
                  <a:lnTo>
                    <a:pt x="7004" y="9694"/>
                  </a:lnTo>
                  <a:lnTo>
                    <a:pt x="7973" y="9833"/>
                  </a:lnTo>
                  <a:lnTo>
                    <a:pt x="8943" y="9951"/>
                  </a:lnTo>
                  <a:lnTo>
                    <a:pt x="9912" y="10050"/>
                  </a:lnTo>
                  <a:lnTo>
                    <a:pt x="10862" y="10130"/>
                  </a:lnTo>
                  <a:lnTo>
                    <a:pt x="12029" y="10209"/>
                  </a:lnTo>
                  <a:lnTo>
                    <a:pt x="13196" y="10268"/>
                  </a:lnTo>
                  <a:lnTo>
                    <a:pt x="14383" y="10308"/>
                  </a:lnTo>
                  <a:lnTo>
                    <a:pt x="15551" y="10327"/>
                  </a:lnTo>
                  <a:lnTo>
                    <a:pt x="16738" y="10308"/>
                  </a:lnTo>
                  <a:lnTo>
                    <a:pt x="17925" y="10288"/>
                  </a:lnTo>
                  <a:lnTo>
                    <a:pt x="19092" y="10228"/>
                  </a:lnTo>
                  <a:lnTo>
                    <a:pt x="20279" y="10169"/>
                  </a:lnTo>
                  <a:lnTo>
                    <a:pt x="21446" y="10070"/>
                  </a:lnTo>
                  <a:lnTo>
                    <a:pt x="22633" y="9951"/>
                  </a:lnTo>
                  <a:lnTo>
                    <a:pt x="23800" y="9813"/>
                  </a:lnTo>
                  <a:lnTo>
                    <a:pt x="24968" y="9655"/>
                  </a:lnTo>
                  <a:lnTo>
                    <a:pt x="26135" y="9457"/>
                  </a:lnTo>
                  <a:lnTo>
                    <a:pt x="27282" y="9259"/>
                  </a:lnTo>
                  <a:lnTo>
                    <a:pt x="28450" y="9022"/>
                  </a:lnTo>
                  <a:lnTo>
                    <a:pt x="29577" y="8764"/>
                  </a:lnTo>
                  <a:lnTo>
                    <a:pt x="30369" y="8586"/>
                  </a:lnTo>
                  <a:lnTo>
                    <a:pt x="31140" y="8369"/>
                  </a:lnTo>
                  <a:lnTo>
                    <a:pt x="31912" y="8151"/>
                  </a:lnTo>
                  <a:lnTo>
                    <a:pt x="32683" y="7894"/>
                  </a:lnTo>
                  <a:lnTo>
                    <a:pt x="33435" y="7617"/>
                  </a:lnTo>
                  <a:lnTo>
                    <a:pt x="34187" y="7320"/>
                  </a:lnTo>
                  <a:lnTo>
                    <a:pt x="34919" y="6964"/>
                  </a:lnTo>
                  <a:lnTo>
                    <a:pt x="35631" y="6588"/>
                  </a:lnTo>
                  <a:lnTo>
                    <a:pt x="35967" y="6390"/>
                  </a:lnTo>
                  <a:lnTo>
                    <a:pt x="36304" y="6153"/>
                  </a:lnTo>
                  <a:lnTo>
                    <a:pt x="36640" y="5896"/>
                  </a:lnTo>
                  <a:lnTo>
                    <a:pt x="36937" y="5619"/>
                  </a:lnTo>
                  <a:lnTo>
                    <a:pt x="37075" y="5461"/>
                  </a:lnTo>
                  <a:lnTo>
                    <a:pt x="37214" y="5302"/>
                  </a:lnTo>
                  <a:lnTo>
                    <a:pt x="37333" y="5124"/>
                  </a:lnTo>
                  <a:lnTo>
                    <a:pt x="37412" y="4946"/>
                  </a:lnTo>
                  <a:lnTo>
                    <a:pt x="37491" y="4768"/>
                  </a:lnTo>
                  <a:lnTo>
                    <a:pt x="37550" y="4570"/>
                  </a:lnTo>
                  <a:lnTo>
                    <a:pt x="37590" y="4372"/>
                  </a:lnTo>
                  <a:lnTo>
                    <a:pt x="37609" y="4155"/>
                  </a:lnTo>
                  <a:lnTo>
                    <a:pt x="37570" y="3917"/>
                  </a:lnTo>
                  <a:lnTo>
                    <a:pt x="37491" y="3700"/>
                  </a:lnTo>
                  <a:lnTo>
                    <a:pt x="37392" y="3482"/>
                  </a:lnTo>
                  <a:lnTo>
                    <a:pt x="37273" y="3284"/>
                  </a:lnTo>
                  <a:lnTo>
                    <a:pt x="37115" y="3106"/>
                  </a:lnTo>
                  <a:lnTo>
                    <a:pt x="36957" y="2928"/>
                  </a:lnTo>
                  <a:lnTo>
                    <a:pt x="36759" y="2770"/>
                  </a:lnTo>
                  <a:lnTo>
                    <a:pt x="36561" y="2612"/>
                  </a:lnTo>
                  <a:lnTo>
                    <a:pt x="36363" y="2473"/>
                  </a:lnTo>
                  <a:lnTo>
                    <a:pt x="36146" y="2335"/>
                  </a:lnTo>
                  <a:lnTo>
                    <a:pt x="35690" y="2117"/>
                  </a:lnTo>
                  <a:lnTo>
                    <a:pt x="35235" y="1919"/>
                  </a:lnTo>
                  <a:lnTo>
                    <a:pt x="34820" y="1741"/>
                  </a:lnTo>
                  <a:lnTo>
                    <a:pt x="34385" y="1583"/>
                  </a:lnTo>
                  <a:lnTo>
                    <a:pt x="33950" y="1425"/>
                  </a:lnTo>
                  <a:lnTo>
                    <a:pt x="33494" y="1286"/>
                  </a:lnTo>
                  <a:lnTo>
                    <a:pt x="33039" y="1148"/>
                  </a:lnTo>
                  <a:lnTo>
                    <a:pt x="32129" y="930"/>
                  </a:lnTo>
                  <a:lnTo>
                    <a:pt x="31200" y="752"/>
                  </a:lnTo>
                  <a:lnTo>
                    <a:pt x="30270" y="594"/>
                  </a:lnTo>
                  <a:lnTo>
                    <a:pt x="29340" y="475"/>
                  </a:lnTo>
                  <a:lnTo>
                    <a:pt x="28410" y="356"/>
                  </a:lnTo>
                  <a:lnTo>
                    <a:pt x="27480" y="257"/>
                  </a:lnTo>
                  <a:lnTo>
                    <a:pt x="26273" y="158"/>
                  </a:lnTo>
                  <a:lnTo>
                    <a:pt x="25047" y="79"/>
                  </a:lnTo>
                  <a:lnTo>
                    <a:pt x="23840" y="40"/>
                  </a:lnTo>
                  <a:lnTo>
                    <a:pt x="226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9"/>
            <p:cNvSpPr/>
            <p:nvPr/>
          </p:nvSpPr>
          <p:spPr>
            <a:xfrm>
              <a:off x="3948725" y="5172675"/>
              <a:ext cx="271550" cy="89550"/>
            </a:xfrm>
            <a:custGeom>
              <a:avLst/>
              <a:gdLst/>
              <a:ahLst/>
              <a:cxnLst/>
              <a:rect l="l" t="t" r="r" b="b"/>
              <a:pathLst>
                <a:path w="10862" h="3582" extrusionOk="0">
                  <a:moveTo>
                    <a:pt x="8171" y="1"/>
                  </a:moveTo>
                  <a:lnTo>
                    <a:pt x="2533" y="159"/>
                  </a:lnTo>
                  <a:lnTo>
                    <a:pt x="0" y="2514"/>
                  </a:lnTo>
                  <a:lnTo>
                    <a:pt x="159" y="2612"/>
                  </a:lnTo>
                  <a:lnTo>
                    <a:pt x="356" y="2731"/>
                  </a:lnTo>
                  <a:lnTo>
                    <a:pt x="653" y="2870"/>
                  </a:lnTo>
                  <a:lnTo>
                    <a:pt x="1029" y="3008"/>
                  </a:lnTo>
                  <a:lnTo>
                    <a:pt x="1484" y="3166"/>
                  </a:lnTo>
                  <a:lnTo>
                    <a:pt x="2018" y="3305"/>
                  </a:lnTo>
                  <a:lnTo>
                    <a:pt x="2651" y="3443"/>
                  </a:lnTo>
                  <a:lnTo>
                    <a:pt x="2988" y="3483"/>
                  </a:lnTo>
                  <a:lnTo>
                    <a:pt x="3364" y="3522"/>
                  </a:lnTo>
                  <a:lnTo>
                    <a:pt x="3759" y="3562"/>
                  </a:lnTo>
                  <a:lnTo>
                    <a:pt x="4155" y="3582"/>
                  </a:lnTo>
                  <a:lnTo>
                    <a:pt x="5045" y="3582"/>
                  </a:lnTo>
                  <a:lnTo>
                    <a:pt x="5540" y="3542"/>
                  </a:lnTo>
                  <a:lnTo>
                    <a:pt x="6034" y="3503"/>
                  </a:lnTo>
                  <a:lnTo>
                    <a:pt x="6549" y="3443"/>
                  </a:lnTo>
                  <a:lnTo>
                    <a:pt x="7103" y="3364"/>
                  </a:lnTo>
                  <a:lnTo>
                    <a:pt x="7676" y="3246"/>
                  </a:lnTo>
                  <a:lnTo>
                    <a:pt x="8270" y="3127"/>
                  </a:lnTo>
                  <a:lnTo>
                    <a:pt x="8883" y="2969"/>
                  </a:lnTo>
                  <a:lnTo>
                    <a:pt x="9516" y="2790"/>
                  </a:lnTo>
                  <a:lnTo>
                    <a:pt x="10169" y="2573"/>
                  </a:lnTo>
                  <a:lnTo>
                    <a:pt x="10862" y="2335"/>
                  </a:lnTo>
                  <a:lnTo>
                    <a:pt x="81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9"/>
            <p:cNvSpPr/>
            <p:nvPr/>
          </p:nvSpPr>
          <p:spPr>
            <a:xfrm>
              <a:off x="3957125" y="5220175"/>
              <a:ext cx="253250" cy="31675"/>
            </a:xfrm>
            <a:custGeom>
              <a:avLst/>
              <a:gdLst/>
              <a:ahLst/>
              <a:cxnLst/>
              <a:rect l="l" t="t" r="r" b="b"/>
              <a:pathLst>
                <a:path w="10130" h="1267" extrusionOk="0">
                  <a:moveTo>
                    <a:pt x="10071" y="0"/>
                  </a:moveTo>
                  <a:lnTo>
                    <a:pt x="9576" y="218"/>
                  </a:lnTo>
                  <a:lnTo>
                    <a:pt x="9081" y="396"/>
                  </a:lnTo>
                  <a:lnTo>
                    <a:pt x="8607" y="554"/>
                  </a:lnTo>
                  <a:lnTo>
                    <a:pt x="8132" y="693"/>
                  </a:lnTo>
                  <a:lnTo>
                    <a:pt x="7657" y="811"/>
                  </a:lnTo>
                  <a:lnTo>
                    <a:pt x="7202" y="890"/>
                  </a:lnTo>
                  <a:lnTo>
                    <a:pt x="6747" y="970"/>
                  </a:lnTo>
                  <a:lnTo>
                    <a:pt x="6292" y="1029"/>
                  </a:lnTo>
                  <a:lnTo>
                    <a:pt x="5857" y="1069"/>
                  </a:lnTo>
                  <a:lnTo>
                    <a:pt x="5421" y="1088"/>
                  </a:lnTo>
                  <a:lnTo>
                    <a:pt x="5006" y="1108"/>
                  </a:lnTo>
                  <a:lnTo>
                    <a:pt x="4591" y="1108"/>
                  </a:lnTo>
                  <a:lnTo>
                    <a:pt x="3819" y="1069"/>
                  </a:lnTo>
                  <a:lnTo>
                    <a:pt x="3107" y="989"/>
                  </a:lnTo>
                  <a:lnTo>
                    <a:pt x="2454" y="890"/>
                  </a:lnTo>
                  <a:lnTo>
                    <a:pt x="1860" y="772"/>
                  </a:lnTo>
                  <a:lnTo>
                    <a:pt x="1346" y="633"/>
                  </a:lnTo>
                  <a:lnTo>
                    <a:pt x="911" y="515"/>
                  </a:lnTo>
                  <a:lnTo>
                    <a:pt x="555" y="396"/>
                  </a:lnTo>
                  <a:lnTo>
                    <a:pt x="278" y="297"/>
                  </a:lnTo>
                  <a:lnTo>
                    <a:pt x="60" y="198"/>
                  </a:lnTo>
                  <a:lnTo>
                    <a:pt x="1" y="337"/>
                  </a:lnTo>
                  <a:lnTo>
                    <a:pt x="337" y="475"/>
                  </a:lnTo>
                  <a:lnTo>
                    <a:pt x="733" y="614"/>
                  </a:lnTo>
                  <a:lnTo>
                    <a:pt x="1247" y="772"/>
                  </a:lnTo>
                  <a:lnTo>
                    <a:pt x="1900" y="930"/>
                  </a:lnTo>
                  <a:lnTo>
                    <a:pt x="2652" y="1088"/>
                  </a:lnTo>
                  <a:lnTo>
                    <a:pt x="3067" y="1148"/>
                  </a:lnTo>
                  <a:lnTo>
                    <a:pt x="3522" y="1187"/>
                  </a:lnTo>
                  <a:lnTo>
                    <a:pt x="3977" y="1227"/>
                  </a:lnTo>
                  <a:lnTo>
                    <a:pt x="4472" y="1266"/>
                  </a:lnTo>
                  <a:lnTo>
                    <a:pt x="5085" y="1266"/>
                  </a:lnTo>
                  <a:lnTo>
                    <a:pt x="5758" y="1227"/>
                  </a:lnTo>
                  <a:lnTo>
                    <a:pt x="6430" y="1167"/>
                  </a:lnTo>
                  <a:lnTo>
                    <a:pt x="7143" y="1069"/>
                  </a:lnTo>
                  <a:lnTo>
                    <a:pt x="7875" y="910"/>
                  </a:lnTo>
                  <a:lnTo>
                    <a:pt x="8607" y="712"/>
                  </a:lnTo>
                  <a:lnTo>
                    <a:pt x="8982" y="594"/>
                  </a:lnTo>
                  <a:lnTo>
                    <a:pt x="9358" y="455"/>
                  </a:lnTo>
                  <a:lnTo>
                    <a:pt x="9754" y="317"/>
                  </a:lnTo>
                  <a:lnTo>
                    <a:pt x="10130" y="158"/>
                  </a:lnTo>
                  <a:lnTo>
                    <a:pt x="100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9"/>
            <p:cNvSpPr/>
            <p:nvPr/>
          </p:nvSpPr>
          <p:spPr>
            <a:xfrm>
              <a:off x="3970000" y="5206325"/>
              <a:ext cx="224075" cy="29200"/>
            </a:xfrm>
            <a:custGeom>
              <a:avLst/>
              <a:gdLst/>
              <a:ahLst/>
              <a:cxnLst/>
              <a:rect l="l" t="t" r="r" b="b"/>
              <a:pathLst>
                <a:path w="8963" h="1168" extrusionOk="0">
                  <a:moveTo>
                    <a:pt x="8903" y="0"/>
                  </a:moveTo>
                  <a:lnTo>
                    <a:pt x="8507" y="178"/>
                  </a:lnTo>
                  <a:lnTo>
                    <a:pt x="8111" y="337"/>
                  </a:lnTo>
                  <a:lnTo>
                    <a:pt x="7735" y="495"/>
                  </a:lnTo>
                  <a:lnTo>
                    <a:pt x="7340" y="614"/>
                  </a:lnTo>
                  <a:lnTo>
                    <a:pt x="6944" y="712"/>
                  </a:lnTo>
                  <a:lnTo>
                    <a:pt x="6548" y="811"/>
                  </a:lnTo>
                  <a:lnTo>
                    <a:pt x="6173" y="871"/>
                  </a:lnTo>
                  <a:lnTo>
                    <a:pt x="5777" y="930"/>
                  </a:lnTo>
                  <a:lnTo>
                    <a:pt x="5401" y="970"/>
                  </a:lnTo>
                  <a:lnTo>
                    <a:pt x="5025" y="1009"/>
                  </a:lnTo>
                  <a:lnTo>
                    <a:pt x="4293" y="1029"/>
                  </a:lnTo>
                  <a:lnTo>
                    <a:pt x="3601" y="989"/>
                  </a:lnTo>
                  <a:lnTo>
                    <a:pt x="2948" y="930"/>
                  </a:lnTo>
                  <a:lnTo>
                    <a:pt x="2335" y="851"/>
                  </a:lnTo>
                  <a:lnTo>
                    <a:pt x="1781" y="752"/>
                  </a:lnTo>
                  <a:lnTo>
                    <a:pt x="1306" y="633"/>
                  </a:lnTo>
                  <a:lnTo>
                    <a:pt x="871" y="534"/>
                  </a:lnTo>
                  <a:lnTo>
                    <a:pt x="277" y="356"/>
                  </a:lnTo>
                  <a:lnTo>
                    <a:pt x="59" y="277"/>
                  </a:lnTo>
                  <a:lnTo>
                    <a:pt x="0" y="416"/>
                  </a:lnTo>
                  <a:lnTo>
                    <a:pt x="317" y="534"/>
                  </a:lnTo>
                  <a:lnTo>
                    <a:pt x="692" y="633"/>
                  </a:lnTo>
                  <a:lnTo>
                    <a:pt x="1167" y="772"/>
                  </a:lnTo>
                  <a:lnTo>
                    <a:pt x="1761" y="910"/>
                  </a:lnTo>
                  <a:lnTo>
                    <a:pt x="2433" y="1029"/>
                  </a:lnTo>
                  <a:lnTo>
                    <a:pt x="3205" y="1108"/>
                  </a:lnTo>
                  <a:lnTo>
                    <a:pt x="3601" y="1148"/>
                  </a:lnTo>
                  <a:lnTo>
                    <a:pt x="4016" y="1168"/>
                  </a:lnTo>
                  <a:lnTo>
                    <a:pt x="4590" y="1168"/>
                  </a:lnTo>
                  <a:lnTo>
                    <a:pt x="5203" y="1148"/>
                  </a:lnTo>
                  <a:lnTo>
                    <a:pt x="5816" y="1088"/>
                  </a:lnTo>
                  <a:lnTo>
                    <a:pt x="6430" y="989"/>
                  </a:lnTo>
                  <a:lnTo>
                    <a:pt x="7063" y="851"/>
                  </a:lnTo>
                  <a:lnTo>
                    <a:pt x="7379" y="772"/>
                  </a:lnTo>
                  <a:lnTo>
                    <a:pt x="7696" y="673"/>
                  </a:lnTo>
                  <a:lnTo>
                    <a:pt x="8012" y="554"/>
                  </a:lnTo>
                  <a:lnTo>
                    <a:pt x="8329" y="416"/>
                  </a:lnTo>
                  <a:lnTo>
                    <a:pt x="8646" y="277"/>
                  </a:lnTo>
                  <a:lnTo>
                    <a:pt x="8962" y="139"/>
                  </a:lnTo>
                  <a:lnTo>
                    <a:pt x="89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9"/>
            <p:cNvSpPr/>
            <p:nvPr/>
          </p:nvSpPr>
          <p:spPr>
            <a:xfrm>
              <a:off x="4348850" y="4871475"/>
              <a:ext cx="391750" cy="274025"/>
            </a:xfrm>
            <a:custGeom>
              <a:avLst/>
              <a:gdLst/>
              <a:ahLst/>
              <a:cxnLst/>
              <a:rect l="l" t="t" r="r" b="b"/>
              <a:pathLst>
                <a:path w="15670" h="10961" extrusionOk="0">
                  <a:moveTo>
                    <a:pt x="9180" y="1"/>
                  </a:moveTo>
                  <a:lnTo>
                    <a:pt x="8725" y="40"/>
                  </a:lnTo>
                  <a:lnTo>
                    <a:pt x="8072" y="119"/>
                  </a:lnTo>
                  <a:lnTo>
                    <a:pt x="7419" y="238"/>
                  </a:lnTo>
                  <a:lnTo>
                    <a:pt x="6786" y="377"/>
                  </a:lnTo>
                  <a:lnTo>
                    <a:pt x="6173" y="555"/>
                  </a:lnTo>
                  <a:lnTo>
                    <a:pt x="5579" y="772"/>
                  </a:lnTo>
                  <a:lnTo>
                    <a:pt x="4986" y="1010"/>
                  </a:lnTo>
                  <a:lnTo>
                    <a:pt x="4412" y="1287"/>
                  </a:lnTo>
                  <a:lnTo>
                    <a:pt x="3858" y="1603"/>
                  </a:lnTo>
                  <a:lnTo>
                    <a:pt x="3324" y="1939"/>
                  </a:lnTo>
                  <a:lnTo>
                    <a:pt x="2810" y="2296"/>
                  </a:lnTo>
                  <a:lnTo>
                    <a:pt x="2315" y="2691"/>
                  </a:lnTo>
                  <a:lnTo>
                    <a:pt x="1821" y="3107"/>
                  </a:lnTo>
                  <a:lnTo>
                    <a:pt x="1365" y="3542"/>
                  </a:lnTo>
                  <a:lnTo>
                    <a:pt x="910" y="4017"/>
                  </a:lnTo>
                  <a:lnTo>
                    <a:pt x="475" y="4511"/>
                  </a:lnTo>
                  <a:lnTo>
                    <a:pt x="80" y="5026"/>
                  </a:lnTo>
                  <a:lnTo>
                    <a:pt x="20" y="5105"/>
                  </a:lnTo>
                  <a:lnTo>
                    <a:pt x="0" y="5184"/>
                  </a:lnTo>
                  <a:lnTo>
                    <a:pt x="20" y="5243"/>
                  </a:lnTo>
                  <a:lnTo>
                    <a:pt x="60" y="5303"/>
                  </a:lnTo>
                  <a:lnTo>
                    <a:pt x="139" y="5342"/>
                  </a:lnTo>
                  <a:lnTo>
                    <a:pt x="218" y="5362"/>
                  </a:lnTo>
                  <a:lnTo>
                    <a:pt x="337" y="5382"/>
                  </a:lnTo>
                  <a:lnTo>
                    <a:pt x="455" y="5402"/>
                  </a:lnTo>
                  <a:lnTo>
                    <a:pt x="713" y="5382"/>
                  </a:lnTo>
                  <a:lnTo>
                    <a:pt x="970" y="5322"/>
                  </a:lnTo>
                  <a:lnTo>
                    <a:pt x="1089" y="5283"/>
                  </a:lnTo>
                  <a:lnTo>
                    <a:pt x="1187" y="5224"/>
                  </a:lnTo>
                  <a:lnTo>
                    <a:pt x="1267" y="5184"/>
                  </a:lnTo>
                  <a:lnTo>
                    <a:pt x="1346" y="5105"/>
                  </a:lnTo>
                  <a:lnTo>
                    <a:pt x="1642" y="4729"/>
                  </a:lnTo>
                  <a:lnTo>
                    <a:pt x="1939" y="4373"/>
                  </a:lnTo>
                  <a:lnTo>
                    <a:pt x="2256" y="4017"/>
                  </a:lnTo>
                  <a:lnTo>
                    <a:pt x="2592" y="3680"/>
                  </a:lnTo>
                  <a:lnTo>
                    <a:pt x="2928" y="3364"/>
                  </a:lnTo>
                  <a:lnTo>
                    <a:pt x="3265" y="3067"/>
                  </a:lnTo>
                  <a:lnTo>
                    <a:pt x="3621" y="2790"/>
                  </a:lnTo>
                  <a:lnTo>
                    <a:pt x="3977" y="2533"/>
                  </a:lnTo>
                  <a:lnTo>
                    <a:pt x="4353" y="2276"/>
                  </a:lnTo>
                  <a:lnTo>
                    <a:pt x="4749" y="2058"/>
                  </a:lnTo>
                  <a:lnTo>
                    <a:pt x="5144" y="1841"/>
                  </a:lnTo>
                  <a:lnTo>
                    <a:pt x="5560" y="1643"/>
                  </a:lnTo>
                  <a:lnTo>
                    <a:pt x="5975" y="1465"/>
                  </a:lnTo>
                  <a:lnTo>
                    <a:pt x="6410" y="1306"/>
                  </a:lnTo>
                  <a:lnTo>
                    <a:pt x="6865" y="1168"/>
                  </a:lnTo>
                  <a:lnTo>
                    <a:pt x="7340" y="1029"/>
                  </a:lnTo>
                  <a:lnTo>
                    <a:pt x="7775" y="950"/>
                  </a:lnTo>
                  <a:lnTo>
                    <a:pt x="8211" y="871"/>
                  </a:lnTo>
                  <a:lnTo>
                    <a:pt x="8666" y="812"/>
                  </a:lnTo>
                  <a:lnTo>
                    <a:pt x="9121" y="772"/>
                  </a:lnTo>
                  <a:lnTo>
                    <a:pt x="10051" y="772"/>
                  </a:lnTo>
                  <a:lnTo>
                    <a:pt x="10525" y="812"/>
                  </a:lnTo>
                  <a:lnTo>
                    <a:pt x="10980" y="891"/>
                  </a:lnTo>
                  <a:lnTo>
                    <a:pt x="11435" y="990"/>
                  </a:lnTo>
                  <a:lnTo>
                    <a:pt x="11871" y="1128"/>
                  </a:lnTo>
                  <a:lnTo>
                    <a:pt x="12286" y="1287"/>
                  </a:lnTo>
                  <a:lnTo>
                    <a:pt x="12682" y="1504"/>
                  </a:lnTo>
                  <a:lnTo>
                    <a:pt x="12880" y="1603"/>
                  </a:lnTo>
                  <a:lnTo>
                    <a:pt x="13058" y="1742"/>
                  </a:lnTo>
                  <a:lnTo>
                    <a:pt x="13236" y="1880"/>
                  </a:lnTo>
                  <a:lnTo>
                    <a:pt x="13414" y="2019"/>
                  </a:lnTo>
                  <a:lnTo>
                    <a:pt x="13572" y="2177"/>
                  </a:lnTo>
                  <a:lnTo>
                    <a:pt x="13730" y="2355"/>
                  </a:lnTo>
                  <a:lnTo>
                    <a:pt x="13869" y="2533"/>
                  </a:lnTo>
                  <a:lnTo>
                    <a:pt x="14007" y="2711"/>
                  </a:lnTo>
                  <a:lnTo>
                    <a:pt x="14106" y="2889"/>
                  </a:lnTo>
                  <a:lnTo>
                    <a:pt x="14185" y="3087"/>
                  </a:lnTo>
                  <a:lnTo>
                    <a:pt x="14245" y="3265"/>
                  </a:lnTo>
                  <a:lnTo>
                    <a:pt x="14284" y="3463"/>
                  </a:lnTo>
                  <a:lnTo>
                    <a:pt x="14284" y="3641"/>
                  </a:lnTo>
                  <a:lnTo>
                    <a:pt x="14284" y="3839"/>
                  </a:lnTo>
                  <a:lnTo>
                    <a:pt x="14264" y="4037"/>
                  </a:lnTo>
                  <a:lnTo>
                    <a:pt x="14205" y="4215"/>
                  </a:lnTo>
                  <a:lnTo>
                    <a:pt x="14146" y="4412"/>
                  </a:lnTo>
                  <a:lnTo>
                    <a:pt x="14086" y="4590"/>
                  </a:lnTo>
                  <a:lnTo>
                    <a:pt x="13988" y="4769"/>
                  </a:lnTo>
                  <a:lnTo>
                    <a:pt x="13889" y="4947"/>
                  </a:lnTo>
                  <a:lnTo>
                    <a:pt x="13790" y="5105"/>
                  </a:lnTo>
                  <a:lnTo>
                    <a:pt x="13671" y="5263"/>
                  </a:lnTo>
                  <a:lnTo>
                    <a:pt x="13414" y="5560"/>
                  </a:lnTo>
                  <a:lnTo>
                    <a:pt x="13196" y="5758"/>
                  </a:lnTo>
                  <a:lnTo>
                    <a:pt x="12979" y="5936"/>
                  </a:lnTo>
                  <a:lnTo>
                    <a:pt x="12721" y="6094"/>
                  </a:lnTo>
                  <a:lnTo>
                    <a:pt x="12484" y="6252"/>
                  </a:lnTo>
                  <a:lnTo>
                    <a:pt x="12207" y="6371"/>
                  </a:lnTo>
                  <a:lnTo>
                    <a:pt x="11930" y="6490"/>
                  </a:lnTo>
                  <a:lnTo>
                    <a:pt x="11653" y="6589"/>
                  </a:lnTo>
                  <a:lnTo>
                    <a:pt x="11376" y="6688"/>
                  </a:lnTo>
                  <a:lnTo>
                    <a:pt x="11079" y="6747"/>
                  </a:lnTo>
                  <a:lnTo>
                    <a:pt x="10783" y="6806"/>
                  </a:lnTo>
                  <a:lnTo>
                    <a:pt x="10189" y="6905"/>
                  </a:lnTo>
                  <a:lnTo>
                    <a:pt x="9596" y="6945"/>
                  </a:lnTo>
                  <a:lnTo>
                    <a:pt x="9022" y="6945"/>
                  </a:lnTo>
                  <a:lnTo>
                    <a:pt x="8646" y="6925"/>
                  </a:lnTo>
                  <a:lnTo>
                    <a:pt x="8270" y="6885"/>
                  </a:lnTo>
                  <a:lnTo>
                    <a:pt x="7874" y="6806"/>
                  </a:lnTo>
                  <a:lnTo>
                    <a:pt x="7498" y="6727"/>
                  </a:lnTo>
                  <a:lnTo>
                    <a:pt x="6687" y="6529"/>
                  </a:lnTo>
                  <a:lnTo>
                    <a:pt x="5876" y="6312"/>
                  </a:lnTo>
                  <a:lnTo>
                    <a:pt x="5481" y="6213"/>
                  </a:lnTo>
                  <a:lnTo>
                    <a:pt x="5065" y="6134"/>
                  </a:lnTo>
                  <a:lnTo>
                    <a:pt x="4669" y="6074"/>
                  </a:lnTo>
                  <a:lnTo>
                    <a:pt x="4274" y="6054"/>
                  </a:lnTo>
                  <a:lnTo>
                    <a:pt x="3878" y="6054"/>
                  </a:lnTo>
                  <a:lnTo>
                    <a:pt x="3502" y="6074"/>
                  </a:lnTo>
                  <a:lnTo>
                    <a:pt x="3126" y="6153"/>
                  </a:lnTo>
                  <a:lnTo>
                    <a:pt x="2948" y="6213"/>
                  </a:lnTo>
                  <a:lnTo>
                    <a:pt x="2750" y="6272"/>
                  </a:lnTo>
                  <a:lnTo>
                    <a:pt x="2513" y="6391"/>
                  </a:lnTo>
                  <a:lnTo>
                    <a:pt x="2295" y="6510"/>
                  </a:lnTo>
                  <a:lnTo>
                    <a:pt x="2058" y="6668"/>
                  </a:lnTo>
                  <a:lnTo>
                    <a:pt x="1860" y="6846"/>
                  </a:lnTo>
                  <a:lnTo>
                    <a:pt x="1662" y="7044"/>
                  </a:lnTo>
                  <a:lnTo>
                    <a:pt x="1464" y="7261"/>
                  </a:lnTo>
                  <a:lnTo>
                    <a:pt x="1306" y="7479"/>
                  </a:lnTo>
                  <a:lnTo>
                    <a:pt x="1168" y="7716"/>
                  </a:lnTo>
                  <a:lnTo>
                    <a:pt x="1049" y="7974"/>
                  </a:lnTo>
                  <a:lnTo>
                    <a:pt x="950" y="8231"/>
                  </a:lnTo>
                  <a:lnTo>
                    <a:pt x="891" y="8488"/>
                  </a:lnTo>
                  <a:lnTo>
                    <a:pt x="851" y="8745"/>
                  </a:lnTo>
                  <a:lnTo>
                    <a:pt x="851" y="9022"/>
                  </a:lnTo>
                  <a:lnTo>
                    <a:pt x="891" y="9299"/>
                  </a:lnTo>
                  <a:lnTo>
                    <a:pt x="970" y="9556"/>
                  </a:lnTo>
                  <a:lnTo>
                    <a:pt x="1089" y="9813"/>
                  </a:lnTo>
                  <a:lnTo>
                    <a:pt x="1267" y="10071"/>
                  </a:lnTo>
                  <a:lnTo>
                    <a:pt x="1445" y="10288"/>
                  </a:lnTo>
                  <a:lnTo>
                    <a:pt x="1662" y="10486"/>
                  </a:lnTo>
                  <a:lnTo>
                    <a:pt x="1880" y="10644"/>
                  </a:lnTo>
                  <a:lnTo>
                    <a:pt x="2117" y="10763"/>
                  </a:lnTo>
                  <a:lnTo>
                    <a:pt x="2374" y="10842"/>
                  </a:lnTo>
                  <a:lnTo>
                    <a:pt x="2651" y="10921"/>
                  </a:lnTo>
                  <a:lnTo>
                    <a:pt x="2909" y="10941"/>
                  </a:lnTo>
                  <a:lnTo>
                    <a:pt x="3205" y="10961"/>
                  </a:lnTo>
                  <a:lnTo>
                    <a:pt x="3482" y="10961"/>
                  </a:lnTo>
                  <a:lnTo>
                    <a:pt x="3759" y="10921"/>
                  </a:lnTo>
                  <a:lnTo>
                    <a:pt x="4056" y="10862"/>
                  </a:lnTo>
                  <a:lnTo>
                    <a:pt x="4333" y="10803"/>
                  </a:lnTo>
                  <a:lnTo>
                    <a:pt x="4590" y="10704"/>
                  </a:lnTo>
                  <a:lnTo>
                    <a:pt x="4867" y="10605"/>
                  </a:lnTo>
                  <a:lnTo>
                    <a:pt x="5105" y="10486"/>
                  </a:lnTo>
                  <a:lnTo>
                    <a:pt x="5322" y="10367"/>
                  </a:lnTo>
                  <a:lnTo>
                    <a:pt x="5520" y="10209"/>
                  </a:lnTo>
                  <a:lnTo>
                    <a:pt x="5698" y="10031"/>
                  </a:lnTo>
                  <a:lnTo>
                    <a:pt x="5817" y="9853"/>
                  </a:lnTo>
                  <a:lnTo>
                    <a:pt x="5936" y="9635"/>
                  </a:lnTo>
                  <a:lnTo>
                    <a:pt x="6015" y="9438"/>
                  </a:lnTo>
                  <a:lnTo>
                    <a:pt x="6054" y="9220"/>
                  </a:lnTo>
                  <a:lnTo>
                    <a:pt x="6074" y="9002"/>
                  </a:lnTo>
                  <a:lnTo>
                    <a:pt x="6054" y="8804"/>
                  </a:lnTo>
                  <a:lnTo>
                    <a:pt x="6015" y="8587"/>
                  </a:lnTo>
                  <a:lnTo>
                    <a:pt x="5936" y="8409"/>
                  </a:lnTo>
                  <a:lnTo>
                    <a:pt x="5817" y="8211"/>
                  </a:lnTo>
                  <a:lnTo>
                    <a:pt x="5678" y="8053"/>
                  </a:lnTo>
                  <a:lnTo>
                    <a:pt x="5500" y="7914"/>
                  </a:lnTo>
                  <a:lnTo>
                    <a:pt x="5283" y="7795"/>
                  </a:lnTo>
                  <a:lnTo>
                    <a:pt x="5045" y="7697"/>
                  </a:lnTo>
                  <a:lnTo>
                    <a:pt x="4847" y="7657"/>
                  </a:lnTo>
                  <a:lnTo>
                    <a:pt x="4630" y="7637"/>
                  </a:lnTo>
                  <a:lnTo>
                    <a:pt x="4412" y="7657"/>
                  </a:lnTo>
                  <a:lnTo>
                    <a:pt x="4155" y="7677"/>
                  </a:lnTo>
                  <a:lnTo>
                    <a:pt x="3918" y="7736"/>
                  </a:lnTo>
                  <a:lnTo>
                    <a:pt x="3660" y="7795"/>
                  </a:lnTo>
                  <a:lnTo>
                    <a:pt x="3423" y="7894"/>
                  </a:lnTo>
                  <a:lnTo>
                    <a:pt x="3205" y="8013"/>
                  </a:lnTo>
                  <a:lnTo>
                    <a:pt x="2988" y="8132"/>
                  </a:lnTo>
                  <a:lnTo>
                    <a:pt x="2810" y="8270"/>
                  </a:lnTo>
                  <a:lnTo>
                    <a:pt x="2651" y="8448"/>
                  </a:lnTo>
                  <a:lnTo>
                    <a:pt x="2553" y="8626"/>
                  </a:lnTo>
                  <a:lnTo>
                    <a:pt x="2513" y="8706"/>
                  </a:lnTo>
                  <a:lnTo>
                    <a:pt x="2473" y="8804"/>
                  </a:lnTo>
                  <a:lnTo>
                    <a:pt x="2454" y="8903"/>
                  </a:lnTo>
                  <a:lnTo>
                    <a:pt x="2454" y="9022"/>
                  </a:lnTo>
                  <a:lnTo>
                    <a:pt x="2473" y="9121"/>
                  </a:lnTo>
                  <a:lnTo>
                    <a:pt x="2493" y="9240"/>
                  </a:lnTo>
                  <a:lnTo>
                    <a:pt x="2533" y="9339"/>
                  </a:lnTo>
                  <a:lnTo>
                    <a:pt x="2592" y="9457"/>
                  </a:lnTo>
                  <a:lnTo>
                    <a:pt x="2651" y="9536"/>
                  </a:lnTo>
                  <a:lnTo>
                    <a:pt x="2731" y="9576"/>
                  </a:lnTo>
                  <a:lnTo>
                    <a:pt x="2829" y="9616"/>
                  </a:lnTo>
                  <a:lnTo>
                    <a:pt x="2948" y="9635"/>
                  </a:lnTo>
                  <a:lnTo>
                    <a:pt x="3067" y="9635"/>
                  </a:lnTo>
                  <a:lnTo>
                    <a:pt x="3186" y="9616"/>
                  </a:lnTo>
                  <a:lnTo>
                    <a:pt x="3304" y="9596"/>
                  </a:lnTo>
                  <a:lnTo>
                    <a:pt x="3443" y="9556"/>
                  </a:lnTo>
                  <a:lnTo>
                    <a:pt x="3561" y="9517"/>
                  </a:lnTo>
                  <a:lnTo>
                    <a:pt x="3660" y="9457"/>
                  </a:lnTo>
                  <a:lnTo>
                    <a:pt x="3759" y="9378"/>
                  </a:lnTo>
                  <a:lnTo>
                    <a:pt x="3838" y="9319"/>
                  </a:lnTo>
                  <a:lnTo>
                    <a:pt x="3878" y="9220"/>
                  </a:lnTo>
                  <a:lnTo>
                    <a:pt x="3918" y="9141"/>
                  </a:lnTo>
                  <a:lnTo>
                    <a:pt x="3918" y="9042"/>
                  </a:lnTo>
                  <a:lnTo>
                    <a:pt x="3878" y="8963"/>
                  </a:lnTo>
                  <a:lnTo>
                    <a:pt x="3838" y="8864"/>
                  </a:lnTo>
                  <a:lnTo>
                    <a:pt x="3819" y="8785"/>
                  </a:lnTo>
                  <a:lnTo>
                    <a:pt x="3819" y="8706"/>
                  </a:lnTo>
                  <a:lnTo>
                    <a:pt x="3838" y="8646"/>
                  </a:lnTo>
                  <a:lnTo>
                    <a:pt x="3898" y="8607"/>
                  </a:lnTo>
                  <a:lnTo>
                    <a:pt x="3957" y="8587"/>
                  </a:lnTo>
                  <a:lnTo>
                    <a:pt x="4017" y="8567"/>
                  </a:lnTo>
                  <a:lnTo>
                    <a:pt x="4096" y="8547"/>
                  </a:lnTo>
                  <a:lnTo>
                    <a:pt x="4274" y="8567"/>
                  </a:lnTo>
                  <a:lnTo>
                    <a:pt x="4452" y="8626"/>
                  </a:lnTo>
                  <a:lnTo>
                    <a:pt x="4511" y="8666"/>
                  </a:lnTo>
                  <a:lnTo>
                    <a:pt x="4590" y="8725"/>
                  </a:lnTo>
                  <a:lnTo>
                    <a:pt x="4650" y="8804"/>
                  </a:lnTo>
                  <a:lnTo>
                    <a:pt x="4689" y="8884"/>
                  </a:lnTo>
                  <a:lnTo>
                    <a:pt x="4729" y="9002"/>
                  </a:lnTo>
                  <a:lnTo>
                    <a:pt x="4749" y="9121"/>
                  </a:lnTo>
                  <a:lnTo>
                    <a:pt x="4749" y="9220"/>
                  </a:lnTo>
                  <a:lnTo>
                    <a:pt x="4749" y="9339"/>
                  </a:lnTo>
                  <a:lnTo>
                    <a:pt x="4709" y="9438"/>
                  </a:lnTo>
                  <a:lnTo>
                    <a:pt x="4669" y="9556"/>
                  </a:lnTo>
                  <a:lnTo>
                    <a:pt x="4630" y="9635"/>
                  </a:lnTo>
                  <a:lnTo>
                    <a:pt x="4551" y="9734"/>
                  </a:lnTo>
                  <a:lnTo>
                    <a:pt x="4412" y="9893"/>
                  </a:lnTo>
                  <a:lnTo>
                    <a:pt x="4214" y="10011"/>
                  </a:lnTo>
                  <a:lnTo>
                    <a:pt x="4017" y="10110"/>
                  </a:lnTo>
                  <a:lnTo>
                    <a:pt x="3799" y="10170"/>
                  </a:lnTo>
                  <a:lnTo>
                    <a:pt x="3581" y="10189"/>
                  </a:lnTo>
                  <a:lnTo>
                    <a:pt x="3403" y="10170"/>
                  </a:lnTo>
                  <a:lnTo>
                    <a:pt x="3225" y="10130"/>
                  </a:lnTo>
                  <a:lnTo>
                    <a:pt x="3067" y="10071"/>
                  </a:lnTo>
                  <a:lnTo>
                    <a:pt x="2909" y="9991"/>
                  </a:lnTo>
                  <a:lnTo>
                    <a:pt x="2790" y="9873"/>
                  </a:lnTo>
                  <a:lnTo>
                    <a:pt x="2671" y="9754"/>
                  </a:lnTo>
                  <a:lnTo>
                    <a:pt x="2572" y="9616"/>
                  </a:lnTo>
                  <a:lnTo>
                    <a:pt x="2493" y="9477"/>
                  </a:lnTo>
                  <a:lnTo>
                    <a:pt x="2414" y="9319"/>
                  </a:lnTo>
                  <a:lnTo>
                    <a:pt x="2355" y="9141"/>
                  </a:lnTo>
                  <a:lnTo>
                    <a:pt x="2315" y="8963"/>
                  </a:lnTo>
                  <a:lnTo>
                    <a:pt x="2295" y="8804"/>
                  </a:lnTo>
                  <a:lnTo>
                    <a:pt x="2276" y="8626"/>
                  </a:lnTo>
                  <a:lnTo>
                    <a:pt x="2295" y="8448"/>
                  </a:lnTo>
                  <a:lnTo>
                    <a:pt x="2295" y="8270"/>
                  </a:lnTo>
                  <a:lnTo>
                    <a:pt x="2355" y="8013"/>
                  </a:lnTo>
                  <a:lnTo>
                    <a:pt x="2434" y="7776"/>
                  </a:lnTo>
                  <a:lnTo>
                    <a:pt x="2533" y="7598"/>
                  </a:lnTo>
                  <a:lnTo>
                    <a:pt x="2651" y="7420"/>
                  </a:lnTo>
                  <a:lnTo>
                    <a:pt x="2810" y="7281"/>
                  </a:lnTo>
                  <a:lnTo>
                    <a:pt x="2968" y="7182"/>
                  </a:lnTo>
                  <a:lnTo>
                    <a:pt x="3126" y="7103"/>
                  </a:lnTo>
                  <a:lnTo>
                    <a:pt x="3324" y="7044"/>
                  </a:lnTo>
                  <a:lnTo>
                    <a:pt x="3502" y="7004"/>
                  </a:lnTo>
                  <a:lnTo>
                    <a:pt x="3720" y="6984"/>
                  </a:lnTo>
                  <a:lnTo>
                    <a:pt x="3918" y="6965"/>
                  </a:lnTo>
                  <a:lnTo>
                    <a:pt x="4135" y="6984"/>
                  </a:lnTo>
                  <a:lnTo>
                    <a:pt x="4353" y="7004"/>
                  </a:lnTo>
                  <a:lnTo>
                    <a:pt x="4570" y="7044"/>
                  </a:lnTo>
                  <a:lnTo>
                    <a:pt x="5006" y="7143"/>
                  </a:lnTo>
                  <a:lnTo>
                    <a:pt x="5678" y="7321"/>
                  </a:lnTo>
                  <a:lnTo>
                    <a:pt x="6351" y="7479"/>
                  </a:lnTo>
                  <a:lnTo>
                    <a:pt x="7024" y="7598"/>
                  </a:lnTo>
                  <a:lnTo>
                    <a:pt x="7716" y="7697"/>
                  </a:lnTo>
                  <a:lnTo>
                    <a:pt x="8250" y="7736"/>
                  </a:lnTo>
                  <a:lnTo>
                    <a:pt x="8824" y="7756"/>
                  </a:lnTo>
                  <a:lnTo>
                    <a:pt x="9437" y="7736"/>
                  </a:lnTo>
                  <a:lnTo>
                    <a:pt x="10051" y="7677"/>
                  </a:lnTo>
                  <a:lnTo>
                    <a:pt x="10684" y="7598"/>
                  </a:lnTo>
                  <a:lnTo>
                    <a:pt x="11336" y="7459"/>
                  </a:lnTo>
                  <a:lnTo>
                    <a:pt x="11950" y="7301"/>
                  </a:lnTo>
                  <a:lnTo>
                    <a:pt x="12266" y="7202"/>
                  </a:lnTo>
                  <a:lnTo>
                    <a:pt x="12563" y="7083"/>
                  </a:lnTo>
                  <a:lnTo>
                    <a:pt x="12860" y="6965"/>
                  </a:lnTo>
                  <a:lnTo>
                    <a:pt x="13157" y="6826"/>
                  </a:lnTo>
                  <a:lnTo>
                    <a:pt x="13434" y="6688"/>
                  </a:lnTo>
                  <a:lnTo>
                    <a:pt x="13691" y="6529"/>
                  </a:lnTo>
                  <a:lnTo>
                    <a:pt x="13948" y="6371"/>
                  </a:lnTo>
                  <a:lnTo>
                    <a:pt x="14205" y="6193"/>
                  </a:lnTo>
                  <a:lnTo>
                    <a:pt x="14423" y="5995"/>
                  </a:lnTo>
                  <a:lnTo>
                    <a:pt x="14640" y="5797"/>
                  </a:lnTo>
                  <a:lnTo>
                    <a:pt x="14838" y="5580"/>
                  </a:lnTo>
                  <a:lnTo>
                    <a:pt x="15016" y="5342"/>
                  </a:lnTo>
                  <a:lnTo>
                    <a:pt x="15175" y="5105"/>
                  </a:lnTo>
                  <a:lnTo>
                    <a:pt x="15313" y="4848"/>
                  </a:lnTo>
                  <a:lnTo>
                    <a:pt x="15432" y="4571"/>
                  </a:lnTo>
                  <a:lnTo>
                    <a:pt x="15531" y="4294"/>
                  </a:lnTo>
                  <a:lnTo>
                    <a:pt x="15610" y="3997"/>
                  </a:lnTo>
                  <a:lnTo>
                    <a:pt x="15649" y="3680"/>
                  </a:lnTo>
                  <a:lnTo>
                    <a:pt x="15669" y="3384"/>
                  </a:lnTo>
                  <a:lnTo>
                    <a:pt x="15649" y="3107"/>
                  </a:lnTo>
                  <a:lnTo>
                    <a:pt x="15610" y="2830"/>
                  </a:lnTo>
                  <a:lnTo>
                    <a:pt x="15550" y="2573"/>
                  </a:lnTo>
                  <a:lnTo>
                    <a:pt x="15452" y="2335"/>
                  </a:lnTo>
                  <a:lnTo>
                    <a:pt x="15333" y="2098"/>
                  </a:lnTo>
                  <a:lnTo>
                    <a:pt x="15194" y="1900"/>
                  </a:lnTo>
                  <a:lnTo>
                    <a:pt x="15036" y="1702"/>
                  </a:lnTo>
                  <a:lnTo>
                    <a:pt x="14838" y="1504"/>
                  </a:lnTo>
                  <a:lnTo>
                    <a:pt x="14640" y="1326"/>
                  </a:lnTo>
                  <a:lnTo>
                    <a:pt x="14423" y="1168"/>
                  </a:lnTo>
                  <a:lnTo>
                    <a:pt x="14205" y="1029"/>
                  </a:lnTo>
                  <a:lnTo>
                    <a:pt x="13948" y="891"/>
                  </a:lnTo>
                  <a:lnTo>
                    <a:pt x="13691" y="772"/>
                  </a:lnTo>
                  <a:lnTo>
                    <a:pt x="13434" y="654"/>
                  </a:lnTo>
                  <a:lnTo>
                    <a:pt x="13157" y="535"/>
                  </a:lnTo>
                  <a:lnTo>
                    <a:pt x="12583" y="377"/>
                  </a:lnTo>
                  <a:lnTo>
                    <a:pt x="11989" y="238"/>
                  </a:lnTo>
                  <a:lnTo>
                    <a:pt x="11396" y="119"/>
                  </a:lnTo>
                  <a:lnTo>
                    <a:pt x="10802" y="60"/>
                  </a:lnTo>
                  <a:lnTo>
                    <a:pt x="10229" y="20"/>
                  </a:lnTo>
                  <a:lnTo>
                    <a:pt x="9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9"/>
            <p:cNvSpPr/>
            <p:nvPr/>
          </p:nvSpPr>
          <p:spPr>
            <a:xfrm>
              <a:off x="3693025" y="4761675"/>
              <a:ext cx="782475" cy="449125"/>
            </a:xfrm>
            <a:custGeom>
              <a:avLst/>
              <a:gdLst/>
              <a:ahLst/>
              <a:cxnLst/>
              <a:rect l="l" t="t" r="r" b="b"/>
              <a:pathLst>
                <a:path w="31299" h="17965" extrusionOk="0">
                  <a:moveTo>
                    <a:pt x="14462" y="1"/>
                  </a:moveTo>
                  <a:lnTo>
                    <a:pt x="13829" y="20"/>
                  </a:lnTo>
                  <a:lnTo>
                    <a:pt x="13196" y="60"/>
                  </a:lnTo>
                  <a:lnTo>
                    <a:pt x="12583" y="100"/>
                  </a:lnTo>
                  <a:lnTo>
                    <a:pt x="11989" y="159"/>
                  </a:lnTo>
                  <a:lnTo>
                    <a:pt x="11396" y="218"/>
                  </a:lnTo>
                  <a:lnTo>
                    <a:pt x="10822" y="297"/>
                  </a:lnTo>
                  <a:lnTo>
                    <a:pt x="9714" y="495"/>
                  </a:lnTo>
                  <a:lnTo>
                    <a:pt x="8665" y="713"/>
                  </a:lnTo>
                  <a:lnTo>
                    <a:pt x="7656" y="970"/>
                  </a:lnTo>
                  <a:lnTo>
                    <a:pt x="6707" y="1247"/>
                  </a:lnTo>
                  <a:lnTo>
                    <a:pt x="5817" y="1544"/>
                  </a:lnTo>
                  <a:lnTo>
                    <a:pt x="4986" y="1841"/>
                  </a:lnTo>
                  <a:lnTo>
                    <a:pt x="4214" y="2157"/>
                  </a:lnTo>
                  <a:lnTo>
                    <a:pt x="3502" y="2474"/>
                  </a:lnTo>
                  <a:lnTo>
                    <a:pt x="2849" y="2790"/>
                  </a:lnTo>
                  <a:lnTo>
                    <a:pt x="2255" y="3087"/>
                  </a:lnTo>
                  <a:lnTo>
                    <a:pt x="1741" y="3384"/>
                  </a:lnTo>
                  <a:lnTo>
                    <a:pt x="1286" y="3641"/>
                  </a:lnTo>
                  <a:lnTo>
                    <a:pt x="574" y="4096"/>
                  </a:lnTo>
                  <a:lnTo>
                    <a:pt x="139" y="4393"/>
                  </a:lnTo>
                  <a:lnTo>
                    <a:pt x="0" y="4511"/>
                  </a:lnTo>
                  <a:lnTo>
                    <a:pt x="1603" y="5204"/>
                  </a:lnTo>
                  <a:lnTo>
                    <a:pt x="1603" y="5362"/>
                  </a:lnTo>
                  <a:lnTo>
                    <a:pt x="1583" y="5797"/>
                  </a:lnTo>
                  <a:lnTo>
                    <a:pt x="1603" y="6450"/>
                  </a:lnTo>
                  <a:lnTo>
                    <a:pt x="1642" y="6866"/>
                  </a:lnTo>
                  <a:lnTo>
                    <a:pt x="1682" y="7321"/>
                  </a:lnTo>
                  <a:lnTo>
                    <a:pt x="1761" y="7815"/>
                  </a:lnTo>
                  <a:lnTo>
                    <a:pt x="1840" y="8330"/>
                  </a:lnTo>
                  <a:lnTo>
                    <a:pt x="1959" y="8884"/>
                  </a:lnTo>
                  <a:lnTo>
                    <a:pt x="2117" y="9457"/>
                  </a:lnTo>
                  <a:lnTo>
                    <a:pt x="2295" y="10051"/>
                  </a:lnTo>
                  <a:lnTo>
                    <a:pt x="2513" y="10664"/>
                  </a:lnTo>
                  <a:lnTo>
                    <a:pt x="2770" y="11277"/>
                  </a:lnTo>
                  <a:lnTo>
                    <a:pt x="3067" y="11891"/>
                  </a:lnTo>
                  <a:lnTo>
                    <a:pt x="3423" y="12504"/>
                  </a:lnTo>
                  <a:lnTo>
                    <a:pt x="3601" y="12821"/>
                  </a:lnTo>
                  <a:lnTo>
                    <a:pt x="3818" y="13117"/>
                  </a:lnTo>
                  <a:lnTo>
                    <a:pt x="4036" y="13414"/>
                  </a:lnTo>
                  <a:lnTo>
                    <a:pt x="4254" y="13711"/>
                  </a:lnTo>
                  <a:lnTo>
                    <a:pt x="4511" y="14008"/>
                  </a:lnTo>
                  <a:lnTo>
                    <a:pt x="4768" y="14285"/>
                  </a:lnTo>
                  <a:lnTo>
                    <a:pt x="5045" y="14562"/>
                  </a:lnTo>
                  <a:lnTo>
                    <a:pt x="5322" y="14838"/>
                  </a:lnTo>
                  <a:lnTo>
                    <a:pt x="5639" y="15115"/>
                  </a:lnTo>
                  <a:lnTo>
                    <a:pt x="5955" y="15373"/>
                  </a:lnTo>
                  <a:lnTo>
                    <a:pt x="6291" y="15610"/>
                  </a:lnTo>
                  <a:lnTo>
                    <a:pt x="6647" y="15847"/>
                  </a:lnTo>
                  <a:lnTo>
                    <a:pt x="7004" y="16085"/>
                  </a:lnTo>
                  <a:lnTo>
                    <a:pt x="7399" y="16302"/>
                  </a:lnTo>
                  <a:lnTo>
                    <a:pt x="7815" y="16520"/>
                  </a:lnTo>
                  <a:lnTo>
                    <a:pt x="8230" y="16718"/>
                  </a:lnTo>
                  <a:lnTo>
                    <a:pt x="8685" y="16896"/>
                  </a:lnTo>
                  <a:lnTo>
                    <a:pt x="9140" y="17074"/>
                  </a:lnTo>
                  <a:lnTo>
                    <a:pt x="9635" y="17232"/>
                  </a:lnTo>
                  <a:lnTo>
                    <a:pt x="10129" y="17391"/>
                  </a:lnTo>
                  <a:lnTo>
                    <a:pt x="10644" y="17509"/>
                  </a:lnTo>
                  <a:lnTo>
                    <a:pt x="11198" y="17628"/>
                  </a:lnTo>
                  <a:lnTo>
                    <a:pt x="11771" y="17727"/>
                  </a:lnTo>
                  <a:lnTo>
                    <a:pt x="12345" y="17806"/>
                  </a:lnTo>
                  <a:lnTo>
                    <a:pt x="12959" y="17885"/>
                  </a:lnTo>
                  <a:lnTo>
                    <a:pt x="13592" y="17925"/>
                  </a:lnTo>
                  <a:lnTo>
                    <a:pt x="14244" y="17945"/>
                  </a:lnTo>
                  <a:lnTo>
                    <a:pt x="14917" y="17964"/>
                  </a:lnTo>
                  <a:lnTo>
                    <a:pt x="15629" y="17945"/>
                  </a:lnTo>
                  <a:lnTo>
                    <a:pt x="16361" y="17925"/>
                  </a:lnTo>
                  <a:lnTo>
                    <a:pt x="16895" y="17885"/>
                  </a:lnTo>
                  <a:lnTo>
                    <a:pt x="17449" y="17826"/>
                  </a:lnTo>
                  <a:lnTo>
                    <a:pt x="17964" y="17747"/>
                  </a:lnTo>
                  <a:lnTo>
                    <a:pt x="18458" y="17668"/>
                  </a:lnTo>
                  <a:lnTo>
                    <a:pt x="18953" y="17569"/>
                  </a:lnTo>
                  <a:lnTo>
                    <a:pt x="19428" y="17470"/>
                  </a:lnTo>
                  <a:lnTo>
                    <a:pt x="19883" y="17331"/>
                  </a:lnTo>
                  <a:lnTo>
                    <a:pt x="20338" y="17213"/>
                  </a:lnTo>
                  <a:lnTo>
                    <a:pt x="20773" y="17054"/>
                  </a:lnTo>
                  <a:lnTo>
                    <a:pt x="21189" y="16896"/>
                  </a:lnTo>
                  <a:lnTo>
                    <a:pt x="21604" y="16738"/>
                  </a:lnTo>
                  <a:lnTo>
                    <a:pt x="21980" y="16560"/>
                  </a:lnTo>
                  <a:lnTo>
                    <a:pt x="22376" y="16362"/>
                  </a:lnTo>
                  <a:lnTo>
                    <a:pt x="22732" y="16164"/>
                  </a:lnTo>
                  <a:lnTo>
                    <a:pt x="23088" y="15966"/>
                  </a:lnTo>
                  <a:lnTo>
                    <a:pt x="23424" y="15749"/>
                  </a:lnTo>
                  <a:lnTo>
                    <a:pt x="23760" y="15531"/>
                  </a:lnTo>
                  <a:lnTo>
                    <a:pt x="24077" y="15294"/>
                  </a:lnTo>
                  <a:lnTo>
                    <a:pt x="24374" y="15056"/>
                  </a:lnTo>
                  <a:lnTo>
                    <a:pt x="24670" y="14819"/>
                  </a:lnTo>
                  <a:lnTo>
                    <a:pt x="25224" y="14324"/>
                  </a:lnTo>
                  <a:lnTo>
                    <a:pt x="25739" y="13790"/>
                  </a:lnTo>
                  <a:lnTo>
                    <a:pt x="26214" y="13256"/>
                  </a:lnTo>
                  <a:lnTo>
                    <a:pt x="26629" y="12722"/>
                  </a:lnTo>
                  <a:lnTo>
                    <a:pt x="27025" y="12168"/>
                  </a:lnTo>
                  <a:lnTo>
                    <a:pt x="27381" y="11614"/>
                  </a:lnTo>
                  <a:lnTo>
                    <a:pt x="27697" y="11080"/>
                  </a:lnTo>
                  <a:lnTo>
                    <a:pt x="27974" y="10526"/>
                  </a:lnTo>
                  <a:lnTo>
                    <a:pt x="28232" y="9991"/>
                  </a:lnTo>
                  <a:lnTo>
                    <a:pt x="28449" y="9477"/>
                  </a:lnTo>
                  <a:lnTo>
                    <a:pt x="28647" y="8982"/>
                  </a:lnTo>
                  <a:lnTo>
                    <a:pt x="28825" y="8508"/>
                  </a:lnTo>
                  <a:lnTo>
                    <a:pt x="28964" y="8053"/>
                  </a:lnTo>
                  <a:lnTo>
                    <a:pt x="29082" y="7617"/>
                  </a:lnTo>
                  <a:lnTo>
                    <a:pt x="29280" y="6885"/>
                  </a:lnTo>
                  <a:lnTo>
                    <a:pt x="29379" y="6331"/>
                  </a:lnTo>
                  <a:lnTo>
                    <a:pt x="29438" y="5956"/>
                  </a:lnTo>
                  <a:lnTo>
                    <a:pt x="29458" y="5837"/>
                  </a:lnTo>
                  <a:lnTo>
                    <a:pt x="31298" y="4353"/>
                  </a:lnTo>
                  <a:lnTo>
                    <a:pt x="30428" y="3898"/>
                  </a:lnTo>
                  <a:lnTo>
                    <a:pt x="29557" y="3483"/>
                  </a:lnTo>
                  <a:lnTo>
                    <a:pt x="28706" y="3087"/>
                  </a:lnTo>
                  <a:lnTo>
                    <a:pt x="27875" y="2711"/>
                  </a:lnTo>
                  <a:lnTo>
                    <a:pt x="27045" y="2375"/>
                  </a:lnTo>
                  <a:lnTo>
                    <a:pt x="26214" y="2058"/>
                  </a:lnTo>
                  <a:lnTo>
                    <a:pt x="25402" y="1781"/>
                  </a:lnTo>
                  <a:lnTo>
                    <a:pt x="24591" y="1504"/>
                  </a:lnTo>
                  <a:lnTo>
                    <a:pt x="23800" y="1267"/>
                  </a:lnTo>
                  <a:lnTo>
                    <a:pt x="23028" y="1049"/>
                  </a:lnTo>
                  <a:lnTo>
                    <a:pt x="22257" y="871"/>
                  </a:lnTo>
                  <a:lnTo>
                    <a:pt x="21485" y="693"/>
                  </a:lnTo>
                  <a:lnTo>
                    <a:pt x="20734" y="535"/>
                  </a:lnTo>
                  <a:lnTo>
                    <a:pt x="20002" y="396"/>
                  </a:lnTo>
                  <a:lnTo>
                    <a:pt x="19270" y="297"/>
                  </a:lnTo>
                  <a:lnTo>
                    <a:pt x="18538" y="198"/>
                  </a:lnTo>
                  <a:lnTo>
                    <a:pt x="17825" y="119"/>
                  </a:lnTo>
                  <a:lnTo>
                    <a:pt x="17133" y="60"/>
                  </a:lnTo>
                  <a:lnTo>
                    <a:pt x="16460" y="20"/>
                  </a:lnTo>
                  <a:lnTo>
                    <a:pt x="157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9"/>
            <p:cNvSpPr/>
            <p:nvPr/>
          </p:nvSpPr>
          <p:spPr>
            <a:xfrm>
              <a:off x="3954650" y="5055475"/>
              <a:ext cx="249300" cy="108325"/>
            </a:xfrm>
            <a:custGeom>
              <a:avLst/>
              <a:gdLst/>
              <a:ahLst/>
              <a:cxnLst/>
              <a:rect l="l" t="t" r="r" b="b"/>
              <a:pathLst>
                <a:path w="9972" h="4333" extrusionOk="0">
                  <a:moveTo>
                    <a:pt x="4769" y="0"/>
                  </a:moveTo>
                  <a:lnTo>
                    <a:pt x="4393" y="79"/>
                  </a:lnTo>
                  <a:lnTo>
                    <a:pt x="4017" y="178"/>
                  </a:lnTo>
                  <a:lnTo>
                    <a:pt x="3700" y="317"/>
                  </a:lnTo>
                  <a:lnTo>
                    <a:pt x="3384" y="495"/>
                  </a:lnTo>
                  <a:lnTo>
                    <a:pt x="3107" y="673"/>
                  </a:lnTo>
                  <a:lnTo>
                    <a:pt x="2850" y="890"/>
                  </a:lnTo>
                  <a:lnTo>
                    <a:pt x="2612" y="1108"/>
                  </a:lnTo>
                  <a:lnTo>
                    <a:pt x="2375" y="1346"/>
                  </a:lnTo>
                  <a:lnTo>
                    <a:pt x="1999" y="1781"/>
                  </a:lnTo>
                  <a:lnTo>
                    <a:pt x="1643" y="2216"/>
                  </a:lnTo>
                  <a:lnTo>
                    <a:pt x="1346" y="2552"/>
                  </a:lnTo>
                  <a:lnTo>
                    <a:pt x="1208" y="2691"/>
                  </a:lnTo>
                  <a:lnTo>
                    <a:pt x="1089" y="2770"/>
                  </a:lnTo>
                  <a:lnTo>
                    <a:pt x="950" y="2849"/>
                  </a:lnTo>
                  <a:lnTo>
                    <a:pt x="832" y="2869"/>
                  </a:lnTo>
                  <a:lnTo>
                    <a:pt x="733" y="2889"/>
                  </a:lnTo>
                  <a:lnTo>
                    <a:pt x="634" y="2869"/>
                  </a:lnTo>
                  <a:lnTo>
                    <a:pt x="555" y="2829"/>
                  </a:lnTo>
                  <a:lnTo>
                    <a:pt x="476" y="2790"/>
                  </a:lnTo>
                  <a:lnTo>
                    <a:pt x="416" y="2730"/>
                  </a:lnTo>
                  <a:lnTo>
                    <a:pt x="357" y="2651"/>
                  </a:lnTo>
                  <a:lnTo>
                    <a:pt x="258" y="2513"/>
                  </a:lnTo>
                  <a:lnTo>
                    <a:pt x="199" y="2374"/>
                  </a:lnTo>
                  <a:lnTo>
                    <a:pt x="159" y="2236"/>
                  </a:lnTo>
                  <a:lnTo>
                    <a:pt x="119" y="2315"/>
                  </a:lnTo>
                  <a:lnTo>
                    <a:pt x="80" y="2552"/>
                  </a:lnTo>
                  <a:lnTo>
                    <a:pt x="21" y="2869"/>
                  </a:lnTo>
                  <a:lnTo>
                    <a:pt x="1" y="3067"/>
                  </a:lnTo>
                  <a:lnTo>
                    <a:pt x="1" y="3245"/>
                  </a:lnTo>
                  <a:lnTo>
                    <a:pt x="21" y="3443"/>
                  </a:lnTo>
                  <a:lnTo>
                    <a:pt x="60" y="3640"/>
                  </a:lnTo>
                  <a:lnTo>
                    <a:pt x="139" y="3818"/>
                  </a:lnTo>
                  <a:lnTo>
                    <a:pt x="238" y="3977"/>
                  </a:lnTo>
                  <a:lnTo>
                    <a:pt x="357" y="4115"/>
                  </a:lnTo>
                  <a:lnTo>
                    <a:pt x="436" y="4175"/>
                  </a:lnTo>
                  <a:lnTo>
                    <a:pt x="535" y="4234"/>
                  </a:lnTo>
                  <a:lnTo>
                    <a:pt x="634" y="4274"/>
                  </a:lnTo>
                  <a:lnTo>
                    <a:pt x="753" y="4313"/>
                  </a:lnTo>
                  <a:lnTo>
                    <a:pt x="871" y="4333"/>
                  </a:lnTo>
                  <a:lnTo>
                    <a:pt x="1287" y="4333"/>
                  </a:lnTo>
                  <a:lnTo>
                    <a:pt x="1445" y="4293"/>
                  </a:lnTo>
                  <a:lnTo>
                    <a:pt x="1603" y="4254"/>
                  </a:lnTo>
                  <a:lnTo>
                    <a:pt x="1920" y="4115"/>
                  </a:lnTo>
                  <a:lnTo>
                    <a:pt x="2217" y="3957"/>
                  </a:lnTo>
                  <a:lnTo>
                    <a:pt x="2533" y="3739"/>
                  </a:lnTo>
                  <a:lnTo>
                    <a:pt x="2850" y="3502"/>
                  </a:lnTo>
                  <a:lnTo>
                    <a:pt x="3146" y="3265"/>
                  </a:lnTo>
                  <a:lnTo>
                    <a:pt x="3423" y="3007"/>
                  </a:lnTo>
                  <a:lnTo>
                    <a:pt x="3938" y="2473"/>
                  </a:lnTo>
                  <a:lnTo>
                    <a:pt x="4353" y="2038"/>
                  </a:lnTo>
                  <a:lnTo>
                    <a:pt x="4709" y="1583"/>
                  </a:lnTo>
                  <a:lnTo>
                    <a:pt x="4788" y="1721"/>
                  </a:lnTo>
                  <a:lnTo>
                    <a:pt x="4986" y="2038"/>
                  </a:lnTo>
                  <a:lnTo>
                    <a:pt x="5145" y="2256"/>
                  </a:lnTo>
                  <a:lnTo>
                    <a:pt x="5323" y="2493"/>
                  </a:lnTo>
                  <a:lnTo>
                    <a:pt x="5520" y="2750"/>
                  </a:lnTo>
                  <a:lnTo>
                    <a:pt x="5758" y="3007"/>
                  </a:lnTo>
                  <a:lnTo>
                    <a:pt x="6015" y="3245"/>
                  </a:lnTo>
                  <a:lnTo>
                    <a:pt x="6312" y="3482"/>
                  </a:lnTo>
                  <a:lnTo>
                    <a:pt x="6628" y="3700"/>
                  </a:lnTo>
                  <a:lnTo>
                    <a:pt x="6965" y="3878"/>
                  </a:lnTo>
                  <a:lnTo>
                    <a:pt x="7123" y="3937"/>
                  </a:lnTo>
                  <a:lnTo>
                    <a:pt x="7321" y="3997"/>
                  </a:lnTo>
                  <a:lnTo>
                    <a:pt x="7499" y="4036"/>
                  </a:lnTo>
                  <a:lnTo>
                    <a:pt x="7697" y="4076"/>
                  </a:lnTo>
                  <a:lnTo>
                    <a:pt x="7894" y="4095"/>
                  </a:lnTo>
                  <a:lnTo>
                    <a:pt x="8092" y="4095"/>
                  </a:lnTo>
                  <a:lnTo>
                    <a:pt x="8290" y="4076"/>
                  </a:lnTo>
                  <a:lnTo>
                    <a:pt x="8508" y="4036"/>
                  </a:lnTo>
                  <a:lnTo>
                    <a:pt x="8785" y="3957"/>
                  </a:lnTo>
                  <a:lnTo>
                    <a:pt x="9002" y="3858"/>
                  </a:lnTo>
                  <a:lnTo>
                    <a:pt x="9220" y="3759"/>
                  </a:lnTo>
                  <a:lnTo>
                    <a:pt x="9398" y="3640"/>
                  </a:lnTo>
                  <a:lnTo>
                    <a:pt x="9537" y="3502"/>
                  </a:lnTo>
                  <a:lnTo>
                    <a:pt x="9655" y="3363"/>
                  </a:lnTo>
                  <a:lnTo>
                    <a:pt x="9754" y="3205"/>
                  </a:lnTo>
                  <a:lnTo>
                    <a:pt x="9833" y="3047"/>
                  </a:lnTo>
                  <a:lnTo>
                    <a:pt x="9893" y="2869"/>
                  </a:lnTo>
                  <a:lnTo>
                    <a:pt x="9932" y="2711"/>
                  </a:lnTo>
                  <a:lnTo>
                    <a:pt x="9952" y="2533"/>
                  </a:lnTo>
                  <a:lnTo>
                    <a:pt x="9972" y="2354"/>
                  </a:lnTo>
                  <a:lnTo>
                    <a:pt x="9952" y="2038"/>
                  </a:lnTo>
                  <a:lnTo>
                    <a:pt x="9912" y="1721"/>
                  </a:lnTo>
                  <a:lnTo>
                    <a:pt x="9873" y="1899"/>
                  </a:lnTo>
                  <a:lnTo>
                    <a:pt x="9833" y="2058"/>
                  </a:lnTo>
                  <a:lnTo>
                    <a:pt x="9774" y="2196"/>
                  </a:lnTo>
                  <a:lnTo>
                    <a:pt x="9695" y="2354"/>
                  </a:lnTo>
                  <a:lnTo>
                    <a:pt x="9596" y="2473"/>
                  </a:lnTo>
                  <a:lnTo>
                    <a:pt x="9477" y="2572"/>
                  </a:lnTo>
                  <a:lnTo>
                    <a:pt x="9339" y="2631"/>
                  </a:lnTo>
                  <a:lnTo>
                    <a:pt x="9161" y="2671"/>
                  </a:lnTo>
                  <a:lnTo>
                    <a:pt x="9062" y="2651"/>
                  </a:lnTo>
                  <a:lnTo>
                    <a:pt x="8983" y="2631"/>
                  </a:lnTo>
                  <a:lnTo>
                    <a:pt x="8805" y="2552"/>
                  </a:lnTo>
                  <a:lnTo>
                    <a:pt x="8607" y="2414"/>
                  </a:lnTo>
                  <a:lnTo>
                    <a:pt x="8389" y="2216"/>
                  </a:lnTo>
                  <a:lnTo>
                    <a:pt x="7934" y="1761"/>
                  </a:lnTo>
                  <a:lnTo>
                    <a:pt x="7439" y="1247"/>
                  </a:lnTo>
                  <a:lnTo>
                    <a:pt x="7162" y="989"/>
                  </a:lnTo>
                  <a:lnTo>
                    <a:pt x="6866" y="752"/>
                  </a:lnTo>
                  <a:lnTo>
                    <a:pt x="6569" y="515"/>
                  </a:lnTo>
                  <a:lnTo>
                    <a:pt x="6252" y="317"/>
                  </a:lnTo>
                  <a:lnTo>
                    <a:pt x="6074" y="238"/>
                  </a:lnTo>
                  <a:lnTo>
                    <a:pt x="5896" y="158"/>
                  </a:lnTo>
                  <a:lnTo>
                    <a:pt x="5718" y="99"/>
                  </a:lnTo>
                  <a:lnTo>
                    <a:pt x="5540" y="40"/>
                  </a:lnTo>
                  <a:lnTo>
                    <a:pt x="5362" y="20"/>
                  </a:lnTo>
                  <a:lnTo>
                    <a:pt x="5164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9"/>
            <p:cNvSpPr/>
            <p:nvPr/>
          </p:nvSpPr>
          <p:spPr>
            <a:xfrm>
              <a:off x="3964550" y="5013925"/>
              <a:ext cx="59375" cy="63325"/>
            </a:xfrm>
            <a:custGeom>
              <a:avLst/>
              <a:gdLst/>
              <a:ahLst/>
              <a:cxnLst/>
              <a:rect l="l" t="t" r="r" b="b"/>
              <a:pathLst>
                <a:path w="2375" h="2533" extrusionOk="0">
                  <a:moveTo>
                    <a:pt x="2216" y="0"/>
                  </a:moveTo>
                  <a:lnTo>
                    <a:pt x="2137" y="20"/>
                  </a:lnTo>
                  <a:lnTo>
                    <a:pt x="2078" y="40"/>
                  </a:lnTo>
                  <a:lnTo>
                    <a:pt x="2038" y="99"/>
                  </a:lnTo>
                  <a:lnTo>
                    <a:pt x="2018" y="139"/>
                  </a:lnTo>
                  <a:lnTo>
                    <a:pt x="1999" y="356"/>
                  </a:lnTo>
                  <a:lnTo>
                    <a:pt x="1939" y="673"/>
                  </a:lnTo>
                  <a:lnTo>
                    <a:pt x="1860" y="1049"/>
                  </a:lnTo>
                  <a:lnTo>
                    <a:pt x="1761" y="1445"/>
                  </a:lnTo>
                  <a:lnTo>
                    <a:pt x="1682" y="1623"/>
                  </a:lnTo>
                  <a:lnTo>
                    <a:pt x="1623" y="1801"/>
                  </a:lnTo>
                  <a:lnTo>
                    <a:pt x="1544" y="1959"/>
                  </a:lnTo>
                  <a:lnTo>
                    <a:pt x="1445" y="2078"/>
                  </a:lnTo>
                  <a:lnTo>
                    <a:pt x="1346" y="2177"/>
                  </a:lnTo>
                  <a:lnTo>
                    <a:pt x="1247" y="2236"/>
                  </a:lnTo>
                  <a:lnTo>
                    <a:pt x="1148" y="2276"/>
                  </a:lnTo>
                  <a:lnTo>
                    <a:pt x="1089" y="2256"/>
                  </a:lnTo>
                  <a:lnTo>
                    <a:pt x="1029" y="2236"/>
                  </a:lnTo>
                  <a:lnTo>
                    <a:pt x="950" y="2216"/>
                  </a:lnTo>
                  <a:lnTo>
                    <a:pt x="891" y="2157"/>
                  </a:lnTo>
                  <a:lnTo>
                    <a:pt x="792" y="2038"/>
                  </a:lnTo>
                  <a:lnTo>
                    <a:pt x="713" y="1880"/>
                  </a:lnTo>
                  <a:lnTo>
                    <a:pt x="634" y="1702"/>
                  </a:lnTo>
                  <a:lnTo>
                    <a:pt x="574" y="1524"/>
                  </a:lnTo>
                  <a:lnTo>
                    <a:pt x="535" y="1326"/>
                  </a:lnTo>
                  <a:lnTo>
                    <a:pt x="475" y="1029"/>
                  </a:lnTo>
                  <a:lnTo>
                    <a:pt x="396" y="614"/>
                  </a:lnTo>
                  <a:lnTo>
                    <a:pt x="337" y="178"/>
                  </a:lnTo>
                  <a:lnTo>
                    <a:pt x="317" y="139"/>
                  </a:lnTo>
                  <a:lnTo>
                    <a:pt x="277" y="99"/>
                  </a:lnTo>
                  <a:lnTo>
                    <a:pt x="159" y="99"/>
                  </a:lnTo>
                  <a:lnTo>
                    <a:pt x="99" y="119"/>
                  </a:lnTo>
                  <a:lnTo>
                    <a:pt x="40" y="159"/>
                  </a:lnTo>
                  <a:lnTo>
                    <a:pt x="20" y="218"/>
                  </a:lnTo>
                  <a:lnTo>
                    <a:pt x="0" y="277"/>
                  </a:lnTo>
                  <a:lnTo>
                    <a:pt x="60" y="871"/>
                  </a:lnTo>
                  <a:lnTo>
                    <a:pt x="119" y="1227"/>
                  </a:lnTo>
                  <a:lnTo>
                    <a:pt x="218" y="1603"/>
                  </a:lnTo>
                  <a:lnTo>
                    <a:pt x="277" y="1781"/>
                  </a:lnTo>
                  <a:lnTo>
                    <a:pt x="337" y="1939"/>
                  </a:lnTo>
                  <a:lnTo>
                    <a:pt x="416" y="2097"/>
                  </a:lnTo>
                  <a:lnTo>
                    <a:pt x="515" y="2236"/>
                  </a:lnTo>
                  <a:lnTo>
                    <a:pt x="614" y="2335"/>
                  </a:lnTo>
                  <a:lnTo>
                    <a:pt x="732" y="2434"/>
                  </a:lnTo>
                  <a:lnTo>
                    <a:pt x="871" y="2493"/>
                  </a:lnTo>
                  <a:lnTo>
                    <a:pt x="1009" y="2533"/>
                  </a:lnTo>
                  <a:lnTo>
                    <a:pt x="1187" y="2513"/>
                  </a:lnTo>
                  <a:lnTo>
                    <a:pt x="1366" y="2473"/>
                  </a:lnTo>
                  <a:lnTo>
                    <a:pt x="1504" y="2394"/>
                  </a:lnTo>
                  <a:lnTo>
                    <a:pt x="1642" y="2295"/>
                  </a:lnTo>
                  <a:lnTo>
                    <a:pt x="1761" y="2157"/>
                  </a:lnTo>
                  <a:lnTo>
                    <a:pt x="1860" y="1999"/>
                  </a:lnTo>
                  <a:lnTo>
                    <a:pt x="1959" y="1820"/>
                  </a:lnTo>
                  <a:lnTo>
                    <a:pt x="2038" y="1623"/>
                  </a:lnTo>
                  <a:lnTo>
                    <a:pt x="2117" y="1425"/>
                  </a:lnTo>
                  <a:lnTo>
                    <a:pt x="2177" y="1227"/>
                  </a:lnTo>
                  <a:lnTo>
                    <a:pt x="2276" y="812"/>
                  </a:lnTo>
                  <a:lnTo>
                    <a:pt x="2335" y="436"/>
                  </a:lnTo>
                  <a:lnTo>
                    <a:pt x="2374" y="139"/>
                  </a:lnTo>
                  <a:lnTo>
                    <a:pt x="2355" y="80"/>
                  </a:lnTo>
                  <a:lnTo>
                    <a:pt x="2315" y="40"/>
                  </a:lnTo>
                  <a:lnTo>
                    <a:pt x="2276" y="20"/>
                  </a:lnTo>
                  <a:lnTo>
                    <a:pt x="2216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9"/>
            <p:cNvSpPr/>
            <p:nvPr/>
          </p:nvSpPr>
          <p:spPr>
            <a:xfrm>
              <a:off x="4108475" y="5009475"/>
              <a:ext cx="58875" cy="59375"/>
            </a:xfrm>
            <a:custGeom>
              <a:avLst/>
              <a:gdLst/>
              <a:ahLst/>
              <a:cxnLst/>
              <a:rect l="l" t="t" r="r" b="b"/>
              <a:pathLst>
                <a:path w="2355" h="2375" extrusionOk="0">
                  <a:moveTo>
                    <a:pt x="2315" y="0"/>
                  </a:moveTo>
                  <a:lnTo>
                    <a:pt x="2196" y="20"/>
                  </a:lnTo>
                  <a:lnTo>
                    <a:pt x="2078" y="60"/>
                  </a:lnTo>
                  <a:lnTo>
                    <a:pt x="2038" y="79"/>
                  </a:lnTo>
                  <a:lnTo>
                    <a:pt x="2018" y="119"/>
                  </a:lnTo>
                  <a:lnTo>
                    <a:pt x="2018" y="653"/>
                  </a:lnTo>
                  <a:lnTo>
                    <a:pt x="2018" y="950"/>
                  </a:lnTo>
                  <a:lnTo>
                    <a:pt x="1979" y="1247"/>
                  </a:lnTo>
                  <a:lnTo>
                    <a:pt x="1920" y="1543"/>
                  </a:lnTo>
                  <a:lnTo>
                    <a:pt x="1840" y="1820"/>
                  </a:lnTo>
                  <a:lnTo>
                    <a:pt x="1781" y="1939"/>
                  </a:lnTo>
                  <a:lnTo>
                    <a:pt x="1722" y="2058"/>
                  </a:lnTo>
                  <a:lnTo>
                    <a:pt x="1643" y="2157"/>
                  </a:lnTo>
                  <a:lnTo>
                    <a:pt x="1544" y="2256"/>
                  </a:lnTo>
                  <a:lnTo>
                    <a:pt x="1524" y="2256"/>
                  </a:lnTo>
                  <a:lnTo>
                    <a:pt x="1484" y="2275"/>
                  </a:lnTo>
                  <a:lnTo>
                    <a:pt x="1405" y="2236"/>
                  </a:lnTo>
                  <a:lnTo>
                    <a:pt x="1326" y="2177"/>
                  </a:lnTo>
                  <a:lnTo>
                    <a:pt x="1227" y="2097"/>
                  </a:lnTo>
                  <a:lnTo>
                    <a:pt x="1069" y="1939"/>
                  </a:lnTo>
                  <a:lnTo>
                    <a:pt x="970" y="1820"/>
                  </a:lnTo>
                  <a:lnTo>
                    <a:pt x="871" y="1642"/>
                  </a:lnTo>
                  <a:lnTo>
                    <a:pt x="772" y="1464"/>
                  </a:lnTo>
                  <a:lnTo>
                    <a:pt x="614" y="1069"/>
                  </a:lnTo>
                  <a:lnTo>
                    <a:pt x="456" y="614"/>
                  </a:lnTo>
                  <a:lnTo>
                    <a:pt x="337" y="139"/>
                  </a:lnTo>
                  <a:lnTo>
                    <a:pt x="317" y="119"/>
                  </a:lnTo>
                  <a:lnTo>
                    <a:pt x="159" y="119"/>
                  </a:lnTo>
                  <a:lnTo>
                    <a:pt x="40" y="178"/>
                  </a:lnTo>
                  <a:lnTo>
                    <a:pt x="20" y="198"/>
                  </a:lnTo>
                  <a:lnTo>
                    <a:pt x="1" y="218"/>
                  </a:lnTo>
                  <a:lnTo>
                    <a:pt x="80" y="534"/>
                  </a:lnTo>
                  <a:lnTo>
                    <a:pt x="159" y="910"/>
                  </a:lnTo>
                  <a:lnTo>
                    <a:pt x="297" y="1286"/>
                  </a:lnTo>
                  <a:lnTo>
                    <a:pt x="376" y="1464"/>
                  </a:lnTo>
                  <a:lnTo>
                    <a:pt x="456" y="1642"/>
                  </a:lnTo>
                  <a:lnTo>
                    <a:pt x="554" y="1820"/>
                  </a:lnTo>
                  <a:lnTo>
                    <a:pt x="673" y="1979"/>
                  </a:lnTo>
                  <a:lnTo>
                    <a:pt x="792" y="2117"/>
                  </a:lnTo>
                  <a:lnTo>
                    <a:pt x="911" y="2216"/>
                  </a:lnTo>
                  <a:lnTo>
                    <a:pt x="1069" y="2315"/>
                  </a:lnTo>
                  <a:lnTo>
                    <a:pt x="1227" y="2355"/>
                  </a:lnTo>
                  <a:lnTo>
                    <a:pt x="1385" y="2374"/>
                  </a:lnTo>
                  <a:lnTo>
                    <a:pt x="1583" y="2374"/>
                  </a:lnTo>
                  <a:lnTo>
                    <a:pt x="1722" y="2315"/>
                  </a:lnTo>
                  <a:lnTo>
                    <a:pt x="1840" y="2256"/>
                  </a:lnTo>
                  <a:lnTo>
                    <a:pt x="1959" y="2137"/>
                  </a:lnTo>
                  <a:lnTo>
                    <a:pt x="2058" y="2018"/>
                  </a:lnTo>
                  <a:lnTo>
                    <a:pt x="2137" y="1880"/>
                  </a:lnTo>
                  <a:lnTo>
                    <a:pt x="2196" y="1722"/>
                  </a:lnTo>
                  <a:lnTo>
                    <a:pt x="2236" y="1563"/>
                  </a:lnTo>
                  <a:lnTo>
                    <a:pt x="2276" y="1385"/>
                  </a:lnTo>
                  <a:lnTo>
                    <a:pt x="2335" y="1009"/>
                  </a:lnTo>
                  <a:lnTo>
                    <a:pt x="2355" y="633"/>
                  </a:lnTo>
                  <a:lnTo>
                    <a:pt x="2355" y="40"/>
                  </a:lnTo>
                  <a:lnTo>
                    <a:pt x="2355" y="20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rgbClr val="7E4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9"/>
            <p:cNvSpPr/>
            <p:nvPr/>
          </p:nvSpPr>
          <p:spPr>
            <a:xfrm>
              <a:off x="3948725" y="5039150"/>
              <a:ext cx="66800" cy="66300"/>
            </a:xfrm>
            <a:custGeom>
              <a:avLst/>
              <a:gdLst/>
              <a:ahLst/>
              <a:cxnLst/>
              <a:rect l="l" t="t" r="r" b="b"/>
              <a:pathLst>
                <a:path w="2672" h="2652" extrusionOk="0">
                  <a:moveTo>
                    <a:pt x="1365" y="297"/>
                  </a:moveTo>
                  <a:lnTo>
                    <a:pt x="1445" y="317"/>
                  </a:lnTo>
                  <a:lnTo>
                    <a:pt x="1642" y="356"/>
                  </a:lnTo>
                  <a:lnTo>
                    <a:pt x="1820" y="436"/>
                  </a:lnTo>
                  <a:lnTo>
                    <a:pt x="1999" y="535"/>
                  </a:lnTo>
                  <a:lnTo>
                    <a:pt x="2117" y="673"/>
                  </a:lnTo>
                  <a:lnTo>
                    <a:pt x="2236" y="851"/>
                  </a:lnTo>
                  <a:lnTo>
                    <a:pt x="2315" y="1029"/>
                  </a:lnTo>
                  <a:lnTo>
                    <a:pt x="2355" y="1227"/>
                  </a:lnTo>
                  <a:lnTo>
                    <a:pt x="2355" y="1425"/>
                  </a:lnTo>
                  <a:lnTo>
                    <a:pt x="2315" y="1623"/>
                  </a:lnTo>
                  <a:lnTo>
                    <a:pt x="2236" y="1820"/>
                  </a:lnTo>
                  <a:lnTo>
                    <a:pt x="2117" y="1979"/>
                  </a:lnTo>
                  <a:lnTo>
                    <a:pt x="1979" y="2117"/>
                  </a:lnTo>
                  <a:lnTo>
                    <a:pt x="1820" y="2216"/>
                  </a:lnTo>
                  <a:lnTo>
                    <a:pt x="1642" y="2295"/>
                  </a:lnTo>
                  <a:lnTo>
                    <a:pt x="1445" y="2335"/>
                  </a:lnTo>
                  <a:lnTo>
                    <a:pt x="1227" y="2335"/>
                  </a:lnTo>
                  <a:lnTo>
                    <a:pt x="1029" y="2295"/>
                  </a:lnTo>
                  <a:lnTo>
                    <a:pt x="851" y="2216"/>
                  </a:lnTo>
                  <a:lnTo>
                    <a:pt x="693" y="2097"/>
                  </a:lnTo>
                  <a:lnTo>
                    <a:pt x="554" y="1959"/>
                  </a:lnTo>
                  <a:lnTo>
                    <a:pt x="436" y="1801"/>
                  </a:lnTo>
                  <a:lnTo>
                    <a:pt x="356" y="1603"/>
                  </a:lnTo>
                  <a:lnTo>
                    <a:pt x="317" y="1425"/>
                  </a:lnTo>
                  <a:lnTo>
                    <a:pt x="317" y="1207"/>
                  </a:lnTo>
                  <a:lnTo>
                    <a:pt x="356" y="1029"/>
                  </a:lnTo>
                  <a:lnTo>
                    <a:pt x="436" y="851"/>
                  </a:lnTo>
                  <a:lnTo>
                    <a:pt x="535" y="693"/>
                  </a:lnTo>
                  <a:lnTo>
                    <a:pt x="673" y="554"/>
                  </a:lnTo>
                  <a:lnTo>
                    <a:pt x="811" y="455"/>
                  </a:lnTo>
                  <a:lnTo>
                    <a:pt x="990" y="356"/>
                  </a:lnTo>
                  <a:lnTo>
                    <a:pt x="1168" y="317"/>
                  </a:lnTo>
                  <a:lnTo>
                    <a:pt x="1365" y="297"/>
                  </a:lnTo>
                  <a:close/>
                  <a:moveTo>
                    <a:pt x="1207" y="0"/>
                  </a:moveTo>
                  <a:lnTo>
                    <a:pt x="1069" y="20"/>
                  </a:lnTo>
                  <a:lnTo>
                    <a:pt x="950" y="60"/>
                  </a:lnTo>
                  <a:lnTo>
                    <a:pt x="831" y="99"/>
                  </a:lnTo>
                  <a:lnTo>
                    <a:pt x="713" y="159"/>
                  </a:lnTo>
                  <a:lnTo>
                    <a:pt x="594" y="218"/>
                  </a:lnTo>
                  <a:lnTo>
                    <a:pt x="495" y="297"/>
                  </a:lnTo>
                  <a:lnTo>
                    <a:pt x="396" y="376"/>
                  </a:lnTo>
                  <a:lnTo>
                    <a:pt x="317" y="475"/>
                  </a:lnTo>
                  <a:lnTo>
                    <a:pt x="238" y="574"/>
                  </a:lnTo>
                  <a:lnTo>
                    <a:pt x="178" y="673"/>
                  </a:lnTo>
                  <a:lnTo>
                    <a:pt x="119" y="792"/>
                  </a:lnTo>
                  <a:lnTo>
                    <a:pt x="60" y="930"/>
                  </a:lnTo>
                  <a:lnTo>
                    <a:pt x="40" y="1049"/>
                  </a:lnTo>
                  <a:lnTo>
                    <a:pt x="20" y="1187"/>
                  </a:lnTo>
                  <a:lnTo>
                    <a:pt x="0" y="1306"/>
                  </a:lnTo>
                  <a:lnTo>
                    <a:pt x="20" y="1445"/>
                  </a:lnTo>
                  <a:lnTo>
                    <a:pt x="20" y="1583"/>
                  </a:lnTo>
                  <a:lnTo>
                    <a:pt x="60" y="1702"/>
                  </a:lnTo>
                  <a:lnTo>
                    <a:pt x="99" y="1820"/>
                  </a:lnTo>
                  <a:lnTo>
                    <a:pt x="159" y="1939"/>
                  </a:lnTo>
                  <a:lnTo>
                    <a:pt x="218" y="2058"/>
                  </a:lnTo>
                  <a:lnTo>
                    <a:pt x="297" y="2157"/>
                  </a:lnTo>
                  <a:lnTo>
                    <a:pt x="396" y="2256"/>
                  </a:lnTo>
                  <a:lnTo>
                    <a:pt x="495" y="2355"/>
                  </a:lnTo>
                  <a:lnTo>
                    <a:pt x="594" y="2434"/>
                  </a:lnTo>
                  <a:lnTo>
                    <a:pt x="693" y="2493"/>
                  </a:lnTo>
                  <a:lnTo>
                    <a:pt x="811" y="2552"/>
                  </a:lnTo>
                  <a:lnTo>
                    <a:pt x="930" y="2592"/>
                  </a:lnTo>
                  <a:lnTo>
                    <a:pt x="1069" y="2632"/>
                  </a:lnTo>
                  <a:lnTo>
                    <a:pt x="1187" y="2651"/>
                  </a:lnTo>
                  <a:lnTo>
                    <a:pt x="1425" y="2651"/>
                  </a:lnTo>
                  <a:lnTo>
                    <a:pt x="1543" y="2632"/>
                  </a:lnTo>
                  <a:lnTo>
                    <a:pt x="1801" y="2572"/>
                  </a:lnTo>
                  <a:lnTo>
                    <a:pt x="2018" y="2473"/>
                  </a:lnTo>
                  <a:lnTo>
                    <a:pt x="2216" y="2315"/>
                  </a:lnTo>
                  <a:lnTo>
                    <a:pt x="2374" y="2137"/>
                  </a:lnTo>
                  <a:lnTo>
                    <a:pt x="2513" y="1939"/>
                  </a:lnTo>
                  <a:lnTo>
                    <a:pt x="2612" y="1702"/>
                  </a:lnTo>
                  <a:lnTo>
                    <a:pt x="2632" y="1583"/>
                  </a:lnTo>
                  <a:lnTo>
                    <a:pt x="2651" y="1464"/>
                  </a:lnTo>
                  <a:lnTo>
                    <a:pt x="2671" y="1326"/>
                  </a:lnTo>
                  <a:lnTo>
                    <a:pt x="2651" y="1187"/>
                  </a:lnTo>
                  <a:lnTo>
                    <a:pt x="2632" y="1069"/>
                  </a:lnTo>
                  <a:lnTo>
                    <a:pt x="2612" y="930"/>
                  </a:lnTo>
                  <a:lnTo>
                    <a:pt x="2572" y="811"/>
                  </a:lnTo>
                  <a:lnTo>
                    <a:pt x="2513" y="693"/>
                  </a:lnTo>
                  <a:lnTo>
                    <a:pt x="2454" y="594"/>
                  </a:lnTo>
                  <a:lnTo>
                    <a:pt x="2374" y="495"/>
                  </a:lnTo>
                  <a:lnTo>
                    <a:pt x="2275" y="396"/>
                  </a:lnTo>
                  <a:lnTo>
                    <a:pt x="2196" y="297"/>
                  </a:lnTo>
                  <a:lnTo>
                    <a:pt x="2097" y="218"/>
                  </a:lnTo>
                  <a:lnTo>
                    <a:pt x="1979" y="159"/>
                  </a:lnTo>
                  <a:lnTo>
                    <a:pt x="1860" y="99"/>
                  </a:lnTo>
                  <a:lnTo>
                    <a:pt x="1741" y="60"/>
                  </a:lnTo>
                  <a:lnTo>
                    <a:pt x="1603" y="20"/>
                  </a:lnTo>
                  <a:lnTo>
                    <a:pt x="14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9"/>
            <p:cNvSpPr/>
            <p:nvPr/>
          </p:nvSpPr>
          <p:spPr>
            <a:xfrm>
              <a:off x="3732575" y="4895225"/>
              <a:ext cx="695925" cy="90025"/>
            </a:xfrm>
            <a:custGeom>
              <a:avLst/>
              <a:gdLst/>
              <a:ahLst/>
              <a:cxnLst/>
              <a:rect l="l" t="t" r="r" b="b"/>
              <a:pathLst>
                <a:path w="27837" h="3601" extrusionOk="0">
                  <a:moveTo>
                    <a:pt x="258" y="0"/>
                  </a:moveTo>
                  <a:lnTo>
                    <a:pt x="1" y="396"/>
                  </a:lnTo>
                  <a:lnTo>
                    <a:pt x="238" y="534"/>
                  </a:lnTo>
                  <a:lnTo>
                    <a:pt x="871" y="891"/>
                  </a:lnTo>
                  <a:lnTo>
                    <a:pt x="1326" y="1128"/>
                  </a:lnTo>
                  <a:lnTo>
                    <a:pt x="1880" y="1385"/>
                  </a:lnTo>
                  <a:lnTo>
                    <a:pt x="2513" y="1642"/>
                  </a:lnTo>
                  <a:lnTo>
                    <a:pt x="3226" y="1939"/>
                  </a:lnTo>
                  <a:lnTo>
                    <a:pt x="4017" y="2216"/>
                  </a:lnTo>
                  <a:lnTo>
                    <a:pt x="4868" y="2513"/>
                  </a:lnTo>
                  <a:lnTo>
                    <a:pt x="5797" y="2770"/>
                  </a:lnTo>
                  <a:lnTo>
                    <a:pt x="6787" y="3007"/>
                  </a:lnTo>
                  <a:lnTo>
                    <a:pt x="7835" y="3225"/>
                  </a:lnTo>
                  <a:lnTo>
                    <a:pt x="8369" y="3324"/>
                  </a:lnTo>
                  <a:lnTo>
                    <a:pt x="8923" y="3403"/>
                  </a:lnTo>
                  <a:lnTo>
                    <a:pt x="9497" y="3462"/>
                  </a:lnTo>
                  <a:lnTo>
                    <a:pt x="10071" y="3522"/>
                  </a:lnTo>
                  <a:lnTo>
                    <a:pt x="10664" y="3561"/>
                  </a:lnTo>
                  <a:lnTo>
                    <a:pt x="11278" y="3581"/>
                  </a:lnTo>
                  <a:lnTo>
                    <a:pt x="11832" y="3601"/>
                  </a:lnTo>
                  <a:lnTo>
                    <a:pt x="12405" y="3601"/>
                  </a:lnTo>
                  <a:lnTo>
                    <a:pt x="12979" y="3581"/>
                  </a:lnTo>
                  <a:lnTo>
                    <a:pt x="13553" y="3542"/>
                  </a:lnTo>
                  <a:lnTo>
                    <a:pt x="14957" y="3423"/>
                  </a:lnTo>
                  <a:lnTo>
                    <a:pt x="16342" y="3265"/>
                  </a:lnTo>
                  <a:lnTo>
                    <a:pt x="17688" y="3067"/>
                  </a:lnTo>
                  <a:lnTo>
                    <a:pt x="18973" y="2869"/>
                  </a:lnTo>
                  <a:lnTo>
                    <a:pt x="20220" y="2651"/>
                  </a:lnTo>
                  <a:lnTo>
                    <a:pt x="21387" y="2414"/>
                  </a:lnTo>
                  <a:lnTo>
                    <a:pt x="22495" y="2176"/>
                  </a:lnTo>
                  <a:lnTo>
                    <a:pt x="23504" y="1939"/>
                  </a:lnTo>
                  <a:lnTo>
                    <a:pt x="24454" y="1721"/>
                  </a:lnTo>
                  <a:lnTo>
                    <a:pt x="25284" y="1504"/>
                  </a:lnTo>
                  <a:lnTo>
                    <a:pt x="26650" y="1128"/>
                  </a:lnTo>
                  <a:lnTo>
                    <a:pt x="27520" y="851"/>
                  </a:lnTo>
                  <a:lnTo>
                    <a:pt x="27837" y="752"/>
                  </a:lnTo>
                  <a:lnTo>
                    <a:pt x="27678" y="317"/>
                  </a:lnTo>
                  <a:lnTo>
                    <a:pt x="27362" y="416"/>
                  </a:lnTo>
                  <a:lnTo>
                    <a:pt x="26511" y="673"/>
                  </a:lnTo>
                  <a:lnTo>
                    <a:pt x="25166" y="1049"/>
                  </a:lnTo>
                  <a:lnTo>
                    <a:pt x="24315" y="1266"/>
                  </a:lnTo>
                  <a:lnTo>
                    <a:pt x="23405" y="1484"/>
                  </a:lnTo>
                  <a:lnTo>
                    <a:pt x="22376" y="1721"/>
                  </a:lnTo>
                  <a:lnTo>
                    <a:pt x="21288" y="1959"/>
                  </a:lnTo>
                  <a:lnTo>
                    <a:pt x="20121" y="2196"/>
                  </a:lnTo>
                  <a:lnTo>
                    <a:pt x="18894" y="2414"/>
                  </a:lnTo>
                  <a:lnTo>
                    <a:pt x="17608" y="2612"/>
                  </a:lnTo>
                  <a:lnTo>
                    <a:pt x="16283" y="2790"/>
                  </a:lnTo>
                  <a:lnTo>
                    <a:pt x="14918" y="2948"/>
                  </a:lnTo>
                  <a:lnTo>
                    <a:pt x="13533" y="3067"/>
                  </a:lnTo>
                  <a:lnTo>
                    <a:pt x="12821" y="3106"/>
                  </a:lnTo>
                  <a:lnTo>
                    <a:pt x="12148" y="3126"/>
                  </a:lnTo>
                  <a:lnTo>
                    <a:pt x="11475" y="3126"/>
                  </a:lnTo>
                  <a:lnTo>
                    <a:pt x="10823" y="3106"/>
                  </a:lnTo>
                  <a:lnTo>
                    <a:pt x="10170" y="3067"/>
                  </a:lnTo>
                  <a:lnTo>
                    <a:pt x="9537" y="3007"/>
                  </a:lnTo>
                  <a:lnTo>
                    <a:pt x="8923" y="2928"/>
                  </a:lnTo>
                  <a:lnTo>
                    <a:pt x="8310" y="2829"/>
                  </a:lnTo>
                  <a:lnTo>
                    <a:pt x="7717" y="2730"/>
                  </a:lnTo>
                  <a:lnTo>
                    <a:pt x="7143" y="2612"/>
                  </a:lnTo>
                  <a:lnTo>
                    <a:pt x="6589" y="2493"/>
                  </a:lnTo>
                  <a:lnTo>
                    <a:pt x="6055" y="2355"/>
                  </a:lnTo>
                  <a:lnTo>
                    <a:pt x="5046" y="2078"/>
                  </a:lnTo>
                  <a:lnTo>
                    <a:pt x="4116" y="1761"/>
                  </a:lnTo>
                  <a:lnTo>
                    <a:pt x="3265" y="1444"/>
                  </a:lnTo>
                  <a:lnTo>
                    <a:pt x="2513" y="1148"/>
                  </a:lnTo>
                  <a:lnTo>
                    <a:pt x="1861" y="851"/>
                  </a:lnTo>
                  <a:lnTo>
                    <a:pt x="1307" y="574"/>
                  </a:lnTo>
                  <a:lnTo>
                    <a:pt x="852" y="356"/>
                  </a:lnTo>
                  <a:lnTo>
                    <a:pt x="535" y="178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9"/>
            <p:cNvSpPr/>
            <p:nvPr/>
          </p:nvSpPr>
          <p:spPr>
            <a:xfrm>
              <a:off x="3725650" y="4798275"/>
              <a:ext cx="727075" cy="153350"/>
            </a:xfrm>
            <a:custGeom>
              <a:avLst/>
              <a:gdLst/>
              <a:ahLst/>
              <a:cxnLst/>
              <a:rect l="l" t="t" r="r" b="b"/>
              <a:pathLst>
                <a:path w="29083" h="6134" extrusionOk="0">
                  <a:moveTo>
                    <a:pt x="13394" y="1"/>
                  </a:moveTo>
                  <a:lnTo>
                    <a:pt x="12227" y="40"/>
                  </a:lnTo>
                  <a:lnTo>
                    <a:pt x="11100" y="100"/>
                  </a:lnTo>
                  <a:lnTo>
                    <a:pt x="10011" y="198"/>
                  </a:lnTo>
                  <a:lnTo>
                    <a:pt x="8983" y="337"/>
                  </a:lnTo>
                  <a:lnTo>
                    <a:pt x="8013" y="495"/>
                  </a:lnTo>
                  <a:lnTo>
                    <a:pt x="7083" y="673"/>
                  </a:lnTo>
                  <a:lnTo>
                    <a:pt x="6193" y="851"/>
                  </a:lnTo>
                  <a:lnTo>
                    <a:pt x="5382" y="1069"/>
                  </a:lnTo>
                  <a:lnTo>
                    <a:pt x="4610" y="1267"/>
                  </a:lnTo>
                  <a:lnTo>
                    <a:pt x="3898" y="1504"/>
                  </a:lnTo>
                  <a:lnTo>
                    <a:pt x="3226" y="1722"/>
                  </a:lnTo>
                  <a:lnTo>
                    <a:pt x="2632" y="1939"/>
                  </a:lnTo>
                  <a:lnTo>
                    <a:pt x="2098" y="2137"/>
                  </a:lnTo>
                  <a:lnTo>
                    <a:pt x="1603" y="2355"/>
                  </a:lnTo>
                  <a:lnTo>
                    <a:pt x="1188" y="2533"/>
                  </a:lnTo>
                  <a:lnTo>
                    <a:pt x="535" y="2850"/>
                  </a:lnTo>
                  <a:lnTo>
                    <a:pt x="139" y="3067"/>
                  </a:lnTo>
                  <a:lnTo>
                    <a:pt x="1" y="3126"/>
                  </a:lnTo>
                  <a:lnTo>
                    <a:pt x="515" y="3443"/>
                  </a:lnTo>
                  <a:lnTo>
                    <a:pt x="1049" y="3740"/>
                  </a:lnTo>
                  <a:lnTo>
                    <a:pt x="1584" y="3997"/>
                  </a:lnTo>
                  <a:lnTo>
                    <a:pt x="2138" y="4254"/>
                  </a:lnTo>
                  <a:lnTo>
                    <a:pt x="2691" y="4492"/>
                  </a:lnTo>
                  <a:lnTo>
                    <a:pt x="3245" y="4709"/>
                  </a:lnTo>
                  <a:lnTo>
                    <a:pt x="3819" y="4907"/>
                  </a:lnTo>
                  <a:lnTo>
                    <a:pt x="4393" y="5085"/>
                  </a:lnTo>
                  <a:lnTo>
                    <a:pt x="4967" y="5243"/>
                  </a:lnTo>
                  <a:lnTo>
                    <a:pt x="5560" y="5402"/>
                  </a:lnTo>
                  <a:lnTo>
                    <a:pt x="6154" y="5520"/>
                  </a:lnTo>
                  <a:lnTo>
                    <a:pt x="6747" y="5659"/>
                  </a:lnTo>
                  <a:lnTo>
                    <a:pt x="7341" y="5758"/>
                  </a:lnTo>
                  <a:lnTo>
                    <a:pt x="7954" y="5857"/>
                  </a:lnTo>
                  <a:lnTo>
                    <a:pt x="8547" y="5916"/>
                  </a:lnTo>
                  <a:lnTo>
                    <a:pt x="9161" y="5995"/>
                  </a:lnTo>
                  <a:lnTo>
                    <a:pt x="9774" y="6035"/>
                  </a:lnTo>
                  <a:lnTo>
                    <a:pt x="10368" y="6094"/>
                  </a:lnTo>
                  <a:lnTo>
                    <a:pt x="11594" y="6134"/>
                  </a:lnTo>
                  <a:lnTo>
                    <a:pt x="12801" y="6134"/>
                  </a:lnTo>
                  <a:lnTo>
                    <a:pt x="14008" y="6114"/>
                  </a:lnTo>
                  <a:lnTo>
                    <a:pt x="15195" y="6035"/>
                  </a:lnTo>
                  <a:lnTo>
                    <a:pt x="16382" y="5936"/>
                  </a:lnTo>
                  <a:lnTo>
                    <a:pt x="17529" y="5817"/>
                  </a:lnTo>
                  <a:lnTo>
                    <a:pt x="18637" y="5659"/>
                  </a:lnTo>
                  <a:lnTo>
                    <a:pt x="19745" y="5501"/>
                  </a:lnTo>
                  <a:lnTo>
                    <a:pt x="20794" y="5322"/>
                  </a:lnTo>
                  <a:lnTo>
                    <a:pt x="21803" y="5125"/>
                  </a:lnTo>
                  <a:lnTo>
                    <a:pt x="22772" y="4907"/>
                  </a:lnTo>
                  <a:lnTo>
                    <a:pt x="23682" y="4689"/>
                  </a:lnTo>
                  <a:lnTo>
                    <a:pt x="24553" y="4492"/>
                  </a:lnTo>
                  <a:lnTo>
                    <a:pt x="26076" y="4076"/>
                  </a:lnTo>
                  <a:lnTo>
                    <a:pt x="27342" y="3700"/>
                  </a:lnTo>
                  <a:lnTo>
                    <a:pt x="28292" y="3403"/>
                  </a:lnTo>
                  <a:lnTo>
                    <a:pt x="29083" y="3126"/>
                  </a:lnTo>
                  <a:lnTo>
                    <a:pt x="28272" y="2790"/>
                  </a:lnTo>
                  <a:lnTo>
                    <a:pt x="27481" y="2493"/>
                  </a:lnTo>
                  <a:lnTo>
                    <a:pt x="26669" y="2216"/>
                  </a:lnTo>
                  <a:lnTo>
                    <a:pt x="25898" y="1959"/>
                  </a:lnTo>
                  <a:lnTo>
                    <a:pt x="25106" y="1722"/>
                  </a:lnTo>
                  <a:lnTo>
                    <a:pt x="24335" y="1484"/>
                  </a:lnTo>
                  <a:lnTo>
                    <a:pt x="23583" y="1287"/>
                  </a:lnTo>
                  <a:lnTo>
                    <a:pt x="22831" y="1109"/>
                  </a:lnTo>
                  <a:lnTo>
                    <a:pt x="22099" y="930"/>
                  </a:lnTo>
                  <a:lnTo>
                    <a:pt x="21367" y="772"/>
                  </a:lnTo>
                  <a:lnTo>
                    <a:pt x="20635" y="634"/>
                  </a:lnTo>
                  <a:lnTo>
                    <a:pt x="19923" y="515"/>
                  </a:lnTo>
                  <a:lnTo>
                    <a:pt x="19231" y="396"/>
                  </a:lnTo>
                  <a:lnTo>
                    <a:pt x="18538" y="297"/>
                  </a:lnTo>
                  <a:lnTo>
                    <a:pt x="17866" y="218"/>
                  </a:lnTo>
                  <a:lnTo>
                    <a:pt x="17193" y="159"/>
                  </a:lnTo>
                  <a:lnTo>
                    <a:pt x="15887" y="60"/>
                  </a:lnTo>
                  <a:lnTo>
                    <a:pt x="146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9"/>
            <p:cNvSpPr/>
            <p:nvPr/>
          </p:nvSpPr>
          <p:spPr>
            <a:xfrm>
              <a:off x="3810725" y="4876925"/>
              <a:ext cx="31200" cy="35125"/>
            </a:xfrm>
            <a:custGeom>
              <a:avLst/>
              <a:gdLst/>
              <a:ahLst/>
              <a:cxnLst/>
              <a:rect l="l" t="t" r="r" b="b"/>
              <a:pathLst>
                <a:path w="1248" h="1405" extrusionOk="0">
                  <a:moveTo>
                    <a:pt x="119" y="0"/>
                  </a:moveTo>
                  <a:lnTo>
                    <a:pt x="40" y="20"/>
                  </a:lnTo>
                  <a:lnTo>
                    <a:pt x="1" y="79"/>
                  </a:lnTo>
                  <a:lnTo>
                    <a:pt x="1" y="99"/>
                  </a:lnTo>
                  <a:lnTo>
                    <a:pt x="20" y="119"/>
                  </a:lnTo>
                  <a:lnTo>
                    <a:pt x="40" y="139"/>
                  </a:lnTo>
                  <a:lnTo>
                    <a:pt x="218" y="139"/>
                  </a:lnTo>
                  <a:lnTo>
                    <a:pt x="377" y="159"/>
                  </a:lnTo>
                  <a:lnTo>
                    <a:pt x="535" y="178"/>
                  </a:lnTo>
                  <a:lnTo>
                    <a:pt x="693" y="238"/>
                  </a:lnTo>
                  <a:lnTo>
                    <a:pt x="832" y="297"/>
                  </a:lnTo>
                  <a:lnTo>
                    <a:pt x="950" y="396"/>
                  </a:lnTo>
                  <a:lnTo>
                    <a:pt x="990" y="455"/>
                  </a:lnTo>
                  <a:lnTo>
                    <a:pt x="1010" y="515"/>
                  </a:lnTo>
                  <a:lnTo>
                    <a:pt x="1029" y="594"/>
                  </a:lnTo>
                  <a:lnTo>
                    <a:pt x="1010" y="653"/>
                  </a:lnTo>
                  <a:lnTo>
                    <a:pt x="990" y="772"/>
                  </a:lnTo>
                  <a:lnTo>
                    <a:pt x="911" y="871"/>
                  </a:lnTo>
                  <a:lnTo>
                    <a:pt x="812" y="970"/>
                  </a:lnTo>
                  <a:lnTo>
                    <a:pt x="693" y="1049"/>
                  </a:lnTo>
                  <a:lnTo>
                    <a:pt x="456" y="1207"/>
                  </a:lnTo>
                  <a:lnTo>
                    <a:pt x="238" y="1326"/>
                  </a:lnTo>
                  <a:lnTo>
                    <a:pt x="218" y="1346"/>
                  </a:lnTo>
                  <a:lnTo>
                    <a:pt x="218" y="1365"/>
                  </a:lnTo>
                  <a:lnTo>
                    <a:pt x="258" y="1405"/>
                  </a:lnTo>
                  <a:lnTo>
                    <a:pt x="357" y="1405"/>
                  </a:lnTo>
                  <a:lnTo>
                    <a:pt x="416" y="1385"/>
                  </a:lnTo>
                  <a:lnTo>
                    <a:pt x="673" y="1207"/>
                  </a:lnTo>
                  <a:lnTo>
                    <a:pt x="950" y="1029"/>
                  </a:lnTo>
                  <a:lnTo>
                    <a:pt x="1069" y="930"/>
                  </a:lnTo>
                  <a:lnTo>
                    <a:pt x="1168" y="811"/>
                  </a:lnTo>
                  <a:lnTo>
                    <a:pt x="1227" y="693"/>
                  </a:lnTo>
                  <a:lnTo>
                    <a:pt x="1247" y="614"/>
                  </a:lnTo>
                  <a:lnTo>
                    <a:pt x="1247" y="534"/>
                  </a:lnTo>
                  <a:lnTo>
                    <a:pt x="1247" y="455"/>
                  </a:lnTo>
                  <a:lnTo>
                    <a:pt x="1207" y="376"/>
                  </a:lnTo>
                  <a:lnTo>
                    <a:pt x="1168" y="317"/>
                  </a:lnTo>
                  <a:lnTo>
                    <a:pt x="1109" y="257"/>
                  </a:lnTo>
                  <a:lnTo>
                    <a:pt x="970" y="159"/>
                  </a:lnTo>
                  <a:lnTo>
                    <a:pt x="812" y="99"/>
                  </a:lnTo>
                  <a:lnTo>
                    <a:pt x="614" y="40"/>
                  </a:lnTo>
                  <a:lnTo>
                    <a:pt x="436" y="2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9"/>
            <p:cNvSpPr/>
            <p:nvPr/>
          </p:nvSpPr>
          <p:spPr>
            <a:xfrm>
              <a:off x="3838925" y="4864550"/>
              <a:ext cx="36125" cy="49000"/>
            </a:xfrm>
            <a:custGeom>
              <a:avLst/>
              <a:gdLst/>
              <a:ahLst/>
              <a:cxnLst/>
              <a:rect l="l" t="t" r="r" b="b"/>
              <a:pathLst>
                <a:path w="1445" h="1960" extrusionOk="0">
                  <a:moveTo>
                    <a:pt x="79" y="1"/>
                  </a:moveTo>
                  <a:lnTo>
                    <a:pt x="40" y="20"/>
                  </a:lnTo>
                  <a:lnTo>
                    <a:pt x="20" y="60"/>
                  </a:lnTo>
                  <a:lnTo>
                    <a:pt x="0" y="80"/>
                  </a:lnTo>
                  <a:lnTo>
                    <a:pt x="0" y="119"/>
                  </a:lnTo>
                  <a:lnTo>
                    <a:pt x="20" y="139"/>
                  </a:lnTo>
                  <a:lnTo>
                    <a:pt x="60" y="159"/>
                  </a:lnTo>
                  <a:lnTo>
                    <a:pt x="277" y="159"/>
                  </a:lnTo>
                  <a:lnTo>
                    <a:pt x="436" y="199"/>
                  </a:lnTo>
                  <a:lnTo>
                    <a:pt x="594" y="258"/>
                  </a:lnTo>
                  <a:lnTo>
                    <a:pt x="732" y="317"/>
                  </a:lnTo>
                  <a:lnTo>
                    <a:pt x="851" y="416"/>
                  </a:lnTo>
                  <a:lnTo>
                    <a:pt x="950" y="515"/>
                  </a:lnTo>
                  <a:lnTo>
                    <a:pt x="1049" y="634"/>
                  </a:lnTo>
                  <a:lnTo>
                    <a:pt x="1108" y="752"/>
                  </a:lnTo>
                  <a:lnTo>
                    <a:pt x="1168" y="891"/>
                  </a:lnTo>
                  <a:lnTo>
                    <a:pt x="1187" y="1029"/>
                  </a:lnTo>
                  <a:lnTo>
                    <a:pt x="1207" y="1168"/>
                  </a:lnTo>
                  <a:lnTo>
                    <a:pt x="1187" y="1306"/>
                  </a:lnTo>
                  <a:lnTo>
                    <a:pt x="1148" y="1465"/>
                  </a:lnTo>
                  <a:lnTo>
                    <a:pt x="1069" y="1603"/>
                  </a:lnTo>
                  <a:lnTo>
                    <a:pt x="970" y="1742"/>
                  </a:lnTo>
                  <a:lnTo>
                    <a:pt x="851" y="1860"/>
                  </a:lnTo>
                  <a:lnTo>
                    <a:pt x="831" y="1900"/>
                  </a:lnTo>
                  <a:lnTo>
                    <a:pt x="831" y="1920"/>
                  </a:lnTo>
                  <a:lnTo>
                    <a:pt x="851" y="1939"/>
                  </a:lnTo>
                  <a:lnTo>
                    <a:pt x="871" y="1959"/>
                  </a:lnTo>
                  <a:lnTo>
                    <a:pt x="1009" y="1959"/>
                  </a:lnTo>
                  <a:lnTo>
                    <a:pt x="1029" y="1939"/>
                  </a:lnTo>
                  <a:lnTo>
                    <a:pt x="1187" y="1781"/>
                  </a:lnTo>
                  <a:lnTo>
                    <a:pt x="1306" y="1623"/>
                  </a:lnTo>
                  <a:lnTo>
                    <a:pt x="1385" y="1465"/>
                  </a:lnTo>
                  <a:lnTo>
                    <a:pt x="1425" y="1287"/>
                  </a:lnTo>
                  <a:lnTo>
                    <a:pt x="1445" y="1128"/>
                  </a:lnTo>
                  <a:lnTo>
                    <a:pt x="1425" y="970"/>
                  </a:lnTo>
                  <a:lnTo>
                    <a:pt x="1385" y="812"/>
                  </a:lnTo>
                  <a:lnTo>
                    <a:pt x="1326" y="654"/>
                  </a:lnTo>
                  <a:lnTo>
                    <a:pt x="1227" y="515"/>
                  </a:lnTo>
                  <a:lnTo>
                    <a:pt x="1128" y="396"/>
                  </a:lnTo>
                  <a:lnTo>
                    <a:pt x="990" y="278"/>
                  </a:lnTo>
                  <a:lnTo>
                    <a:pt x="851" y="179"/>
                  </a:lnTo>
                  <a:lnTo>
                    <a:pt x="693" y="100"/>
                  </a:lnTo>
                  <a:lnTo>
                    <a:pt x="515" y="40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9"/>
            <p:cNvSpPr/>
            <p:nvPr/>
          </p:nvSpPr>
          <p:spPr>
            <a:xfrm>
              <a:off x="3917550" y="4819550"/>
              <a:ext cx="433300" cy="98950"/>
            </a:xfrm>
            <a:custGeom>
              <a:avLst/>
              <a:gdLst/>
              <a:ahLst/>
              <a:cxnLst/>
              <a:rect l="l" t="t" r="r" b="b"/>
              <a:pathLst>
                <a:path w="17332" h="3958" extrusionOk="0">
                  <a:moveTo>
                    <a:pt x="7697" y="0"/>
                  </a:moveTo>
                  <a:lnTo>
                    <a:pt x="6371" y="40"/>
                  </a:lnTo>
                  <a:lnTo>
                    <a:pt x="5066" y="99"/>
                  </a:lnTo>
                  <a:lnTo>
                    <a:pt x="3819" y="198"/>
                  </a:lnTo>
                  <a:lnTo>
                    <a:pt x="3186" y="258"/>
                  </a:lnTo>
                  <a:lnTo>
                    <a:pt x="2573" y="337"/>
                  </a:lnTo>
                  <a:lnTo>
                    <a:pt x="1940" y="436"/>
                  </a:lnTo>
                  <a:lnTo>
                    <a:pt x="1307" y="535"/>
                  </a:lnTo>
                  <a:lnTo>
                    <a:pt x="693" y="653"/>
                  </a:lnTo>
                  <a:lnTo>
                    <a:pt x="80" y="792"/>
                  </a:lnTo>
                  <a:lnTo>
                    <a:pt x="41" y="792"/>
                  </a:lnTo>
                  <a:lnTo>
                    <a:pt x="1" y="831"/>
                  </a:lnTo>
                  <a:lnTo>
                    <a:pt x="1" y="851"/>
                  </a:lnTo>
                  <a:lnTo>
                    <a:pt x="1" y="871"/>
                  </a:lnTo>
                  <a:lnTo>
                    <a:pt x="1" y="910"/>
                  </a:lnTo>
                  <a:lnTo>
                    <a:pt x="41" y="930"/>
                  </a:lnTo>
                  <a:lnTo>
                    <a:pt x="120" y="930"/>
                  </a:lnTo>
                  <a:lnTo>
                    <a:pt x="852" y="772"/>
                  </a:lnTo>
                  <a:lnTo>
                    <a:pt x="1584" y="614"/>
                  </a:lnTo>
                  <a:lnTo>
                    <a:pt x="2335" y="495"/>
                  </a:lnTo>
                  <a:lnTo>
                    <a:pt x="3087" y="396"/>
                  </a:lnTo>
                  <a:lnTo>
                    <a:pt x="3839" y="317"/>
                  </a:lnTo>
                  <a:lnTo>
                    <a:pt x="4591" y="238"/>
                  </a:lnTo>
                  <a:lnTo>
                    <a:pt x="5343" y="198"/>
                  </a:lnTo>
                  <a:lnTo>
                    <a:pt x="6114" y="159"/>
                  </a:lnTo>
                  <a:lnTo>
                    <a:pt x="6866" y="139"/>
                  </a:lnTo>
                  <a:lnTo>
                    <a:pt x="8389" y="139"/>
                  </a:lnTo>
                  <a:lnTo>
                    <a:pt x="9141" y="178"/>
                  </a:lnTo>
                  <a:lnTo>
                    <a:pt x="9893" y="218"/>
                  </a:lnTo>
                  <a:lnTo>
                    <a:pt x="10645" y="258"/>
                  </a:lnTo>
                  <a:lnTo>
                    <a:pt x="11396" y="337"/>
                  </a:lnTo>
                  <a:lnTo>
                    <a:pt x="12148" y="416"/>
                  </a:lnTo>
                  <a:lnTo>
                    <a:pt x="12623" y="475"/>
                  </a:lnTo>
                  <a:lnTo>
                    <a:pt x="13454" y="594"/>
                  </a:lnTo>
                  <a:lnTo>
                    <a:pt x="13949" y="673"/>
                  </a:lnTo>
                  <a:lnTo>
                    <a:pt x="14463" y="792"/>
                  </a:lnTo>
                  <a:lnTo>
                    <a:pt x="14977" y="910"/>
                  </a:lnTo>
                  <a:lnTo>
                    <a:pt x="15472" y="1049"/>
                  </a:lnTo>
                  <a:lnTo>
                    <a:pt x="15927" y="1187"/>
                  </a:lnTo>
                  <a:lnTo>
                    <a:pt x="16342" y="1365"/>
                  </a:lnTo>
                  <a:lnTo>
                    <a:pt x="16520" y="1464"/>
                  </a:lnTo>
                  <a:lnTo>
                    <a:pt x="16679" y="1543"/>
                  </a:lnTo>
                  <a:lnTo>
                    <a:pt x="16817" y="1642"/>
                  </a:lnTo>
                  <a:lnTo>
                    <a:pt x="16916" y="1761"/>
                  </a:lnTo>
                  <a:lnTo>
                    <a:pt x="16995" y="1860"/>
                  </a:lnTo>
                  <a:lnTo>
                    <a:pt x="17035" y="1979"/>
                  </a:lnTo>
                  <a:lnTo>
                    <a:pt x="17055" y="2097"/>
                  </a:lnTo>
                  <a:lnTo>
                    <a:pt x="17035" y="2216"/>
                  </a:lnTo>
                  <a:lnTo>
                    <a:pt x="16975" y="2335"/>
                  </a:lnTo>
                  <a:lnTo>
                    <a:pt x="16877" y="2473"/>
                  </a:lnTo>
                  <a:lnTo>
                    <a:pt x="16718" y="2612"/>
                  </a:lnTo>
                  <a:lnTo>
                    <a:pt x="16520" y="2750"/>
                  </a:lnTo>
                  <a:lnTo>
                    <a:pt x="16224" y="2928"/>
                  </a:lnTo>
                  <a:lnTo>
                    <a:pt x="15907" y="3106"/>
                  </a:lnTo>
                  <a:lnTo>
                    <a:pt x="15571" y="3245"/>
                  </a:lnTo>
                  <a:lnTo>
                    <a:pt x="15234" y="3383"/>
                  </a:lnTo>
                  <a:lnTo>
                    <a:pt x="14898" y="3502"/>
                  </a:lnTo>
                  <a:lnTo>
                    <a:pt x="14542" y="3601"/>
                  </a:lnTo>
                  <a:lnTo>
                    <a:pt x="13869" y="3799"/>
                  </a:lnTo>
                  <a:lnTo>
                    <a:pt x="13830" y="3819"/>
                  </a:lnTo>
                  <a:lnTo>
                    <a:pt x="13790" y="3838"/>
                  </a:lnTo>
                  <a:lnTo>
                    <a:pt x="13770" y="3878"/>
                  </a:lnTo>
                  <a:lnTo>
                    <a:pt x="13770" y="3898"/>
                  </a:lnTo>
                  <a:lnTo>
                    <a:pt x="13790" y="3918"/>
                  </a:lnTo>
                  <a:lnTo>
                    <a:pt x="13810" y="3937"/>
                  </a:lnTo>
                  <a:lnTo>
                    <a:pt x="13850" y="3957"/>
                  </a:lnTo>
                  <a:lnTo>
                    <a:pt x="13909" y="3937"/>
                  </a:lnTo>
                  <a:lnTo>
                    <a:pt x="14641" y="3720"/>
                  </a:lnTo>
                  <a:lnTo>
                    <a:pt x="15017" y="3601"/>
                  </a:lnTo>
                  <a:lnTo>
                    <a:pt x="15393" y="3463"/>
                  </a:lnTo>
                  <a:lnTo>
                    <a:pt x="15749" y="3324"/>
                  </a:lnTo>
                  <a:lnTo>
                    <a:pt x="16105" y="3146"/>
                  </a:lnTo>
                  <a:lnTo>
                    <a:pt x="16461" y="2968"/>
                  </a:lnTo>
                  <a:lnTo>
                    <a:pt x="16797" y="2770"/>
                  </a:lnTo>
                  <a:lnTo>
                    <a:pt x="17015" y="2592"/>
                  </a:lnTo>
                  <a:lnTo>
                    <a:pt x="17193" y="2434"/>
                  </a:lnTo>
                  <a:lnTo>
                    <a:pt x="17252" y="2335"/>
                  </a:lnTo>
                  <a:lnTo>
                    <a:pt x="17292" y="2256"/>
                  </a:lnTo>
                  <a:lnTo>
                    <a:pt x="17312" y="2177"/>
                  </a:lnTo>
                  <a:lnTo>
                    <a:pt x="17332" y="2097"/>
                  </a:lnTo>
                  <a:lnTo>
                    <a:pt x="17332" y="2038"/>
                  </a:lnTo>
                  <a:lnTo>
                    <a:pt x="17332" y="1959"/>
                  </a:lnTo>
                  <a:lnTo>
                    <a:pt x="17272" y="1820"/>
                  </a:lnTo>
                  <a:lnTo>
                    <a:pt x="17173" y="1682"/>
                  </a:lnTo>
                  <a:lnTo>
                    <a:pt x="17055" y="1543"/>
                  </a:lnTo>
                  <a:lnTo>
                    <a:pt x="16896" y="1425"/>
                  </a:lnTo>
                  <a:lnTo>
                    <a:pt x="16738" y="1326"/>
                  </a:lnTo>
                  <a:lnTo>
                    <a:pt x="16540" y="1227"/>
                  </a:lnTo>
                  <a:lnTo>
                    <a:pt x="16342" y="1128"/>
                  </a:lnTo>
                  <a:lnTo>
                    <a:pt x="15927" y="970"/>
                  </a:lnTo>
                  <a:lnTo>
                    <a:pt x="15551" y="851"/>
                  </a:lnTo>
                  <a:lnTo>
                    <a:pt x="14938" y="693"/>
                  </a:lnTo>
                  <a:lnTo>
                    <a:pt x="14285" y="535"/>
                  </a:lnTo>
                  <a:lnTo>
                    <a:pt x="13652" y="416"/>
                  </a:lnTo>
                  <a:lnTo>
                    <a:pt x="12999" y="297"/>
                  </a:lnTo>
                  <a:lnTo>
                    <a:pt x="12346" y="218"/>
                  </a:lnTo>
                  <a:lnTo>
                    <a:pt x="11673" y="139"/>
                  </a:lnTo>
                  <a:lnTo>
                    <a:pt x="11021" y="79"/>
                  </a:lnTo>
                  <a:lnTo>
                    <a:pt x="10348" y="40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9"/>
            <p:cNvSpPr/>
            <p:nvPr/>
          </p:nvSpPr>
          <p:spPr>
            <a:xfrm>
              <a:off x="3966025" y="4844275"/>
              <a:ext cx="282950" cy="63325"/>
            </a:xfrm>
            <a:custGeom>
              <a:avLst/>
              <a:gdLst/>
              <a:ahLst/>
              <a:cxnLst/>
              <a:rect l="l" t="t" r="r" b="b"/>
              <a:pathLst>
                <a:path w="11318" h="2533" extrusionOk="0">
                  <a:moveTo>
                    <a:pt x="3799" y="1"/>
                  </a:moveTo>
                  <a:lnTo>
                    <a:pt x="2889" y="20"/>
                  </a:lnTo>
                  <a:lnTo>
                    <a:pt x="1979" y="60"/>
                  </a:lnTo>
                  <a:lnTo>
                    <a:pt x="159" y="139"/>
                  </a:lnTo>
                  <a:lnTo>
                    <a:pt x="21" y="198"/>
                  </a:lnTo>
                  <a:lnTo>
                    <a:pt x="1" y="218"/>
                  </a:lnTo>
                  <a:lnTo>
                    <a:pt x="60" y="218"/>
                  </a:lnTo>
                  <a:lnTo>
                    <a:pt x="1663" y="139"/>
                  </a:lnTo>
                  <a:lnTo>
                    <a:pt x="3285" y="99"/>
                  </a:lnTo>
                  <a:lnTo>
                    <a:pt x="4927" y="99"/>
                  </a:lnTo>
                  <a:lnTo>
                    <a:pt x="6529" y="139"/>
                  </a:lnTo>
                  <a:lnTo>
                    <a:pt x="7162" y="179"/>
                  </a:lnTo>
                  <a:lnTo>
                    <a:pt x="8013" y="258"/>
                  </a:lnTo>
                  <a:lnTo>
                    <a:pt x="8508" y="317"/>
                  </a:lnTo>
                  <a:lnTo>
                    <a:pt x="8983" y="396"/>
                  </a:lnTo>
                  <a:lnTo>
                    <a:pt x="9457" y="475"/>
                  </a:lnTo>
                  <a:lnTo>
                    <a:pt x="9912" y="594"/>
                  </a:lnTo>
                  <a:lnTo>
                    <a:pt x="10308" y="733"/>
                  </a:lnTo>
                  <a:lnTo>
                    <a:pt x="10486" y="812"/>
                  </a:lnTo>
                  <a:lnTo>
                    <a:pt x="10644" y="891"/>
                  </a:lnTo>
                  <a:lnTo>
                    <a:pt x="10783" y="990"/>
                  </a:lnTo>
                  <a:lnTo>
                    <a:pt x="10902" y="1089"/>
                  </a:lnTo>
                  <a:lnTo>
                    <a:pt x="11001" y="1188"/>
                  </a:lnTo>
                  <a:lnTo>
                    <a:pt x="11060" y="1306"/>
                  </a:lnTo>
                  <a:lnTo>
                    <a:pt x="11099" y="1425"/>
                  </a:lnTo>
                  <a:lnTo>
                    <a:pt x="11099" y="1563"/>
                  </a:lnTo>
                  <a:lnTo>
                    <a:pt x="11060" y="1682"/>
                  </a:lnTo>
                  <a:lnTo>
                    <a:pt x="10981" y="1840"/>
                  </a:lnTo>
                  <a:lnTo>
                    <a:pt x="10882" y="1999"/>
                  </a:lnTo>
                  <a:lnTo>
                    <a:pt x="10724" y="2157"/>
                  </a:lnTo>
                  <a:lnTo>
                    <a:pt x="10526" y="2335"/>
                  </a:lnTo>
                  <a:lnTo>
                    <a:pt x="10288" y="2513"/>
                  </a:lnTo>
                  <a:lnTo>
                    <a:pt x="10288" y="2533"/>
                  </a:lnTo>
                  <a:lnTo>
                    <a:pt x="10447" y="2533"/>
                  </a:lnTo>
                  <a:lnTo>
                    <a:pt x="10486" y="2513"/>
                  </a:lnTo>
                  <a:lnTo>
                    <a:pt x="10724" y="2335"/>
                  </a:lnTo>
                  <a:lnTo>
                    <a:pt x="10902" y="2157"/>
                  </a:lnTo>
                  <a:lnTo>
                    <a:pt x="11060" y="2018"/>
                  </a:lnTo>
                  <a:lnTo>
                    <a:pt x="11179" y="1860"/>
                  </a:lnTo>
                  <a:lnTo>
                    <a:pt x="11258" y="1722"/>
                  </a:lnTo>
                  <a:lnTo>
                    <a:pt x="11297" y="1583"/>
                  </a:lnTo>
                  <a:lnTo>
                    <a:pt x="11317" y="1465"/>
                  </a:lnTo>
                  <a:lnTo>
                    <a:pt x="11317" y="1346"/>
                  </a:lnTo>
                  <a:lnTo>
                    <a:pt x="11278" y="1227"/>
                  </a:lnTo>
                  <a:lnTo>
                    <a:pt x="11218" y="1128"/>
                  </a:lnTo>
                  <a:lnTo>
                    <a:pt x="11139" y="1029"/>
                  </a:lnTo>
                  <a:lnTo>
                    <a:pt x="11040" y="950"/>
                  </a:lnTo>
                  <a:lnTo>
                    <a:pt x="10921" y="851"/>
                  </a:lnTo>
                  <a:lnTo>
                    <a:pt x="10783" y="772"/>
                  </a:lnTo>
                  <a:lnTo>
                    <a:pt x="10466" y="634"/>
                  </a:lnTo>
                  <a:lnTo>
                    <a:pt x="10090" y="515"/>
                  </a:lnTo>
                  <a:lnTo>
                    <a:pt x="9695" y="416"/>
                  </a:lnTo>
                  <a:lnTo>
                    <a:pt x="9279" y="317"/>
                  </a:lnTo>
                  <a:lnTo>
                    <a:pt x="8864" y="258"/>
                  </a:lnTo>
                  <a:lnTo>
                    <a:pt x="8073" y="159"/>
                  </a:lnTo>
                  <a:lnTo>
                    <a:pt x="7459" y="99"/>
                  </a:lnTo>
                  <a:lnTo>
                    <a:pt x="6549" y="60"/>
                  </a:lnTo>
                  <a:lnTo>
                    <a:pt x="5639" y="20"/>
                  </a:lnTo>
                  <a:lnTo>
                    <a:pt x="47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9"/>
            <p:cNvSpPr/>
            <p:nvPr/>
          </p:nvSpPr>
          <p:spPr>
            <a:xfrm>
              <a:off x="3547100" y="4664250"/>
              <a:ext cx="257225" cy="233475"/>
            </a:xfrm>
            <a:custGeom>
              <a:avLst/>
              <a:gdLst/>
              <a:ahLst/>
              <a:cxnLst/>
              <a:rect l="l" t="t" r="r" b="b"/>
              <a:pathLst>
                <a:path w="10289" h="9339" extrusionOk="0">
                  <a:moveTo>
                    <a:pt x="3067" y="0"/>
                  </a:moveTo>
                  <a:lnTo>
                    <a:pt x="2870" y="40"/>
                  </a:lnTo>
                  <a:lnTo>
                    <a:pt x="2672" y="99"/>
                  </a:lnTo>
                  <a:lnTo>
                    <a:pt x="2494" y="178"/>
                  </a:lnTo>
                  <a:lnTo>
                    <a:pt x="2316" y="277"/>
                  </a:lnTo>
                  <a:lnTo>
                    <a:pt x="2157" y="396"/>
                  </a:lnTo>
                  <a:lnTo>
                    <a:pt x="2019" y="534"/>
                  </a:lnTo>
                  <a:lnTo>
                    <a:pt x="1880" y="693"/>
                  </a:lnTo>
                  <a:lnTo>
                    <a:pt x="1762" y="851"/>
                  </a:lnTo>
                  <a:lnTo>
                    <a:pt x="1643" y="1029"/>
                  </a:lnTo>
                  <a:lnTo>
                    <a:pt x="1544" y="1207"/>
                  </a:lnTo>
                  <a:lnTo>
                    <a:pt x="1366" y="1167"/>
                  </a:lnTo>
                  <a:lnTo>
                    <a:pt x="1188" y="1128"/>
                  </a:lnTo>
                  <a:lnTo>
                    <a:pt x="951" y="1108"/>
                  </a:lnTo>
                  <a:lnTo>
                    <a:pt x="733" y="1128"/>
                  </a:lnTo>
                  <a:lnTo>
                    <a:pt x="535" y="1187"/>
                  </a:lnTo>
                  <a:lnTo>
                    <a:pt x="357" y="1286"/>
                  </a:lnTo>
                  <a:lnTo>
                    <a:pt x="278" y="1365"/>
                  </a:lnTo>
                  <a:lnTo>
                    <a:pt x="199" y="1425"/>
                  </a:lnTo>
                  <a:lnTo>
                    <a:pt x="139" y="1504"/>
                  </a:lnTo>
                  <a:lnTo>
                    <a:pt x="100" y="1603"/>
                  </a:lnTo>
                  <a:lnTo>
                    <a:pt x="41" y="1702"/>
                  </a:lnTo>
                  <a:lnTo>
                    <a:pt x="21" y="1801"/>
                  </a:lnTo>
                  <a:lnTo>
                    <a:pt x="1" y="1919"/>
                  </a:lnTo>
                  <a:lnTo>
                    <a:pt x="1" y="2038"/>
                  </a:lnTo>
                  <a:lnTo>
                    <a:pt x="21" y="2295"/>
                  </a:lnTo>
                  <a:lnTo>
                    <a:pt x="100" y="2572"/>
                  </a:lnTo>
                  <a:lnTo>
                    <a:pt x="219" y="2869"/>
                  </a:lnTo>
                  <a:lnTo>
                    <a:pt x="357" y="3166"/>
                  </a:lnTo>
                  <a:lnTo>
                    <a:pt x="258" y="3482"/>
                  </a:lnTo>
                  <a:lnTo>
                    <a:pt x="199" y="3799"/>
                  </a:lnTo>
                  <a:lnTo>
                    <a:pt x="159" y="4115"/>
                  </a:lnTo>
                  <a:lnTo>
                    <a:pt x="139" y="4452"/>
                  </a:lnTo>
                  <a:lnTo>
                    <a:pt x="139" y="4748"/>
                  </a:lnTo>
                  <a:lnTo>
                    <a:pt x="159" y="5045"/>
                  </a:lnTo>
                  <a:lnTo>
                    <a:pt x="219" y="5302"/>
                  </a:lnTo>
                  <a:lnTo>
                    <a:pt x="298" y="5520"/>
                  </a:lnTo>
                  <a:lnTo>
                    <a:pt x="357" y="5678"/>
                  </a:lnTo>
                  <a:lnTo>
                    <a:pt x="436" y="5797"/>
                  </a:lnTo>
                  <a:lnTo>
                    <a:pt x="535" y="5896"/>
                  </a:lnTo>
                  <a:lnTo>
                    <a:pt x="654" y="5995"/>
                  </a:lnTo>
                  <a:lnTo>
                    <a:pt x="773" y="6054"/>
                  </a:lnTo>
                  <a:lnTo>
                    <a:pt x="911" y="6094"/>
                  </a:lnTo>
                  <a:lnTo>
                    <a:pt x="1049" y="6133"/>
                  </a:lnTo>
                  <a:lnTo>
                    <a:pt x="1188" y="6153"/>
                  </a:lnTo>
                  <a:lnTo>
                    <a:pt x="1326" y="6153"/>
                  </a:lnTo>
                  <a:lnTo>
                    <a:pt x="1485" y="6133"/>
                  </a:lnTo>
                  <a:lnTo>
                    <a:pt x="1643" y="6094"/>
                  </a:lnTo>
                  <a:lnTo>
                    <a:pt x="1801" y="6054"/>
                  </a:lnTo>
                  <a:lnTo>
                    <a:pt x="2098" y="5935"/>
                  </a:lnTo>
                  <a:lnTo>
                    <a:pt x="2395" y="5777"/>
                  </a:lnTo>
                  <a:lnTo>
                    <a:pt x="2434" y="5896"/>
                  </a:lnTo>
                  <a:lnTo>
                    <a:pt x="2494" y="5995"/>
                  </a:lnTo>
                  <a:lnTo>
                    <a:pt x="2573" y="6074"/>
                  </a:lnTo>
                  <a:lnTo>
                    <a:pt x="2652" y="6133"/>
                  </a:lnTo>
                  <a:lnTo>
                    <a:pt x="2751" y="6173"/>
                  </a:lnTo>
                  <a:lnTo>
                    <a:pt x="2889" y="6193"/>
                  </a:lnTo>
                  <a:lnTo>
                    <a:pt x="3028" y="6193"/>
                  </a:lnTo>
                  <a:lnTo>
                    <a:pt x="3186" y="6153"/>
                  </a:lnTo>
                  <a:lnTo>
                    <a:pt x="3384" y="6074"/>
                  </a:lnTo>
                  <a:lnTo>
                    <a:pt x="3661" y="5896"/>
                  </a:lnTo>
                  <a:lnTo>
                    <a:pt x="3799" y="5797"/>
                  </a:lnTo>
                  <a:lnTo>
                    <a:pt x="3918" y="5698"/>
                  </a:lnTo>
                  <a:lnTo>
                    <a:pt x="4017" y="5579"/>
                  </a:lnTo>
                  <a:lnTo>
                    <a:pt x="4096" y="5480"/>
                  </a:lnTo>
                  <a:lnTo>
                    <a:pt x="4709" y="5777"/>
                  </a:lnTo>
                  <a:lnTo>
                    <a:pt x="5283" y="6094"/>
                  </a:lnTo>
                  <a:lnTo>
                    <a:pt x="5837" y="6430"/>
                  </a:lnTo>
                  <a:lnTo>
                    <a:pt x="6371" y="6747"/>
                  </a:lnTo>
                  <a:lnTo>
                    <a:pt x="6866" y="7083"/>
                  </a:lnTo>
                  <a:lnTo>
                    <a:pt x="7341" y="7399"/>
                  </a:lnTo>
                  <a:lnTo>
                    <a:pt x="8172" y="8013"/>
                  </a:lnTo>
                  <a:lnTo>
                    <a:pt x="8824" y="8527"/>
                  </a:lnTo>
                  <a:lnTo>
                    <a:pt x="9339" y="8962"/>
                  </a:lnTo>
                  <a:lnTo>
                    <a:pt x="9754" y="9338"/>
                  </a:lnTo>
                  <a:lnTo>
                    <a:pt x="10288" y="9160"/>
                  </a:lnTo>
                  <a:lnTo>
                    <a:pt x="9952" y="8586"/>
                  </a:lnTo>
                  <a:lnTo>
                    <a:pt x="9596" y="8052"/>
                  </a:lnTo>
                  <a:lnTo>
                    <a:pt x="9260" y="7558"/>
                  </a:lnTo>
                  <a:lnTo>
                    <a:pt x="8904" y="7083"/>
                  </a:lnTo>
                  <a:lnTo>
                    <a:pt x="8548" y="6648"/>
                  </a:lnTo>
                  <a:lnTo>
                    <a:pt x="8191" y="6232"/>
                  </a:lnTo>
                  <a:lnTo>
                    <a:pt x="7835" y="5856"/>
                  </a:lnTo>
                  <a:lnTo>
                    <a:pt x="7479" y="5520"/>
                  </a:lnTo>
                  <a:lnTo>
                    <a:pt x="7143" y="5203"/>
                  </a:lnTo>
                  <a:lnTo>
                    <a:pt x="6807" y="4907"/>
                  </a:lnTo>
                  <a:lnTo>
                    <a:pt x="6470" y="4649"/>
                  </a:lnTo>
                  <a:lnTo>
                    <a:pt x="6154" y="4412"/>
                  </a:lnTo>
                  <a:lnTo>
                    <a:pt x="5857" y="4194"/>
                  </a:lnTo>
                  <a:lnTo>
                    <a:pt x="5560" y="3997"/>
                  </a:lnTo>
                  <a:lnTo>
                    <a:pt x="5026" y="3680"/>
                  </a:lnTo>
                  <a:lnTo>
                    <a:pt x="5066" y="3383"/>
                  </a:lnTo>
                  <a:lnTo>
                    <a:pt x="5085" y="3245"/>
                  </a:lnTo>
                  <a:lnTo>
                    <a:pt x="5066" y="3106"/>
                  </a:lnTo>
                  <a:lnTo>
                    <a:pt x="5046" y="2948"/>
                  </a:lnTo>
                  <a:lnTo>
                    <a:pt x="5006" y="2810"/>
                  </a:lnTo>
                  <a:lnTo>
                    <a:pt x="4947" y="2671"/>
                  </a:lnTo>
                  <a:lnTo>
                    <a:pt x="4888" y="2552"/>
                  </a:lnTo>
                  <a:lnTo>
                    <a:pt x="4808" y="2453"/>
                  </a:lnTo>
                  <a:lnTo>
                    <a:pt x="4690" y="2374"/>
                  </a:lnTo>
                  <a:lnTo>
                    <a:pt x="4571" y="2315"/>
                  </a:lnTo>
                  <a:lnTo>
                    <a:pt x="4413" y="2275"/>
                  </a:lnTo>
                  <a:lnTo>
                    <a:pt x="4472" y="1860"/>
                  </a:lnTo>
                  <a:lnTo>
                    <a:pt x="4512" y="1524"/>
                  </a:lnTo>
                  <a:lnTo>
                    <a:pt x="4512" y="1326"/>
                  </a:lnTo>
                  <a:lnTo>
                    <a:pt x="4492" y="1148"/>
                  </a:lnTo>
                  <a:lnTo>
                    <a:pt x="4452" y="970"/>
                  </a:lnTo>
                  <a:lnTo>
                    <a:pt x="4393" y="792"/>
                  </a:lnTo>
                  <a:lnTo>
                    <a:pt x="4314" y="633"/>
                  </a:lnTo>
                  <a:lnTo>
                    <a:pt x="4235" y="495"/>
                  </a:lnTo>
                  <a:lnTo>
                    <a:pt x="4136" y="376"/>
                  </a:lnTo>
                  <a:lnTo>
                    <a:pt x="4017" y="257"/>
                  </a:lnTo>
                  <a:lnTo>
                    <a:pt x="3898" y="178"/>
                  </a:lnTo>
                  <a:lnTo>
                    <a:pt x="3760" y="99"/>
                  </a:lnTo>
                  <a:lnTo>
                    <a:pt x="3602" y="40"/>
                  </a:lnTo>
                  <a:lnTo>
                    <a:pt x="3443" y="20"/>
                  </a:lnTo>
                  <a:lnTo>
                    <a:pt x="3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9"/>
            <p:cNvSpPr/>
            <p:nvPr/>
          </p:nvSpPr>
          <p:spPr>
            <a:xfrm>
              <a:off x="3602500" y="4763150"/>
              <a:ext cx="46525" cy="55425"/>
            </a:xfrm>
            <a:custGeom>
              <a:avLst/>
              <a:gdLst/>
              <a:ahLst/>
              <a:cxnLst/>
              <a:rect l="l" t="t" r="r" b="b"/>
              <a:pathLst>
                <a:path w="1861" h="2217" extrusionOk="0">
                  <a:moveTo>
                    <a:pt x="990" y="1"/>
                  </a:moveTo>
                  <a:lnTo>
                    <a:pt x="911" y="21"/>
                  </a:lnTo>
                  <a:lnTo>
                    <a:pt x="753" y="60"/>
                  </a:lnTo>
                  <a:lnTo>
                    <a:pt x="614" y="139"/>
                  </a:lnTo>
                  <a:lnTo>
                    <a:pt x="476" y="238"/>
                  </a:lnTo>
                  <a:lnTo>
                    <a:pt x="357" y="337"/>
                  </a:lnTo>
                  <a:lnTo>
                    <a:pt x="199" y="535"/>
                  </a:lnTo>
                  <a:lnTo>
                    <a:pt x="100" y="773"/>
                  </a:lnTo>
                  <a:lnTo>
                    <a:pt x="21" y="1010"/>
                  </a:lnTo>
                  <a:lnTo>
                    <a:pt x="1" y="1247"/>
                  </a:lnTo>
                  <a:lnTo>
                    <a:pt x="1" y="1386"/>
                  </a:lnTo>
                  <a:lnTo>
                    <a:pt x="21" y="1505"/>
                  </a:lnTo>
                  <a:lnTo>
                    <a:pt x="60" y="1623"/>
                  </a:lnTo>
                  <a:lnTo>
                    <a:pt x="100" y="1722"/>
                  </a:lnTo>
                  <a:lnTo>
                    <a:pt x="159" y="1841"/>
                  </a:lnTo>
                  <a:lnTo>
                    <a:pt x="238" y="1940"/>
                  </a:lnTo>
                  <a:lnTo>
                    <a:pt x="317" y="2039"/>
                  </a:lnTo>
                  <a:lnTo>
                    <a:pt x="416" y="2118"/>
                  </a:lnTo>
                  <a:lnTo>
                    <a:pt x="515" y="2177"/>
                  </a:lnTo>
                  <a:lnTo>
                    <a:pt x="614" y="2197"/>
                  </a:lnTo>
                  <a:lnTo>
                    <a:pt x="713" y="2217"/>
                  </a:lnTo>
                  <a:lnTo>
                    <a:pt x="832" y="2217"/>
                  </a:lnTo>
                  <a:lnTo>
                    <a:pt x="931" y="2197"/>
                  </a:lnTo>
                  <a:lnTo>
                    <a:pt x="1029" y="2177"/>
                  </a:lnTo>
                  <a:lnTo>
                    <a:pt x="1247" y="2078"/>
                  </a:lnTo>
                  <a:lnTo>
                    <a:pt x="1445" y="1960"/>
                  </a:lnTo>
                  <a:lnTo>
                    <a:pt x="1623" y="1801"/>
                  </a:lnTo>
                  <a:lnTo>
                    <a:pt x="1761" y="1623"/>
                  </a:lnTo>
                  <a:lnTo>
                    <a:pt x="1860" y="1465"/>
                  </a:lnTo>
                  <a:lnTo>
                    <a:pt x="1841" y="1445"/>
                  </a:lnTo>
                  <a:lnTo>
                    <a:pt x="1761" y="1445"/>
                  </a:lnTo>
                  <a:lnTo>
                    <a:pt x="1742" y="1465"/>
                  </a:lnTo>
                  <a:lnTo>
                    <a:pt x="1643" y="1643"/>
                  </a:lnTo>
                  <a:lnTo>
                    <a:pt x="1504" y="1821"/>
                  </a:lnTo>
                  <a:lnTo>
                    <a:pt x="1326" y="1960"/>
                  </a:lnTo>
                  <a:lnTo>
                    <a:pt x="1128" y="2059"/>
                  </a:lnTo>
                  <a:lnTo>
                    <a:pt x="1029" y="2098"/>
                  </a:lnTo>
                  <a:lnTo>
                    <a:pt x="931" y="2118"/>
                  </a:lnTo>
                  <a:lnTo>
                    <a:pt x="832" y="2138"/>
                  </a:lnTo>
                  <a:lnTo>
                    <a:pt x="733" y="2118"/>
                  </a:lnTo>
                  <a:lnTo>
                    <a:pt x="634" y="2098"/>
                  </a:lnTo>
                  <a:lnTo>
                    <a:pt x="535" y="2059"/>
                  </a:lnTo>
                  <a:lnTo>
                    <a:pt x="436" y="1999"/>
                  </a:lnTo>
                  <a:lnTo>
                    <a:pt x="357" y="1920"/>
                  </a:lnTo>
                  <a:lnTo>
                    <a:pt x="278" y="1821"/>
                  </a:lnTo>
                  <a:lnTo>
                    <a:pt x="218" y="1702"/>
                  </a:lnTo>
                  <a:lnTo>
                    <a:pt x="159" y="1564"/>
                  </a:lnTo>
                  <a:lnTo>
                    <a:pt x="119" y="1425"/>
                  </a:lnTo>
                  <a:lnTo>
                    <a:pt x="100" y="1287"/>
                  </a:lnTo>
                  <a:lnTo>
                    <a:pt x="100" y="1148"/>
                  </a:lnTo>
                  <a:lnTo>
                    <a:pt x="119" y="1010"/>
                  </a:lnTo>
                  <a:lnTo>
                    <a:pt x="139" y="871"/>
                  </a:lnTo>
                  <a:lnTo>
                    <a:pt x="238" y="654"/>
                  </a:lnTo>
                  <a:lnTo>
                    <a:pt x="357" y="456"/>
                  </a:lnTo>
                  <a:lnTo>
                    <a:pt x="515" y="258"/>
                  </a:lnTo>
                  <a:lnTo>
                    <a:pt x="693" y="120"/>
                  </a:lnTo>
                  <a:lnTo>
                    <a:pt x="812" y="60"/>
                  </a:lnTo>
                  <a:lnTo>
                    <a:pt x="891" y="41"/>
                  </a:lnTo>
                  <a:lnTo>
                    <a:pt x="970" y="80"/>
                  </a:lnTo>
                  <a:lnTo>
                    <a:pt x="1049" y="120"/>
                  </a:lnTo>
                  <a:lnTo>
                    <a:pt x="1089" y="199"/>
                  </a:lnTo>
                  <a:lnTo>
                    <a:pt x="1128" y="298"/>
                  </a:lnTo>
                  <a:lnTo>
                    <a:pt x="1188" y="456"/>
                  </a:lnTo>
                  <a:lnTo>
                    <a:pt x="1188" y="575"/>
                  </a:lnTo>
                  <a:lnTo>
                    <a:pt x="1148" y="693"/>
                  </a:lnTo>
                  <a:lnTo>
                    <a:pt x="1089" y="792"/>
                  </a:lnTo>
                  <a:lnTo>
                    <a:pt x="1029" y="871"/>
                  </a:lnTo>
                  <a:lnTo>
                    <a:pt x="950" y="911"/>
                  </a:lnTo>
                  <a:lnTo>
                    <a:pt x="891" y="911"/>
                  </a:lnTo>
                  <a:lnTo>
                    <a:pt x="851" y="891"/>
                  </a:lnTo>
                  <a:lnTo>
                    <a:pt x="812" y="871"/>
                  </a:lnTo>
                  <a:lnTo>
                    <a:pt x="772" y="832"/>
                  </a:lnTo>
                  <a:lnTo>
                    <a:pt x="733" y="792"/>
                  </a:lnTo>
                  <a:lnTo>
                    <a:pt x="713" y="713"/>
                  </a:lnTo>
                  <a:lnTo>
                    <a:pt x="693" y="693"/>
                  </a:lnTo>
                  <a:lnTo>
                    <a:pt x="654" y="713"/>
                  </a:lnTo>
                  <a:lnTo>
                    <a:pt x="614" y="713"/>
                  </a:lnTo>
                  <a:lnTo>
                    <a:pt x="594" y="733"/>
                  </a:lnTo>
                  <a:lnTo>
                    <a:pt x="634" y="832"/>
                  </a:lnTo>
                  <a:lnTo>
                    <a:pt x="693" y="911"/>
                  </a:lnTo>
                  <a:lnTo>
                    <a:pt x="733" y="951"/>
                  </a:lnTo>
                  <a:lnTo>
                    <a:pt x="792" y="990"/>
                  </a:lnTo>
                  <a:lnTo>
                    <a:pt x="851" y="1010"/>
                  </a:lnTo>
                  <a:lnTo>
                    <a:pt x="911" y="1010"/>
                  </a:lnTo>
                  <a:lnTo>
                    <a:pt x="970" y="990"/>
                  </a:lnTo>
                  <a:lnTo>
                    <a:pt x="1029" y="951"/>
                  </a:lnTo>
                  <a:lnTo>
                    <a:pt x="1128" y="871"/>
                  </a:lnTo>
                  <a:lnTo>
                    <a:pt x="1227" y="733"/>
                  </a:lnTo>
                  <a:lnTo>
                    <a:pt x="1287" y="594"/>
                  </a:lnTo>
                  <a:lnTo>
                    <a:pt x="1306" y="436"/>
                  </a:lnTo>
                  <a:lnTo>
                    <a:pt x="1287" y="318"/>
                  </a:lnTo>
                  <a:lnTo>
                    <a:pt x="1267" y="219"/>
                  </a:lnTo>
                  <a:lnTo>
                    <a:pt x="1227" y="139"/>
                  </a:lnTo>
                  <a:lnTo>
                    <a:pt x="1188" y="80"/>
                  </a:lnTo>
                  <a:lnTo>
                    <a:pt x="1128" y="41"/>
                  </a:lnTo>
                  <a:lnTo>
                    <a:pt x="1069" y="21"/>
                  </a:lnTo>
                  <a:lnTo>
                    <a:pt x="990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9"/>
            <p:cNvSpPr/>
            <p:nvPr/>
          </p:nvSpPr>
          <p:spPr>
            <a:xfrm>
              <a:off x="3640600" y="4719150"/>
              <a:ext cx="35125" cy="41075"/>
            </a:xfrm>
            <a:custGeom>
              <a:avLst/>
              <a:gdLst/>
              <a:ahLst/>
              <a:cxnLst/>
              <a:rect l="l" t="t" r="r" b="b"/>
              <a:pathLst>
                <a:path w="1405" h="1643" extrusionOk="0">
                  <a:moveTo>
                    <a:pt x="673" y="0"/>
                  </a:moveTo>
                  <a:lnTo>
                    <a:pt x="594" y="20"/>
                  </a:lnTo>
                  <a:lnTo>
                    <a:pt x="534" y="40"/>
                  </a:lnTo>
                  <a:lnTo>
                    <a:pt x="455" y="79"/>
                  </a:lnTo>
                  <a:lnTo>
                    <a:pt x="336" y="178"/>
                  </a:lnTo>
                  <a:lnTo>
                    <a:pt x="218" y="317"/>
                  </a:lnTo>
                  <a:lnTo>
                    <a:pt x="119" y="475"/>
                  </a:lnTo>
                  <a:lnTo>
                    <a:pt x="59" y="633"/>
                  </a:lnTo>
                  <a:lnTo>
                    <a:pt x="20" y="792"/>
                  </a:lnTo>
                  <a:lnTo>
                    <a:pt x="0" y="930"/>
                  </a:lnTo>
                  <a:lnTo>
                    <a:pt x="0" y="1088"/>
                  </a:lnTo>
                  <a:lnTo>
                    <a:pt x="20" y="1247"/>
                  </a:lnTo>
                  <a:lnTo>
                    <a:pt x="59" y="1385"/>
                  </a:lnTo>
                  <a:lnTo>
                    <a:pt x="139" y="1504"/>
                  </a:lnTo>
                  <a:lnTo>
                    <a:pt x="178" y="1543"/>
                  </a:lnTo>
                  <a:lnTo>
                    <a:pt x="237" y="1563"/>
                  </a:lnTo>
                  <a:lnTo>
                    <a:pt x="297" y="1583"/>
                  </a:lnTo>
                  <a:lnTo>
                    <a:pt x="376" y="1563"/>
                  </a:lnTo>
                  <a:lnTo>
                    <a:pt x="455" y="1543"/>
                  </a:lnTo>
                  <a:lnTo>
                    <a:pt x="534" y="1504"/>
                  </a:lnTo>
                  <a:lnTo>
                    <a:pt x="613" y="1444"/>
                  </a:lnTo>
                  <a:lnTo>
                    <a:pt x="693" y="1365"/>
                  </a:lnTo>
                  <a:lnTo>
                    <a:pt x="752" y="1286"/>
                  </a:lnTo>
                  <a:lnTo>
                    <a:pt x="772" y="1207"/>
                  </a:lnTo>
                  <a:lnTo>
                    <a:pt x="811" y="1128"/>
                  </a:lnTo>
                  <a:lnTo>
                    <a:pt x="811" y="1029"/>
                  </a:lnTo>
                  <a:lnTo>
                    <a:pt x="811" y="930"/>
                  </a:lnTo>
                  <a:lnTo>
                    <a:pt x="772" y="831"/>
                  </a:lnTo>
                  <a:lnTo>
                    <a:pt x="752" y="772"/>
                  </a:lnTo>
                  <a:lnTo>
                    <a:pt x="712" y="732"/>
                  </a:lnTo>
                  <a:lnTo>
                    <a:pt x="673" y="712"/>
                  </a:lnTo>
                  <a:lnTo>
                    <a:pt x="633" y="693"/>
                  </a:lnTo>
                  <a:lnTo>
                    <a:pt x="574" y="693"/>
                  </a:lnTo>
                  <a:lnTo>
                    <a:pt x="534" y="712"/>
                  </a:lnTo>
                  <a:lnTo>
                    <a:pt x="435" y="792"/>
                  </a:lnTo>
                  <a:lnTo>
                    <a:pt x="475" y="811"/>
                  </a:lnTo>
                  <a:lnTo>
                    <a:pt x="534" y="792"/>
                  </a:lnTo>
                  <a:lnTo>
                    <a:pt x="574" y="752"/>
                  </a:lnTo>
                  <a:lnTo>
                    <a:pt x="594" y="752"/>
                  </a:lnTo>
                  <a:lnTo>
                    <a:pt x="613" y="772"/>
                  </a:lnTo>
                  <a:lnTo>
                    <a:pt x="633" y="792"/>
                  </a:lnTo>
                  <a:lnTo>
                    <a:pt x="673" y="871"/>
                  </a:lnTo>
                  <a:lnTo>
                    <a:pt x="693" y="930"/>
                  </a:lnTo>
                  <a:lnTo>
                    <a:pt x="693" y="1088"/>
                  </a:lnTo>
                  <a:lnTo>
                    <a:pt x="673" y="1227"/>
                  </a:lnTo>
                  <a:lnTo>
                    <a:pt x="633" y="1306"/>
                  </a:lnTo>
                  <a:lnTo>
                    <a:pt x="594" y="1385"/>
                  </a:lnTo>
                  <a:lnTo>
                    <a:pt x="514" y="1444"/>
                  </a:lnTo>
                  <a:lnTo>
                    <a:pt x="435" y="1484"/>
                  </a:lnTo>
                  <a:lnTo>
                    <a:pt x="356" y="1504"/>
                  </a:lnTo>
                  <a:lnTo>
                    <a:pt x="297" y="1504"/>
                  </a:lnTo>
                  <a:lnTo>
                    <a:pt x="218" y="1464"/>
                  </a:lnTo>
                  <a:lnTo>
                    <a:pt x="158" y="1365"/>
                  </a:lnTo>
                  <a:lnTo>
                    <a:pt x="119" y="1266"/>
                  </a:lnTo>
                  <a:lnTo>
                    <a:pt x="99" y="1167"/>
                  </a:lnTo>
                  <a:lnTo>
                    <a:pt x="99" y="1049"/>
                  </a:lnTo>
                  <a:lnTo>
                    <a:pt x="99" y="930"/>
                  </a:lnTo>
                  <a:lnTo>
                    <a:pt x="139" y="693"/>
                  </a:lnTo>
                  <a:lnTo>
                    <a:pt x="218" y="475"/>
                  </a:lnTo>
                  <a:lnTo>
                    <a:pt x="317" y="297"/>
                  </a:lnTo>
                  <a:lnTo>
                    <a:pt x="376" y="218"/>
                  </a:lnTo>
                  <a:lnTo>
                    <a:pt x="455" y="158"/>
                  </a:lnTo>
                  <a:lnTo>
                    <a:pt x="534" y="99"/>
                  </a:lnTo>
                  <a:lnTo>
                    <a:pt x="613" y="79"/>
                  </a:lnTo>
                  <a:lnTo>
                    <a:pt x="712" y="79"/>
                  </a:lnTo>
                  <a:lnTo>
                    <a:pt x="811" y="119"/>
                  </a:lnTo>
                  <a:lnTo>
                    <a:pt x="910" y="198"/>
                  </a:lnTo>
                  <a:lnTo>
                    <a:pt x="1009" y="277"/>
                  </a:lnTo>
                  <a:lnTo>
                    <a:pt x="1068" y="396"/>
                  </a:lnTo>
                  <a:lnTo>
                    <a:pt x="1128" y="495"/>
                  </a:lnTo>
                  <a:lnTo>
                    <a:pt x="1187" y="633"/>
                  </a:lnTo>
                  <a:lnTo>
                    <a:pt x="1227" y="772"/>
                  </a:lnTo>
                  <a:lnTo>
                    <a:pt x="1266" y="910"/>
                  </a:lnTo>
                  <a:lnTo>
                    <a:pt x="1286" y="1069"/>
                  </a:lnTo>
                  <a:lnTo>
                    <a:pt x="1286" y="1207"/>
                  </a:lnTo>
                  <a:lnTo>
                    <a:pt x="1286" y="1365"/>
                  </a:lnTo>
                  <a:lnTo>
                    <a:pt x="1246" y="1504"/>
                  </a:lnTo>
                  <a:lnTo>
                    <a:pt x="1207" y="1642"/>
                  </a:lnTo>
                  <a:lnTo>
                    <a:pt x="1286" y="1642"/>
                  </a:lnTo>
                  <a:lnTo>
                    <a:pt x="1306" y="1622"/>
                  </a:lnTo>
                  <a:lnTo>
                    <a:pt x="1385" y="1425"/>
                  </a:lnTo>
                  <a:lnTo>
                    <a:pt x="1405" y="1227"/>
                  </a:lnTo>
                  <a:lnTo>
                    <a:pt x="1405" y="1009"/>
                  </a:lnTo>
                  <a:lnTo>
                    <a:pt x="1365" y="792"/>
                  </a:lnTo>
                  <a:lnTo>
                    <a:pt x="1306" y="574"/>
                  </a:lnTo>
                  <a:lnTo>
                    <a:pt x="1207" y="376"/>
                  </a:lnTo>
                  <a:lnTo>
                    <a:pt x="1068" y="198"/>
                  </a:lnTo>
                  <a:lnTo>
                    <a:pt x="1009" y="139"/>
                  </a:lnTo>
                  <a:lnTo>
                    <a:pt x="930" y="79"/>
                  </a:lnTo>
                  <a:lnTo>
                    <a:pt x="831" y="40"/>
                  </a:lnTo>
                  <a:lnTo>
                    <a:pt x="752" y="20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9"/>
            <p:cNvSpPr/>
            <p:nvPr/>
          </p:nvSpPr>
          <p:spPr>
            <a:xfrm>
              <a:off x="3562450" y="4747325"/>
              <a:ext cx="42550" cy="50000"/>
            </a:xfrm>
            <a:custGeom>
              <a:avLst/>
              <a:gdLst/>
              <a:ahLst/>
              <a:cxnLst/>
              <a:rect l="l" t="t" r="r" b="b"/>
              <a:pathLst>
                <a:path w="1702" h="2000" extrusionOk="0">
                  <a:moveTo>
                    <a:pt x="811" y="1"/>
                  </a:moveTo>
                  <a:lnTo>
                    <a:pt x="653" y="21"/>
                  </a:lnTo>
                  <a:lnTo>
                    <a:pt x="515" y="60"/>
                  </a:lnTo>
                  <a:lnTo>
                    <a:pt x="396" y="120"/>
                  </a:lnTo>
                  <a:lnTo>
                    <a:pt x="317" y="179"/>
                  </a:lnTo>
                  <a:lnTo>
                    <a:pt x="238" y="258"/>
                  </a:lnTo>
                  <a:lnTo>
                    <a:pt x="159" y="337"/>
                  </a:lnTo>
                  <a:lnTo>
                    <a:pt x="119" y="416"/>
                  </a:lnTo>
                  <a:lnTo>
                    <a:pt x="40" y="594"/>
                  </a:lnTo>
                  <a:lnTo>
                    <a:pt x="0" y="772"/>
                  </a:lnTo>
                  <a:lnTo>
                    <a:pt x="0" y="970"/>
                  </a:lnTo>
                  <a:lnTo>
                    <a:pt x="40" y="1168"/>
                  </a:lnTo>
                  <a:lnTo>
                    <a:pt x="99" y="1366"/>
                  </a:lnTo>
                  <a:lnTo>
                    <a:pt x="198" y="1544"/>
                  </a:lnTo>
                  <a:lnTo>
                    <a:pt x="257" y="1643"/>
                  </a:lnTo>
                  <a:lnTo>
                    <a:pt x="337" y="1742"/>
                  </a:lnTo>
                  <a:lnTo>
                    <a:pt x="416" y="1801"/>
                  </a:lnTo>
                  <a:lnTo>
                    <a:pt x="495" y="1861"/>
                  </a:lnTo>
                  <a:lnTo>
                    <a:pt x="574" y="1920"/>
                  </a:lnTo>
                  <a:lnTo>
                    <a:pt x="673" y="1960"/>
                  </a:lnTo>
                  <a:lnTo>
                    <a:pt x="851" y="1999"/>
                  </a:lnTo>
                  <a:lnTo>
                    <a:pt x="1049" y="1999"/>
                  </a:lnTo>
                  <a:lnTo>
                    <a:pt x="1247" y="1979"/>
                  </a:lnTo>
                  <a:lnTo>
                    <a:pt x="1464" y="1940"/>
                  </a:lnTo>
                  <a:lnTo>
                    <a:pt x="1662" y="1880"/>
                  </a:lnTo>
                  <a:lnTo>
                    <a:pt x="1702" y="1841"/>
                  </a:lnTo>
                  <a:lnTo>
                    <a:pt x="1682" y="1821"/>
                  </a:lnTo>
                  <a:lnTo>
                    <a:pt x="1623" y="1821"/>
                  </a:lnTo>
                  <a:lnTo>
                    <a:pt x="1444" y="1880"/>
                  </a:lnTo>
                  <a:lnTo>
                    <a:pt x="1286" y="1920"/>
                  </a:lnTo>
                  <a:lnTo>
                    <a:pt x="1128" y="1940"/>
                  </a:lnTo>
                  <a:lnTo>
                    <a:pt x="989" y="1940"/>
                  </a:lnTo>
                  <a:lnTo>
                    <a:pt x="831" y="1920"/>
                  </a:lnTo>
                  <a:lnTo>
                    <a:pt x="693" y="1861"/>
                  </a:lnTo>
                  <a:lnTo>
                    <a:pt x="554" y="1781"/>
                  </a:lnTo>
                  <a:lnTo>
                    <a:pt x="416" y="1663"/>
                  </a:lnTo>
                  <a:lnTo>
                    <a:pt x="337" y="1564"/>
                  </a:lnTo>
                  <a:lnTo>
                    <a:pt x="277" y="1465"/>
                  </a:lnTo>
                  <a:lnTo>
                    <a:pt x="218" y="1366"/>
                  </a:lnTo>
                  <a:lnTo>
                    <a:pt x="178" y="1247"/>
                  </a:lnTo>
                  <a:lnTo>
                    <a:pt x="119" y="1010"/>
                  </a:lnTo>
                  <a:lnTo>
                    <a:pt x="119" y="772"/>
                  </a:lnTo>
                  <a:lnTo>
                    <a:pt x="119" y="634"/>
                  </a:lnTo>
                  <a:lnTo>
                    <a:pt x="178" y="495"/>
                  </a:lnTo>
                  <a:lnTo>
                    <a:pt x="238" y="377"/>
                  </a:lnTo>
                  <a:lnTo>
                    <a:pt x="337" y="278"/>
                  </a:lnTo>
                  <a:lnTo>
                    <a:pt x="435" y="199"/>
                  </a:lnTo>
                  <a:lnTo>
                    <a:pt x="554" y="139"/>
                  </a:lnTo>
                  <a:lnTo>
                    <a:pt x="693" y="100"/>
                  </a:lnTo>
                  <a:lnTo>
                    <a:pt x="831" y="80"/>
                  </a:lnTo>
                  <a:lnTo>
                    <a:pt x="950" y="80"/>
                  </a:lnTo>
                  <a:lnTo>
                    <a:pt x="1049" y="100"/>
                  </a:lnTo>
                  <a:lnTo>
                    <a:pt x="1128" y="139"/>
                  </a:lnTo>
                  <a:lnTo>
                    <a:pt x="1187" y="179"/>
                  </a:lnTo>
                  <a:lnTo>
                    <a:pt x="1227" y="238"/>
                  </a:lnTo>
                  <a:lnTo>
                    <a:pt x="1247" y="317"/>
                  </a:lnTo>
                  <a:lnTo>
                    <a:pt x="1266" y="397"/>
                  </a:lnTo>
                  <a:lnTo>
                    <a:pt x="1266" y="476"/>
                  </a:lnTo>
                  <a:lnTo>
                    <a:pt x="1266" y="555"/>
                  </a:lnTo>
                  <a:lnTo>
                    <a:pt x="1247" y="654"/>
                  </a:lnTo>
                  <a:lnTo>
                    <a:pt x="1207" y="713"/>
                  </a:lnTo>
                  <a:lnTo>
                    <a:pt x="1167" y="792"/>
                  </a:lnTo>
                  <a:lnTo>
                    <a:pt x="1108" y="832"/>
                  </a:lnTo>
                  <a:lnTo>
                    <a:pt x="1049" y="871"/>
                  </a:lnTo>
                  <a:lnTo>
                    <a:pt x="970" y="911"/>
                  </a:lnTo>
                  <a:lnTo>
                    <a:pt x="851" y="911"/>
                  </a:lnTo>
                  <a:lnTo>
                    <a:pt x="811" y="931"/>
                  </a:lnTo>
                  <a:lnTo>
                    <a:pt x="811" y="970"/>
                  </a:lnTo>
                  <a:lnTo>
                    <a:pt x="970" y="970"/>
                  </a:lnTo>
                  <a:lnTo>
                    <a:pt x="1088" y="931"/>
                  </a:lnTo>
                  <a:lnTo>
                    <a:pt x="1187" y="871"/>
                  </a:lnTo>
                  <a:lnTo>
                    <a:pt x="1266" y="772"/>
                  </a:lnTo>
                  <a:lnTo>
                    <a:pt x="1326" y="674"/>
                  </a:lnTo>
                  <a:lnTo>
                    <a:pt x="1365" y="555"/>
                  </a:lnTo>
                  <a:lnTo>
                    <a:pt x="1385" y="436"/>
                  </a:lnTo>
                  <a:lnTo>
                    <a:pt x="1385" y="317"/>
                  </a:lnTo>
                  <a:lnTo>
                    <a:pt x="1365" y="238"/>
                  </a:lnTo>
                  <a:lnTo>
                    <a:pt x="1346" y="179"/>
                  </a:lnTo>
                  <a:lnTo>
                    <a:pt x="1306" y="120"/>
                  </a:lnTo>
                  <a:lnTo>
                    <a:pt x="1247" y="80"/>
                  </a:lnTo>
                  <a:lnTo>
                    <a:pt x="1128" y="21"/>
                  </a:lnTo>
                  <a:lnTo>
                    <a:pt x="970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9"/>
            <p:cNvSpPr/>
            <p:nvPr/>
          </p:nvSpPr>
          <p:spPr>
            <a:xfrm>
              <a:off x="3606950" y="4689950"/>
              <a:ext cx="42075" cy="37125"/>
            </a:xfrm>
            <a:custGeom>
              <a:avLst/>
              <a:gdLst/>
              <a:ahLst/>
              <a:cxnLst/>
              <a:rect l="l" t="t" r="r" b="b"/>
              <a:pathLst>
                <a:path w="1683" h="1485" extrusionOk="0">
                  <a:moveTo>
                    <a:pt x="634" y="1"/>
                  </a:moveTo>
                  <a:lnTo>
                    <a:pt x="535" y="21"/>
                  </a:lnTo>
                  <a:lnTo>
                    <a:pt x="456" y="60"/>
                  </a:lnTo>
                  <a:lnTo>
                    <a:pt x="396" y="100"/>
                  </a:lnTo>
                  <a:lnTo>
                    <a:pt x="278" y="199"/>
                  </a:lnTo>
                  <a:lnTo>
                    <a:pt x="179" y="318"/>
                  </a:lnTo>
                  <a:lnTo>
                    <a:pt x="100" y="476"/>
                  </a:lnTo>
                  <a:lnTo>
                    <a:pt x="40" y="634"/>
                  </a:lnTo>
                  <a:lnTo>
                    <a:pt x="21" y="812"/>
                  </a:lnTo>
                  <a:lnTo>
                    <a:pt x="1" y="970"/>
                  </a:lnTo>
                  <a:lnTo>
                    <a:pt x="1" y="1050"/>
                  </a:lnTo>
                  <a:lnTo>
                    <a:pt x="21" y="1109"/>
                  </a:lnTo>
                  <a:lnTo>
                    <a:pt x="100" y="1247"/>
                  </a:lnTo>
                  <a:lnTo>
                    <a:pt x="199" y="1366"/>
                  </a:lnTo>
                  <a:lnTo>
                    <a:pt x="317" y="1445"/>
                  </a:lnTo>
                  <a:lnTo>
                    <a:pt x="456" y="1485"/>
                  </a:lnTo>
                  <a:lnTo>
                    <a:pt x="594" y="1485"/>
                  </a:lnTo>
                  <a:lnTo>
                    <a:pt x="673" y="1465"/>
                  </a:lnTo>
                  <a:lnTo>
                    <a:pt x="733" y="1425"/>
                  </a:lnTo>
                  <a:lnTo>
                    <a:pt x="792" y="1386"/>
                  </a:lnTo>
                  <a:lnTo>
                    <a:pt x="851" y="1326"/>
                  </a:lnTo>
                  <a:lnTo>
                    <a:pt x="891" y="1247"/>
                  </a:lnTo>
                  <a:lnTo>
                    <a:pt x="911" y="1168"/>
                  </a:lnTo>
                  <a:lnTo>
                    <a:pt x="931" y="1089"/>
                  </a:lnTo>
                  <a:lnTo>
                    <a:pt x="931" y="1010"/>
                  </a:lnTo>
                  <a:lnTo>
                    <a:pt x="911" y="931"/>
                  </a:lnTo>
                  <a:lnTo>
                    <a:pt x="851" y="871"/>
                  </a:lnTo>
                  <a:lnTo>
                    <a:pt x="792" y="832"/>
                  </a:lnTo>
                  <a:lnTo>
                    <a:pt x="713" y="812"/>
                  </a:lnTo>
                  <a:lnTo>
                    <a:pt x="614" y="812"/>
                  </a:lnTo>
                  <a:lnTo>
                    <a:pt x="555" y="852"/>
                  </a:lnTo>
                  <a:lnTo>
                    <a:pt x="515" y="871"/>
                  </a:lnTo>
                  <a:lnTo>
                    <a:pt x="515" y="891"/>
                  </a:lnTo>
                  <a:lnTo>
                    <a:pt x="495" y="931"/>
                  </a:lnTo>
                  <a:lnTo>
                    <a:pt x="515" y="990"/>
                  </a:lnTo>
                  <a:lnTo>
                    <a:pt x="575" y="990"/>
                  </a:lnTo>
                  <a:lnTo>
                    <a:pt x="614" y="970"/>
                  </a:lnTo>
                  <a:lnTo>
                    <a:pt x="634" y="951"/>
                  </a:lnTo>
                  <a:lnTo>
                    <a:pt x="693" y="911"/>
                  </a:lnTo>
                  <a:lnTo>
                    <a:pt x="733" y="891"/>
                  </a:lnTo>
                  <a:lnTo>
                    <a:pt x="772" y="931"/>
                  </a:lnTo>
                  <a:lnTo>
                    <a:pt x="812" y="1010"/>
                  </a:lnTo>
                  <a:lnTo>
                    <a:pt x="832" y="1069"/>
                  </a:lnTo>
                  <a:lnTo>
                    <a:pt x="812" y="1148"/>
                  </a:lnTo>
                  <a:lnTo>
                    <a:pt x="772" y="1287"/>
                  </a:lnTo>
                  <a:lnTo>
                    <a:pt x="753" y="1346"/>
                  </a:lnTo>
                  <a:lnTo>
                    <a:pt x="693" y="1406"/>
                  </a:lnTo>
                  <a:lnTo>
                    <a:pt x="654" y="1445"/>
                  </a:lnTo>
                  <a:lnTo>
                    <a:pt x="614" y="1465"/>
                  </a:lnTo>
                  <a:lnTo>
                    <a:pt x="515" y="1465"/>
                  </a:lnTo>
                  <a:lnTo>
                    <a:pt x="416" y="1425"/>
                  </a:lnTo>
                  <a:lnTo>
                    <a:pt x="317" y="1346"/>
                  </a:lnTo>
                  <a:lnTo>
                    <a:pt x="238" y="1267"/>
                  </a:lnTo>
                  <a:lnTo>
                    <a:pt x="179" y="1168"/>
                  </a:lnTo>
                  <a:lnTo>
                    <a:pt x="139" y="1089"/>
                  </a:lnTo>
                  <a:lnTo>
                    <a:pt x="119" y="990"/>
                  </a:lnTo>
                  <a:lnTo>
                    <a:pt x="100" y="891"/>
                  </a:lnTo>
                  <a:lnTo>
                    <a:pt x="119" y="773"/>
                  </a:lnTo>
                  <a:lnTo>
                    <a:pt x="139" y="654"/>
                  </a:lnTo>
                  <a:lnTo>
                    <a:pt x="218" y="436"/>
                  </a:lnTo>
                  <a:lnTo>
                    <a:pt x="317" y="258"/>
                  </a:lnTo>
                  <a:lnTo>
                    <a:pt x="377" y="179"/>
                  </a:lnTo>
                  <a:lnTo>
                    <a:pt x="436" y="120"/>
                  </a:lnTo>
                  <a:lnTo>
                    <a:pt x="495" y="80"/>
                  </a:lnTo>
                  <a:lnTo>
                    <a:pt x="555" y="60"/>
                  </a:lnTo>
                  <a:lnTo>
                    <a:pt x="614" y="41"/>
                  </a:lnTo>
                  <a:lnTo>
                    <a:pt x="693" y="41"/>
                  </a:lnTo>
                  <a:lnTo>
                    <a:pt x="812" y="80"/>
                  </a:lnTo>
                  <a:lnTo>
                    <a:pt x="950" y="139"/>
                  </a:lnTo>
                  <a:lnTo>
                    <a:pt x="1069" y="238"/>
                  </a:lnTo>
                  <a:lnTo>
                    <a:pt x="1168" y="337"/>
                  </a:lnTo>
                  <a:lnTo>
                    <a:pt x="1247" y="456"/>
                  </a:lnTo>
                  <a:lnTo>
                    <a:pt x="1386" y="654"/>
                  </a:lnTo>
                  <a:lnTo>
                    <a:pt x="1485" y="891"/>
                  </a:lnTo>
                  <a:lnTo>
                    <a:pt x="1544" y="1148"/>
                  </a:lnTo>
                  <a:lnTo>
                    <a:pt x="1564" y="1267"/>
                  </a:lnTo>
                  <a:lnTo>
                    <a:pt x="1583" y="1386"/>
                  </a:lnTo>
                  <a:lnTo>
                    <a:pt x="1663" y="1386"/>
                  </a:lnTo>
                  <a:lnTo>
                    <a:pt x="1682" y="1366"/>
                  </a:lnTo>
                  <a:lnTo>
                    <a:pt x="1663" y="1148"/>
                  </a:lnTo>
                  <a:lnTo>
                    <a:pt x="1623" y="931"/>
                  </a:lnTo>
                  <a:lnTo>
                    <a:pt x="1544" y="713"/>
                  </a:lnTo>
                  <a:lnTo>
                    <a:pt x="1425" y="496"/>
                  </a:lnTo>
                  <a:lnTo>
                    <a:pt x="1287" y="298"/>
                  </a:lnTo>
                  <a:lnTo>
                    <a:pt x="1208" y="219"/>
                  </a:lnTo>
                  <a:lnTo>
                    <a:pt x="1128" y="159"/>
                  </a:lnTo>
                  <a:lnTo>
                    <a:pt x="1030" y="100"/>
                  </a:lnTo>
                  <a:lnTo>
                    <a:pt x="931" y="41"/>
                  </a:lnTo>
                  <a:lnTo>
                    <a:pt x="832" y="21"/>
                  </a:lnTo>
                  <a:lnTo>
                    <a:pt x="713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9"/>
            <p:cNvSpPr/>
            <p:nvPr/>
          </p:nvSpPr>
          <p:spPr>
            <a:xfrm>
              <a:off x="3544650" y="4692425"/>
              <a:ext cx="46500" cy="47025"/>
            </a:xfrm>
            <a:custGeom>
              <a:avLst/>
              <a:gdLst/>
              <a:ahLst/>
              <a:cxnLst/>
              <a:rect l="l" t="t" r="r" b="b"/>
              <a:pathLst>
                <a:path w="1860" h="1881" extrusionOk="0">
                  <a:moveTo>
                    <a:pt x="1326" y="1"/>
                  </a:moveTo>
                  <a:lnTo>
                    <a:pt x="1246" y="21"/>
                  </a:lnTo>
                  <a:lnTo>
                    <a:pt x="1068" y="100"/>
                  </a:lnTo>
                  <a:lnTo>
                    <a:pt x="910" y="199"/>
                  </a:lnTo>
                  <a:lnTo>
                    <a:pt x="772" y="337"/>
                  </a:lnTo>
                  <a:lnTo>
                    <a:pt x="732" y="416"/>
                  </a:lnTo>
                  <a:lnTo>
                    <a:pt x="692" y="495"/>
                  </a:lnTo>
                  <a:lnTo>
                    <a:pt x="673" y="575"/>
                  </a:lnTo>
                  <a:lnTo>
                    <a:pt x="653" y="654"/>
                  </a:lnTo>
                  <a:lnTo>
                    <a:pt x="669" y="717"/>
                  </a:lnTo>
                  <a:lnTo>
                    <a:pt x="653" y="713"/>
                  </a:lnTo>
                  <a:lnTo>
                    <a:pt x="495" y="713"/>
                  </a:lnTo>
                  <a:lnTo>
                    <a:pt x="336" y="733"/>
                  </a:lnTo>
                  <a:lnTo>
                    <a:pt x="257" y="772"/>
                  </a:lnTo>
                  <a:lnTo>
                    <a:pt x="198" y="812"/>
                  </a:lnTo>
                  <a:lnTo>
                    <a:pt x="139" y="871"/>
                  </a:lnTo>
                  <a:lnTo>
                    <a:pt x="99" y="931"/>
                  </a:lnTo>
                  <a:lnTo>
                    <a:pt x="59" y="1010"/>
                  </a:lnTo>
                  <a:lnTo>
                    <a:pt x="20" y="1089"/>
                  </a:lnTo>
                  <a:lnTo>
                    <a:pt x="20" y="1188"/>
                  </a:lnTo>
                  <a:lnTo>
                    <a:pt x="0" y="1287"/>
                  </a:lnTo>
                  <a:lnTo>
                    <a:pt x="20" y="1386"/>
                  </a:lnTo>
                  <a:lnTo>
                    <a:pt x="40" y="1485"/>
                  </a:lnTo>
                  <a:lnTo>
                    <a:pt x="79" y="1584"/>
                  </a:lnTo>
                  <a:lnTo>
                    <a:pt x="139" y="1663"/>
                  </a:lnTo>
                  <a:lnTo>
                    <a:pt x="198" y="1722"/>
                  </a:lnTo>
                  <a:lnTo>
                    <a:pt x="257" y="1781"/>
                  </a:lnTo>
                  <a:lnTo>
                    <a:pt x="336" y="1821"/>
                  </a:lnTo>
                  <a:lnTo>
                    <a:pt x="435" y="1861"/>
                  </a:lnTo>
                  <a:lnTo>
                    <a:pt x="514" y="1880"/>
                  </a:lnTo>
                  <a:lnTo>
                    <a:pt x="712" y="1880"/>
                  </a:lnTo>
                  <a:lnTo>
                    <a:pt x="791" y="1861"/>
                  </a:lnTo>
                  <a:lnTo>
                    <a:pt x="890" y="1841"/>
                  </a:lnTo>
                  <a:lnTo>
                    <a:pt x="969" y="1801"/>
                  </a:lnTo>
                  <a:lnTo>
                    <a:pt x="1068" y="1742"/>
                  </a:lnTo>
                  <a:lnTo>
                    <a:pt x="1128" y="1683"/>
                  </a:lnTo>
                  <a:lnTo>
                    <a:pt x="1207" y="1603"/>
                  </a:lnTo>
                  <a:lnTo>
                    <a:pt x="1266" y="1504"/>
                  </a:lnTo>
                  <a:lnTo>
                    <a:pt x="1306" y="1425"/>
                  </a:lnTo>
                  <a:lnTo>
                    <a:pt x="1306" y="1346"/>
                  </a:lnTo>
                  <a:lnTo>
                    <a:pt x="1306" y="1267"/>
                  </a:lnTo>
                  <a:lnTo>
                    <a:pt x="1266" y="1208"/>
                  </a:lnTo>
                  <a:lnTo>
                    <a:pt x="1227" y="1148"/>
                  </a:lnTo>
                  <a:lnTo>
                    <a:pt x="1187" y="1089"/>
                  </a:lnTo>
                  <a:lnTo>
                    <a:pt x="1128" y="1049"/>
                  </a:lnTo>
                  <a:lnTo>
                    <a:pt x="1049" y="1030"/>
                  </a:lnTo>
                  <a:lnTo>
                    <a:pt x="910" y="1030"/>
                  </a:lnTo>
                  <a:lnTo>
                    <a:pt x="831" y="1049"/>
                  </a:lnTo>
                  <a:lnTo>
                    <a:pt x="752" y="1109"/>
                  </a:lnTo>
                  <a:lnTo>
                    <a:pt x="673" y="1168"/>
                  </a:lnTo>
                  <a:lnTo>
                    <a:pt x="613" y="1247"/>
                  </a:lnTo>
                  <a:lnTo>
                    <a:pt x="594" y="1287"/>
                  </a:lnTo>
                  <a:lnTo>
                    <a:pt x="594" y="1326"/>
                  </a:lnTo>
                  <a:lnTo>
                    <a:pt x="633" y="1386"/>
                  </a:lnTo>
                  <a:lnTo>
                    <a:pt x="692" y="1425"/>
                  </a:lnTo>
                  <a:lnTo>
                    <a:pt x="772" y="1445"/>
                  </a:lnTo>
                  <a:lnTo>
                    <a:pt x="950" y="1445"/>
                  </a:lnTo>
                  <a:lnTo>
                    <a:pt x="989" y="1386"/>
                  </a:lnTo>
                  <a:lnTo>
                    <a:pt x="1009" y="1366"/>
                  </a:lnTo>
                  <a:lnTo>
                    <a:pt x="1009" y="1326"/>
                  </a:lnTo>
                  <a:lnTo>
                    <a:pt x="910" y="1326"/>
                  </a:lnTo>
                  <a:lnTo>
                    <a:pt x="890" y="1346"/>
                  </a:lnTo>
                  <a:lnTo>
                    <a:pt x="890" y="1386"/>
                  </a:lnTo>
                  <a:lnTo>
                    <a:pt x="871" y="1406"/>
                  </a:lnTo>
                  <a:lnTo>
                    <a:pt x="811" y="1386"/>
                  </a:lnTo>
                  <a:lnTo>
                    <a:pt x="752" y="1346"/>
                  </a:lnTo>
                  <a:lnTo>
                    <a:pt x="712" y="1307"/>
                  </a:lnTo>
                  <a:lnTo>
                    <a:pt x="712" y="1267"/>
                  </a:lnTo>
                  <a:lnTo>
                    <a:pt x="712" y="1227"/>
                  </a:lnTo>
                  <a:lnTo>
                    <a:pt x="712" y="1208"/>
                  </a:lnTo>
                  <a:lnTo>
                    <a:pt x="752" y="1188"/>
                  </a:lnTo>
                  <a:lnTo>
                    <a:pt x="811" y="1148"/>
                  </a:lnTo>
                  <a:lnTo>
                    <a:pt x="890" y="1148"/>
                  </a:lnTo>
                  <a:lnTo>
                    <a:pt x="1068" y="1168"/>
                  </a:lnTo>
                  <a:lnTo>
                    <a:pt x="1147" y="1188"/>
                  </a:lnTo>
                  <a:lnTo>
                    <a:pt x="1187" y="1208"/>
                  </a:lnTo>
                  <a:lnTo>
                    <a:pt x="1207" y="1287"/>
                  </a:lnTo>
                  <a:lnTo>
                    <a:pt x="1207" y="1346"/>
                  </a:lnTo>
                  <a:lnTo>
                    <a:pt x="1207" y="1406"/>
                  </a:lnTo>
                  <a:lnTo>
                    <a:pt x="1187" y="1465"/>
                  </a:lnTo>
                  <a:lnTo>
                    <a:pt x="1108" y="1584"/>
                  </a:lnTo>
                  <a:lnTo>
                    <a:pt x="1029" y="1683"/>
                  </a:lnTo>
                  <a:lnTo>
                    <a:pt x="950" y="1781"/>
                  </a:lnTo>
                  <a:lnTo>
                    <a:pt x="851" y="1841"/>
                  </a:lnTo>
                  <a:lnTo>
                    <a:pt x="772" y="1861"/>
                  </a:lnTo>
                  <a:lnTo>
                    <a:pt x="673" y="1861"/>
                  </a:lnTo>
                  <a:lnTo>
                    <a:pt x="574" y="1841"/>
                  </a:lnTo>
                  <a:lnTo>
                    <a:pt x="495" y="1801"/>
                  </a:lnTo>
                  <a:lnTo>
                    <a:pt x="336" y="1702"/>
                  </a:lnTo>
                  <a:lnTo>
                    <a:pt x="277" y="1643"/>
                  </a:lnTo>
                  <a:lnTo>
                    <a:pt x="237" y="1584"/>
                  </a:lnTo>
                  <a:lnTo>
                    <a:pt x="158" y="1465"/>
                  </a:lnTo>
                  <a:lnTo>
                    <a:pt x="139" y="1307"/>
                  </a:lnTo>
                  <a:lnTo>
                    <a:pt x="119" y="1168"/>
                  </a:lnTo>
                  <a:lnTo>
                    <a:pt x="139" y="1030"/>
                  </a:lnTo>
                  <a:lnTo>
                    <a:pt x="198" y="931"/>
                  </a:lnTo>
                  <a:lnTo>
                    <a:pt x="277" y="852"/>
                  </a:lnTo>
                  <a:lnTo>
                    <a:pt x="396" y="812"/>
                  </a:lnTo>
                  <a:lnTo>
                    <a:pt x="514" y="792"/>
                  </a:lnTo>
                  <a:lnTo>
                    <a:pt x="633" y="812"/>
                  </a:lnTo>
                  <a:lnTo>
                    <a:pt x="752" y="852"/>
                  </a:lnTo>
                  <a:lnTo>
                    <a:pt x="772" y="871"/>
                  </a:lnTo>
                  <a:lnTo>
                    <a:pt x="851" y="931"/>
                  </a:lnTo>
                  <a:lnTo>
                    <a:pt x="930" y="931"/>
                  </a:lnTo>
                  <a:lnTo>
                    <a:pt x="950" y="911"/>
                  </a:lnTo>
                  <a:lnTo>
                    <a:pt x="950" y="891"/>
                  </a:lnTo>
                  <a:lnTo>
                    <a:pt x="890" y="832"/>
                  </a:lnTo>
                  <a:lnTo>
                    <a:pt x="845" y="798"/>
                  </a:lnTo>
                  <a:lnTo>
                    <a:pt x="811" y="753"/>
                  </a:lnTo>
                  <a:lnTo>
                    <a:pt x="791" y="654"/>
                  </a:lnTo>
                  <a:lnTo>
                    <a:pt x="791" y="555"/>
                  </a:lnTo>
                  <a:lnTo>
                    <a:pt x="811" y="456"/>
                  </a:lnTo>
                  <a:lnTo>
                    <a:pt x="871" y="377"/>
                  </a:lnTo>
                  <a:lnTo>
                    <a:pt x="930" y="278"/>
                  </a:lnTo>
                  <a:lnTo>
                    <a:pt x="1009" y="219"/>
                  </a:lnTo>
                  <a:lnTo>
                    <a:pt x="1108" y="139"/>
                  </a:lnTo>
                  <a:lnTo>
                    <a:pt x="1207" y="100"/>
                  </a:lnTo>
                  <a:lnTo>
                    <a:pt x="1306" y="80"/>
                  </a:lnTo>
                  <a:lnTo>
                    <a:pt x="1405" y="80"/>
                  </a:lnTo>
                  <a:lnTo>
                    <a:pt x="1504" y="120"/>
                  </a:lnTo>
                  <a:lnTo>
                    <a:pt x="1583" y="179"/>
                  </a:lnTo>
                  <a:lnTo>
                    <a:pt x="1662" y="278"/>
                  </a:lnTo>
                  <a:lnTo>
                    <a:pt x="1721" y="436"/>
                  </a:lnTo>
                  <a:lnTo>
                    <a:pt x="1741" y="515"/>
                  </a:lnTo>
                  <a:lnTo>
                    <a:pt x="1741" y="594"/>
                  </a:lnTo>
                  <a:lnTo>
                    <a:pt x="1721" y="753"/>
                  </a:lnTo>
                  <a:lnTo>
                    <a:pt x="1682" y="832"/>
                  </a:lnTo>
                  <a:lnTo>
                    <a:pt x="1622" y="871"/>
                  </a:lnTo>
                  <a:lnTo>
                    <a:pt x="1563" y="891"/>
                  </a:lnTo>
                  <a:lnTo>
                    <a:pt x="1484" y="911"/>
                  </a:lnTo>
                  <a:lnTo>
                    <a:pt x="1424" y="891"/>
                  </a:lnTo>
                  <a:lnTo>
                    <a:pt x="1345" y="852"/>
                  </a:lnTo>
                  <a:lnTo>
                    <a:pt x="1306" y="812"/>
                  </a:lnTo>
                  <a:lnTo>
                    <a:pt x="1246" y="753"/>
                  </a:lnTo>
                  <a:lnTo>
                    <a:pt x="1227" y="693"/>
                  </a:lnTo>
                  <a:lnTo>
                    <a:pt x="1227" y="634"/>
                  </a:lnTo>
                  <a:lnTo>
                    <a:pt x="1246" y="495"/>
                  </a:lnTo>
                  <a:lnTo>
                    <a:pt x="1365" y="416"/>
                  </a:lnTo>
                  <a:lnTo>
                    <a:pt x="1464" y="377"/>
                  </a:lnTo>
                  <a:lnTo>
                    <a:pt x="1504" y="377"/>
                  </a:lnTo>
                  <a:lnTo>
                    <a:pt x="1543" y="397"/>
                  </a:lnTo>
                  <a:lnTo>
                    <a:pt x="1583" y="476"/>
                  </a:lnTo>
                  <a:lnTo>
                    <a:pt x="1583" y="515"/>
                  </a:lnTo>
                  <a:lnTo>
                    <a:pt x="1583" y="555"/>
                  </a:lnTo>
                  <a:lnTo>
                    <a:pt x="1563" y="575"/>
                  </a:lnTo>
                  <a:lnTo>
                    <a:pt x="1523" y="614"/>
                  </a:lnTo>
                  <a:lnTo>
                    <a:pt x="1464" y="634"/>
                  </a:lnTo>
                  <a:lnTo>
                    <a:pt x="1464" y="654"/>
                  </a:lnTo>
                  <a:lnTo>
                    <a:pt x="1484" y="654"/>
                  </a:lnTo>
                  <a:lnTo>
                    <a:pt x="1603" y="634"/>
                  </a:lnTo>
                  <a:lnTo>
                    <a:pt x="1662" y="594"/>
                  </a:lnTo>
                  <a:lnTo>
                    <a:pt x="1682" y="515"/>
                  </a:lnTo>
                  <a:lnTo>
                    <a:pt x="1682" y="456"/>
                  </a:lnTo>
                  <a:lnTo>
                    <a:pt x="1642" y="397"/>
                  </a:lnTo>
                  <a:lnTo>
                    <a:pt x="1563" y="337"/>
                  </a:lnTo>
                  <a:lnTo>
                    <a:pt x="1484" y="317"/>
                  </a:lnTo>
                  <a:lnTo>
                    <a:pt x="1365" y="337"/>
                  </a:lnTo>
                  <a:lnTo>
                    <a:pt x="1306" y="357"/>
                  </a:lnTo>
                  <a:lnTo>
                    <a:pt x="1246" y="397"/>
                  </a:lnTo>
                  <a:lnTo>
                    <a:pt x="1187" y="456"/>
                  </a:lnTo>
                  <a:lnTo>
                    <a:pt x="1167" y="515"/>
                  </a:lnTo>
                  <a:lnTo>
                    <a:pt x="1128" y="614"/>
                  </a:lnTo>
                  <a:lnTo>
                    <a:pt x="1128" y="733"/>
                  </a:lnTo>
                  <a:lnTo>
                    <a:pt x="1187" y="852"/>
                  </a:lnTo>
                  <a:lnTo>
                    <a:pt x="1227" y="891"/>
                  </a:lnTo>
                  <a:lnTo>
                    <a:pt x="1266" y="931"/>
                  </a:lnTo>
                  <a:lnTo>
                    <a:pt x="1326" y="951"/>
                  </a:lnTo>
                  <a:lnTo>
                    <a:pt x="1385" y="970"/>
                  </a:lnTo>
                  <a:lnTo>
                    <a:pt x="1523" y="970"/>
                  </a:lnTo>
                  <a:lnTo>
                    <a:pt x="1622" y="931"/>
                  </a:lnTo>
                  <a:lnTo>
                    <a:pt x="1701" y="891"/>
                  </a:lnTo>
                  <a:lnTo>
                    <a:pt x="1761" y="832"/>
                  </a:lnTo>
                  <a:lnTo>
                    <a:pt x="1800" y="772"/>
                  </a:lnTo>
                  <a:lnTo>
                    <a:pt x="1820" y="693"/>
                  </a:lnTo>
                  <a:lnTo>
                    <a:pt x="1840" y="614"/>
                  </a:lnTo>
                  <a:lnTo>
                    <a:pt x="1860" y="535"/>
                  </a:lnTo>
                  <a:lnTo>
                    <a:pt x="1840" y="456"/>
                  </a:lnTo>
                  <a:lnTo>
                    <a:pt x="1800" y="298"/>
                  </a:lnTo>
                  <a:lnTo>
                    <a:pt x="1761" y="219"/>
                  </a:lnTo>
                  <a:lnTo>
                    <a:pt x="1701" y="159"/>
                  </a:lnTo>
                  <a:lnTo>
                    <a:pt x="1642" y="100"/>
                  </a:lnTo>
                  <a:lnTo>
                    <a:pt x="1583" y="60"/>
                  </a:lnTo>
                  <a:lnTo>
                    <a:pt x="1504" y="21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F4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9"/>
            <p:cNvSpPr/>
            <p:nvPr/>
          </p:nvSpPr>
          <p:spPr>
            <a:xfrm>
              <a:off x="3947725" y="4420400"/>
              <a:ext cx="151875" cy="366025"/>
            </a:xfrm>
            <a:custGeom>
              <a:avLst/>
              <a:gdLst/>
              <a:ahLst/>
              <a:cxnLst/>
              <a:rect l="l" t="t" r="r" b="b"/>
              <a:pathLst>
                <a:path w="6075" h="14641" extrusionOk="0">
                  <a:moveTo>
                    <a:pt x="1663" y="1"/>
                  </a:moveTo>
                  <a:lnTo>
                    <a:pt x="1524" y="21"/>
                  </a:lnTo>
                  <a:lnTo>
                    <a:pt x="1386" y="40"/>
                  </a:lnTo>
                  <a:lnTo>
                    <a:pt x="1267" y="100"/>
                  </a:lnTo>
                  <a:lnTo>
                    <a:pt x="1208" y="179"/>
                  </a:lnTo>
                  <a:lnTo>
                    <a:pt x="990" y="555"/>
                  </a:lnTo>
                  <a:lnTo>
                    <a:pt x="772" y="950"/>
                  </a:lnTo>
                  <a:lnTo>
                    <a:pt x="594" y="1326"/>
                  </a:lnTo>
                  <a:lnTo>
                    <a:pt x="436" y="1722"/>
                  </a:lnTo>
                  <a:lnTo>
                    <a:pt x="298" y="2118"/>
                  </a:lnTo>
                  <a:lnTo>
                    <a:pt x="199" y="2513"/>
                  </a:lnTo>
                  <a:lnTo>
                    <a:pt x="100" y="2909"/>
                  </a:lnTo>
                  <a:lnTo>
                    <a:pt x="40" y="3305"/>
                  </a:lnTo>
                  <a:lnTo>
                    <a:pt x="1" y="3700"/>
                  </a:lnTo>
                  <a:lnTo>
                    <a:pt x="1" y="4096"/>
                  </a:lnTo>
                  <a:lnTo>
                    <a:pt x="21" y="4512"/>
                  </a:lnTo>
                  <a:lnTo>
                    <a:pt x="60" y="4907"/>
                  </a:lnTo>
                  <a:lnTo>
                    <a:pt x="139" y="5323"/>
                  </a:lnTo>
                  <a:lnTo>
                    <a:pt x="258" y="5738"/>
                  </a:lnTo>
                  <a:lnTo>
                    <a:pt x="396" y="6134"/>
                  </a:lnTo>
                  <a:lnTo>
                    <a:pt x="575" y="6549"/>
                  </a:lnTo>
                  <a:lnTo>
                    <a:pt x="673" y="6747"/>
                  </a:lnTo>
                  <a:lnTo>
                    <a:pt x="812" y="6945"/>
                  </a:lnTo>
                  <a:lnTo>
                    <a:pt x="990" y="7163"/>
                  </a:lnTo>
                  <a:lnTo>
                    <a:pt x="1188" y="7380"/>
                  </a:lnTo>
                  <a:lnTo>
                    <a:pt x="1663" y="7835"/>
                  </a:lnTo>
                  <a:lnTo>
                    <a:pt x="2197" y="8290"/>
                  </a:lnTo>
                  <a:lnTo>
                    <a:pt x="3364" y="9279"/>
                  </a:lnTo>
                  <a:lnTo>
                    <a:pt x="3938" y="9774"/>
                  </a:lnTo>
                  <a:lnTo>
                    <a:pt x="4195" y="10031"/>
                  </a:lnTo>
                  <a:lnTo>
                    <a:pt x="4452" y="10308"/>
                  </a:lnTo>
                  <a:lnTo>
                    <a:pt x="4690" y="10565"/>
                  </a:lnTo>
                  <a:lnTo>
                    <a:pt x="4887" y="10823"/>
                  </a:lnTo>
                  <a:lnTo>
                    <a:pt x="5065" y="11080"/>
                  </a:lnTo>
                  <a:lnTo>
                    <a:pt x="5224" y="11337"/>
                  </a:lnTo>
                  <a:lnTo>
                    <a:pt x="5342" y="11594"/>
                  </a:lnTo>
                  <a:lnTo>
                    <a:pt x="5422" y="11851"/>
                  </a:lnTo>
                  <a:lnTo>
                    <a:pt x="5461" y="12108"/>
                  </a:lnTo>
                  <a:lnTo>
                    <a:pt x="5461" y="12366"/>
                  </a:lnTo>
                  <a:lnTo>
                    <a:pt x="5441" y="12504"/>
                  </a:lnTo>
                  <a:lnTo>
                    <a:pt x="5402" y="12623"/>
                  </a:lnTo>
                  <a:lnTo>
                    <a:pt x="5362" y="12742"/>
                  </a:lnTo>
                  <a:lnTo>
                    <a:pt x="5303" y="12880"/>
                  </a:lnTo>
                  <a:lnTo>
                    <a:pt x="5224" y="12999"/>
                  </a:lnTo>
                  <a:lnTo>
                    <a:pt x="5145" y="13117"/>
                  </a:lnTo>
                  <a:lnTo>
                    <a:pt x="5046" y="13236"/>
                  </a:lnTo>
                  <a:lnTo>
                    <a:pt x="4927" y="13375"/>
                  </a:lnTo>
                  <a:lnTo>
                    <a:pt x="4630" y="13612"/>
                  </a:lnTo>
                  <a:lnTo>
                    <a:pt x="4294" y="13849"/>
                  </a:lnTo>
                  <a:lnTo>
                    <a:pt x="3878" y="14087"/>
                  </a:lnTo>
                  <a:lnTo>
                    <a:pt x="3384" y="14304"/>
                  </a:lnTo>
                  <a:lnTo>
                    <a:pt x="3245" y="14384"/>
                  </a:lnTo>
                  <a:lnTo>
                    <a:pt x="3206" y="14423"/>
                  </a:lnTo>
                  <a:lnTo>
                    <a:pt x="3166" y="14463"/>
                  </a:lnTo>
                  <a:lnTo>
                    <a:pt x="3166" y="14483"/>
                  </a:lnTo>
                  <a:lnTo>
                    <a:pt x="3166" y="14522"/>
                  </a:lnTo>
                  <a:lnTo>
                    <a:pt x="3226" y="14581"/>
                  </a:lnTo>
                  <a:lnTo>
                    <a:pt x="3305" y="14621"/>
                  </a:lnTo>
                  <a:lnTo>
                    <a:pt x="3423" y="14641"/>
                  </a:lnTo>
                  <a:lnTo>
                    <a:pt x="3542" y="14641"/>
                  </a:lnTo>
                  <a:lnTo>
                    <a:pt x="3681" y="14601"/>
                  </a:lnTo>
                  <a:lnTo>
                    <a:pt x="3977" y="14463"/>
                  </a:lnTo>
                  <a:lnTo>
                    <a:pt x="4274" y="14285"/>
                  </a:lnTo>
                  <a:lnTo>
                    <a:pt x="4551" y="14107"/>
                  </a:lnTo>
                  <a:lnTo>
                    <a:pt x="4828" y="13889"/>
                  </a:lnTo>
                  <a:lnTo>
                    <a:pt x="5105" y="13671"/>
                  </a:lnTo>
                  <a:lnTo>
                    <a:pt x="5342" y="13434"/>
                  </a:lnTo>
                  <a:lnTo>
                    <a:pt x="5540" y="13157"/>
                  </a:lnTo>
                  <a:lnTo>
                    <a:pt x="5738" y="12880"/>
                  </a:lnTo>
                  <a:lnTo>
                    <a:pt x="5877" y="12603"/>
                  </a:lnTo>
                  <a:lnTo>
                    <a:pt x="5995" y="12306"/>
                  </a:lnTo>
                  <a:lnTo>
                    <a:pt x="6015" y="12148"/>
                  </a:lnTo>
                  <a:lnTo>
                    <a:pt x="6055" y="11990"/>
                  </a:lnTo>
                  <a:lnTo>
                    <a:pt x="6055" y="11832"/>
                  </a:lnTo>
                  <a:lnTo>
                    <a:pt x="6074" y="11673"/>
                  </a:lnTo>
                  <a:lnTo>
                    <a:pt x="6055" y="11495"/>
                  </a:lnTo>
                  <a:lnTo>
                    <a:pt x="6015" y="11337"/>
                  </a:lnTo>
                  <a:lnTo>
                    <a:pt x="5975" y="11179"/>
                  </a:lnTo>
                  <a:lnTo>
                    <a:pt x="5936" y="11001"/>
                  </a:lnTo>
                  <a:lnTo>
                    <a:pt x="5857" y="10842"/>
                  </a:lnTo>
                  <a:lnTo>
                    <a:pt x="5758" y="10664"/>
                  </a:lnTo>
                  <a:lnTo>
                    <a:pt x="5659" y="10506"/>
                  </a:lnTo>
                  <a:lnTo>
                    <a:pt x="5540" y="10328"/>
                  </a:lnTo>
                  <a:lnTo>
                    <a:pt x="5323" y="10091"/>
                  </a:lnTo>
                  <a:lnTo>
                    <a:pt x="5105" y="9833"/>
                  </a:lnTo>
                  <a:lnTo>
                    <a:pt x="4650" y="9398"/>
                  </a:lnTo>
                  <a:lnTo>
                    <a:pt x="4175" y="8963"/>
                  </a:lnTo>
                  <a:lnTo>
                    <a:pt x="3681" y="8567"/>
                  </a:lnTo>
                  <a:lnTo>
                    <a:pt x="2672" y="7756"/>
                  </a:lnTo>
                  <a:lnTo>
                    <a:pt x="2177" y="7341"/>
                  </a:lnTo>
                  <a:lnTo>
                    <a:pt x="1722" y="6886"/>
                  </a:lnTo>
                  <a:lnTo>
                    <a:pt x="1564" y="6727"/>
                  </a:lnTo>
                  <a:lnTo>
                    <a:pt x="1405" y="6549"/>
                  </a:lnTo>
                  <a:lnTo>
                    <a:pt x="1287" y="6351"/>
                  </a:lnTo>
                  <a:lnTo>
                    <a:pt x="1168" y="6154"/>
                  </a:lnTo>
                  <a:lnTo>
                    <a:pt x="1049" y="5956"/>
                  </a:lnTo>
                  <a:lnTo>
                    <a:pt x="970" y="5758"/>
                  </a:lnTo>
                  <a:lnTo>
                    <a:pt x="891" y="5560"/>
                  </a:lnTo>
                  <a:lnTo>
                    <a:pt x="832" y="5342"/>
                  </a:lnTo>
                  <a:lnTo>
                    <a:pt x="772" y="5125"/>
                  </a:lnTo>
                  <a:lnTo>
                    <a:pt x="733" y="4907"/>
                  </a:lnTo>
                  <a:lnTo>
                    <a:pt x="693" y="4472"/>
                  </a:lnTo>
                  <a:lnTo>
                    <a:pt x="673" y="4017"/>
                  </a:lnTo>
                  <a:lnTo>
                    <a:pt x="713" y="3562"/>
                  </a:lnTo>
                  <a:lnTo>
                    <a:pt x="772" y="3107"/>
                  </a:lnTo>
                  <a:lnTo>
                    <a:pt x="871" y="2652"/>
                  </a:lnTo>
                  <a:lnTo>
                    <a:pt x="990" y="2197"/>
                  </a:lnTo>
                  <a:lnTo>
                    <a:pt x="1148" y="1762"/>
                  </a:lnTo>
                  <a:lnTo>
                    <a:pt x="1307" y="1346"/>
                  </a:lnTo>
                  <a:lnTo>
                    <a:pt x="1485" y="931"/>
                  </a:lnTo>
                  <a:lnTo>
                    <a:pt x="1682" y="555"/>
                  </a:lnTo>
                  <a:lnTo>
                    <a:pt x="1900" y="179"/>
                  </a:lnTo>
                  <a:lnTo>
                    <a:pt x="1920" y="139"/>
                  </a:lnTo>
                  <a:lnTo>
                    <a:pt x="1920" y="80"/>
                  </a:lnTo>
                  <a:lnTo>
                    <a:pt x="1900" y="60"/>
                  </a:lnTo>
                  <a:lnTo>
                    <a:pt x="1880" y="21"/>
                  </a:lnTo>
                  <a:lnTo>
                    <a:pt x="1781" y="1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9"/>
            <p:cNvSpPr/>
            <p:nvPr/>
          </p:nvSpPr>
          <p:spPr>
            <a:xfrm>
              <a:off x="4036275" y="4410025"/>
              <a:ext cx="133050" cy="370475"/>
            </a:xfrm>
            <a:custGeom>
              <a:avLst/>
              <a:gdLst/>
              <a:ahLst/>
              <a:cxnLst/>
              <a:rect l="l" t="t" r="r" b="b"/>
              <a:pathLst>
                <a:path w="5322" h="14819" extrusionOk="0">
                  <a:moveTo>
                    <a:pt x="1761" y="0"/>
                  </a:moveTo>
                  <a:lnTo>
                    <a:pt x="1622" y="60"/>
                  </a:lnTo>
                  <a:lnTo>
                    <a:pt x="1306" y="258"/>
                  </a:lnTo>
                  <a:lnTo>
                    <a:pt x="1029" y="475"/>
                  </a:lnTo>
                  <a:lnTo>
                    <a:pt x="791" y="713"/>
                  </a:lnTo>
                  <a:lnTo>
                    <a:pt x="574" y="970"/>
                  </a:lnTo>
                  <a:lnTo>
                    <a:pt x="416" y="1247"/>
                  </a:lnTo>
                  <a:lnTo>
                    <a:pt x="277" y="1543"/>
                  </a:lnTo>
                  <a:lnTo>
                    <a:pt x="158" y="1840"/>
                  </a:lnTo>
                  <a:lnTo>
                    <a:pt x="79" y="2157"/>
                  </a:lnTo>
                  <a:lnTo>
                    <a:pt x="40" y="2473"/>
                  </a:lnTo>
                  <a:lnTo>
                    <a:pt x="0" y="2810"/>
                  </a:lnTo>
                  <a:lnTo>
                    <a:pt x="0" y="3146"/>
                  </a:lnTo>
                  <a:lnTo>
                    <a:pt x="20" y="3502"/>
                  </a:lnTo>
                  <a:lnTo>
                    <a:pt x="40" y="3838"/>
                  </a:lnTo>
                  <a:lnTo>
                    <a:pt x="99" y="4195"/>
                  </a:lnTo>
                  <a:lnTo>
                    <a:pt x="178" y="4551"/>
                  </a:lnTo>
                  <a:lnTo>
                    <a:pt x="257" y="4887"/>
                  </a:lnTo>
                  <a:lnTo>
                    <a:pt x="376" y="5283"/>
                  </a:lnTo>
                  <a:lnTo>
                    <a:pt x="514" y="5659"/>
                  </a:lnTo>
                  <a:lnTo>
                    <a:pt x="693" y="6015"/>
                  </a:lnTo>
                  <a:lnTo>
                    <a:pt x="910" y="6351"/>
                  </a:lnTo>
                  <a:lnTo>
                    <a:pt x="1148" y="6648"/>
                  </a:lnTo>
                  <a:lnTo>
                    <a:pt x="1425" y="6944"/>
                  </a:lnTo>
                  <a:lnTo>
                    <a:pt x="1721" y="7202"/>
                  </a:lnTo>
                  <a:lnTo>
                    <a:pt x="2038" y="7459"/>
                  </a:lnTo>
                  <a:lnTo>
                    <a:pt x="2849" y="8033"/>
                  </a:lnTo>
                  <a:lnTo>
                    <a:pt x="3225" y="8329"/>
                  </a:lnTo>
                  <a:lnTo>
                    <a:pt x="3561" y="8626"/>
                  </a:lnTo>
                  <a:lnTo>
                    <a:pt x="3719" y="8784"/>
                  </a:lnTo>
                  <a:lnTo>
                    <a:pt x="3878" y="8943"/>
                  </a:lnTo>
                  <a:lnTo>
                    <a:pt x="4016" y="9121"/>
                  </a:lnTo>
                  <a:lnTo>
                    <a:pt x="4155" y="9319"/>
                  </a:lnTo>
                  <a:lnTo>
                    <a:pt x="4273" y="9516"/>
                  </a:lnTo>
                  <a:lnTo>
                    <a:pt x="4392" y="9734"/>
                  </a:lnTo>
                  <a:lnTo>
                    <a:pt x="4511" y="9971"/>
                  </a:lnTo>
                  <a:lnTo>
                    <a:pt x="4590" y="10229"/>
                  </a:lnTo>
                  <a:lnTo>
                    <a:pt x="4649" y="10387"/>
                  </a:lnTo>
                  <a:lnTo>
                    <a:pt x="4669" y="10545"/>
                  </a:lnTo>
                  <a:lnTo>
                    <a:pt x="4689" y="10842"/>
                  </a:lnTo>
                  <a:lnTo>
                    <a:pt x="4689" y="11139"/>
                  </a:lnTo>
                  <a:lnTo>
                    <a:pt x="4629" y="11435"/>
                  </a:lnTo>
                  <a:lnTo>
                    <a:pt x="4550" y="11732"/>
                  </a:lnTo>
                  <a:lnTo>
                    <a:pt x="4432" y="12029"/>
                  </a:lnTo>
                  <a:lnTo>
                    <a:pt x="4293" y="12306"/>
                  </a:lnTo>
                  <a:lnTo>
                    <a:pt x="4115" y="12603"/>
                  </a:lnTo>
                  <a:lnTo>
                    <a:pt x="3937" y="12860"/>
                  </a:lnTo>
                  <a:lnTo>
                    <a:pt x="3739" y="13137"/>
                  </a:lnTo>
                  <a:lnTo>
                    <a:pt x="3324" y="13631"/>
                  </a:lnTo>
                  <a:lnTo>
                    <a:pt x="2908" y="14106"/>
                  </a:lnTo>
                  <a:lnTo>
                    <a:pt x="2513" y="14522"/>
                  </a:lnTo>
                  <a:lnTo>
                    <a:pt x="2473" y="14581"/>
                  </a:lnTo>
                  <a:lnTo>
                    <a:pt x="2433" y="14621"/>
                  </a:lnTo>
                  <a:lnTo>
                    <a:pt x="2433" y="14680"/>
                  </a:lnTo>
                  <a:lnTo>
                    <a:pt x="2433" y="14719"/>
                  </a:lnTo>
                  <a:lnTo>
                    <a:pt x="2473" y="14759"/>
                  </a:lnTo>
                  <a:lnTo>
                    <a:pt x="2513" y="14779"/>
                  </a:lnTo>
                  <a:lnTo>
                    <a:pt x="2612" y="14818"/>
                  </a:lnTo>
                  <a:lnTo>
                    <a:pt x="2889" y="14818"/>
                  </a:lnTo>
                  <a:lnTo>
                    <a:pt x="3027" y="14779"/>
                  </a:lnTo>
                  <a:lnTo>
                    <a:pt x="3126" y="14700"/>
                  </a:lnTo>
                  <a:lnTo>
                    <a:pt x="3462" y="14344"/>
                  </a:lnTo>
                  <a:lnTo>
                    <a:pt x="3779" y="13987"/>
                  </a:lnTo>
                  <a:lnTo>
                    <a:pt x="4076" y="13612"/>
                  </a:lnTo>
                  <a:lnTo>
                    <a:pt x="4372" y="13216"/>
                  </a:lnTo>
                  <a:lnTo>
                    <a:pt x="4610" y="12840"/>
                  </a:lnTo>
                  <a:lnTo>
                    <a:pt x="4847" y="12425"/>
                  </a:lnTo>
                  <a:lnTo>
                    <a:pt x="5025" y="12029"/>
                  </a:lnTo>
                  <a:lnTo>
                    <a:pt x="5164" y="11613"/>
                  </a:lnTo>
                  <a:lnTo>
                    <a:pt x="5223" y="11416"/>
                  </a:lnTo>
                  <a:lnTo>
                    <a:pt x="5282" y="11218"/>
                  </a:lnTo>
                  <a:lnTo>
                    <a:pt x="5302" y="11000"/>
                  </a:lnTo>
                  <a:lnTo>
                    <a:pt x="5322" y="10783"/>
                  </a:lnTo>
                  <a:lnTo>
                    <a:pt x="5322" y="10585"/>
                  </a:lnTo>
                  <a:lnTo>
                    <a:pt x="5322" y="10367"/>
                  </a:lnTo>
                  <a:lnTo>
                    <a:pt x="5282" y="10169"/>
                  </a:lnTo>
                  <a:lnTo>
                    <a:pt x="5243" y="9952"/>
                  </a:lnTo>
                  <a:lnTo>
                    <a:pt x="5203" y="9734"/>
                  </a:lnTo>
                  <a:lnTo>
                    <a:pt x="5124" y="9536"/>
                  </a:lnTo>
                  <a:lnTo>
                    <a:pt x="5025" y="9319"/>
                  </a:lnTo>
                  <a:lnTo>
                    <a:pt x="4926" y="9101"/>
                  </a:lnTo>
                  <a:lnTo>
                    <a:pt x="4788" y="8903"/>
                  </a:lnTo>
                  <a:lnTo>
                    <a:pt x="4649" y="8685"/>
                  </a:lnTo>
                  <a:lnTo>
                    <a:pt x="4491" y="8488"/>
                  </a:lnTo>
                  <a:lnTo>
                    <a:pt x="4293" y="8270"/>
                  </a:lnTo>
                  <a:lnTo>
                    <a:pt x="4095" y="8052"/>
                  </a:lnTo>
                  <a:lnTo>
                    <a:pt x="3878" y="7874"/>
                  </a:lnTo>
                  <a:lnTo>
                    <a:pt x="3442" y="7518"/>
                  </a:lnTo>
                  <a:lnTo>
                    <a:pt x="2572" y="6885"/>
                  </a:lnTo>
                  <a:lnTo>
                    <a:pt x="2176" y="6549"/>
                  </a:lnTo>
                  <a:lnTo>
                    <a:pt x="1978" y="6371"/>
                  </a:lnTo>
                  <a:lnTo>
                    <a:pt x="1800" y="6173"/>
                  </a:lnTo>
                  <a:lnTo>
                    <a:pt x="1622" y="5975"/>
                  </a:lnTo>
                  <a:lnTo>
                    <a:pt x="1464" y="5738"/>
                  </a:lnTo>
                  <a:lnTo>
                    <a:pt x="1306" y="5480"/>
                  </a:lnTo>
                  <a:lnTo>
                    <a:pt x="1167" y="5203"/>
                  </a:lnTo>
                  <a:lnTo>
                    <a:pt x="1049" y="4927"/>
                  </a:lnTo>
                  <a:lnTo>
                    <a:pt x="950" y="4610"/>
                  </a:lnTo>
                  <a:lnTo>
                    <a:pt x="871" y="4293"/>
                  </a:lnTo>
                  <a:lnTo>
                    <a:pt x="791" y="3977"/>
                  </a:lnTo>
                  <a:lnTo>
                    <a:pt x="752" y="3641"/>
                  </a:lnTo>
                  <a:lnTo>
                    <a:pt x="712" y="3304"/>
                  </a:lnTo>
                  <a:lnTo>
                    <a:pt x="693" y="2948"/>
                  </a:lnTo>
                  <a:lnTo>
                    <a:pt x="712" y="2612"/>
                  </a:lnTo>
                  <a:lnTo>
                    <a:pt x="752" y="2275"/>
                  </a:lnTo>
                  <a:lnTo>
                    <a:pt x="831" y="1959"/>
                  </a:lnTo>
                  <a:lnTo>
                    <a:pt x="930" y="1662"/>
                  </a:lnTo>
                  <a:lnTo>
                    <a:pt x="1049" y="1365"/>
                  </a:lnTo>
                  <a:lnTo>
                    <a:pt x="1227" y="1088"/>
                  </a:lnTo>
                  <a:lnTo>
                    <a:pt x="1425" y="851"/>
                  </a:lnTo>
                  <a:lnTo>
                    <a:pt x="1543" y="732"/>
                  </a:lnTo>
                  <a:lnTo>
                    <a:pt x="1662" y="633"/>
                  </a:lnTo>
                  <a:lnTo>
                    <a:pt x="1800" y="535"/>
                  </a:lnTo>
                  <a:lnTo>
                    <a:pt x="1939" y="455"/>
                  </a:lnTo>
                  <a:lnTo>
                    <a:pt x="2018" y="396"/>
                  </a:lnTo>
                  <a:lnTo>
                    <a:pt x="2077" y="356"/>
                  </a:lnTo>
                  <a:lnTo>
                    <a:pt x="2117" y="297"/>
                  </a:lnTo>
                  <a:lnTo>
                    <a:pt x="2137" y="258"/>
                  </a:lnTo>
                  <a:lnTo>
                    <a:pt x="2137" y="198"/>
                  </a:lnTo>
                  <a:lnTo>
                    <a:pt x="2137" y="159"/>
                  </a:lnTo>
                  <a:lnTo>
                    <a:pt x="2097" y="79"/>
                  </a:lnTo>
                  <a:lnTo>
                    <a:pt x="1998" y="20"/>
                  </a:lnTo>
                  <a:lnTo>
                    <a:pt x="1899" y="0"/>
                  </a:lnTo>
                  <a:close/>
                </a:path>
              </a:pathLst>
            </a:cu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94834D0-771C-7D6D-170A-E673387251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76B77-C7E9-4009-AEE1-02471F71AEAD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3682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7EC69193-F4F9-7655-3B47-33F0D718A387}"/>
              </a:ext>
            </a:extLst>
          </p:cNvPr>
          <p:cNvGrpSpPr/>
          <p:nvPr/>
        </p:nvGrpSpPr>
        <p:grpSpPr>
          <a:xfrm>
            <a:off x="270990" y="434874"/>
            <a:ext cx="8602020" cy="4273752"/>
            <a:chOff x="463260" y="926380"/>
            <a:chExt cx="11265479" cy="534062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2E2E7D46-D8E2-4458-9B8E-A724F931B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260" y="926380"/>
              <a:ext cx="11265479" cy="5340624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8060AD4-6BE0-22C8-2016-0E7BE4CB643E}"/>
                </a:ext>
              </a:extLst>
            </p:cNvPr>
            <p:cNvSpPr/>
            <p:nvPr/>
          </p:nvSpPr>
          <p:spPr>
            <a:xfrm>
              <a:off x="10610012" y="4798577"/>
              <a:ext cx="931258" cy="55835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AC14818-4381-772E-012F-329A67B76A6C}"/>
                </a:ext>
              </a:extLst>
            </p:cNvPr>
            <p:cNvSpPr/>
            <p:nvPr/>
          </p:nvSpPr>
          <p:spPr>
            <a:xfrm>
              <a:off x="2921230" y="2426261"/>
              <a:ext cx="5227450" cy="278500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EC2FD7A1-5AEA-3850-E653-B5EED6A05545}"/>
                </a:ext>
              </a:extLst>
            </p:cNvPr>
            <p:cNvCxnSpPr>
              <a:stCxn id="6" idx="1"/>
            </p:cNvCxnSpPr>
            <p:nvPr/>
          </p:nvCxnSpPr>
          <p:spPr>
            <a:xfrm flipH="1" flipV="1">
              <a:off x="8383349" y="4118846"/>
              <a:ext cx="2226663" cy="95890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884AE04-B290-FFE5-3D98-6E81090F53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76B77-C7E9-4009-AEE1-02471F71AEA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6349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39"/>
          <p:cNvSpPr/>
          <p:nvPr/>
        </p:nvSpPr>
        <p:spPr>
          <a:xfrm>
            <a:off x="237823" y="87442"/>
            <a:ext cx="4125810" cy="548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dist="95250" dir="30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39"/>
          <p:cNvSpPr txBox="1">
            <a:spLocks noGrp="1"/>
          </p:cNvSpPr>
          <p:nvPr>
            <p:ph type="title"/>
          </p:nvPr>
        </p:nvSpPr>
        <p:spPr>
          <a:xfrm>
            <a:off x="-1179376" y="133192"/>
            <a:ext cx="699452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dk2"/>
                </a:solidFill>
              </a:rPr>
              <a:t>亮點</a:t>
            </a:r>
            <a:r>
              <a:rPr lang="en-US" altLang="zh-TW" b="1" dirty="0">
                <a:solidFill>
                  <a:schemeClr val="dk2"/>
                </a:solidFill>
              </a:rPr>
              <a:t>3   </a:t>
            </a:r>
            <a:r>
              <a:rPr lang="zh-TW" altLang="en-US" b="1" dirty="0">
                <a:solidFill>
                  <a:schemeClr val="dk2"/>
                </a:solidFill>
              </a:rPr>
              <a:t>評論 </a:t>
            </a:r>
            <a:endParaRPr lang="en-US" b="1" dirty="0">
              <a:solidFill>
                <a:schemeClr val="dk2"/>
              </a:solidFill>
            </a:endParaRPr>
          </a:p>
        </p:txBody>
      </p:sp>
      <p:pic>
        <p:nvPicPr>
          <p:cNvPr id="6" name="內容版面配置區 4">
            <a:extLst>
              <a:ext uri="{FF2B5EF4-FFF2-40B4-BE49-F238E27FC236}">
                <a16:creationId xmlns:a16="http://schemas.microsoft.com/office/drawing/2014/main" id="{27501A48-18D3-99EF-CAFF-68ACC84FF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02" y="711933"/>
            <a:ext cx="4221281" cy="3015517"/>
          </a:xfrm>
          <a:prstGeom prst="rect">
            <a:avLst/>
          </a:prstGeom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97B20F06-7C48-97AB-F3B0-1215F966860C}"/>
              </a:ext>
            </a:extLst>
          </p:cNvPr>
          <p:cNvGrpSpPr/>
          <p:nvPr/>
        </p:nvGrpSpPr>
        <p:grpSpPr>
          <a:xfrm>
            <a:off x="4606000" y="101750"/>
            <a:ext cx="4221281" cy="1960561"/>
            <a:chOff x="5880430" y="1386179"/>
            <a:chExt cx="5524784" cy="2857647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184757F-CE54-32B5-8A31-D4E94A7C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80430" y="1386179"/>
              <a:ext cx="5524784" cy="2857647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3EBE2D4-49A9-AF50-393D-18B8781C34F8}"/>
                </a:ext>
              </a:extLst>
            </p:cNvPr>
            <p:cNvSpPr/>
            <p:nvPr/>
          </p:nvSpPr>
          <p:spPr>
            <a:xfrm>
              <a:off x="8649153" y="1852863"/>
              <a:ext cx="1569856" cy="3416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2A78C1AF-9D9B-67A5-23C8-E7D76818D7A2}"/>
              </a:ext>
            </a:extLst>
          </p:cNvPr>
          <p:cNvSpPr/>
          <p:nvPr/>
        </p:nvSpPr>
        <p:spPr>
          <a:xfrm>
            <a:off x="1323390" y="697323"/>
            <a:ext cx="2412775" cy="10300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F67E69D3-6D1D-7A9F-0CCF-833D80A12E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1712"/>
          <a:stretch/>
        </p:blipFill>
        <p:spPr>
          <a:xfrm>
            <a:off x="4457065" y="1632741"/>
            <a:ext cx="4627939" cy="144258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FE0D0915-54F1-AAE8-CF74-1EEA1CA293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539" y="3868113"/>
            <a:ext cx="8016827" cy="115612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7B214F27-945D-1267-14B8-A6D53F291A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7065" y="3120361"/>
            <a:ext cx="4519152" cy="1252421"/>
          </a:xfrm>
          <a:prstGeom prst="rect">
            <a:avLst/>
          </a:prstGeom>
        </p:spPr>
      </p:pic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502BCBAD-637A-FADD-ACC7-8D4D4698CE97}"/>
              </a:ext>
            </a:extLst>
          </p:cNvPr>
          <p:cNvCxnSpPr>
            <a:cxnSpLocks/>
          </p:cNvCxnSpPr>
          <p:nvPr/>
        </p:nvCxnSpPr>
        <p:spPr>
          <a:xfrm>
            <a:off x="4164821" y="3672467"/>
            <a:ext cx="3347229" cy="5688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6EE52338-FAB4-985C-5ED3-6D6E3E04CC3A}"/>
              </a:ext>
            </a:extLst>
          </p:cNvPr>
          <p:cNvCxnSpPr>
            <a:cxnSpLocks/>
          </p:cNvCxnSpPr>
          <p:nvPr/>
        </p:nvCxnSpPr>
        <p:spPr>
          <a:xfrm flipH="1">
            <a:off x="528117" y="1195475"/>
            <a:ext cx="785784" cy="27614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EC98C440-0E80-7500-7C09-4E5CFDC0F1CD}"/>
              </a:ext>
            </a:extLst>
          </p:cNvPr>
          <p:cNvCxnSpPr>
            <a:cxnSpLocks/>
          </p:cNvCxnSpPr>
          <p:nvPr/>
        </p:nvCxnSpPr>
        <p:spPr>
          <a:xfrm>
            <a:off x="4164821" y="2421973"/>
            <a:ext cx="1385079" cy="1998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45C3827-5CD4-65F7-D4E2-D525576D9F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76B77-C7E9-4009-AEE1-02471F71AEAD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1752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36"/>
          <p:cNvSpPr txBox="1">
            <a:spLocks noGrp="1"/>
          </p:cNvSpPr>
          <p:nvPr>
            <p:ph type="title"/>
          </p:nvPr>
        </p:nvSpPr>
        <p:spPr>
          <a:xfrm>
            <a:off x="698877" y="2060850"/>
            <a:ext cx="2755523" cy="10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前台網頁 </a:t>
            </a:r>
            <a:b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使用者介面</a:t>
            </a:r>
            <a:endParaRPr lang="zh-TW" altLang="en-US" sz="5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83" name="Google Shape;983;p36"/>
          <p:cNvGrpSpPr/>
          <p:nvPr/>
        </p:nvGrpSpPr>
        <p:grpSpPr>
          <a:xfrm>
            <a:off x="6047624" y="197624"/>
            <a:ext cx="657425" cy="548700"/>
            <a:chOff x="1350550" y="462875"/>
            <a:chExt cx="968225" cy="808100"/>
          </a:xfrm>
        </p:grpSpPr>
        <p:sp>
          <p:nvSpPr>
            <p:cNvPr id="984" name="Google Shape;984;p36"/>
            <p:cNvSpPr/>
            <p:nvPr/>
          </p:nvSpPr>
          <p:spPr>
            <a:xfrm>
              <a:off x="1562550" y="1084400"/>
              <a:ext cx="238450" cy="181550"/>
            </a:xfrm>
            <a:custGeom>
              <a:avLst/>
              <a:gdLst/>
              <a:ahLst/>
              <a:cxnLst/>
              <a:rect l="l" t="t" r="r" b="b"/>
              <a:pathLst>
                <a:path w="9538" h="7262" extrusionOk="0">
                  <a:moveTo>
                    <a:pt x="2003" y="0"/>
                  </a:moveTo>
                  <a:lnTo>
                    <a:pt x="1839" y="18"/>
                  </a:lnTo>
                  <a:lnTo>
                    <a:pt x="1657" y="37"/>
                  </a:lnTo>
                  <a:lnTo>
                    <a:pt x="1493" y="91"/>
                  </a:lnTo>
                  <a:lnTo>
                    <a:pt x="1311" y="128"/>
                  </a:lnTo>
                  <a:lnTo>
                    <a:pt x="1148" y="200"/>
                  </a:lnTo>
                  <a:lnTo>
                    <a:pt x="1002" y="273"/>
                  </a:lnTo>
                  <a:lnTo>
                    <a:pt x="856" y="364"/>
                  </a:lnTo>
                  <a:lnTo>
                    <a:pt x="711" y="455"/>
                  </a:lnTo>
                  <a:lnTo>
                    <a:pt x="583" y="546"/>
                  </a:lnTo>
                  <a:lnTo>
                    <a:pt x="456" y="674"/>
                  </a:lnTo>
                  <a:lnTo>
                    <a:pt x="347" y="783"/>
                  </a:lnTo>
                  <a:lnTo>
                    <a:pt x="256" y="928"/>
                  </a:lnTo>
                  <a:lnTo>
                    <a:pt x="183" y="1074"/>
                  </a:lnTo>
                  <a:lnTo>
                    <a:pt x="110" y="1220"/>
                  </a:lnTo>
                  <a:lnTo>
                    <a:pt x="56" y="1383"/>
                  </a:lnTo>
                  <a:lnTo>
                    <a:pt x="19" y="1511"/>
                  </a:lnTo>
                  <a:lnTo>
                    <a:pt x="1" y="1656"/>
                  </a:lnTo>
                  <a:lnTo>
                    <a:pt x="1" y="1802"/>
                  </a:lnTo>
                  <a:lnTo>
                    <a:pt x="1" y="1948"/>
                  </a:lnTo>
                  <a:lnTo>
                    <a:pt x="56" y="2221"/>
                  </a:lnTo>
                  <a:lnTo>
                    <a:pt x="128" y="2512"/>
                  </a:lnTo>
                  <a:lnTo>
                    <a:pt x="238" y="2767"/>
                  </a:lnTo>
                  <a:lnTo>
                    <a:pt x="383" y="3021"/>
                  </a:lnTo>
                  <a:lnTo>
                    <a:pt x="547" y="3258"/>
                  </a:lnTo>
                  <a:lnTo>
                    <a:pt x="729" y="3458"/>
                  </a:lnTo>
                  <a:lnTo>
                    <a:pt x="929" y="3640"/>
                  </a:lnTo>
                  <a:lnTo>
                    <a:pt x="1148" y="3822"/>
                  </a:lnTo>
                  <a:lnTo>
                    <a:pt x="1366" y="3968"/>
                  </a:lnTo>
                  <a:lnTo>
                    <a:pt x="1603" y="4113"/>
                  </a:lnTo>
                  <a:lnTo>
                    <a:pt x="2094" y="4386"/>
                  </a:lnTo>
                  <a:lnTo>
                    <a:pt x="2585" y="4641"/>
                  </a:lnTo>
                  <a:lnTo>
                    <a:pt x="3404" y="5078"/>
                  </a:lnTo>
                  <a:lnTo>
                    <a:pt x="4205" y="5533"/>
                  </a:lnTo>
                  <a:lnTo>
                    <a:pt x="5006" y="6006"/>
                  </a:lnTo>
                  <a:lnTo>
                    <a:pt x="5788" y="6516"/>
                  </a:lnTo>
                  <a:lnTo>
                    <a:pt x="6207" y="6789"/>
                  </a:lnTo>
                  <a:lnTo>
                    <a:pt x="6425" y="6898"/>
                  </a:lnTo>
                  <a:lnTo>
                    <a:pt x="6644" y="7025"/>
                  </a:lnTo>
                  <a:lnTo>
                    <a:pt x="6862" y="7116"/>
                  </a:lnTo>
                  <a:lnTo>
                    <a:pt x="7099" y="7189"/>
                  </a:lnTo>
                  <a:lnTo>
                    <a:pt x="7335" y="7244"/>
                  </a:lnTo>
                  <a:lnTo>
                    <a:pt x="7590" y="7262"/>
                  </a:lnTo>
                  <a:lnTo>
                    <a:pt x="7772" y="7262"/>
                  </a:lnTo>
                  <a:lnTo>
                    <a:pt x="7954" y="7225"/>
                  </a:lnTo>
                  <a:lnTo>
                    <a:pt x="8118" y="7189"/>
                  </a:lnTo>
                  <a:lnTo>
                    <a:pt x="8282" y="7134"/>
                  </a:lnTo>
                  <a:lnTo>
                    <a:pt x="8427" y="7080"/>
                  </a:lnTo>
                  <a:lnTo>
                    <a:pt x="8573" y="7007"/>
                  </a:lnTo>
                  <a:lnTo>
                    <a:pt x="8700" y="6916"/>
                  </a:lnTo>
                  <a:lnTo>
                    <a:pt x="8828" y="6807"/>
                  </a:lnTo>
                  <a:lnTo>
                    <a:pt x="8937" y="6698"/>
                  </a:lnTo>
                  <a:lnTo>
                    <a:pt x="9046" y="6588"/>
                  </a:lnTo>
                  <a:lnTo>
                    <a:pt x="9137" y="6461"/>
                  </a:lnTo>
                  <a:lnTo>
                    <a:pt x="9228" y="6315"/>
                  </a:lnTo>
                  <a:lnTo>
                    <a:pt x="9301" y="6170"/>
                  </a:lnTo>
                  <a:lnTo>
                    <a:pt x="9356" y="6024"/>
                  </a:lnTo>
                  <a:lnTo>
                    <a:pt x="9410" y="5860"/>
                  </a:lnTo>
                  <a:lnTo>
                    <a:pt x="9465" y="5715"/>
                  </a:lnTo>
                  <a:lnTo>
                    <a:pt x="9501" y="5533"/>
                  </a:lnTo>
                  <a:lnTo>
                    <a:pt x="9519" y="5369"/>
                  </a:lnTo>
                  <a:lnTo>
                    <a:pt x="9538" y="5205"/>
                  </a:lnTo>
                  <a:lnTo>
                    <a:pt x="9538" y="5023"/>
                  </a:lnTo>
                  <a:lnTo>
                    <a:pt x="9501" y="4678"/>
                  </a:lnTo>
                  <a:lnTo>
                    <a:pt x="9465" y="4514"/>
                  </a:lnTo>
                  <a:lnTo>
                    <a:pt x="9428" y="4332"/>
                  </a:lnTo>
                  <a:lnTo>
                    <a:pt x="9374" y="4168"/>
                  </a:lnTo>
                  <a:lnTo>
                    <a:pt x="9319" y="4004"/>
                  </a:lnTo>
                  <a:lnTo>
                    <a:pt x="9228" y="3859"/>
                  </a:lnTo>
                  <a:lnTo>
                    <a:pt x="9155" y="3695"/>
                  </a:lnTo>
                  <a:lnTo>
                    <a:pt x="9064" y="3567"/>
                  </a:lnTo>
                  <a:lnTo>
                    <a:pt x="8955" y="3422"/>
                  </a:lnTo>
                  <a:lnTo>
                    <a:pt x="8828" y="3294"/>
                  </a:lnTo>
                  <a:lnTo>
                    <a:pt x="8700" y="3185"/>
                  </a:lnTo>
                  <a:lnTo>
                    <a:pt x="8409" y="2949"/>
                  </a:lnTo>
                  <a:lnTo>
                    <a:pt x="8082" y="2730"/>
                  </a:lnTo>
                  <a:lnTo>
                    <a:pt x="7754" y="2512"/>
                  </a:lnTo>
                  <a:lnTo>
                    <a:pt x="7426" y="2330"/>
                  </a:lnTo>
                  <a:lnTo>
                    <a:pt x="6735" y="1948"/>
                  </a:lnTo>
                  <a:lnTo>
                    <a:pt x="6080" y="1584"/>
                  </a:lnTo>
                  <a:lnTo>
                    <a:pt x="5170" y="1038"/>
                  </a:lnTo>
                  <a:lnTo>
                    <a:pt x="4696" y="783"/>
                  </a:lnTo>
                  <a:lnTo>
                    <a:pt x="4205" y="528"/>
                  </a:lnTo>
                  <a:lnTo>
                    <a:pt x="3714" y="328"/>
                  </a:lnTo>
                  <a:lnTo>
                    <a:pt x="3459" y="237"/>
                  </a:lnTo>
                  <a:lnTo>
                    <a:pt x="3204" y="164"/>
                  </a:lnTo>
                  <a:lnTo>
                    <a:pt x="2949" y="91"/>
                  </a:lnTo>
                  <a:lnTo>
                    <a:pt x="2695" y="37"/>
                  </a:lnTo>
                  <a:lnTo>
                    <a:pt x="2440" y="18"/>
                  </a:lnTo>
                  <a:lnTo>
                    <a:pt x="21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6"/>
            <p:cNvSpPr/>
            <p:nvPr/>
          </p:nvSpPr>
          <p:spPr>
            <a:xfrm>
              <a:off x="1965225" y="1151275"/>
              <a:ext cx="146525" cy="119700"/>
            </a:xfrm>
            <a:custGeom>
              <a:avLst/>
              <a:gdLst/>
              <a:ahLst/>
              <a:cxnLst/>
              <a:rect l="l" t="t" r="r" b="b"/>
              <a:pathLst>
                <a:path w="5861" h="4788" extrusionOk="0">
                  <a:moveTo>
                    <a:pt x="1256" y="1"/>
                  </a:moveTo>
                  <a:lnTo>
                    <a:pt x="1038" y="19"/>
                  </a:lnTo>
                  <a:lnTo>
                    <a:pt x="820" y="73"/>
                  </a:lnTo>
                  <a:lnTo>
                    <a:pt x="619" y="146"/>
                  </a:lnTo>
                  <a:lnTo>
                    <a:pt x="437" y="255"/>
                  </a:lnTo>
                  <a:lnTo>
                    <a:pt x="292" y="401"/>
                  </a:lnTo>
                  <a:lnTo>
                    <a:pt x="164" y="565"/>
                  </a:lnTo>
                  <a:lnTo>
                    <a:pt x="110" y="656"/>
                  </a:lnTo>
                  <a:lnTo>
                    <a:pt x="73" y="747"/>
                  </a:lnTo>
                  <a:lnTo>
                    <a:pt x="19" y="929"/>
                  </a:lnTo>
                  <a:lnTo>
                    <a:pt x="1" y="1111"/>
                  </a:lnTo>
                  <a:lnTo>
                    <a:pt x="19" y="1275"/>
                  </a:lnTo>
                  <a:lnTo>
                    <a:pt x="55" y="1457"/>
                  </a:lnTo>
                  <a:lnTo>
                    <a:pt x="110" y="1639"/>
                  </a:lnTo>
                  <a:lnTo>
                    <a:pt x="183" y="1802"/>
                  </a:lnTo>
                  <a:lnTo>
                    <a:pt x="274" y="1948"/>
                  </a:lnTo>
                  <a:lnTo>
                    <a:pt x="383" y="2094"/>
                  </a:lnTo>
                  <a:lnTo>
                    <a:pt x="492" y="2221"/>
                  </a:lnTo>
                  <a:lnTo>
                    <a:pt x="619" y="2348"/>
                  </a:lnTo>
                  <a:lnTo>
                    <a:pt x="911" y="2567"/>
                  </a:lnTo>
                  <a:lnTo>
                    <a:pt x="1202" y="2749"/>
                  </a:lnTo>
                  <a:lnTo>
                    <a:pt x="1493" y="2931"/>
                  </a:lnTo>
                  <a:lnTo>
                    <a:pt x="2003" y="3240"/>
                  </a:lnTo>
                  <a:lnTo>
                    <a:pt x="2494" y="3568"/>
                  </a:lnTo>
                  <a:lnTo>
                    <a:pt x="2985" y="3913"/>
                  </a:lnTo>
                  <a:lnTo>
                    <a:pt x="3477" y="4259"/>
                  </a:lnTo>
                  <a:lnTo>
                    <a:pt x="3731" y="4441"/>
                  </a:lnTo>
                  <a:lnTo>
                    <a:pt x="4004" y="4605"/>
                  </a:lnTo>
                  <a:lnTo>
                    <a:pt x="4132" y="4678"/>
                  </a:lnTo>
                  <a:lnTo>
                    <a:pt x="4277" y="4732"/>
                  </a:lnTo>
                  <a:lnTo>
                    <a:pt x="4441" y="4769"/>
                  </a:lnTo>
                  <a:lnTo>
                    <a:pt x="4587" y="4787"/>
                  </a:lnTo>
                  <a:lnTo>
                    <a:pt x="4823" y="4769"/>
                  </a:lnTo>
                  <a:lnTo>
                    <a:pt x="5024" y="4732"/>
                  </a:lnTo>
                  <a:lnTo>
                    <a:pt x="5224" y="4641"/>
                  </a:lnTo>
                  <a:lnTo>
                    <a:pt x="5388" y="4532"/>
                  </a:lnTo>
                  <a:lnTo>
                    <a:pt x="5515" y="4387"/>
                  </a:lnTo>
                  <a:lnTo>
                    <a:pt x="5642" y="4223"/>
                  </a:lnTo>
                  <a:lnTo>
                    <a:pt x="5733" y="4041"/>
                  </a:lnTo>
                  <a:lnTo>
                    <a:pt x="5806" y="3841"/>
                  </a:lnTo>
                  <a:lnTo>
                    <a:pt x="5843" y="3640"/>
                  </a:lnTo>
                  <a:lnTo>
                    <a:pt x="5861" y="3422"/>
                  </a:lnTo>
                  <a:lnTo>
                    <a:pt x="5861" y="3204"/>
                  </a:lnTo>
                  <a:lnTo>
                    <a:pt x="5824" y="2985"/>
                  </a:lnTo>
                  <a:lnTo>
                    <a:pt x="5752" y="2785"/>
                  </a:lnTo>
                  <a:lnTo>
                    <a:pt x="5661" y="2585"/>
                  </a:lnTo>
                  <a:lnTo>
                    <a:pt x="5551" y="2403"/>
                  </a:lnTo>
                  <a:lnTo>
                    <a:pt x="5406" y="2239"/>
                  </a:lnTo>
                  <a:lnTo>
                    <a:pt x="5224" y="2094"/>
                  </a:lnTo>
                  <a:lnTo>
                    <a:pt x="5042" y="1948"/>
                  </a:lnTo>
                  <a:lnTo>
                    <a:pt x="4641" y="1675"/>
                  </a:lnTo>
                  <a:lnTo>
                    <a:pt x="4223" y="1420"/>
                  </a:lnTo>
                  <a:lnTo>
                    <a:pt x="3822" y="1165"/>
                  </a:lnTo>
                  <a:lnTo>
                    <a:pt x="3276" y="783"/>
                  </a:lnTo>
                  <a:lnTo>
                    <a:pt x="3003" y="601"/>
                  </a:lnTo>
                  <a:lnTo>
                    <a:pt x="2712" y="437"/>
                  </a:lnTo>
                  <a:lnTo>
                    <a:pt x="2421" y="274"/>
                  </a:lnTo>
                  <a:lnTo>
                    <a:pt x="2112" y="146"/>
                  </a:lnTo>
                  <a:lnTo>
                    <a:pt x="1802" y="55"/>
                  </a:lnTo>
                  <a:lnTo>
                    <a:pt x="1639" y="19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6"/>
            <p:cNvSpPr/>
            <p:nvPr/>
          </p:nvSpPr>
          <p:spPr>
            <a:xfrm>
              <a:off x="1674025" y="817325"/>
              <a:ext cx="278025" cy="202025"/>
            </a:xfrm>
            <a:custGeom>
              <a:avLst/>
              <a:gdLst/>
              <a:ahLst/>
              <a:cxnLst/>
              <a:rect l="l" t="t" r="r" b="b"/>
              <a:pathLst>
                <a:path w="11121" h="8081" extrusionOk="0">
                  <a:moveTo>
                    <a:pt x="2749" y="0"/>
                  </a:moveTo>
                  <a:lnTo>
                    <a:pt x="2440" y="18"/>
                  </a:lnTo>
                  <a:lnTo>
                    <a:pt x="2130" y="55"/>
                  </a:lnTo>
                  <a:lnTo>
                    <a:pt x="1912" y="91"/>
                  </a:lnTo>
                  <a:lnTo>
                    <a:pt x="1712" y="146"/>
                  </a:lnTo>
                  <a:lnTo>
                    <a:pt x="1511" y="200"/>
                  </a:lnTo>
                  <a:lnTo>
                    <a:pt x="1311" y="291"/>
                  </a:lnTo>
                  <a:lnTo>
                    <a:pt x="1129" y="382"/>
                  </a:lnTo>
                  <a:lnTo>
                    <a:pt x="965" y="491"/>
                  </a:lnTo>
                  <a:lnTo>
                    <a:pt x="802" y="601"/>
                  </a:lnTo>
                  <a:lnTo>
                    <a:pt x="638" y="728"/>
                  </a:lnTo>
                  <a:lnTo>
                    <a:pt x="510" y="874"/>
                  </a:lnTo>
                  <a:lnTo>
                    <a:pt x="383" y="1019"/>
                  </a:lnTo>
                  <a:lnTo>
                    <a:pt x="274" y="1183"/>
                  </a:lnTo>
                  <a:lnTo>
                    <a:pt x="183" y="1347"/>
                  </a:lnTo>
                  <a:lnTo>
                    <a:pt x="110" y="1529"/>
                  </a:lnTo>
                  <a:lnTo>
                    <a:pt x="55" y="1693"/>
                  </a:lnTo>
                  <a:lnTo>
                    <a:pt x="19" y="1893"/>
                  </a:lnTo>
                  <a:lnTo>
                    <a:pt x="1" y="2075"/>
                  </a:lnTo>
                  <a:lnTo>
                    <a:pt x="1" y="2239"/>
                  </a:lnTo>
                  <a:lnTo>
                    <a:pt x="19" y="2421"/>
                  </a:lnTo>
                  <a:lnTo>
                    <a:pt x="55" y="2566"/>
                  </a:lnTo>
                  <a:lnTo>
                    <a:pt x="92" y="2730"/>
                  </a:lnTo>
                  <a:lnTo>
                    <a:pt x="201" y="3039"/>
                  </a:lnTo>
                  <a:lnTo>
                    <a:pt x="347" y="3331"/>
                  </a:lnTo>
                  <a:lnTo>
                    <a:pt x="529" y="3604"/>
                  </a:lnTo>
                  <a:lnTo>
                    <a:pt x="729" y="3840"/>
                  </a:lnTo>
                  <a:lnTo>
                    <a:pt x="947" y="4059"/>
                  </a:lnTo>
                  <a:lnTo>
                    <a:pt x="1166" y="4259"/>
                  </a:lnTo>
                  <a:lnTo>
                    <a:pt x="1420" y="4423"/>
                  </a:lnTo>
                  <a:lnTo>
                    <a:pt x="1675" y="4586"/>
                  </a:lnTo>
                  <a:lnTo>
                    <a:pt x="1930" y="4714"/>
                  </a:lnTo>
                  <a:lnTo>
                    <a:pt x="2185" y="4841"/>
                  </a:lnTo>
                  <a:lnTo>
                    <a:pt x="2731" y="5060"/>
                  </a:lnTo>
                  <a:lnTo>
                    <a:pt x="3277" y="5260"/>
                  </a:lnTo>
                  <a:lnTo>
                    <a:pt x="3732" y="5460"/>
                  </a:lnTo>
                  <a:lnTo>
                    <a:pt x="4169" y="5660"/>
                  </a:lnTo>
                  <a:lnTo>
                    <a:pt x="4624" y="5879"/>
                  </a:lnTo>
                  <a:lnTo>
                    <a:pt x="5060" y="6097"/>
                  </a:lnTo>
                  <a:lnTo>
                    <a:pt x="5479" y="6352"/>
                  </a:lnTo>
                  <a:lnTo>
                    <a:pt x="5898" y="6607"/>
                  </a:lnTo>
                  <a:lnTo>
                    <a:pt x="6316" y="6861"/>
                  </a:lnTo>
                  <a:lnTo>
                    <a:pt x="6716" y="7153"/>
                  </a:lnTo>
                  <a:lnTo>
                    <a:pt x="7135" y="7462"/>
                  </a:lnTo>
                  <a:lnTo>
                    <a:pt x="7353" y="7607"/>
                  </a:lnTo>
                  <a:lnTo>
                    <a:pt x="7590" y="7735"/>
                  </a:lnTo>
                  <a:lnTo>
                    <a:pt x="7827" y="7862"/>
                  </a:lnTo>
                  <a:lnTo>
                    <a:pt x="8063" y="7953"/>
                  </a:lnTo>
                  <a:lnTo>
                    <a:pt x="8318" y="8026"/>
                  </a:lnTo>
                  <a:lnTo>
                    <a:pt x="8591" y="8062"/>
                  </a:lnTo>
                  <a:lnTo>
                    <a:pt x="8791" y="8081"/>
                  </a:lnTo>
                  <a:lnTo>
                    <a:pt x="8991" y="8081"/>
                  </a:lnTo>
                  <a:lnTo>
                    <a:pt x="9173" y="8044"/>
                  </a:lnTo>
                  <a:lnTo>
                    <a:pt x="9374" y="8008"/>
                  </a:lnTo>
                  <a:lnTo>
                    <a:pt x="9537" y="7953"/>
                  </a:lnTo>
                  <a:lnTo>
                    <a:pt x="9719" y="7899"/>
                  </a:lnTo>
                  <a:lnTo>
                    <a:pt x="9883" y="7808"/>
                  </a:lnTo>
                  <a:lnTo>
                    <a:pt x="10029" y="7717"/>
                  </a:lnTo>
                  <a:lnTo>
                    <a:pt x="10193" y="7607"/>
                  </a:lnTo>
                  <a:lnTo>
                    <a:pt x="10320" y="7480"/>
                  </a:lnTo>
                  <a:lnTo>
                    <a:pt x="10447" y="7353"/>
                  </a:lnTo>
                  <a:lnTo>
                    <a:pt x="10575" y="7207"/>
                  </a:lnTo>
                  <a:lnTo>
                    <a:pt x="10684" y="7062"/>
                  </a:lnTo>
                  <a:lnTo>
                    <a:pt x="10775" y="6898"/>
                  </a:lnTo>
                  <a:lnTo>
                    <a:pt x="10866" y="6734"/>
                  </a:lnTo>
                  <a:lnTo>
                    <a:pt x="10939" y="6552"/>
                  </a:lnTo>
                  <a:lnTo>
                    <a:pt x="10993" y="6370"/>
                  </a:lnTo>
                  <a:lnTo>
                    <a:pt x="11048" y="6170"/>
                  </a:lnTo>
                  <a:lnTo>
                    <a:pt x="11084" y="5988"/>
                  </a:lnTo>
                  <a:lnTo>
                    <a:pt x="11103" y="5788"/>
                  </a:lnTo>
                  <a:lnTo>
                    <a:pt x="11121" y="5569"/>
                  </a:lnTo>
                  <a:lnTo>
                    <a:pt x="11103" y="5369"/>
                  </a:lnTo>
                  <a:lnTo>
                    <a:pt x="11084" y="5169"/>
                  </a:lnTo>
                  <a:lnTo>
                    <a:pt x="11048" y="4950"/>
                  </a:lnTo>
                  <a:lnTo>
                    <a:pt x="11012" y="4750"/>
                  </a:lnTo>
                  <a:lnTo>
                    <a:pt x="10939" y="4550"/>
                  </a:lnTo>
                  <a:lnTo>
                    <a:pt x="10866" y="4368"/>
                  </a:lnTo>
                  <a:lnTo>
                    <a:pt x="10775" y="4168"/>
                  </a:lnTo>
                  <a:lnTo>
                    <a:pt x="10666" y="3986"/>
                  </a:lnTo>
                  <a:lnTo>
                    <a:pt x="10538" y="3822"/>
                  </a:lnTo>
                  <a:lnTo>
                    <a:pt x="10411" y="3658"/>
                  </a:lnTo>
                  <a:lnTo>
                    <a:pt x="10265" y="3494"/>
                  </a:lnTo>
                  <a:lnTo>
                    <a:pt x="9901" y="3185"/>
                  </a:lnTo>
                  <a:lnTo>
                    <a:pt x="9537" y="2912"/>
                  </a:lnTo>
                  <a:lnTo>
                    <a:pt x="9137" y="2639"/>
                  </a:lnTo>
                  <a:lnTo>
                    <a:pt x="8718" y="2384"/>
                  </a:lnTo>
                  <a:lnTo>
                    <a:pt x="8300" y="2148"/>
                  </a:lnTo>
                  <a:lnTo>
                    <a:pt x="7881" y="1929"/>
                  </a:lnTo>
                  <a:lnTo>
                    <a:pt x="7044" y="1492"/>
                  </a:lnTo>
                  <a:lnTo>
                    <a:pt x="6480" y="1183"/>
                  </a:lnTo>
                  <a:lnTo>
                    <a:pt x="5898" y="892"/>
                  </a:lnTo>
                  <a:lnTo>
                    <a:pt x="5297" y="619"/>
                  </a:lnTo>
                  <a:lnTo>
                    <a:pt x="4988" y="491"/>
                  </a:lnTo>
                  <a:lnTo>
                    <a:pt x="4678" y="382"/>
                  </a:lnTo>
                  <a:lnTo>
                    <a:pt x="4351" y="273"/>
                  </a:lnTo>
                  <a:lnTo>
                    <a:pt x="4041" y="182"/>
                  </a:lnTo>
                  <a:lnTo>
                    <a:pt x="3714" y="109"/>
                  </a:lnTo>
                  <a:lnTo>
                    <a:pt x="3386" y="55"/>
                  </a:lnTo>
                  <a:lnTo>
                    <a:pt x="3077" y="18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6"/>
            <p:cNvSpPr/>
            <p:nvPr/>
          </p:nvSpPr>
          <p:spPr>
            <a:xfrm>
              <a:off x="1972950" y="792750"/>
              <a:ext cx="224350" cy="152450"/>
            </a:xfrm>
            <a:custGeom>
              <a:avLst/>
              <a:gdLst/>
              <a:ahLst/>
              <a:cxnLst/>
              <a:rect l="l" t="t" r="r" b="b"/>
              <a:pathLst>
                <a:path w="8974" h="6098" extrusionOk="0">
                  <a:moveTo>
                    <a:pt x="2021" y="0"/>
                  </a:moveTo>
                  <a:lnTo>
                    <a:pt x="1712" y="18"/>
                  </a:lnTo>
                  <a:lnTo>
                    <a:pt x="1402" y="73"/>
                  </a:lnTo>
                  <a:lnTo>
                    <a:pt x="1111" y="164"/>
                  </a:lnTo>
                  <a:lnTo>
                    <a:pt x="966" y="237"/>
                  </a:lnTo>
                  <a:lnTo>
                    <a:pt x="838" y="310"/>
                  </a:lnTo>
                  <a:lnTo>
                    <a:pt x="711" y="382"/>
                  </a:lnTo>
                  <a:lnTo>
                    <a:pt x="583" y="473"/>
                  </a:lnTo>
                  <a:lnTo>
                    <a:pt x="474" y="583"/>
                  </a:lnTo>
                  <a:lnTo>
                    <a:pt x="365" y="692"/>
                  </a:lnTo>
                  <a:lnTo>
                    <a:pt x="274" y="801"/>
                  </a:lnTo>
                  <a:lnTo>
                    <a:pt x="201" y="928"/>
                  </a:lnTo>
                  <a:lnTo>
                    <a:pt x="128" y="1056"/>
                  </a:lnTo>
                  <a:lnTo>
                    <a:pt x="74" y="1201"/>
                  </a:lnTo>
                  <a:lnTo>
                    <a:pt x="37" y="1329"/>
                  </a:lnTo>
                  <a:lnTo>
                    <a:pt x="19" y="1456"/>
                  </a:lnTo>
                  <a:lnTo>
                    <a:pt x="1" y="1584"/>
                  </a:lnTo>
                  <a:lnTo>
                    <a:pt x="1" y="1711"/>
                  </a:lnTo>
                  <a:lnTo>
                    <a:pt x="37" y="1984"/>
                  </a:lnTo>
                  <a:lnTo>
                    <a:pt x="92" y="2239"/>
                  </a:lnTo>
                  <a:lnTo>
                    <a:pt x="201" y="2475"/>
                  </a:lnTo>
                  <a:lnTo>
                    <a:pt x="329" y="2712"/>
                  </a:lnTo>
                  <a:lnTo>
                    <a:pt x="492" y="2930"/>
                  </a:lnTo>
                  <a:lnTo>
                    <a:pt x="674" y="3131"/>
                  </a:lnTo>
                  <a:lnTo>
                    <a:pt x="875" y="3313"/>
                  </a:lnTo>
                  <a:lnTo>
                    <a:pt x="1075" y="3476"/>
                  </a:lnTo>
                  <a:lnTo>
                    <a:pt x="1293" y="3622"/>
                  </a:lnTo>
                  <a:lnTo>
                    <a:pt x="1530" y="3749"/>
                  </a:lnTo>
                  <a:lnTo>
                    <a:pt x="2003" y="4004"/>
                  </a:lnTo>
                  <a:lnTo>
                    <a:pt x="2494" y="4223"/>
                  </a:lnTo>
                  <a:lnTo>
                    <a:pt x="5807" y="5679"/>
                  </a:lnTo>
                  <a:lnTo>
                    <a:pt x="6243" y="5861"/>
                  </a:lnTo>
                  <a:lnTo>
                    <a:pt x="6480" y="5952"/>
                  </a:lnTo>
                  <a:lnTo>
                    <a:pt x="6698" y="6024"/>
                  </a:lnTo>
                  <a:lnTo>
                    <a:pt x="6935" y="6061"/>
                  </a:lnTo>
                  <a:lnTo>
                    <a:pt x="7172" y="6097"/>
                  </a:lnTo>
                  <a:lnTo>
                    <a:pt x="7408" y="6097"/>
                  </a:lnTo>
                  <a:lnTo>
                    <a:pt x="7627" y="6079"/>
                  </a:lnTo>
                  <a:lnTo>
                    <a:pt x="7809" y="6024"/>
                  </a:lnTo>
                  <a:lnTo>
                    <a:pt x="7954" y="5970"/>
                  </a:lnTo>
                  <a:lnTo>
                    <a:pt x="8100" y="5915"/>
                  </a:lnTo>
                  <a:lnTo>
                    <a:pt x="8245" y="5824"/>
                  </a:lnTo>
                  <a:lnTo>
                    <a:pt x="8355" y="5733"/>
                  </a:lnTo>
                  <a:lnTo>
                    <a:pt x="8464" y="5642"/>
                  </a:lnTo>
                  <a:lnTo>
                    <a:pt x="8573" y="5533"/>
                  </a:lnTo>
                  <a:lnTo>
                    <a:pt x="8646" y="5424"/>
                  </a:lnTo>
                  <a:lnTo>
                    <a:pt x="8737" y="5296"/>
                  </a:lnTo>
                  <a:lnTo>
                    <a:pt x="8791" y="5169"/>
                  </a:lnTo>
                  <a:lnTo>
                    <a:pt x="8846" y="5042"/>
                  </a:lnTo>
                  <a:lnTo>
                    <a:pt x="8901" y="4896"/>
                  </a:lnTo>
                  <a:lnTo>
                    <a:pt x="8955" y="4605"/>
                  </a:lnTo>
                  <a:lnTo>
                    <a:pt x="8973" y="4295"/>
                  </a:lnTo>
                  <a:lnTo>
                    <a:pt x="8955" y="3986"/>
                  </a:lnTo>
                  <a:lnTo>
                    <a:pt x="8901" y="3695"/>
                  </a:lnTo>
                  <a:lnTo>
                    <a:pt x="8810" y="3385"/>
                  </a:lnTo>
                  <a:lnTo>
                    <a:pt x="8682" y="3112"/>
                  </a:lnTo>
                  <a:lnTo>
                    <a:pt x="8537" y="2839"/>
                  </a:lnTo>
                  <a:lnTo>
                    <a:pt x="8336" y="2603"/>
                  </a:lnTo>
                  <a:lnTo>
                    <a:pt x="8245" y="2494"/>
                  </a:lnTo>
                  <a:lnTo>
                    <a:pt x="8118" y="2403"/>
                  </a:lnTo>
                  <a:lnTo>
                    <a:pt x="8009" y="2312"/>
                  </a:lnTo>
                  <a:lnTo>
                    <a:pt x="7881" y="2221"/>
                  </a:lnTo>
                  <a:lnTo>
                    <a:pt x="7590" y="2075"/>
                  </a:lnTo>
                  <a:lnTo>
                    <a:pt x="7299" y="1929"/>
                  </a:lnTo>
                  <a:lnTo>
                    <a:pt x="6680" y="1675"/>
                  </a:lnTo>
                  <a:lnTo>
                    <a:pt x="6061" y="1438"/>
                  </a:lnTo>
                  <a:lnTo>
                    <a:pt x="5443" y="1183"/>
                  </a:lnTo>
                  <a:lnTo>
                    <a:pt x="4624" y="801"/>
                  </a:lnTo>
                  <a:lnTo>
                    <a:pt x="4205" y="601"/>
                  </a:lnTo>
                  <a:lnTo>
                    <a:pt x="3786" y="419"/>
                  </a:lnTo>
                  <a:lnTo>
                    <a:pt x="3350" y="255"/>
                  </a:lnTo>
                  <a:lnTo>
                    <a:pt x="2913" y="109"/>
                  </a:lnTo>
                  <a:lnTo>
                    <a:pt x="2694" y="73"/>
                  </a:lnTo>
                  <a:lnTo>
                    <a:pt x="2476" y="37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6"/>
            <p:cNvSpPr/>
            <p:nvPr/>
          </p:nvSpPr>
          <p:spPr>
            <a:xfrm>
              <a:off x="1350550" y="755900"/>
              <a:ext cx="194300" cy="135600"/>
            </a:xfrm>
            <a:custGeom>
              <a:avLst/>
              <a:gdLst/>
              <a:ahLst/>
              <a:cxnLst/>
              <a:rect l="l" t="t" r="r" b="b"/>
              <a:pathLst>
                <a:path w="7772" h="5424" extrusionOk="0">
                  <a:moveTo>
                    <a:pt x="1838" y="0"/>
                  </a:moveTo>
                  <a:lnTo>
                    <a:pt x="1620" y="18"/>
                  </a:lnTo>
                  <a:lnTo>
                    <a:pt x="1347" y="55"/>
                  </a:lnTo>
                  <a:lnTo>
                    <a:pt x="1074" y="128"/>
                  </a:lnTo>
                  <a:lnTo>
                    <a:pt x="819" y="219"/>
                  </a:lnTo>
                  <a:lnTo>
                    <a:pt x="601" y="364"/>
                  </a:lnTo>
                  <a:lnTo>
                    <a:pt x="491" y="455"/>
                  </a:lnTo>
                  <a:lnTo>
                    <a:pt x="382" y="546"/>
                  </a:lnTo>
                  <a:lnTo>
                    <a:pt x="291" y="637"/>
                  </a:lnTo>
                  <a:lnTo>
                    <a:pt x="218" y="746"/>
                  </a:lnTo>
                  <a:lnTo>
                    <a:pt x="146" y="856"/>
                  </a:lnTo>
                  <a:lnTo>
                    <a:pt x="91" y="965"/>
                  </a:lnTo>
                  <a:lnTo>
                    <a:pt x="55" y="1092"/>
                  </a:lnTo>
                  <a:lnTo>
                    <a:pt x="18" y="1219"/>
                  </a:lnTo>
                  <a:lnTo>
                    <a:pt x="0" y="1438"/>
                  </a:lnTo>
                  <a:lnTo>
                    <a:pt x="0" y="1674"/>
                  </a:lnTo>
                  <a:lnTo>
                    <a:pt x="55" y="1893"/>
                  </a:lnTo>
                  <a:lnTo>
                    <a:pt x="127" y="2111"/>
                  </a:lnTo>
                  <a:lnTo>
                    <a:pt x="237" y="2311"/>
                  </a:lnTo>
                  <a:lnTo>
                    <a:pt x="364" y="2512"/>
                  </a:lnTo>
                  <a:lnTo>
                    <a:pt x="510" y="2675"/>
                  </a:lnTo>
                  <a:lnTo>
                    <a:pt x="673" y="2839"/>
                  </a:lnTo>
                  <a:lnTo>
                    <a:pt x="837" y="2967"/>
                  </a:lnTo>
                  <a:lnTo>
                    <a:pt x="1019" y="3094"/>
                  </a:lnTo>
                  <a:lnTo>
                    <a:pt x="1201" y="3203"/>
                  </a:lnTo>
                  <a:lnTo>
                    <a:pt x="1401" y="3312"/>
                  </a:lnTo>
                  <a:lnTo>
                    <a:pt x="1802" y="3494"/>
                  </a:lnTo>
                  <a:lnTo>
                    <a:pt x="2202" y="3676"/>
                  </a:lnTo>
                  <a:lnTo>
                    <a:pt x="2894" y="3968"/>
                  </a:lnTo>
                  <a:lnTo>
                    <a:pt x="3567" y="4277"/>
                  </a:lnTo>
                  <a:lnTo>
                    <a:pt x="4240" y="4605"/>
                  </a:lnTo>
                  <a:lnTo>
                    <a:pt x="4896" y="4950"/>
                  </a:lnTo>
                  <a:lnTo>
                    <a:pt x="5260" y="5132"/>
                  </a:lnTo>
                  <a:lnTo>
                    <a:pt x="5442" y="5223"/>
                  </a:lnTo>
                  <a:lnTo>
                    <a:pt x="5624" y="5296"/>
                  </a:lnTo>
                  <a:lnTo>
                    <a:pt x="5806" y="5351"/>
                  </a:lnTo>
                  <a:lnTo>
                    <a:pt x="5988" y="5405"/>
                  </a:lnTo>
                  <a:lnTo>
                    <a:pt x="6188" y="5424"/>
                  </a:lnTo>
                  <a:lnTo>
                    <a:pt x="6388" y="5405"/>
                  </a:lnTo>
                  <a:lnTo>
                    <a:pt x="6534" y="5387"/>
                  </a:lnTo>
                  <a:lnTo>
                    <a:pt x="6679" y="5369"/>
                  </a:lnTo>
                  <a:lnTo>
                    <a:pt x="6807" y="5314"/>
                  </a:lnTo>
                  <a:lnTo>
                    <a:pt x="6934" y="5260"/>
                  </a:lnTo>
                  <a:lnTo>
                    <a:pt x="7043" y="5205"/>
                  </a:lnTo>
                  <a:lnTo>
                    <a:pt x="7152" y="5132"/>
                  </a:lnTo>
                  <a:lnTo>
                    <a:pt x="7243" y="5060"/>
                  </a:lnTo>
                  <a:lnTo>
                    <a:pt x="7334" y="4969"/>
                  </a:lnTo>
                  <a:lnTo>
                    <a:pt x="7498" y="4768"/>
                  </a:lnTo>
                  <a:lnTo>
                    <a:pt x="7607" y="4550"/>
                  </a:lnTo>
                  <a:lnTo>
                    <a:pt x="7698" y="4295"/>
                  </a:lnTo>
                  <a:lnTo>
                    <a:pt x="7753" y="4040"/>
                  </a:lnTo>
                  <a:lnTo>
                    <a:pt x="7771" y="3767"/>
                  </a:lnTo>
                  <a:lnTo>
                    <a:pt x="7753" y="3494"/>
                  </a:lnTo>
                  <a:lnTo>
                    <a:pt x="7698" y="3221"/>
                  </a:lnTo>
                  <a:lnTo>
                    <a:pt x="7626" y="2967"/>
                  </a:lnTo>
                  <a:lnTo>
                    <a:pt x="7498" y="2712"/>
                  </a:lnTo>
                  <a:lnTo>
                    <a:pt x="7353" y="2475"/>
                  </a:lnTo>
                  <a:lnTo>
                    <a:pt x="7171" y="2275"/>
                  </a:lnTo>
                  <a:lnTo>
                    <a:pt x="7080" y="2184"/>
                  </a:lnTo>
                  <a:lnTo>
                    <a:pt x="6970" y="2093"/>
                  </a:lnTo>
                  <a:lnTo>
                    <a:pt x="6716" y="1929"/>
                  </a:lnTo>
                  <a:lnTo>
                    <a:pt x="6443" y="1784"/>
                  </a:lnTo>
                  <a:lnTo>
                    <a:pt x="6170" y="1656"/>
                  </a:lnTo>
                  <a:lnTo>
                    <a:pt x="5897" y="1511"/>
                  </a:lnTo>
                  <a:lnTo>
                    <a:pt x="5332" y="1274"/>
                  </a:lnTo>
                  <a:lnTo>
                    <a:pt x="4786" y="1019"/>
                  </a:lnTo>
                  <a:lnTo>
                    <a:pt x="4040" y="655"/>
                  </a:lnTo>
                  <a:lnTo>
                    <a:pt x="3658" y="473"/>
                  </a:lnTo>
                  <a:lnTo>
                    <a:pt x="3258" y="328"/>
                  </a:lnTo>
                  <a:lnTo>
                    <a:pt x="2857" y="182"/>
                  </a:lnTo>
                  <a:lnTo>
                    <a:pt x="2439" y="73"/>
                  </a:lnTo>
                  <a:lnTo>
                    <a:pt x="2239" y="37"/>
                  </a:lnTo>
                  <a:lnTo>
                    <a:pt x="2038" y="18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6"/>
            <p:cNvSpPr/>
            <p:nvPr/>
          </p:nvSpPr>
          <p:spPr>
            <a:xfrm>
              <a:off x="1592125" y="509750"/>
              <a:ext cx="202950" cy="135600"/>
            </a:xfrm>
            <a:custGeom>
              <a:avLst/>
              <a:gdLst/>
              <a:ahLst/>
              <a:cxnLst/>
              <a:rect l="l" t="t" r="r" b="b"/>
              <a:pathLst>
                <a:path w="8118" h="5424" extrusionOk="0">
                  <a:moveTo>
                    <a:pt x="1803" y="0"/>
                  </a:moveTo>
                  <a:lnTo>
                    <a:pt x="1512" y="37"/>
                  </a:lnTo>
                  <a:lnTo>
                    <a:pt x="1239" y="91"/>
                  </a:lnTo>
                  <a:lnTo>
                    <a:pt x="984" y="182"/>
                  </a:lnTo>
                  <a:lnTo>
                    <a:pt x="729" y="310"/>
                  </a:lnTo>
                  <a:lnTo>
                    <a:pt x="511" y="455"/>
                  </a:lnTo>
                  <a:lnTo>
                    <a:pt x="401" y="546"/>
                  </a:lnTo>
                  <a:lnTo>
                    <a:pt x="310" y="655"/>
                  </a:lnTo>
                  <a:lnTo>
                    <a:pt x="238" y="765"/>
                  </a:lnTo>
                  <a:lnTo>
                    <a:pt x="165" y="874"/>
                  </a:lnTo>
                  <a:lnTo>
                    <a:pt x="110" y="1001"/>
                  </a:lnTo>
                  <a:lnTo>
                    <a:pt x="56" y="1129"/>
                  </a:lnTo>
                  <a:lnTo>
                    <a:pt x="37" y="1238"/>
                  </a:lnTo>
                  <a:lnTo>
                    <a:pt x="19" y="1347"/>
                  </a:lnTo>
                  <a:lnTo>
                    <a:pt x="1" y="1584"/>
                  </a:lnTo>
                  <a:lnTo>
                    <a:pt x="37" y="1820"/>
                  </a:lnTo>
                  <a:lnTo>
                    <a:pt x="110" y="2057"/>
                  </a:lnTo>
                  <a:lnTo>
                    <a:pt x="201" y="2275"/>
                  </a:lnTo>
                  <a:lnTo>
                    <a:pt x="329" y="2475"/>
                  </a:lnTo>
                  <a:lnTo>
                    <a:pt x="474" y="2675"/>
                  </a:lnTo>
                  <a:lnTo>
                    <a:pt x="638" y="2857"/>
                  </a:lnTo>
                  <a:lnTo>
                    <a:pt x="802" y="3003"/>
                  </a:lnTo>
                  <a:lnTo>
                    <a:pt x="1002" y="3149"/>
                  </a:lnTo>
                  <a:lnTo>
                    <a:pt x="1202" y="3276"/>
                  </a:lnTo>
                  <a:lnTo>
                    <a:pt x="1402" y="3403"/>
                  </a:lnTo>
                  <a:lnTo>
                    <a:pt x="1839" y="3604"/>
                  </a:lnTo>
                  <a:lnTo>
                    <a:pt x="2276" y="3804"/>
                  </a:lnTo>
                  <a:lnTo>
                    <a:pt x="5279" y="5060"/>
                  </a:lnTo>
                  <a:lnTo>
                    <a:pt x="5679" y="5223"/>
                  </a:lnTo>
                  <a:lnTo>
                    <a:pt x="5879" y="5296"/>
                  </a:lnTo>
                  <a:lnTo>
                    <a:pt x="6098" y="5351"/>
                  </a:lnTo>
                  <a:lnTo>
                    <a:pt x="6298" y="5405"/>
                  </a:lnTo>
                  <a:lnTo>
                    <a:pt x="6516" y="5424"/>
                  </a:lnTo>
                  <a:lnTo>
                    <a:pt x="6717" y="5424"/>
                  </a:lnTo>
                  <a:lnTo>
                    <a:pt x="6935" y="5387"/>
                  </a:lnTo>
                  <a:lnTo>
                    <a:pt x="7081" y="5351"/>
                  </a:lnTo>
                  <a:lnTo>
                    <a:pt x="7226" y="5296"/>
                  </a:lnTo>
                  <a:lnTo>
                    <a:pt x="7354" y="5242"/>
                  </a:lnTo>
                  <a:lnTo>
                    <a:pt x="7463" y="5169"/>
                  </a:lnTo>
                  <a:lnTo>
                    <a:pt x="7572" y="5078"/>
                  </a:lnTo>
                  <a:lnTo>
                    <a:pt x="7681" y="4987"/>
                  </a:lnTo>
                  <a:lnTo>
                    <a:pt x="7754" y="4896"/>
                  </a:lnTo>
                  <a:lnTo>
                    <a:pt x="7845" y="4787"/>
                  </a:lnTo>
                  <a:lnTo>
                    <a:pt x="7900" y="4677"/>
                  </a:lnTo>
                  <a:lnTo>
                    <a:pt x="7954" y="4568"/>
                  </a:lnTo>
                  <a:lnTo>
                    <a:pt x="8045" y="4313"/>
                  </a:lnTo>
                  <a:lnTo>
                    <a:pt x="8100" y="4059"/>
                  </a:lnTo>
                  <a:lnTo>
                    <a:pt x="8118" y="3786"/>
                  </a:lnTo>
                  <a:lnTo>
                    <a:pt x="8082" y="3513"/>
                  </a:lnTo>
                  <a:lnTo>
                    <a:pt x="8027" y="3221"/>
                  </a:lnTo>
                  <a:lnTo>
                    <a:pt x="7954" y="2967"/>
                  </a:lnTo>
                  <a:lnTo>
                    <a:pt x="7827" y="2712"/>
                  </a:lnTo>
                  <a:lnTo>
                    <a:pt x="7681" y="2475"/>
                  </a:lnTo>
                  <a:lnTo>
                    <a:pt x="7517" y="2257"/>
                  </a:lnTo>
                  <a:lnTo>
                    <a:pt x="7317" y="2075"/>
                  </a:lnTo>
                  <a:lnTo>
                    <a:pt x="7208" y="2002"/>
                  </a:lnTo>
                  <a:lnTo>
                    <a:pt x="7099" y="1929"/>
                  </a:lnTo>
                  <a:lnTo>
                    <a:pt x="6844" y="1802"/>
                  </a:lnTo>
                  <a:lnTo>
                    <a:pt x="6571" y="1675"/>
                  </a:lnTo>
                  <a:lnTo>
                    <a:pt x="6007" y="1456"/>
                  </a:lnTo>
                  <a:lnTo>
                    <a:pt x="5443" y="1256"/>
                  </a:lnTo>
                  <a:lnTo>
                    <a:pt x="4897" y="1038"/>
                  </a:lnTo>
                  <a:lnTo>
                    <a:pt x="4150" y="692"/>
                  </a:lnTo>
                  <a:lnTo>
                    <a:pt x="3768" y="510"/>
                  </a:lnTo>
                  <a:lnTo>
                    <a:pt x="3386" y="364"/>
                  </a:lnTo>
                  <a:lnTo>
                    <a:pt x="3004" y="219"/>
                  </a:lnTo>
                  <a:lnTo>
                    <a:pt x="2603" y="109"/>
                  </a:lnTo>
                  <a:lnTo>
                    <a:pt x="2403" y="55"/>
                  </a:lnTo>
                  <a:lnTo>
                    <a:pt x="2203" y="37"/>
                  </a:lnTo>
                  <a:lnTo>
                    <a:pt x="2003" y="18"/>
                  </a:lnTo>
                  <a:lnTo>
                    <a:pt x="1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6"/>
            <p:cNvSpPr/>
            <p:nvPr/>
          </p:nvSpPr>
          <p:spPr>
            <a:xfrm>
              <a:off x="2088075" y="462875"/>
              <a:ext cx="230700" cy="159275"/>
            </a:xfrm>
            <a:custGeom>
              <a:avLst/>
              <a:gdLst/>
              <a:ahLst/>
              <a:cxnLst/>
              <a:rect l="l" t="t" r="r" b="b"/>
              <a:pathLst>
                <a:path w="9228" h="6371" extrusionOk="0">
                  <a:moveTo>
                    <a:pt x="2057" y="1"/>
                  </a:moveTo>
                  <a:lnTo>
                    <a:pt x="1820" y="19"/>
                  </a:lnTo>
                  <a:lnTo>
                    <a:pt x="1638" y="37"/>
                  </a:lnTo>
                  <a:lnTo>
                    <a:pt x="1475" y="73"/>
                  </a:lnTo>
                  <a:lnTo>
                    <a:pt x="1311" y="128"/>
                  </a:lnTo>
                  <a:lnTo>
                    <a:pt x="1165" y="183"/>
                  </a:lnTo>
                  <a:lnTo>
                    <a:pt x="1020" y="255"/>
                  </a:lnTo>
                  <a:lnTo>
                    <a:pt x="874" y="328"/>
                  </a:lnTo>
                  <a:lnTo>
                    <a:pt x="728" y="419"/>
                  </a:lnTo>
                  <a:lnTo>
                    <a:pt x="601" y="510"/>
                  </a:lnTo>
                  <a:lnTo>
                    <a:pt x="492" y="619"/>
                  </a:lnTo>
                  <a:lnTo>
                    <a:pt x="383" y="747"/>
                  </a:lnTo>
                  <a:lnTo>
                    <a:pt x="273" y="856"/>
                  </a:lnTo>
                  <a:lnTo>
                    <a:pt x="201" y="1002"/>
                  </a:lnTo>
                  <a:lnTo>
                    <a:pt x="128" y="1129"/>
                  </a:lnTo>
                  <a:lnTo>
                    <a:pt x="73" y="1275"/>
                  </a:lnTo>
                  <a:lnTo>
                    <a:pt x="37" y="1420"/>
                  </a:lnTo>
                  <a:lnTo>
                    <a:pt x="0" y="1584"/>
                  </a:lnTo>
                  <a:lnTo>
                    <a:pt x="0" y="1711"/>
                  </a:lnTo>
                  <a:lnTo>
                    <a:pt x="0" y="1857"/>
                  </a:lnTo>
                  <a:lnTo>
                    <a:pt x="37" y="2112"/>
                  </a:lnTo>
                  <a:lnTo>
                    <a:pt x="110" y="2385"/>
                  </a:lnTo>
                  <a:lnTo>
                    <a:pt x="219" y="2621"/>
                  </a:lnTo>
                  <a:lnTo>
                    <a:pt x="364" y="2858"/>
                  </a:lnTo>
                  <a:lnTo>
                    <a:pt x="528" y="3058"/>
                  </a:lnTo>
                  <a:lnTo>
                    <a:pt x="710" y="3258"/>
                  </a:lnTo>
                  <a:lnTo>
                    <a:pt x="892" y="3422"/>
                  </a:lnTo>
                  <a:lnTo>
                    <a:pt x="1111" y="3586"/>
                  </a:lnTo>
                  <a:lnTo>
                    <a:pt x="1311" y="3713"/>
                  </a:lnTo>
                  <a:lnTo>
                    <a:pt x="1547" y="3823"/>
                  </a:lnTo>
                  <a:lnTo>
                    <a:pt x="1766" y="3932"/>
                  </a:lnTo>
                  <a:lnTo>
                    <a:pt x="2239" y="4132"/>
                  </a:lnTo>
                  <a:lnTo>
                    <a:pt x="2712" y="4314"/>
                  </a:lnTo>
                  <a:lnTo>
                    <a:pt x="3495" y="4623"/>
                  </a:lnTo>
                  <a:lnTo>
                    <a:pt x="4277" y="4987"/>
                  </a:lnTo>
                  <a:lnTo>
                    <a:pt x="5042" y="5351"/>
                  </a:lnTo>
                  <a:lnTo>
                    <a:pt x="5788" y="5770"/>
                  </a:lnTo>
                  <a:lnTo>
                    <a:pt x="6188" y="5988"/>
                  </a:lnTo>
                  <a:lnTo>
                    <a:pt x="6388" y="6097"/>
                  </a:lnTo>
                  <a:lnTo>
                    <a:pt x="6589" y="6188"/>
                  </a:lnTo>
                  <a:lnTo>
                    <a:pt x="6807" y="6279"/>
                  </a:lnTo>
                  <a:lnTo>
                    <a:pt x="7025" y="6334"/>
                  </a:lnTo>
                  <a:lnTo>
                    <a:pt x="7244" y="6370"/>
                  </a:lnTo>
                  <a:lnTo>
                    <a:pt x="7480" y="6370"/>
                  </a:lnTo>
                  <a:lnTo>
                    <a:pt x="7644" y="6352"/>
                  </a:lnTo>
                  <a:lnTo>
                    <a:pt x="7808" y="6334"/>
                  </a:lnTo>
                  <a:lnTo>
                    <a:pt x="7972" y="6279"/>
                  </a:lnTo>
                  <a:lnTo>
                    <a:pt x="8117" y="6225"/>
                  </a:lnTo>
                  <a:lnTo>
                    <a:pt x="8263" y="6170"/>
                  </a:lnTo>
                  <a:lnTo>
                    <a:pt x="8390" y="6097"/>
                  </a:lnTo>
                  <a:lnTo>
                    <a:pt x="8500" y="6006"/>
                  </a:lnTo>
                  <a:lnTo>
                    <a:pt x="8627" y="5897"/>
                  </a:lnTo>
                  <a:lnTo>
                    <a:pt x="8718" y="5806"/>
                  </a:lnTo>
                  <a:lnTo>
                    <a:pt x="8827" y="5679"/>
                  </a:lnTo>
                  <a:lnTo>
                    <a:pt x="8900" y="5551"/>
                  </a:lnTo>
                  <a:lnTo>
                    <a:pt x="8991" y="5424"/>
                  </a:lnTo>
                  <a:lnTo>
                    <a:pt x="9046" y="5297"/>
                  </a:lnTo>
                  <a:lnTo>
                    <a:pt x="9100" y="5151"/>
                  </a:lnTo>
                  <a:lnTo>
                    <a:pt x="9155" y="5005"/>
                  </a:lnTo>
                  <a:lnTo>
                    <a:pt x="9191" y="4842"/>
                  </a:lnTo>
                  <a:lnTo>
                    <a:pt x="9209" y="4696"/>
                  </a:lnTo>
                  <a:lnTo>
                    <a:pt x="9228" y="4532"/>
                  </a:lnTo>
                  <a:lnTo>
                    <a:pt x="9228" y="4205"/>
                  </a:lnTo>
                  <a:lnTo>
                    <a:pt x="9191" y="3877"/>
                  </a:lnTo>
                  <a:lnTo>
                    <a:pt x="9100" y="3550"/>
                  </a:lnTo>
                  <a:lnTo>
                    <a:pt x="9046" y="3404"/>
                  </a:lnTo>
                  <a:lnTo>
                    <a:pt x="8973" y="3240"/>
                  </a:lnTo>
                  <a:lnTo>
                    <a:pt x="8900" y="3095"/>
                  </a:lnTo>
                  <a:lnTo>
                    <a:pt x="8809" y="2949"/>
                  </a:lnTo>
                  <a:lnTo>
                    <a:pt x="8700" y="2822"/>
                  </a:lnTo>
                  <a:lnTo>
                    <a:pt x="8591" y="2694"/>
                  </a:lnTo>
                  <a:lnTo>
                    <a:pt x="8481" y="2585"/>
                  </a:lnTo>
                  <a:lnTo>
                    <a:pt x="8354" y="2476"/>
                  </a:lnTo>
                  <a:lnTo>
                    <a:pt x="8045" y="2276"/>
                  </a:lnTo>
                  <a:lnTo>
                    <a:pt x="7735" y="2075"/>
                  </a:lnTo>
                  <a:lnTo>
                    <a:pt x="7408" y="1893"/>
                  </a:lnTo>
                  <a:lnTo>
                    <a:pt x="7062" y="1730"/>
                  </a:lnTo>
                  <a:lnTo>
                    <a:pt x="6370" y="1420"/>
                  </a:lnTo>
                  <a:lnTo>
                    <a:pt x="5697" y="1111"/>
                  </a:lnTo>
                  <a:lnTo>
                    <a:pt x="4787" y="674"/>
                  </a:lnTo>
                  <a:lnTo>
                    <a:pt x="4314" y="474"/>
                  </a:lnTo>
                  <a:lnTo>
                    <a:pt x="3822" y="292"/>
                  </a:lnTo>
                  <a:lnTo>
                    <a:pt x="3313" y="146"/>
                  </a:lnTo>
                  <a:lnTo>
                    <a:pt x="3058" y="92"/>
                  </a:lnTo>
                  <a:lnTo>
                    <a:pt x="2821" y="37"/>
                  </a:lnTo>
                  <a:lnTo>
                    <a:pt x="2567" y="19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4C9279FC-B2F0-D864-084C-DEF815D80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678" y="197624"/>
            <a:ext cx="4933950" cy="4847484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BD808A8-A689-708A-95D8-C46576EF15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76B77-C7E9-4009-AEE1-02471F71AEAD}" type="slidenum">
              <a:rPr lang="zh-TW" altLang="en-US" smtClean="0"/>
              <a:t>9</a:t>
            </a:fld>
            <a:endParaRPr lang="zh-TW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a &amp; Coffee Brand MK Plan by Slidesgo">
  <a:themeElements>
    <a:clrScheme name="Simple Light">
      <a:dk1>
        <a:srgbClr val="363636"/>
      </a:dk1>
      <a:lt1>
        <a:srgbClr val="FFFFFF"/>
      </a:lt1>
      <a:dk2>
        <a:srgbClr val="634934"/>
      </a:dk2>
      <a:lt2>
        <a:srgbClr val="FFC62F"/>
      </a:lt2>
      <a:accent1>
        <a:srgbClr val="E0B785"/>
      </a:accent1>
      <a:accent2>
        <a:srgbClr val="E7C9A5"/>
      </a:accent2>
      <a:accent3>
        <a:srgbClr val="875E4F"/>
      </a:accent3>
      <a:accent4>
        <a:srgbClr val="ED9B6D"/>
      </a:accent4>
      <a:accent5>
        <a:srgbClr val="C9F9FF"/>
      </a:accent5>
      <a:accent6>
        <a:srgbClr val="7C5C42"/>
      </a:accent6>
      <a:hlink>
        <a:srgbClr val="FFD095"/>
      </a:hlink>
      <a:folHlink>
        <a:srgbClr val="0097A7"/>
      </a:folHlink>
    </a:clrScheme>
    <a:fontScheme name="自訂 1">
      <a:majorFont>
        <a:latin typeface="微軟正黑體"/>
        <a:ea typeface="微軟正黑體"/>
        <a:cs typeface=""/>
      </a:majorFont>
      <a:minorFont>
        <a:latin typeface="微軟正黑體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</TotalTime>
  <Words>572</Words>
  <Application>Microsoft Office PowerPoint</Application>
  <PresentationFormat>如螢幕大小 (16:9)</PresentationFormat>
  <Paragraphs>107</Paragraphs>
  <Slides>27</Slides>
  <Notes>27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5" baseType="lpstr">
      <vt:lpstr>Arial</vt:lpstr>
      <vt:lpstr>微軟正黑體</vt:lpstr>
      <vt:lpstr>Roboto Condensed Light</vt:lpstr>
      <vt:lpstr>Jost</vt:lpstr>
      <vt:lpstr>Bebas Neue</vt:lpstr>
      <vt:lpstr>Carter One</vt:lpstr>
      <vt:lpstr>Nunito Light</vt:lpstr>
      <vt:lpstr>Tea &amp; Coffee Brand MK Plan by Slidesgo</vt:lpstr>
      <vt:lpstr>資料庫程式設計期末專題 咖啡購物網站</vt:lpstr>
      <vt:lpstr>目錄</vt:lpstr>
      <vt:lpstr>系統架構圖</vt:lpstr>
      <vt:lpstr>ER-model </vt:lpstr>
      <vt:lpstr>亮點1 我的願望清單</vt:lpstr>
      <vt:lpstr>亮點2   使用者追蹤訂單</vt:lpstr>
      <vt:lpstr>PowerPoint 簡報</vt:lpstr>
      <vt:lpstr>亮點3   評論 </vt:lpstr>
      <vt:lpstr>前台網頁  使用者介面</vt:lpstr>
      <vt:lpstr>前台網頁 管理者介面</vt:lpstr>
      <vt:lpstr>管理者介面後台</vt:lpstr>
      <vt:lpstr>主要功能介紹   註冊</vt:lpstr>
      <vt:lpstr>主要功能介紹  登入驗證功能  使用者</vt:lpstr>
      <vt:lpstr>主要功能介紹  登入驗證功能  管理者</vt:lpstr>
      <vt:lpstr>主要功能介紹  會員管理系統</vt:lpstr>
      <vt:lpstr>主要功能介紹   查詢功能</vt:lpstr>
      <vt:lpstr>主要功能介紹 加入購物車</vt:lpstr>
      <vt:lpstr>主要功能介紹 清除購物車</vt:lpstr>
      <vt:lpstr>主要功能介紹 結帳</vt:lpstr>
      <vt:lpstr>主要功能介紹 結帳</vt:lpstr>
      <vt:lpstr>主要功能介紹  訂單更新</vt:lpstr>
      <vt:lpstr>後台管理功能  管理者更改密碼 </vt:lpstr>
      <vt:lpstr>主題之主角- - 咖啡(商品)之管理功能</vt:lpstr>
      <vt:lpstr>主題之主角- -咖啡(商品)之管理功能</vt:lpstr>
      <vt:lpstr>視覺化--紀錄功能</vt:lpstr>
      <vt:lpstr>參考資料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資料庫程式設計期末專題</dc:title>
  <cp:lastModifiedBy>Arista Wu</cp:lastModifiedBy>
  <cp:revision>50</cp:revision>
  <dcterms:modified xsi:type="dcterms:W3CDTF">2023-06-04T14:24:56Z</dcterms:modified>
</cp:coreProperties>
</file>